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4" r:id="rId2"/>
    <p:sldId id="279" r:id="rId3"/>
    <p:sldId id="28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0000"/>
    <a:srgbClr val="7F0303"/>
    <a:srgbClr val="00253E"/>
    <a:srgbClr val="FFD03B"/>
    <a:srgbClr val="C89266"/>
    <a:srgbClr val="480000"/>
    <a:srgbClr val="9A0000"/>
    <a:srgbClr val="FBE4D5"/>
    <a:srgbClr val="FFE79B"/>
    <a:srgbClr val="C1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68"/>
    <p:restoredTop sz="96580" autoAdjust="0"/>
  </p:normalViewPr>
  <p:slideViewPr>
    <p:cSldViewPr snapToGrid="0" snapToObjects="1">
      <p:cViewPr varScale="1">
        <p:scale>
          <a:sx n="95" d="100"/>
          <a:sy n="95" d="100"/>
        </p:scale>
        <p:origin x="57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962A9-7D01-D441-915D-D06DC72F4E2A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712B1-10B4-2144-85F6-02CB9BA4EB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895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F750E6-3052-D14F-943D-7F5C6441CC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30CF5F8-7F1F-6A4D-B01A-5CD144516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74B85C-C32C-BD4C-883C-6CEEA0D6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D097B5-34E5-9244-83F7-AF5D99C35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E6E7A8-EFBA-F940-807F-53946541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329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2269F9-DCB9-F048-A0AB-97BB8D73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325D20-183B-7E48-9FA8-252EE1792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296A29-988A-104B-8705-F22A4D11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05C9E2-C660-D942-944C-53F87211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86BC1F-9FA0-6947-BA1E-FABFA1D5C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218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DF7C86E-799D-7044-933E-27D0E0EA4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4103C6-F9E1-4245-BDE1-0EF79EED6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3CD4B7-431D-E446-BD7D-E1E624E1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992775-9E22-E945-8D21-B183DEBFC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2B70C9-92F8-2542-B9F1-940B2713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3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5F0109-D09B-F443-B7DB-DACDA1DE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859C6E-E0E0-4640-9DC6-42E8E315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9D3322-EEDA-184A-9B8A-74C64C678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DE208A-5731-4247-BF13-814C030EF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628DCE-19C6-CF4F-A502-CD5520FFC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379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5987AE-B47B-B04E-BAAC-88446E38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2A5CCE-896F-864F-9631-BAC9F5A1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34F745-61CE-C44D-B2A3-911FA05D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21A5EF-3E61-BC47-9E41-7F1D2356C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13482A-E4BC-6340-8F08-2521CB606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67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AE5459-C9EE-ED4C-ABB1-FBD20E25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D88D3C-0EB8-2549-84FF-7071D6390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7954DE-9C8F-C140-A9C9-9BDB3D4D4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C106F4-5B1C-1D4E-85B4-CD83818D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8D0AE4-1E39-FE4F-A1F9-89CF82470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87FD34-1C6C-944E-B13F-E06CA0741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7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D0F20E-2A7F-4E49-BC34-81172BCBD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CEE5F0-A34A-524E-BBBE-0D164A189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B9C52D-D784-2A46-8762-7BD3A749B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5E079A-61B8-5B44-B51A-C451BE20B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4460DB9-3C59-714C-A92B-BA418B4131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A71C0D-649A-5F41-815B-C6B17376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FFA7AE8-D154-7749-A11E-23AECD5CD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12874D-68F8-0B4B-9204-47B725DF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9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79139F-CAA8-9B4A-B867-66403926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A0C45A-0CF3-E641-B0A5-1365A57FF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EA2E6E3-C0CE-5247-8D23-D0C12527C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E7C469-4B0C-644F-A770-F797192A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91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F29868-B003-4F4D-99B1-051755904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FDEAAF0-E58C-3146-9E44-22B40879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DC8401-164B-A24C-A853-3FD5B0E7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1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D33A35-EE00-0D4D-8E6A-624709DA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839A6C-41D3-4342-B794-2756E78DB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323E28-6869-7E41-A098-2355D0F51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909079-E5C1-A348-BF8D-35D6DE87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F28FE8-B7EF-5C4C-A441-A724218BF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D7F002-AF49-AD45-BE48-6D22199FC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92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3F19B-0575-024C-9634-C76A1D15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F8B6CB-0139-F943-8F9D-313D0B2F9A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E4402B-C712-8947-87F3-6FFB8B3787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C9AB27-F419-014B-B169-E1D2E2B4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B83446-2897-A949-9E00-2DA9EA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4FAB15-7116-E140-BA88-A2236F94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43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F105EE0-DB5A-4C4E-9E07-7B9C8EDC5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F9F1C18-9E9C-3345-84C2-4E9B9A06E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AFBEA-5A2E-9641-8010-79D276894B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EEAD1-44DA-BB40-BA62-464FC0FC59F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BE2064-F147-F748-A8E1-7533D35F08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3CBE0B-7C90-8144-9829-2EA6214E53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09575-39B7-5C40-9DE0-0CB6B68CE5B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301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86DA6981-5D65-AD92-5044-EE232B7C9ABB}"/>
              </a:ext>
            </a:extLst>
          </p:cNvPr>
          <p:cNvGrpSpPr/>
          <p:nvPr/>
        </p:nvGrpSpPr>
        <p:grpSpPr>
          <a:xfrm>
            <a:off x="2571783" y="14848"/>
            <a:ext cx="6528215" cy="6480000"/>
            <a:chOff x="2571783" y="14848"/>
            <a:chExt cx="6528215" cy="6480000"/>
          </a:xfrm>
        </p:grpSpPr>
        <p:sp>
          <p:nvSpPr>
            <p:cNvPr id="261" name="フリーフォーム: 図形 260">
              <a:extLst>
                <a:ext uri="{FF2B5EF4-FFF2-40B4-BE49-F238E27FC236}">
                  <a16:creationId xmlns:a16="http://schemas.microsoft.com/office/drawing/2014/main" id="{CE960CFC-44E0-23DF-99FB-A37F0DF460EA}"/>
                </a:ext>
              </a:extLst>
            </p:cNvPr>
            <p:cNvSpPr/>
            <p:nvPr/>
          </p:nvSpPr>
          <p:spPr>
            <a:xfrm>
              <a:off x="2573642" y="14848"/>
              <a:ext cx="6480000" cy="6480000"/>
            </a:xfrm>
            <a:custGeom>
              <a:avLst/>
              <a:gdLst>
                <a:gd name="connsiteX0" fmla="*/ 0 w 6480000"/>
                <a:gd name="connsiteY0" fmla="*/ 0 h 6480000"/>
                <a:gd name="connsiteX1" fmla="*/ 6361954 w 6480000"/>
                <a:gd name="connsiteY1" fmla="*/ 0 h 6480000"/>
                <a:gd name="connsiteX2" fmla="*/ 6332922 w 6480000"/>
                <a:gd name="connsiteY2" fmla="*/ 8887 h 6480000"/>
                <a:gd name="connsiteX3" fmla="*/ 6253742 w 6480000"/>
                <a:gd name="connsiteY3" fmla="*/ 66721 h 6480000"/>
                <a:gd name="connsiteX4" fmla="*/ 6332922 w 6480000"/>
                <a:gd name="connsiteY4" fmla="*/ 124554 h 6480000"/>
                <a:gd name="connsiteX5" fmla="*/ 6409642 w 6480000"/>
                <a:gd name="connsiteY5" fmla="*/ 145397 h 6480000"/>
                <a:gd name="connsiteX6" fmla="*/ 6263367 w 6480000"/>
                <a:gd name="connsiteY6" fmla="*/ 138988 h 6480000"/>
                <a:gd name="connsiteX7" fmla="*/ 5496677 w 6480000"/>
                <a:gd name="connsiteY7" fmla="*/ 305383 h 6480000"/>
                <a:gd name="connsiteX8" fmla="*/ 5964937 w 6480000"/>
                <a:gd name="connsiteY8" fmla="*/ 458702 h 6480000"/>
                <a:gd name="connsiteX9" fmla="*/ 6209857 w 6480000"/>
                <a:gd name="connsiteY9" fmla="*/ 469433 h 6480000"/>
                <a:gd name="connsiteX10" fmla="*/ 6195513 w 6480000"/>
                <a:gd name="connsiteY10" fmla="*/ 473458 h 6480000"/>
                <a:gd name="connsiteX11" fmla="*/ 6135263 w 6480000"/>
                <a:gd name="connsiteY11" fmla="*/ 529926 h 6480000"/>
                <a:gd name="connsiteX12" fmla="*/ 6473290 w 6480000"/>
                <a:gd name="connsiteY12" fmla="*/ 650220 h 6480000"/>
                <a:gd name="connsiteX13" fmla="*/ 6480000 w 6480000"/>
                <a:gd name="connsiteY13" fmla="*/ 650909 h 6480000"/>
                <a:gd name="connsiteX14" fmla="*/ 6480000 w 6480000"/>
                <a:gd name="connsiteY14" fmla="*/ 6480000 h 6480000"/>
                <a:gd name="connsiteX15" fmla="*/ 0 w 6480000"/>
                <a:gd name="connsiteY15" fmla="*/ 6480000 h 6480000"/>
                <a:gd name="connsiteX16" fmla="*/ 0 w 6480000"/>
                <a:gd name="connsiteY16" fmla="*/ 0 h 648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480000" h="6480000">
                  <a:moveTo>
                    <a:pt x="0" y="0"/>
                  </a:moveTo>
                  <a:lnTo>
                    <a:pt x="6361954" y="0"/>
                  </a:lnTo>
                  <a:lnTo>
                    <a:pt x="6332922" y="8887"/>
                  </a:lnTo>
                  <a:cubicBezTo>
                    <a:pt x="6281936" y="26663"/>
                    <a:pt x="6253742" y="46207"/>
                    <a:pt x="6253742" y="66721"/>
                  </a:cubicBezTo>
                  <a:cubicBezTo>
                    <a:pt x="6253742" y="87235"/>
                    <a:pt x="6281937" y="106778"/>
                    <a:pt x="6332922" y="124554"/>
                  </a:cubicBezTo>
                  <a:lnTo>
                    <a:pt x="6409642" y="145397"/>
                  </a:lnTo>
                  <a:lnTo>
                    <a:pt x="6263367" y="138988"/>
                  </a:lnTo>
                  <a:cubicBezTo>
                    <a:pt x="5839936" y="138988"/>
                    <a:pt x="5496677" y="213485"/>
                    <a:pt x="5496677" y="305383"/>
                  </a:cubicBezTo>
                  <a:cubicBezTo>
                    <a:pt x="5496677" y="374305"/>
                    <a:pt x="5689760" y="433441"/>
                    <a:pt x="5964937" y="458702"/>
                  </a:cubicBezTo>
                  <a:lnTo>
                    <a:pt x="6209857" y="469433"/>
                  </a:lnTo>
                  <a:lnTo>
                    <a:pt x="6195513" y="473458"/>
                  </a:lnTo>
                  <a:cubicBezTo>
                    <a:pt x="6156717" y="490815"/>
                    <a:pt x="6135263" y="509896"/>
                    <a:pt x="6135263" y="529926"/>
                  </a:cubicBezTo>
                  <a:cubicBezTo>
                    <a:pt x="6135263" y="580001"/>
                    <a:pt x="6269349" y="624150"/>
                    <a:pt x="6473290" y="650220"/>
                  </a:cubicBezTo>
                  <a:lnTo>
                    <a:pt x="6480000" y="650909"/>
                  </a:lnTo>
                  <a:lnTo>
                    <a:pt x="6480000" y="6480000"/>
                  </a:lnTo>
                  <a:lnTo>
                    <a:pt x="0" y="648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412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265" name="グループ化 264">
              <a:extLst>
                <a:ext uri="{FF2B5EF4-FFF2-40B4-BE49-F238E27FC236}">
                  <a16:creationId xmlns:a16="http://schemas.microsoft.com/office/drawing/2014/main" id="{0395A325-8692-B970-8574-12F2AF9C931D}"/>
                </a:ext>
              </a:extLst>
            </p:cNvPr>
            <p:cNvGrpSpPr/>
            <p:nvPr/>
          </p:nvGrpSpPr>
          <p:grpSpPr>
            <a:xfrm rot="1207737">
              <a:off x="4206972" y="5738955"/>
              <a:ext cx="674044" cy="719897"/>
              <a:chOff x="1901953" y="2823742"/>
              <a:chExt cx="1598699" cy="2355331"/>
            </a:xfrm>
            <a:solidFill>
              <a:schemeClr val="accent2">
                <a:lumMod val="20000"/>
                <a:lumOff val="80000"/>
              </a:schemeClr>
            </a:solidFill>
          </p:grpSpPr>
          <p:grpSp>
            <p:nvGrpSpPr>
              <p:cNvPr id="266" name="グループ化 265">
                <a:extLst>
                  <a:ext uri="{FF2B5EF4-FFF2-40B4-BE49-F238E27FC236}">
                    <a16:creationId xmlns:a16="http://schemas.microsoft.com/office/drawing/2014/main" id="{CD31C11A-9111-336D-7199-FA661095FE03}"/>
                  </a:ext>
                </a:extLst>
              </p:cNvPr>
              <p:cNvGrpSpPr/>
              <p:nvPr/>
            </p:nvGrpSpPr>
            <p:grpSpPr>
              <a:xfrm>
                <a:off x="2175322" y="2823742"/>
                <a:ext cx="520890" cy="1025159"/>
                <a:chOff x="2137893" y="2979247"/>
                <a:chExt cx="520890" cy="1025159"/>
              </a:xfrm>
              <a:grpFill/>
            </p:grpSpPr>
            <p:sp>
              <p:nvSpPr>
                <p:cNvPr id="273" name="楕円 272">
                  <a:extLst>
                    <a:ext uri="{FF2B5EF4-FFF2-40B4-BE49-F238E27FC236}">
                      <a16:creationId xmlns:a16="http://schemas.microsoft.com/office/drawing/2014/main" id="{D5F05368-A7F8-7BDE-A66A-AA3762AE29AD}"/>
                    </a:ext>
                  </a:extLst>
                </p:cNvPr>
                <p:cNvSpPr/>
                <p:nvPr/>
              </p:nvSpPr>
              <p:spPr>
                <a:xfrm rot="21202225">
                  <a:off x="2137893" y="2995316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4" name="楕円 273">
                  <a:extLst>
                    <a:ext uri="{FF2B5EF4-FFF2-40B4-BE49-F238E27FC236}">
                      <a16:creationId xmlns:a16="http://schemas.microsoft.com/office/drawing/2014/main" id="{8A44B35B-0EF8-5A87-8403-6C24F0AE33FA}"/>
                    </a:ext>
                  </a:extLst>
                </p:cNvPr>
                <p:cNvSpPr/>
                <p:nvPr/>
              </p:nvSpPr>
              <p:spPr>
                <a:xfrm rot="326930">
                  <a:off x="2486634" y="2979247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67" name="グループ化 266">
                <a:extLst>
                  <a:ext uri="{FF2B5EF4-FFF2-40B4-BE49-F238E27FC236}">
                    <a16:creationId xmlns:a16="http://schemas.microsoft.com/office/drawing/2014/main" id="{EB1F314A-0A29-5779-8438-491C0ABC5A42}"/>
                  </a:ext>
                </a:extLst>
              </p:cNvPr>
              <p:cNvGrpSpPr/>
              <p:nvPr/>
            </p:nvGrpSpPr>
            <p:grpSpPr>
              <a:xfrm>
                <a:off x="2163177" y="4153010"/>
                <a:ext cx="483937" cy="1026063"/>
                <a:chOff x="2118988" y="4156806"/>
                <a:chExt cx="483937" cy="1026063"/>
              </a:xfrm>
              <a:grpFill/>
            </p:grpSpPr>
            <p:sp>
              <p:nvSpPr>
                <p:cNvPr id="271" name="楕円 270">
                  <a:extLst>
                    <a:ext uri="{FF2B5EF4-FFF2-40B4-BE49-F238E27FC236}">
                      <a16:creationId xmlns:a16="http://schemas.microsoft.com/office/drawing/2014/main" id="{A940FDD4-5638-1DA2-0894-8EC8DF8F9F95}"/>
                    </a:ext>
                  </a:extLst>
                </p:cNvPr>
                <p:cNvSpPr/>
                <p:nvPr/>
              </p:nvSpPr>
              <p:spPr>
                <a:xfrm rot="388397">
                  <a:off x="2118988" y="4156806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72" name="楕円 271">
                  <a:extLst>
                    <a:ext uri="{FF2B5EF4-FFF2-40B4-BE49-F238E27FC236}">
                      <a16:creationId xmlns:a16="http://schemas.microsoft.com/office/drawing/2014/main" id="{A0694E38-AD07-B6B6-2982-C5275F69AE79}"/>
                    </a:ext>
                  </a:extLst>
                </p:cNvPr>
                <p:cNvSpPr/>
                <p:nvPr/>
              </p:nvSpPr>
              <p:spPr>
                <a:xfrm rot="21396832">
                  <a:off x="2430776" y="4173779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68" name="正方形/長方形 52">
                <a:extLst>
                  <a:ext uri="{FF2B5EF4-FFF2-40B4-BE49-F238E27FC236}">
                    <a16:creationId xmlns:a16="http://schemas.microsoft.com/office/drawing/2014/main" id="{BE2D8816-89C1-5B49-81A1-F4778C3B8B1B}"/>
                  </a:ext>
                </a:extLst>
              </p:cNvPr>
              <p:cNvSpPr/>
              <p:nvPr/>
            </p:nvSpPr>
            <p:spPr>
              <a:xfrm>
                <a:off x="2135738" y="3900535"/>
                <a:ext cx="1364914" cy="190667"/>
              </a:xfrm>
              <a:custGeom>
                <a:avLst/>
                <a:gdLst>
                  <a:gd name="connsiteX0" fmla="*/ 0 w 1514174"/>
                  <a:gd name="connsiteY0" fmla="*/ 0 h 117724"/>
                  <a:gd name="connsiteX1" fmla="*/ 1514174 w 1514174"/>
                  <a:gd name="connsiteY1" fmla="*/ 0 h 117724"/>
                  <a:gd name="connsiteX2" fmla="*/ 1514174 w 1514174"/>
                  <a:gd name="connsiteY2" fmla="*/ 117724 h 117724"/>
                  <a:gd name="connsiteX3" fmla="*/ 0 w 1514174"/>
                  <a:gd name="connsiteY3" fmla="*/ 117724 h 117724"/>
                  <a:gd name="connsiteX4" fmla="*/ 0 w 1514174"/>
                  <a:gd name="connsiteY4" fmla="*/ 0 h 117724"/>
                  <a:gd name="connsiteX0" fmla="*/ 189271 w 1703445"/>
                  <a:gd name="connsiteY0" fmla="*/ 14715 h 132439"/>
                  <a:gd name="connsiteX1" fmla="*/ 1703445 w 1703445"/>
                  <a:gd name="connsiteY1" fmla="*/ 14715 h 132439"/>
                  <a:gd name="connsiteX2" fmla="*/ 1703445 w 1703445"/>
                  <a:gd name="connsiteY2" fmla="*/ 132439 h 132439"/>
                  <a:gd name="connsiteX3" fmla="*/ 189271 w 1703445"/>
                  <a:gd name="connsiteY3" fmla="*/ 132439 h 132439"/>
                  <a:gd name="connsiteX4" fmla="*/ 189271 w 1703445"/>
                  <a:gd name="connsiteY4" fmla="*/ 14715 h 132439"/>
                  <a:gd name="connsiteX0" fmla="*/ 189271 w 1703445"/>
                  <a:gd name="connsiteY0" fmla="*/ 14715 h 155094"/>
                  <a:gd name="connsiteX1" fmla="*/ 1703445 w 1703445"/>
                  <a:gd name="connsiteY1" fmla="*/ 14715 h 155094"/>
                  <a:gd name="connsiteX2" fmla="*/ 1703445 w 1703445"/>
                  <a:gd name="connsiteY2" fmla="*/ 132439 h 155094"/>
                  <a:gd name="connsiteX3" fmla="*/ 189271 w 1703445"/>
                  <a:gd name="connsiteY3" fmla="*/ 132439 h 155094"/>
                  <a:gd name="connsiteX4" fmla="*/ 189271 w 1703445"/>
                  <a:gd name="connsiteY4" fmla="*/ 14715 h 155094"/>
                  <a:gd name="connsiteX0" fmla="*/ 189271 w 1703445"/>
                  <a:gd name="connsiteY0" fmla="*/ 22655 h 163034"/>
                  <a:gd name="connsiteX1" fmla="*/ 1703445 w 1703445"/>
                  <a:gd name="connsiteY1" fmla="*/ 22655 h 163034"/>
                  <a:gd name="connsiteX2" fmla="*/ 1703445 w 1703445"/>
                  <a:gd name="connsiteY2" fmla="*/ 140379 h 163034"/>
                  <a:gd name="connsiteX3" fmla="*/ 189271 w 1703445"/>
                  <a:gd name="connsiteY3" fmla="*/ 140379 h 163034"/>
                  <a:gd name="connsiteX4" fmla="*/ 189271 w 1703445"/>
                  <a:gd name="connsiteY4" fmla="*/ 22655 h 163034"/>
                  <a:gd name="connsiteX0" fmla="*/ 189271 w 1730201"/>
                  <a:gd name="connsiteY0" fmla="*/ 22655 h 160986"/>
                  <a:gd name="connsiteX1" fmla="*/ 1703445 w 1730201"/>
                  <a:gd name="connsiteY1" fmla="*/ 22655 h 160986"/>
                  <a:gd name="connsiteX2" fmla="*/ 1703445 w 1730201"/>
                  <a:gd name="connsiteY2" fmla="*/ 140379 h 160986"/>
                  <a:gd name="connsiteX3" fmla="*/ 189271 w 1730201"/>
                  <a:gd name="connsiteY3" fmla="*/ 140379 h 160986"/>
                  <a:gd name="connsiteX4" fmla="*/ 189271 w 1730201"/>
                  <a:gd name="connsiteY4" fmla="*/ 22655 h 160986"/>
                  <a:gd name="connsiteX0" fmla="*/ 189271 w 1764110"/>
                  <a:gd name="connsiteY0" fmla="*/ 26123 h 164454"/>
                  <a:gd name="connsiteX1" fmla="*/ 1703445 w 1764110"/>
                  <a:gd name="connsiteY1" fmla="*/ 26123 h 164454"/>
                  <a:gd name="connsiteX2" fmla="*/ 1703445 w 1764110"/>
                  <a:gd name="connsiteY2" fmla="*/ 143847 h 164454"/>
                  <a:gd name="connsiteX3" fmla="*/ 189271 w 1764110"/>
                  <a:gd name="connsiteY3" fmla="*/ 143847 h 164454"/>
                  <a:gd name="connsiteX4" fmla="*/ 189271 w 1764110"/>
                  <a:gd name="connsiteY4" fmla="*/ 26123 h 164454"/>
                  <a:gd name="connsiteX0" fmla="*/ 114030 w 1688869"/>
                  <a:gd name="connsiteY0" fmla="*/ 26123 h 164454"/>
                  <a:gd name="connsiteX1" fmla="*/ 1628204 w 1688869"/>
                  <a:gd name="connsiteY1" fmla="*/ 26123 h 164454"/>
                  <a:gd name="connsiteX2" fmla="*/ 1628204 w 1688869"/>
                  <a:gd name="connsiteY2" fmla="*/ 143847 h 164454"/>
                  <a:gd name="connsiteX3" fmla="*/ 114030 w 1688869"/>
                  <a:gd name="connsiteY3" fmla="*/ 143847 h 164454"/>
                  <a:gd name="connsiteX4" fmla="*/ 114030 w 1688869"/>
                  <a:gd name="connsiteY4" fmla="*/ 26123 h 164454"/>
                  <a:gd name="connsiteX0" fmla="*/ 114030 w 1688869"/>
                  <a:gd name="connsiteY0" fmla="*/ 26123 h 165522"/>
                  <a:gd name="connsiteX1" fmla="*/ 1628204 w 1688869"/>
                  <a:gd name="connsiteY1" fmla="*/ 26123 h 165522"/>
                  <a:gd name="connsiteX2" fmla="*/ 1628204 w 1688869"/>
                  <a:gd name="connsiteY2" fmla="*/ 143847 h 165522"/>
                  <a:gd name="connsiteX3" fmla="*/ 114030 w 1688869"/>
                  <a:gd name="connsiteY3" fmla="*/ 143847 h 165522"/>
                  <a:gd name="connsiteX4" fmla="*/ 114030 w 1688869"/>
                  <a:gd name="connsiteY4" fmla="*/ 26123 h 165522"/>
                  <a:gd name="connsiteX0" fmla="*/ 138326 w 1794673"/>
                  <a:gd name="connsiteY0" fmla="*/ 26608 h 166671"/>
                  <a:gd name="connsiteX1" fmla="*/ 1652500 w 1794673"/>
                  <a:gd name="connsiteY1" fmla="*/ 26608 h 166671"/>
                  <a:gd name="connsiteX2" fmla="*/ 1652500 w 1794673"/>
                  <a:gd name="connsiteY2" fmla="*/ 144332 h 166671"/>
                  <a:gd name="connsiteX3" fmla="*/ 74872 w 1794673"/>
                  <a:gd name="connsiteY3" fmla="*/ 154094 h 166671"/>
                  <a:gd name="connsiteX4" fmla="*/ 138326 w 1794673"/>
                  <a:gd name="connsiteY4" fmla="*/ 26608 h 166671"/>
                  <a:gd name="connsiteX0" fmla="*/ 138326 w 1794673"/>
                  <a:gd name="connsiteY0" fmla="*/ 26608 h 163848"/>
                  <a:gd name="connsiteX1" fmla="*/ 1652500 w 1794673"/>
                  <a:gd name="connsiteY1" fmla="*/ 26608 h 163848"/>
                  <a:gd name="connsiteX2" fmla="*/ 1652500 w 1794673"/>
                  <a:gd name="connsiteY2" fmla="*/ 144332 h 163848"/>
                  <a:gd name="connsiteX3" fmla="*/ 74872 w 1794673"/>
                  <a:gd name="connsiteY3" fmla="*/ 154094 h 163848"/>
                  <a:gd name="connsiteX4" fmla="*/ 138326 w 1794673"/>
                  <a:gd name="connsiteY4" fmla="*/ 26608 h 163848"/>
                  <a:gd name="connsiteX0" fmla="*/ 144055 w 1801338"/>
                  <a:gd name="connsiteY0" fmla="*/ 26853 h 167625"/>
                  <a:gd name="connsiteX1" fmla="*/ 1658229 w 1801338"/>
                  <a:gd name="connsiteY1" fmla="*/ 26853 h 167625"/>
                  <a:gd name="connsiteX2" fmla="*/ 1658229 w 1801338"/>
                  <a:gd name="connsiteY2" fmla="*/ 144577 h 167625"/>
                  <a:gd name="connsiteX3" fmla="*/ 67585 w 1801338"/>
                  <a:gd name="connsiteY3" fmla="*/ 159220 h 167625"/>
                  <a:gd name="connsiteX4" fmla="*/ 144055 w 1801338"/>
                  <a:gd name="connsiteY4" fmla="*/ 26853 h 167625"/>
                  <a:gd name="connsiteX0" fmla="*/ 144055 w 1801338"/>
                  <a:gd name="connsiteY0" fmla="*/ 26853 h 169790"/>
                  <a:gd name="connsiteX1" fmla="*/ 1658229 w 1801338"/>
                  <a:gd name="connsiteY1" fmla="*/ 26853 h 169790"/>
                  <a:gd name="connsiteX2" fmla="*/ 1658229 w 1801338"/>
                  <a:gd name="connsiteY2" fmla="*/ 144577 h 169790"/>
                  <a:gd name="connsiteX3" fmla="*/ 67585 w 1801338"/>
                  <a:gd name="connsiteY3" fmla="*/ 159220 h 169790"/>
                  <a:gd name="connsiteX4" fmla="*/ 144055 w 1801338"/>
                  <a:gd name="connsiteY4" fmla="*/ 26853 h 169790"/>
                  <a:gd name="connsiteX0" fmla="*/ 163861 w 1821144"/>
                  <a:gd name="connsiteY0" fmla="*/ 26853 h 167625"/>
                  <a:gd name="connsiteX1" fmla="*/ 1678035 w 1821144"/>
                  <a:gd name="connsiteY1" fmla="*/ 26853 h 167625"/>
                  <a:gd name="connsiteX2" fmla="*/ 1678035 w 1821144"/>
                  <a:gd name="connsiteY2" fmla="*/ 144577 h 167625"/>
                  <a:gd name="connsiteX3" fmla="*/ 87391 w 1821144"/>
                  <a:gd name="connsiteY3" fmla="*/ 159220 h 167625"/>
                  <a:gd name="connsiteX4" fmla="*/ 163861 w 1821144"/>
                  <a:gd name="connsiteY4" fmla="*/ 26853 h 167625"/>
                  <a:gd name="connsiteX0" fmla="*/ 168470 w 1825753"/>
                  <a:gd name="connsiteY0" fmla="*/ 26853 h 176290"/>
                  <a:gd name="connsiteX1" fmla="*/ 1682644 w 1825753"/>
                  <a:gd name="connsiteY1" fmla="*/ 26853 h 176290"/>
                  <a:gd name="connsiteX2" fmla="*/ 1682644 w 1825753"/>
                  <a:gd name="connsiteY2" fmla="*/ 144577 h 176290"/>
                  <a:gd name="connsiteX3" fmla="*/ 92000 w 1825753"/>
                  <a:gd name="connsiteY3" fmla="*/ 159220 h 176290"/>
                  <a:gd name="connsiteX4" fmla="*/ 168470 w 1825753"/>
                  <a:gd name="connsiteY4" fmla="*/ 26853 h 176290"/>
                  <a:gd name="connsiteX0" fmla="*/ 125061 w 1782344"/>
                  <a:gd name="connsiteY0" fmla="*/ 21632 h 171069"/>
                  <a:gd name="connsiteX1" fmla="*/ 1639235 w 1782344"/>
                  <a:gd name="connsiteY1" fmla="*/ 21632 h 171069"/>
                  <a:gd name="connsiteX2" fmla="*/ 1639235 w 1782344"/>
                  <a:gd name="connsiteY2" fmla="*/ 139356 h 171069"/>
                  <a:gd name="connsiteX3" fmla="*/ 48591 w 1782344"/>
                  <a:gd name="connsiteY3" fmla="*/ 153999 h 171069"/>
                  <a:gd name="connsiteX4" fmla="*/ 125061 w 1782344"/>
                  <a:gd name="connsiteY4" fmla="*/ 21632 h 171069"/>
                  <a:gd name="connsiteX0" fmla="*/ 152821 w 1807880"/>
                  <a:gd name="connsiteY0" fmla="*/ 27102 h 180342"/>
                  <a:gd name="connsiteX1" fmla="*/ 1666995 w 1807880"/>
                  <a:gd name="connsiteY1" fmla="*/ 27102 h 180342"/>
                  <a:gd name="connsiteX2" fmla="*/ 1666995 w 1807880"/>
                  <a:gd name="connsiteY2" fmla="*/ 144826 h 180342"/>
                  <a:gd name="connsiteX3" fmla="*/ 107265 w 1807880"/>
                  <a:gd name="connsiteY3" fmla="*/ 164350 h 180342"/>
                  <a:gd name="connsiteX4" fmla="*/ 152821 w 1807880"/>
                  <a:gd name="connsiteY4" fmla="*/ 27102 h 180342"/>
                  <a:gd name="connsiteX0" fmla="*/ 145961 w 1799967"/>
                  <a:gd name="connsiteY0" fmla="*/ 27352 h 184514"/>
                  <a:gd name="connsiteX1" fmla="*/ 1660135 w 1799967"/>
                  <a:gd name="connsiteY1" fmla="*/ 27352 h 184514"/>
                  <a:gd name="connsiteX2" fmla="*/ 1660135 w 1799967"/>
                  <a:gd name="connsiteY2" fmla="*/ 145076 h 184514"/>
                  <a:gd name="connsiteX3" fmla="*/ 115049 w 1799967"/>
                  <a:gd name="connsiteY3" fmla="*/ 169481 h 184514"/>
                  <a:gd name="connsiteX4" fmla="*/ 145961 w 1799967"/>
                  <a:gd name="connsiteY4" fmla="*/ 27352 h 184514"/>
                  <a:gd name="connsiteX0" fmla="*/ 158597 w 1812603"/>
                  <a:gd name="connsiteY0" fmla="*/ 27352 h 179503"/>
                  <a:gd name="connsiteX1" fmla="*/ 1672771 w 1812603"/>
                  <a:gd name="connsiteY1" fmla="*/ 27352 h 179503"/>
                  <a:gd name="connsiteX2" fmla="*/ 1672771 w 1812603"/>
                  <a:gd name="connsiteY2" fmla="*/ 145076 h 179503"/>
                  <a:gd name="connsiteX3" fmla="*/ 127685 w 1812603"/>
                  <a:gd name="connsiteY3" fmla="*/ 169481 h 179503"/>
                  <a:gd name="connsiteX4" fmla="*/ 158597 w 1812603"/>
                  <a:gd name="connsiteY4" fmla="*/ 27352 h 179503"/>
                  <a:gd name="connsiteX0" fmla="*/ 158597 w 1799693"/>
                  <a:gd name="connsiteY0" fmla="*/ 25983 h 178134"/>
                  <a:gd name="connsiteX1" fmla="*/ 1672771 w 1799693"/>
                  <a:gd name="connsiteY1" fmla="*/ 25983 h 178134"/>
                  <a:gd name="connsiteX2" fmla="*/ 1672771 w 1799693"/>
                  <a:gd name="connsiteY2" fmla="*/ 143707 h 178134"/>
                  <a:gd name="connsiteX3" fmla="*/ 127685 w 1799693"/>
                  <a:gd name="connsiteY3" fmla="*/ 168112 h 178134"/>
                  <a:gd name="connsiteX4" fmla="*/ 158597 w 1799693"/>
                  <a:gd name="connsiteY4" fmla="*/ 25983 h 178134"/>
                  <a:gd name="connsiteX0" fmla="*/ 160144 w 1810266"/>
                  <a:gd name="connsiteY0" fmla="*/ 31569 h 183966"/>
                  <a:gd name="connsiteX1" fmla="*/ 1697097 w 1810266"/>
                  <a:gd name="connsiteY1" fmla="*/ 23434 h 183966"/>
                  <a:gd name="connsiteX2" fmla="*/ 1674318 w 1810266"/>
                  <a:gd name="connsiteY2" fmla="*/ 149293 h 183966"/>
                  <a:gd name="connsiteX3" fmla="*/ 129232 w 1810266"/>
                  <a:gd name="connsiteY3" fmla="*/ 173698 h 183966"/>
                  <a:gd name="connsiteX4" fmla="*/ 160144 w 1810266"/>
                  <a:gd name="connsiteY4" fmla="*/ 31569 h 183966"/>
                  <a:gd name="connsiteX0" fmla="*/ 160144 w 1749115"/>
                  <a:gd name="connsiteY0" fmla="*/ 31569 h 188531"/>
                  <a:gd name="connsiteX1" fmla="*/ 1697097 w 1749115"/>
                  <a:gd name="connsiteY1" fmla="*/ 23434 h 188531"/>
                  <a:gd name="connsiteX2" fmla="*/ 1674318 w 1749115"/>
                  <a:gd name="connsiteY2" fmla="*/ 149293 h 188531"/>
                  <a:gd name="connsiteX3" fmla="*/ 129232 w 1749115"/>
                  <a:gd name="connsiteY3" fmla="*/ 173698 h 188531"/>
                  <a:gd name="connsiteX4" fmla="*/ 160144 w 1749115"/>
                  <a:gd name="connsiteY4" fmla="*/ 31569 h 188531"/>
                  <a:gd name="connsiteX0" fmla="*/ 160144 w 1756854"/>
                  <a:gd name="connsiteY0" fmla="*/ 33704 h 190666"/>
                  <a:gd name="connsiteX1" fmla="*/ 1697097 w 1756854"/>
                  <a:gd name="connsiteY1" fmla="*/ 25569 h 190666"/>
                  <a:gd name="connsiteX2" fmla="*/ 1674318 w 1756854"/>
                  <a:gd name="connsiteY2" fmla="*/ 151428 h 190666"/>
                  <a:gd name="connsiteX3" fmla="*/ 129232 w 1756854"/>
                  <a:gd name="connsiteY3" fmla="*/ 175833 h 190666"/>
                  <a:gd name="connsiteX4" fmla="*/ 160144 w 1756854"/>
                  <a:gd name="connsiteY4" fmla="*/ 33704 h 190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6854" h="190666">
                    <a:moveTo>
                      <a:pt x="160144" y="33704"/>
                    </a:moveTo>
                    <a:cubicBezTo>
                      <a:pt x="421455" y="8660"/>
                      <a:pt x="1623881" y="-23434"/>
                      <a:pt x="1697097" y="25569"/>
                    </a:cubicBezTo>
                    <a:cubicBezTo>
                      <a:pt x="1770313" y="74572"/>
                      <a:pt x="1790821" y="106859"/>
                      <a:pt x="1674318" y="151428"/>
                    </a:cubicBezTo>
                    <a:cubicBezTo>
                      <a:pt x="1557815" y="195997"/>
                      <a:pt x="249803" y="200335"/>
                      <a:pt x="129232" y="175833"/>
                    </a:cubicBezTo>
                    <a:cubicBezTo>
                      <a:pt x="8661" y="151331"/>
                      <a:pt x="-101167" y="58748"/>
                      <a:pt x="160144" y="33704"/>
                    </a:cubicBezTo>
                    <a:close/>
                  </a:path>
                </a:pathLst>
              </a:cu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9" name="楕円 268">
                <a:extLst>
                  <a:ext uri="{FF2B5EF4-FFF2-40B4-BE49-F238E27FC236}">
                    <a16:creationId xmlns:a16="http://schemas.microsoft.com/office/drawing/2014/main" id="{41594609-8A4A-9498-CB3A-52121EAA4BA1}"/>
                  </a:ext>
                </a:extLst>
              </p:cNvPr>
              <p:cNvSpPr/>
              <p:nvPr/>
            </p:nvSpPr>
            <p:spPr>
              <a:xfrm>
                <a:off x="1901953" y="3783176"/>
                <a:ext cx="145302" cy="165681"/>
              </a:xfrm>
              <a:prstGeom prst="ellipse">
                <a:avLst/>
              </a:pr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0" name="楕円 269">
                <a:extLst>
                  <a:ext uri="{FF2B5EF4-FFF2-40B4-BE49-F238E27FC236}">
                    <a16:creationId xmlns:a16="http://schemas.microsoft.com/office/drawing/2014/main" id="{FFEB00AB-967A-3941-89A3-B41F77010519}"/>
                  </a:ext>
                </a:extLst>
              </p:cNvPr>
              <p:cNvSpPr/>
              <p:nvPr/>
            </p:nvSpPr>
            <p:spPr>
              <a:xfrm>
                <a:off x="1910544" y="4046968"/>
                <a:ext cx="145302" cy="165681"/>
              </a:xfrm>
              <a:prstGeom prst="ellipse">
                <a:avLst/>
              </a:pr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7" name="グループ化 156">
              <a:extLst>
                <a:ext uri="{FF2B5EF4-FFF2-40B4-BE49-F238E27FC236}">
                  <a16:creationId xmlns:a16="http://schemas.microsoft.com/office/drawing/2014/main" id="{43243190-B41D-F12B-8312-13B4170E1C81}"/>
                </a:ext>
              </a:extLst>
            </p:cNvPr>
            <p:cNvGrpSpPr/>
            <p:nvPr/>
          </p:nvGrpSpPr>
          <p:grpSpPr>
            <a:xfrm rot="6551929">
              <a:off x="8387055" y="1521206"/>
              <a:ext cx="674044" cy="751843"/>
              <a:chOff x="1901953" y="2823742"/>
              <a:chExt cx="1598699" cy="2355331"/>
            </a:xfrm>
            <a:solidFill>
              <a:schemeClr val="accent2">
                <a:lumMod val="20000"/>
                <a:lumOff val="80000"/>
              </a:schemeClr>
            </a:solidFill>
          </p:grpSpPr>
          <p:grpSp>
            <p:nvGrpSpPr>
              <p:cNvPr id="158" name="グループ化 157">
                <a:extLst>
                  <a:ext uri="{FF2B5EF4-FFF2-40B4-BE49-F238E27FC236}">
                    <a16:creationId xmlns:a16="http://schemas.microsoft.com/office/drawing/2014/main" id="{A4BCC4A0-746F-ECE1-940F-A88458DADA30}"/>
                  </a:ext>
                </a:extLst>
              </p:cNvPr>
              <p:cNvGrpSpPr/>
              <p:nvPr/>
            </p:nvGrpSpPr>
            <p:grpSpPr>
              <a:xfrm>
                <a:off x="2175322" y="2823742"/>
                <a:ext cx="520890" cy="1025159"/>
                <a:chOff x="2137893" y="2979247"/>
                <a:chExt cx="520890" cy="1025159"/>
              </a:xfrm>
              <a:grpFill/>
            </p:grpSpPr>
            <p:sp>
              <p:nvSpPr>
                <p:cNvPr id="165" name="楕円 164">
                  <a:extLst>
                    <a:ext uri="{FF2B5EF4-FFF2-40B4-BE49-F238E27FC236}">
                      <a16:creationId xmlns:a16="http://schemas.microsoft.com/office/drawing/2014/main" id="{22463197-59BD-F7A6-1DFA-8EED5EBD0191}"/>
                    </a:ext>
                  </a:extLst>
                </p:cNvPr>
                <p:cNvSpPr/>
                <p:nvPr/>
              </p:nvSpPr>
              <p:spPr>
                <a:xfrm rot="21202225">
                  <a:off x="2137893" y="2995316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66" name="楕円 165">
                  <a:extLst>
                    <a:ext uri="{FF2B5EF4-FFF2-40B4-BE49-F238E27FC236}">
                      <a16:creationId xmlns:a16="http://schemas.microsoft.com/office/drawing/2014/main" id="{B500C9F7-E4B5-4D1A-5F19-C185FCCE316A}"/>
                    </a:ext>
                  </a:extLst>
                </p:cNvPr>
                <p:cNvSpPr/>
                <p:nvPr/>
              </p:nvSpPr>
              <p:spPr>
                <a:xfrm rot="326930">
                  <a:off x="2486634" y="2979247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59" name="グループ化 158">
                <a:extLst>
                  <a:ext uri="{FF2B5EF4-FFF2-40B4-BE49-F238E27FC236}">
                    <a16:creationId xmlns:a16="http://schemas.microsoft.com/office/drawing/2014/main" id="{932DA4DC-DAB1-527A-5B2A-180E7DBE5F7E}"/>
                  </a:ext>
                </a:extLst>
              </p:cNvPr>
              <p:cNvGrpSpPr/>
              <p:nvPr/>
            </p:nvGrpSpPr>
            <p:grpSpPr>
              <a:xfrm>
                <a:off x="2163177" y="4153010"/>
                <a:ext cx="483937" cy="1026063"/>
                <a:chOff x="2118988" y="4156806"/>
                <a:chExt cx="483937" cy="1026063"/>
              </a:xfrm>
              <a:grpFill/>
            </p:grpSpPr>
            <p:sp>
              <p:nvSpPr>
                <p:cNvPr id="163" name="楕円 162">
                  <a:extLst>
                    <a:ext uri="{FF2B5EF4-FFF2-40B4-BE49-F238E27FC236}">
                      <a16:creationId xmlns:a16="http://schemas.microsoft.com/office/drawing/2014/main" id="{DADE9915-0582-847C-DD3A-55FFFC517509}"/>
                    </a:ext>
                  </a:extLst>
                </p:cNvPr>
                <p:cNvSpPr/>
                <p:nvPr/>
              </p:nvSpPr>
              <p:spPr>
                <a:xfrm rot="388397">
                  <a:off x="2118988" y="4156806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64" name="楕円 163">
                  <a:extLst>
                    <a:ext uri="{FF2B5EF4-FFF2-40B4-BE49-F238E27FC236}">
                      <a16:creationId xmlns:a16="http://schemas.microsoft.com/office/drawing/2014/main" id="{38E9D4CB-841F-423F-64FE-8C27FF9965A0}"/>
                    </a:ext>
                  </a:extLst>
                </p:cNvPr>
                <p:cNvSpPr/>
                <p:nvPr/>
              </p:nvSpPr>
              <p:spPr>
                <a:xfrm rot="21396832">
                  <a:off x="2430776" y="4173779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60" name="正方形/長方形 52">
                <a:extLst>
                  <a:ext uri="{FF2B5EF4-FFF2-40B4-BE49-F238E27FC236}">
                    <a16:creationId xmlns:a16="http://schemas.microsoft.com/office/drawing/2014/main" id="{1AD722D5-EF82-D7A1-26AA-245280BAE21B}"/>
                  </a:ext>
                </a:extLst>
              </p:cNvPr>
              <p:cNvSpPr/>
              <p:nvPr/>
            </p:nvSpPr>
            <p:spPr>
              <a:xfrm>
                <a:off x="2135738" y="3900535"/>
                <a:ext cx="1364914" cy="190667"/>
              </a:xfrm>
              <a:custGeom>
                <a:avLst/>
                <a:gdLst>
                  <a:gd name="connsiteX0" fmla="*/ 0 w 1514174"/>
                  <a:gd name="connsiteY0" fmla="*/ 0 h 117724"/>
                  <a:gd name="connsiteX1" fmla="*/ 1514174 w 1514174"/>
                  <a:gd name="connsiteY1" fmla="*/ 0 h 117724"/>
                  <a:gd name="connsiteX2" fmla="*/ 1514174 w 1514174"/>
                  <a:gd name="connsiteY2" fmla="*/ 117724 h 117724"/>
                  <a:gd name="connsiteX3" fmla="*/ 0 w 1514174"/>
                  <a:gd name="connsiteY3" fmla="*/ 117724 h 117724"/>
                  <a:gd name="connsiteX4" fmla="*/ 0 w 1514174"/>
                  <a:gd name="connsiteY4" fmla="*/ 0 h 117724"/>
                  <a:gd name="connsiteX0" fmla="*/ 189271 w 1703445"/>
                  <a:gd name="connsiteY0" fmla="*/ 14715 h 132439"/>
                  <a:gd name="connsiteX1" fmla="*/ 1703445 w 1703445"/>
                  <a:gd name="connsiteY1" fmla="*/ 14715 h 132439"/>
                  <a:gd name="connsiteX2" fmla="*/ 1703445 w 1703445"/>
                  <a:gd name="connsiteY2" fmla="*/ 132439 h 132439"/>
                  <a:gd name="connsiteX3" fmla="*/ 189271 w 1703445"/>
                  <a:gd name="connsiteY3" fmla="*/ 132439 h 132439"/>
                  <a:gd name="connsiteX4" fmla="*/ 189271 w 1703445"/>
                  <a:gd name="connsiteY4" fmla="*/ 14715 h 132439"/>
                  <a:gd name="connsiteX0" fmla="*/ 189271 w 1703445"/>
                  <a:gd name="connsiteY0" fmla="*/ 14715 h 155094"/>
                  <a:gd name="connsiteX1" fmla="*/ 1703445 w 1703445"/>
                  <a:gd name="connsiteY1" fmla="*/ 14715 h 155094"/>
                  <a:gd name="connsiteX2" fmla="*/ 1703445 w 1703445"/>
                  <a:gd name="connsiteY2" fmla="*/ 132439 h 155094"/>
                  <a:gd name="connsiteX3" fmla="*/ 189271 w 1703445"/>
                  <a:gd name="connsiteY3" fmla="*/ 132439 h 155094"/>
                  <a:gd name="connsiteX4" fmla="*/ 189271 w 1703445"/>
                  <a:gd name="connsiteY4" fmla="*/ 14715 h 155094"/>
                  <a:gd name="connsiteX0" fmla="*/ 189271 w 1703445"/>
                  <a:gd name="connsiteY0" fmla="*/ 22655 h 163034"/>
                  <a:gd name="connsiteX1" fmla="*/ 1703445 w 1703445"/>
                  <a:gd name="connsiteY1" fmla="*/ 22655 h 163034"/>
                  <a:gd name="connsiteX2" fmla="*/ 1703445 w 1703445"/>
                  <a:gd name="connsiteY2" fmla="*/ 140379 h 163034"/>
                  <a:gd name="connsiteX3" fmla="*/ 189271 w 1703445"/>
                  <a:gd name="connsiteY3" fmla="*/ 140379 h 163034"/>
                  <a:gd name="connsiteX4" fmla="*/ 189271 w 1703445"/>
                  <a:gd name="connsiteY4" fmla="*/ 22655 h 163034"/>
                  <a:gd name="connsiteX0" fmla="*/ 189271 w 1730201"/>
                  <a:gd name="connsiteY0" fmla="*/ 22655 h 160986"/>
                  <a:gd name="connsiteX1" fmla="*/ 1703445 w 1730201"/>
                  <a:gd name="connsiteY1" fmla="*/ 22655 h 160986"/>
                  <a:gd name="connsiteX2" fmla="*/ 1703445 w 1730201"/>
                  <a:gd name="connsiteY2" fmla="*/ 140379 h 160986"/>
                  <a:gd name="connsiteX3" fmla="*/ 189271 w 1730201"/>
                  <a:gd name="connsiteY3" fmla="*/ 140379 h 160986"/>
                  <a:gd name="connsiteX4" fmla="*/ 189271 w 1730201"/>
                  <a:gd name="connsiteY4" fmla="*/ 22655 h 160986"/>
                  <a:gd name="connsiteX0" fmla="*/ 189271 w 1764110"/>
                  <a:gd name="connsiteY0" fmla="*/ 26123 h 164454"/>
                  <a:gd name="connsiteX1" fmla="*/ 1703445 w 1764110"/>
                  <a:gd name="connsiteY1" fmla="*/ 26123 h 164454"/>
                  <a:gd name="connsiteX2" fmla="*/ 1703445 w 1764110"/>
                  <a:gd name="connsiteY2" fmla="*/ 143847 h 164454"/>
                  <a:gd name="connsiteX3" fmla="*/ 189271 w 1764110"/>
                  <a:gd name="connsiteY3" fmla="*/ 143847 h 164454"/>
                  <a:gd name="connsiteX4" fmla="*/ 189271 w 1764110"/>
                  <a:gd name="connsiteY4" fmla="*/ 26123 h 164454"/>
                  <a:gd name="connsiteX0" fmla="*/ 114030 w 1688869"/>
                  <a:gd name="connsiteY0" fmla="*/ 26123 h 164454"/>
                  <a:gd name="connsiteX1" fmla="*/ 1628204 w 1688869"/>
                  <a:gd name="connsiteY1" fmla="*/ 26123 h 164454"/>
                  <a:gd name="connsiteX2" fmla="*/ 1628204 w 1688869"/>
                  <a:gd name="connsiteY2" fmla="*/ 143847 h 164454"/>
                  <a:gd name="connsiteX3" fmla="*/ 114030 w 1688869"/>
                  <a:gd name="connsiteY3" fmla="*/ 143847 h 164454"/>
                  <a:gd name="connsiteX4" fmla="*/ 114030 w 1688869"/>
                  <a:gd name="connsiteY4" fmla="*/ 26123 h 164454"/>
                  <a:gd name="connsiteX0" fmla="*/ 114030 w 1688869"/>
                  <a:gd name="connsiteY0" fmla="*/ 26123 h 165522"/>
                  <a:gd name="connsiteX1" fmla="*/ 1628204 w 1688869"/>
                  <a:gd name="connsiteY1" fmla="*/ 26123 h 165522"/>
                  <a:gd name="connsiteX2" fmla="*/ 1628204 w 1688869"/>
                  <a:gd name="connsiteY2" fmla="*/ 143847 h 165522"/>
                  <a:gd name="connsiteX3" fmla="*/ 114030 w 1688869"/>
                  <a:gd name="connsiteY3" fmla="*/ 143847 h 165522"/>
                  <a:gd name="connsiteX4" fmla="*/ 114030 w 1688869"/>
                  <a:gd name="connsiteY4" fmla="*/ 26123 h 165522"/>
                  <a:gd name="connsiteX0" fmla="*/ 138326 w 1794673"/>
                  <a:gd name="connsiteY0" fmla="*/ 26608 h 166671"/>
                  <a:gd name="connsiteX1" fmla="*/ 1652500 w 1794673"/>
                  <a:gd name="connsiteY1" fmla="*/ 26608 h 166671"/>
                  <a:gd name="connsiteX2" fmla="*/ 1652500 w 1794673"/>
                  <a:gd name="connsiteY2" fmla="*/ 144332 h 166671"/>
                  <a:gd name="connsiteX3" fmla="*/ 74872 w 1794673"/>
                  <a:gd name="connsiteY3" fmla="*/ 154094 h 166671"/>
                  <a:gd name="connsiteX4" fmla="*/ 138326 w 1794673"/>
                  <a:gd name="connsiteY4" fmla="*/ 26608 h 166671"/>
                  <a:gd name="connsiteX0" fmla="*/ 138326 w 1794673"/>
                  <a:gd name="connsiteY0" fmla="*/ 26608 h 163848"/>
                  <a:gd name="connsiteX1" fmla="*/ 1652500 w 1794673"/>
                  <a:gd name="connsiteY1" fmla="*/ 26608 h 163848"/>
                  <a:gd name="connsiteX2" fmla="*/ 1652500 w 1794673"/>
                  <a:gd name="connsiteY2" fmla="*/ 144332 h 163848"/>
                  <a:gd name="connsiteX3" fmla="*/ 74872 w 1794673"/>
                  <a:gd name="connsiteY3" fmla="*/ 154094 h 163848"/>
                  <a:gd name="connsiteX4" fmla="*/ 138326 w 1794673"/>
                  <a:gd name="connsiteY4" fmla="*/ 26608 h 163848"/>
                  <a:gd name="connsiteX0" fmla="*/ 144055 w 1801338"/>
                  <a:gd name="connsiteY0" fmla="*/ 26853 h 167625"/>
                  <a:gd name="connsiteX1" fmla="*/ 1658229 w 1801338"/>
                  <a:gd name="connsiteY1" fmla="*/ 26853 h 167625"/>
                  <a:gd name="connsiteX2" fmla="*/ 1658229 w 1801338"/>
                  <a:gd name="connsiteY2" fmla="*/ 144577 h 167625"/>
                  <a:gd name="connsiteX3" fmla="*/ 67585 w 1801338"/>
                  <a:gd name="connsiteY3" fmla="*/ 159220 h 167625"/>
                  <a:gd name="connsiteX4" fmla="*/ 144055 w 1801338"/>
                  <a:gd name="connsiteY4" fmla="*/ 26853 h 167625"/>
                  <a:gd name="connsiteX0" fmla="*/ 144055 w 1801338"/>
                  <a:gd name="connsiteY0" fmla="*/ 26853 h 169790"/>
                  <a:gd name="connsiteX1" fmla="*/ 1658229 w 1801338"/>
                  <a:gd name="connsiteY1" fmla="*/ 26853 h 169790"/>
                  <a:gd name="connsiteX2" fmla="*/ 1658229 w 1801338"/>
                  <a:gd name="connsiteY2" fmla="*/ 144577 h 169790"/>
                  <a:gd name="connsiteX3" fmla="*/ 67585 w 1801338"/>
                  <a:gd name="connsiteY3" fmla="*/ 159220 h 169790"/>
                  <a:gd name="connsiteX4" fmla="*/ 144055 w 1801338"/>
                  <a:gd name="connsiteY4" fmla="*/ 26853 h 169790"/>
                  <a:gd name="connsiteX0" fmla="*/ 163861 w 1821144"/>
                  <a:gd name="connsiteY0" fmla="*/ 26853 h 167625"/>
                  <a:gd name="connsiteX1" fmla="*/ 1678035 w 1821144"/>
                  <a:gd name="connsiteY1" fmla="*/ 26853 h 167625"/>
                  <a:gd name="connsiteX2" fmla="*/ 1678035 w 1821144"/>
                  <a:gd name="connsiteY2" fmla="*/ 144577 h 167625"/>
                  <a:gd name="connsiteX3" fmla="*/ 87391 w 1821144"/>
                  <a:gd name="connsiteY3" fmla="*/ 159220 h 167625"/>
                  <a:gd name="connsiteX4" fmla="*/ 163861 w 1821144"/>
                  <a:gd name="connsiteY4" fmla="*/ 26853 h 167625"/>
                  <a:gd name="connsiteX0" fmla="*/ 168470 w 1825753"/>
                  <a:gd name="connsiteY0" fmla="*/ 26853 h 176290"/>
                  <a:gd name="connsiteX1" fmla="*/ 1682644 w 1825753"/>
                  <a:gd name="connsiteY1" fmla="*/ 26853 h 176290"/>
                  <a:gd name="connsiteX2" fmla="*/ 1682644 w 1825753"/>
                  <a:gd name="connsiteY2" fmla="*/ 144577 h 176290"/>
                  <a:gd name="connsiteX3" fmla="*/ 92000 w 1825753"/>
                  <a:gd name="connsiteY3" fmla="*/ 159220 h 176290"/>
                  <a:gd name="connsiteX4" fmla="*/ 168470 w 1825753"/>
                  <a:gd name="connsiteY4" fmla="*/ 26853 h 176290"/>
                  <a:gd name="connsiteX0" fmla="*/ 125061 w 1782344"/>
                  <a:gd name="connsiteY0" fmla="*/ 21632 h 171069"/>
                  <a:gd name="connsiteX1" fmla="*/ 1639235 w 1782344"/>
                  <a:gd name="connsiteY1" fmla="*/ 21632 h 171069"/>
                  <a:gd name="connsiteX2" fmla="*/ 1639235 w 1782344"/>
                  <a:gd name="connsiteY2" fmla="*/ 139356 h 171069"/>
                  <a:gd name="connsiteX3" fmla="*/ 48591 w 1782344"/>
                  <a:gd name="connsiteY3" fmla="*/ 153999 h 171069"/>
                  <a:gd name="connsiteX4" fmla="*/ 125061 w 1782344"/>
                  <a:gd name="connsiteY4" fmla="*/ 21632 h 171069"/>
                  <a:gd name="connsiteX0" fmla="*/ 152821 w 1807880"/>
                  <a:gd name="connsiteY0" fmla="*/ 27102 h 180342"/>
                  <a:gd name="connsiteX1" fmla="*/ 1666995 w 1807880"/>
                  <a:gd name="connsiteY1" fmla="*/ 27102 h 180342"/>
                  <a:gd name="connsiteX2" fmla="*/ 1666995 w 1807880"/>
                  <a:gd name="connsiteY2" fmla="*/ 144826 h 180342"/>
                  <a:gd name="connsiteX3" fmla="*/ 107265 w 1807880"/>
                  <a:gd name="connsiteY3" fmla="*/ 164350 h 180342"/>
                  <a:gd name="connsiteX4" fmla="*/ 152821 w 1807880"/>
                  <a:gd name="connsiteY4" fmla="*/ 27102 h 180342"/>
                  <a:gd name="connsiteX0" fmla="*/ 145961 w 1799967"/>
                  <a:gd name="connsiteY0" fmla="*/ 27352 h 184514"/>
                  <a:gd name="connsiteX1" fmla="*/ 1660135 w 1799967"/>
                  <a:gd name="connsiteY1" fmla="*/ 27352 h 184514"/>
                  <a:gd name="connsiteX2" fmla="*/ 1660135 w 1799967"/>
                  <a:gd name="connsiteY2" fmla="*/ 145076 h 184514"/>
                  <a:gd name="connsiteX3" fmla="*/ 115049 w 1799967"/>
                  <a:gd name="connsiteY3" fmla="*/ 169481 h 184514"/>
                  <a:gd name="connsiteX4" fmla="*/ 145961 w 1799967"/>
                  <a:gd name="connsiteY4" fmla="*/ 27352 h 184514"/>
                  <a:gd name="connsiteX0" fmla="*/ 158597 w 1812603"/>
                  <a:gd name="connsiteY0" fmla="*/ 27352 h 179503"/>
                  <a:gd name="connsiteX1" fmla="*/ 1672771 w 1812603"/>
                  <a:gd name="connsiteY1" fmla="*/ 27352 h 179503"/>
                  <a:gd name="connsiteX2" fmla="*/ 1672771 w 1812603"/>
                  <a:gd name="connsiteY2" fmla="*/ 145076 h 179503"/>
                  <a:gd name="connsiteX3" fmla="*/ 127685 w 1812603"/>
                  <a:gd name="connsiteY3" fmla="*/ 169481 h 179503"/>
                  <a:gd name="connsiteX4" fmla="*/ 158597 w 1812603"/>
                  <a:gd name="connsiteY4" fmla="*/ 27352 h 179503"/>
                  <a:gd name="connsiteX0" fmla="*/ 158597 w 1799693"/>
                  <a:gd name="connsiteY0" fmla="*/ 25983 h 178134"/>
                  <a:gd name="connsiteX1" fmla="*/ 1672771 w 1799693"/>
                  <a:gd name="connsiteY1" fmla="*/ 25983 h 178134"/>
                  <a:gd name="connsiteX2" fmla="*/ 1672771 w 1799693"/>
                  <a:gd name="connsiteY2" fmla="*/ 143707 h 178134"/>
                  <a:gd name="connsiteX3" fmla="*/ 127685 w 1799693"/>
                  <a:gd name="connsiteY3" fmla="*/ 168112 h 178134"/>
                  <a:gd name="connsiteX4" fmla="*/ 158597 w 1799693"/>
                  <a:gd name="connsiteY4" fmla="*/ 25983 h 178134"/>
                  <a:gd name="connsiteX0" fmla="*/ 160144 w 1810266"/>
                  <a:gd name="connsiteY0" fmla="*/ 31569 h 183966"/>
                  <a:gd name="connsiteX1" fmla="*/ 1697097 w 1810266"/>
                  <a:gd name="connsiteY1" fmla="*/ 23434 h 183966"/>
                  <a:gd name="connsiteX2" fmla="*/ 1674318 w 1810266"/>
                  <a:gd name="connsiteY2" fmla="*/ 149293 h 183966"/>
                  <a:gd name="connsiteX3" fmla="*/ 129232 w 1810266"/>
                  <a:gd name="connsiteY3" fmla="*/ 173698 h 183966"/>
                  <a:gd name="connsiteX4" fmla="*/ 160144 w 1810266"/>
                  <a:gd name="connsiteY4" fmla="*/ 31569 h 183966"/>
                  <a:gd name="connsiteX0" fmla="*/ 160144 w 1749115"/>
                  <a:gd name="connsiteY0" fmla="*/ 31569 h 188531"/>
                  <a:gd name="connsiteX1" fmla="*/ 1697097 w 1749115"/>
                  <a:gd name="connsiteY1" fmla="*/ 23434 h 188531"/>
                  <a:gd name="connsiteX2" fmla="*/ 1674318 w 1749115"/>
                  <a:gd name="connsiteY2" fmla="*/ 149293 h 188531"/>
                  <a:gd name="connsiteX3" fmla="*/ 129232 w 1749115"/>
                  <a:gd name="connsiteY3" fmla="*/ 173698 h 188531"/>
                  <a:gd name="connsiteX4" fmla="*/ 160144 w 1749115"/>
                  <a:gd name="connsiteY4" fmla="*/ 31569 h 188531"/>
                  <a:gd name="connsiteX0" fmla="*/ 160144 w 1756854"/>
                  <a:gd name="connsiteY0" fmla="*/ 33704 h 190666"/>
                  <a:gd name="connsiteX1" fmla="*/ 1697097 w 1756854"/>
                  <a:gd name="connsiteY1" fmla="*/ 25569 h 190666"/>
                  <a:gd name="connsiteX2" fmla="*/ 1674318 w 1756854"/>
                  <a:gd name="connsiteY2" fmla="*/ 151428 h 190666"/>
                  <a:gd name="connsiteX3" fmla="*/ 129232 w 1756854"/>
                  <a:gd name="connsiteY3" fmla="*/ 175833 h 190666"/>
                  <a:gd name="connsiteX4" fmla="*/ 160144 w 1756854"/>
                  <a:gd name="connsiteY4" fmla="*/ 33704 h 190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6854" h="190666">
                    <a:moveTo>
                      <a:pt x="160144" y="33704"/>
                    </a:moveTo>
                    <a:cubicBezTo>
                      <a:pt x="421455" y="8660"/>
                      <a:pt x="1623881" y="-23434"/>
                      <a:pt x="1697097" y="25569"/>
                    </a:cubicBezTo>
                    <a:cubicBezTo>
                      <a:pt x="1770313" y="74572"/>
                      <a:pt x="1790821" y="106859"/>
                      <a:pt x="1674318" y="151428"/>
                    </a:cubicBezTo>
                    <a:cubicBezTo>
                      <a:pt x="1557815" y="195997"/>
                      <a:pt x="249803" y="200335"/>
                      <a:pt x="129232" y="175833"/>
                    </a:cubicBezTo>
                    <a:cubicBezTo>
                      <a:pt x="8661" y="151331"/>
                      <a:pt x="-101167" y="58748"/>
                      <a:pt x="160144" y="33704"/>
                    </a:cubicBezTo>
                    <a:close/>
                  </a:path>
                </a:pathLst>
              </a:cu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1" name="楕円 160">
                <a:extLst>
                  <a:ext uri="{FF2B5EF4-FFF2-40B4-BE49-F238E27FC236}">
                    <a16:creationId xmlns:a16="http://schemas.microsoft.com/office/drawing/2014/main" id="{FDDDDB17-3BB9-B6FE-D4A8-8F92A546EAF0}"/>
                  </a:ext>
                </a:extLst>
              </p:cNvPr>
              <p:cNvSpPr/>
              <p:nvPr/>
            </p:nvSpPr>
            <p:spPr>
              <a:xfrm>
                <a:off x="1901953" y="3783176"/>
                <a:ext cx="145302" cy="165681"/>
              </a:xfrm>
              <a:prstGeom prst="ellipse">
                <a:avLst/>
              </a:pr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2" name="楕円 161">
                <a:extLst>
                  <a:ext uri="{FF2B5EF4-FFF2-40B4-BE49-F238E27FC236}">
                    <a16:creationId xmlns:a16="http://schemas.microsoft.com/office/drawing/2014/main" id="{FCD1D56E-941E-1B12-13A9-B6A9BEB2BDCD}"/>
                  </a:ext>
                </a:extLst>
              </p:cNvPr>
              <p:cNvSpPr/>
              <p:nvPr/>
            </p:nvSpPr>
            <p:spPr>
              <a:xfrm>
                <a:off x="1910544" y="4046968"/>
                <a:ext cx="145302" cy="165681"/>
              </a:xfrm>
              <a:prstGeom prst="ellipse">
                <a:avLst/>
              </a:pr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E6A24F2C-D41C-4B71-DA27-6808D5D5800E}"/>
                </a:ext>
              </a:extLst>
            </p:cNvPr>
            <p:cNvGrpSpPr/>
            <p:nvPr/>
          </p:nvGrpSpPr>
          <p:grpSpPr>
            <a:xfrm rot="2233282">
              <a:off x="3541617" y="5489961"/>
              <a:ext cx="674044" cy="719897"/>
              <a:chOff x="1901953" y="2823742"/>
              <a:chExt cx="1598699" cy="2355331"/>
            </a:xfrm>
            <a:solidFill>
              <a:schemeClr val="accent2">
                <a:lumMod val="20000"/>
                <a:lumOff val="80000"/>
              </a:schemeClr>
            </a:solidFill>
          </p:grpSpPr>
          <p:grpSp>
            <p:nvGrpSpPr>
              <p:cNvPr id="178" name="グループ化 177">
                <a:extLst>
                  <a:ext uri="{FF2B5EF4-FFF2-40B4-BE49-F238E27FC236}">
                    <a16:creationId xmlns:a16="http://schemas.microsoft.com/office/drawing/2014/main" id="{2E1FB278-46F2-58A7-3A3E-312BF0827998}"/>
                  </a:ext>
                </a:extLst>
              </p:cNvPr>
              <p:cNvGrpSpPr/>
              <p:nvPr/>
            </p:nvGrpSpPr>
            <p:grpSpPr>
              <a:xfrm>
                <a:off x="2175322" y="2823742"/>
                <a:ext cx="520890" cy="1025159"/>
                <a:chOff x="2137893" y="2979247"/>
                <a:chExt cx="520890" cy="1025159"/>
              </a:xfrm>
              <a:grpFill/>
            </p:grpSpPr>
            <p:sp>
              <p:nvSpPr>
                <p:cNvPr id="185" name="楕円 184">
                  <a:extLst>
                    <a:ext uri="{FF2B5EF4-FFF2-40B4-BE49-F238E27FC236}">
                      <a16:creationId xmlns:a16="http://schemas.microsoft.com/office/drawing/2014/main" id="{2479AE14-93D5-33E5-2317-FC75CD505015}"/>
                    </a:ext>
                  </a:extLst>
                </p:cNvPr>
                <p:cNvSpPr/>
                <p:nvPr/>
              </p:nvSpPr>
              <p:spPr>
                <a:xfrm rot="21202225">
                  <a:off x="2137893" y="2995316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6" name="楕円 185">
                  <a:extLst>
                    <a:ext uri="{FF2B5EF4-FFF2-40B4-BE49-F238E27FC236}">
                      <a16:creationId xmlns:a16="http://schemas.microsoft.com/office/drawing/2014/main" id="{9404D3E4-48CB-6D32-ED33-763910534E55}"/>
                    </a:ext>
                  </a:extLst>
                </p:cNvPr>
                <p:cNvSpPr/>
                <p:nvPr/>
              </p:nvSpPr>
              <p:spPr>
                <a:xfrm rot="326930">
                  <a:off x="2486634" y="2979247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79" name="グループ化 178">
                <a:extLst>
                  <a:ext uri="{FF2B5EF4-FFF2-40B4-BE49-F238E27FC236}">
                    <a16:creationId xmlns:a16="http://schemas.microsoft.com/office/drawing/2014/main" id="{3D22657E-D414-938C-B85D-8E4CD42E5B96}"/>
                  </a:ext>
                </a:extLst>
              </p:cNvPr>
              <p:cNvGrpSpPr/>
              <p:nvPr/>
            </p:nvGrpSpPr>
            <p:grpSpPr>
              <a:xfrm>
                <a:off x="2163177" y="4153010"/>
                <a:ext cx="483937" cy="1026063"/>
                <a:chOff x="2118988" y="4156806"/>
                <a:chExt cx="483937" cy="1026063"/>
              </a:xfrm>
              <a:grpFill/>
            </p:grpSpPr>
            <p:sp>
              <p:nvSpPr>
                <p:cNvPr id="183" name="楕円 182">
                  <a:extLst>
                    <a:ext uri="{FF2B5EF4-FFF2-40B4-BE49-F238E27FC236}">
                      <a16:creationId xmlns:a16="http://schemas.microsoft.com/office/drawing/2014/main" id="{054119B3-5A01-9E81-893E-8AADA0B37077}"/>
                    </a:ext>
                  </a:extLst>
                </p:cNvPr>
                <p:cNvSpPr/>
                <p:nvPr/>
              </p:nvSpPr>
              <p:spPr>
                <a:xfrm rot="388397">
                  <a:off x="2118988" y="4156806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84" name="楕円 183">
                  <a:extLst>
                    <a:ext uri="{FF2B5EF4-FFF2-40B4-BE49-F238E27FC236}">
                      <a16:creationId xmlns:a16="http://schemas.microsoft.com/office/drawing/2014/main" id="{C3ABB348-81D0-7FD8-8819-754588B52B53}"/>
                    </a:ext>
                  </a:extLst>
                </p:cNvPr>
                <p:cNvSpPr/>
                <p:nvPr/>
              </p:nvSpPr>
              <p:spPr>
                <a:xfrm rot="21396832">
                  <a:off x="2430776" y="4173779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80" name="正方形/長方形 52">
                <a:extLst>
                  <a:ext uri="{FF2B5EF4-FFF2-40B4-BE49-F238E27FC236}">
                    <a16:creationId xmlns:a16="http://schemas.microsoft.com/office/drawing/2014/main" id="{C6CB8E98-FBE0-D7DB-C2AC-427922D87A3F}"/>
                  </a:ext>
                </a:extLst>
              </p:cNvPr>
              <p:cNvSpPr/>
              <p:nvPr/>
            </p:nvSpPr>
            <p:spPr>
              <a:xfrm>
                <a:off x="2135738" y="3900535"/>
                <a:ext cx="1364914" cy="190667"/>
              </a:xfrm>
              <a:custGeom>
                <a:avLst/>
                <a:gdLst>
                  <a:gd name="connsiteX0" fmla="*/ 0 w 1514174"/>
                  <a:gd name="connsiteY0" fmla="*/ 0 h 117724"/>
                  <a:gd name="connsiteX1" fmla="*/ 1514174 w 1514174"/>
                  <a:gd name="connsiteY1" fmla="*/ 0 h 117724"/>
                  <a:gd name="connsiteX2" fmla="*/ 1514174 w 1514174"/>
                  <a:gd name="connsiteY2" fmla="*/ 117724 h 117724"/>
                  <a:gd name="connsiteX3" fmla="*/ 0 w 1514174"/>
                  <a:gd name="connsiteY3" fmla="*/ 117724 h 117724"/>
                  <a:gd name="connsiteX4" fmla="*/ 0 w 1514174"/>
                  <a:gd name="connsiteY4" fmla="*/ 0 h 117724"/>
                  <a:gd name="connsiteX0" fmla="*/ 189271 w 1703445"/>
                  <a:gd name="connsiteY0" fmla="*/ 14715 h 132439"/>
                  <a:gd name="connsiteX1" fmla="*/ 1703445 w 1703445"/>
                  <a:gd name="connsiteY1" fmla="*/ 14715 h 132439"/>
                  <a:gd name="connsiteX2" fmla="*/ 1703445 w 1703445"/>
                  <a:gd name="connsiteY2" fmla="*/ 132439 h 132439"/>
                  <a:gd name="connsiteX3" fmla="*/ 189271 w 1703445"/>
                  <a:gd name="connsiteY3" fmla="*/ 132439 h 132439"/>
                  <a:gd name="connsiteX4" fmla="*/ 189271 w 1703445"/>
                  <a:gd name="connsiteY4" fmla="*/ 14715 h 132439"/>
                  <a:gd name="connsiteX0" fmla="*/ 189271 w 1703445"/>
                  <a:gd name="connsiteY0" fmla="*/ 14715 h 155094"/>
                  <a:gd name="connsiteX1" fmla="*/ 1703445 w 1703445"/>
                  <a:gd name="connsiteY1" fmla="*/ 14715 h 155094"/>
                  <a:gd name="connsiteX2" fmla="*/ 1703445 w 1703445"/>
                  <a:gd name="connsiteY2" fmla="*/ 132439 h 155094"/>
                  <a:gd name="connsiteX3" fmla="*/ 189271 w 1703445"/>
                  <a:gd name="connsiteY3" fmla="*/ 132439 h 155094"/>
                  <a:gd name="connsiteX4" fmla="*/ 189271 w 1703445"/>
                  <a:gd name="connsiteY4" fmla="*/ 14715 h 155094"/>
                  <a:gd name="connsiteX0" fmla="*/ 189271 w 1703445"/>
                  <a:gd name="connsiteY0" fmla="*/ 22655 h 163034"/>
                  <a:gd name="connsiteX1" fmla="*/ 1703445 w 1703445"/>
                  <a:gd name="connsiteY1" fmla="*/ 22655 h 163034"/>
                  <a:gd name="connsiteX2" fmla="*/ 1703445 w 1703445"/>
                  <a:gd name="connsiteY2" fmla="*/ 140379 h 163034"/>
                  <a:gd name="connsiteX3" fmla="*/ 189271 w 1703445"/>
                  <a:gd name="connsiteY3" fmla="*/ 140379 h 163034"/>
                  <a:gd name="connsiteX4" fmla="*/ 189271 w 1703445"/>
                  <a:gd name="connsiteY4" fmla="*/ 22655 h 163034"/>
                  <a:gd name="connsiteX0" fmla="*/ 189271 w 1730201"/>
                  <a:gd name="connsiteY0" fmla="*/ 22655 h 160986"/>
                  <a:gd name="connsiteX1" fmla="*/ 1703445 w 1730201"/>
                  <a:gd name="connsiteY1" fmla="*/ 22655 h 160986"/>
                  <a:gd name="connsiteX2" fmla="*/ 1703445 w 1730201"/>
                  <a:gd name="connsiteY2" fmla="*/ 140379 h 160986"/>
                  <a:gd name="connsiteX3" fmla="*/ 189271 w 1730201"/>
                  <a:gd name="connsiteY3" fmla="*/ 140379 h 160986"/>
                  <a:gd name="connsiteX4" fmla="*/ 189271 w 1730201"/>
                  <a:gd name="connsiteY4" fmla="*/ 22655 h 160986"/>
                  <a:gd name="connsiteX0" fmla="*/ 189271 w 1764110"/>
                  <a:gd name="connsiteY0" fmla="*/ 26123 h 164454"/>
                  <a:gd name="connsiteX1" fmla="*/ 1703445 w 1764110"/>
                  <a:gd name="connsiteY1" fmla="*/ 26123 h 164454"/>
                  <a:gd name="connsiteX2" fmla="*/ 1703445 w 1764110"/>
                  <a:gd name="connsiteY2" fmla="*/ 143847 h 164454"/>
                  <a:gd name="connsiteX3" fmla="*/ 189271 w 1764110"/>
                  <a:gd name="connsiteY3" fmla="*/ 143847 h 164454"/>
                  <a:gd name="connsiteX4" fmla="*/ 189271 w 1764110"/>
                  <a:gd name="connsiteY4" fmla="*/ 26123 h 164454"/>
                  <a:gd name="connsiteX0" fmla="*/ 114030 w 1688869"/>
                  <a:gd name="connsiteY0" fmla="*/ 26123 h 164454"/>
                  <a:gd name="connsiteX1" fmla="*/ 1628204 w 1688869"/>
                  <a:gd name="connsiteY1" fmla="*/ 26123 h 164454"/>
                  <a:gd name="connsiteX2" fmla="*/ 1628204 w 1688869"/>
                  <a:gd name="connsiteY2" fmla="*/ 143847 h 164454"/>
                  <a:gd name="connsiteX3" fmla="*/ 114030 w 1688869"/>
                  <a:gd name="connsiteY3" fmla="*/ 143847 h 164454"/>
                  <a:gd name="connsiteX4" fmla="*/ 114030 w 1688869"/>
                  <a:gd name="connsiteY4" fmla="*/ 26123 h 164454"/>
                  <a:gd name="connsiteX0" fmla="*/ 114030 w 1688869"/>
                  <a:gd name="connsiteY0" fmla="*/ 26123 h 165522"/>
                  <a:gd name="connsiteX1" fmla="*/ 1628204 w 1688869"/>
                  <a:gd name="connsiteY1" fmla="*/ 26123 h 165522"/>
                  <a:gd name="connsiteX2" fmla="*/ 1628204 w 1688869"/>
                  <a:gd name="connsiteY2" fmla="*/ 143847 h 165522"/>
                  <a:gd name="connsiteX3" fmla="*/ 114030 w 1688869"/>
                  <a:gd name="connsiteY3" fmla="*/ 143847 h 165522"/>
                  <a:gd name="connsiteX4" fmla="*/ 114030 w 1688869"/>
                  <a:gd name="connsiteY4" fmla="*/ 26123 h 165522"/>
                  <a:gd name="connsiteX0" fmla="*/ 138326 w 1794673"/>
                  <a:gd name="connsiteY0" fmla="*/ 26608 h 166671"/>
                  <a:gd name="connsiteX1" fmla="*/ 1652500 w 1794673"/>
                  <a:gd name="connsiteY1" fmla="*/ 26608 h 166671"/>
                  <a:gd name="connsiteX2" fmla="*/ 1652500 w 1794673"/>
                  <a:gd name="connsiteY2" fmla="*/ 144332 h 166671"/>
                  <a:gd name="connsiteX3" fmla="*/ 74872 w 1794673"/>
                  <a:gd name="connsiteY3" fmla="*/ 154094 h 166671"/>
                  <a:gd name="connsiteX4" fmla="*/ 138326 w 1794673"/>
                  <a:gd name="connsiteY4" fmla="*/ 26608 h 166671"/>
                  <a:gd name="connsiteX0" fmla="*/ 138326 w 1794673"/>
                  <a:gd name="connsiteY0" fmla="*/ 26608 h 163848"/>
                  <a:gd name="connsiteX1" fmla="*/ 1652500 w 1794673"/>
                  <a:gd name="connsiteY1" fmla="*/ 26608 h 163848"/>
                  <a:gd name="connsiteX2" fmla="*/ 1652500 w 1794673"/>
                  <a:gd name="connsiteY2" fmla="*/ 144332 h 163848"/>
                  <a:gd name="connsiteX3" fmla="*/ 74872 w 1794673"/>
                  <a:gd name="connsiteY3" fmla="*/ 154094 h 163848"/>
                  <a:gd name="connsiteX4" fmla="*/ 138326 w 1794673"/>
                  <a:gd name="connsiteY4" fmla="*/ 26608 h 163848"/>
                  <a:gd name="connsiteX0" fmla="*/ 144055 w 1801338"/>
                  <a:gd name="connsiteY0" fmla="*/ 26853 h 167625"/>
                  <a:gd name="connsiteX1" fmla="*/ 1658229 w 1801338"/>
                  <a:gd name="connsiteY1" fmla="*/ 26853 h 167625"/>
                  <a:gd name="connsiteX2" fmla="*/ 1658229 w 1801338"/>
                  <a:gd name="connsiteY2" fmla="*/ 144577 h 167625"/>
                  <a:gd name="connsiteX3" fmla="*/ 67585 w 1801338"/>
                  <a:gd name="connsiteY3" fmla="*/ 159220 h 167625"/>
                  <a:gd name="connsiteX4" fmla="*/ 144055 w 1801338"/>
                  <a:gd name="connsiteY4" fmla="*/ 26853 h 167625"/>
                  <a:gd name="connsiteX0" fmla="*/ 144055 w 1801338"/>
                  <a:gd name="connsiteY0" fmla="*/ 26853 h 169790"/>
                  <a:gd name="connsiteX1" fmla="*/ 1658229 w 1801338"/>
                  <a:gd name="connsiteY1" fmla="*/ 26853 h 169790"/>
                  <a:gd name="connsiteX2" fmla="*/ 1658229 w 1801338"/>
                  <a:gd name="connsiteY2" fmla="*/ 144577 h 169790"/>
                  <a:gd name="connsiteX3" fmla="*/ 67585 w 1801338"/>
                  <a:gd name="connsiteY3" fmla="*/ 159220 h 169790"/>
                  <a:gd name="connsiteX4" fmla="*/ 144055 w 1801338"/>
                  <a:gd name="connsiteY4" fmla="*/ 26853 h 169790"/>
                  <a:gd name="connsiteX0" fmla="*/ 163861 w 1821144"/>
                  <a:gd name="connsiteY0" fmla="*/ 26853 h 167625"/>
                  <a:gd name="connsiteX1" fmla="*/ 1678035 w 1821144"/>
                  <a:gd name="connsiteY1" fmla="*/ 26853 h 167625"/>
                  <a:gd name="connsiteX2" fmla="*/ 1678035 w 1821144"/>
                  <a:gd name="connsiteY2" fmla="*/ 144577 h 167625"/>
                  <a:gd name="connsiteX3" fmla="*/ 87391 w 1821144"/>
                  <a:gd name="connsiteY3" fmla="*/ 159220 h 167625"/>
                  <a:gd name="connsiteX4" fmla="*/ 163861 w 1821144"/>
                  <a:gd name="connsiteY4" fmla="*/ 26853 h 167625"/>
                  <a:gd name="connsiteX0" fmla="*/ 168470 w 1825753"/>
                  <a:gd name="connsiteY0" fmla="*/ 26853 h 176290"/>
                  <a:gd name="connsiteX1" fmla="*/ 1682644 w 1825753"/>
                  <a:gd name="connsiteY1" fmla="*/ 26853 h 176290"/>
                  <a:gd name="connsiteX2" fmla="*/ 1682644 w 1825753"/>
                  <a:gd name="connsiteY2" fmla="*/ 144577 h 176290"/>
                  <a:gd name="connsiteX3" fmla="*/ 92000 w 1825753"/>
                  <a:gd name="connsiteY3" fmla="*/ 159220 h 176290"/>
                  <a:gd name="connsiteX4" fmla="*/ 168470 w 1825753"/>
                  <a:gd name="connsiteY4" fmla="*/ 26853 h 176290"/>
                  <a:gd name="connsiteX0" fmla="*/ 125061 w 1782344"/>
                  <a:gd name="connsiteY0" fmla="*/ 21632 h 171069"/>
                  <a:gd name="connsiteX1" fmla="*/ 1639235 w 1782344"/>
                  <a:gd name="connsiteY1" fmla="*/ 21632 h 171069"/>
                  <a:gd name="connsiteX2" fmla="*/ 1639235 w 1782344"/>
                  <a:gd name="connsiteY2" fmla="*/ 139356 h 171069"/>
                  <a:gd name="connsiteX3" fmla="*/ 48591 w 1782344"/>
                  <a:gd name="connsiteY3" fmla="*/ 153999 h 171069"/>
                  <a:gd name="connsiteX4" fmla="*/ 125061 w 1782344"/>
                  <a:gd name="connsiteY4" fmla="*/ 21632 h 171069"/>
                  <a:gd name="connsiteX0" fmla="*/ 152821 w 1807880"/>
                  <a:gd name="connsiteY0" fmla="*/ 27102 h 180342"/>
                  <a:gd name="connsiteX1" fmla="*/ 1666995 w 1807880"/>
                  <a:gd name="connsiteY1" fmla="*/ 27102 h 180342"/>
                  <a:gd name="connsiteX2" fmla="*/ 1666995 w 1807880"/>
                  <a:gd name="connsiteY2" fmla="*/ 144826 h 180342"/>
                  <a:gd name="connsiteX3" fmla="*/ 107265 w 1807880"/>
                  <a:gd name="connsiteY3" fmla="*/ 164350 h 180342"/>
                  <a:gd name="connsiteX4" fmla="*/ 152821 w 1807880"/>
                  <a:gd name="connsiteY4" fmla="*/ 27102 h 180342"/>
                  <a:gd name="connsiteX0" fmla="*/ 145961 w 1799967"/>
                  <a:gd name="connsiteY0" fmla="*/ 27352 h 184514"/>
                  <a:gd name="connsiteX1" fmla="*/ 1660135 w 1799967"/>
                  <a:gd name="connsiteY1" fmla="*/ 27352 h 184514"/>
                  <a:gd name="connsiteX2" fmla="*/ 1660135 w 1799967"/>
                  <a:gd name="connsiteY2" fmla="*/ 145076 h 184514"/>
                  <a:gd name="connsiteX3" fmla="*/ 115049 w 1799967"/>
                  <a:gd name="connsiteY3" fmla="*/ 169481 h 184514"/>
                  <a:gd name="connsiteX4" fmla="*/ 145961 w 1799967"/>
                  <a:gd name="connsiteY4" fmla="*/ 27352 h 184514"/>
                  <a:gd name="connsiteX0" fmla="*/ 158597 w 1812603"/>
                  <a:gd name="connsiteY0" fmla="*/ 27352 h 179503"/>
                  <a:gd name="connsiteX1" fmla="*/ 1672771 w 1812603"/>
                  <a:gd name="connsiteY1" fmla="*/ 27352 h 179503"/>
                  <a:gd name="connsiteX2" fmla="*/ 1672771 w 1812603"/>
                  <a:gd name="connsiteY2" fmla="*/ 145076 h 179503"/>
                  <a:gd name="connsiteX3" fmla="*/ 127685 w 1812603"/>
                  <a:gd name="connsiteY3" fmla="*/ 169481 h 179503"/>
                  <a:gd name="connsiteX4" fmla="*/ 158597 w 1812603"/>
                  <a:gd name="connsiteY4" fmla="*/ 27352 h 179503"/>
                  <a:gd name="connsiteX0" fmla="*/ 158597 w 1799693"/>
                  <a:gd name="connsiteY0" fmla="*/ 25983 h 178134"/>
                  <a:gd name="connsiteX1" fmla="*/ 1672771 w 1799693"/>
                  <a:gd name="connsiteY1" fmla="*/ 25983 h 178134"/>
                  <a:gd name="connsiteX2" fmla="*/ 1672771 w 1799693"/>
                  <a:gd name="connsiteY2" fmla="*/ 143707 h 178134"/>
                  <a:gd name="connsiteX3" fmla="*/ 127685 w 1799693"/>
                  <a:gd name="connsiteY3" fmla="*/ 168112 h 178134"/>
                  <a:gd name="connsiteX4" fmla="*/ 158597 w 1799693"/>
                  <a:gd name="connsiteY4" fmla="*/ 25983 h 178134"/>
                  <a:gd name="connsiteX0" fmla="*/ 160144 w 1810266"/>
                  <a:gd name="connsiteY0" fmla="*/ 31569 h 183966"/>
                  <a:gd name="connsiteX1" fmla="*/ 1697097 w 1810266"/>
                  <a:gd name="connsiteY1" fmla="*/ 23434 h 183966"/>
                  <a:gd name="connsiteX2" fmla="*/ 1674318 w 1810266"/>
                  <a:gd name="connsiteY2" fmla="*/ 149293 h 183966"/>
                  <a:gd name="connsiteX3" fmla="*/ 129232 w 1810266"/>
                  <a:gd name="connsiteY3" fmla="*/ 173698 h 183966"/>
                  <a:gd name="connsiteX4" fmla="*/ 160144 w 1810266"/>
                  <a:gd name="connsiteY4" fmla="*/ 31569 h 183966"/>
                  <a:gd name="connsiteX0" fmla="*/ 160144 w 1749115"/>
                  <a:gd name="connsiteY0" fmla="*/ 31569 h 188531"/>
                  <a:gd name="connsiteX1" fmla="*/ 1697097 w 1749115"/>
                  <a:gd name="connsiteY1" fmla="*/ 23434 h 188531"/>
                  <a:gd name="connsiteX2" fmla="*/ 1674318 w 1749115"/>
                  <a:gd name="connsiteY2" fmla="*/ 149293 h 188531"/>
                  <a:gd name="connsiteX3" fmla="*/ 129232 w 1749115"/>
                  <a:gd name="connsiteY3" fmla="*/ 173698 h 188531"/>
                  <a:gd name="connsiteX4" fmla="*/ 160144 w 1749115"/>
                  <a:gd name="connsiteY4" fmla="*/ 31569 h 188531"/>
                  <a:gd name="connsiteX0" fmla="*/ 160144 w 1756854"/>
                  <a:gd name="connsiteY0" fmla="*/ 33704 h 190666"/>
                  <a:gd name="connsiteX1" fmla="*/ 1697097 w 1756854"/>
                  <a:gd name="connsiteY1" fmla="*/ 25569 h 190666"/>
                  <a:gd name="connsiteX2" fmla="*/ 1674318 w 1756854"/>
                  <a:gd name="connsiteY2" fmla="*/ 151428 h 190666"/>
                  <a:gd name="connsiteX3" fmla="*/ 129232 w 1756854"/>
                  <a:gd name="connsiteY3" fmla="*/ 175833 h 190666"/>
                  <a:gd name="connsiteX4" fmla="*/ 160144 w 1756854"/>
                  <a:gd name="connsiteY4" fmla="*/ 33704 h 190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6854" h="190666">
                    <a:moveTo>
                      <a:pt x="160144" y="33704"/>
                    </a:moveTo>
                    <a:cubicBezTo>
                      <a:pt x="421455" y="8660"/>
                      <a:pt x="1623881" y="-23434"/>
                      <a:pt x="1697097" y="25569"/>
                    </a:cubicBezTo>
                    <a:cubicBezTo>
                      <a:pt x="1770313" y="74572"/>
                      <a:pt x="1790821" y="106859"/>
                      <a:pt x="1674318" y="151428"/>
                    </a:cubicBezTo>
                    <a:cubicBezTo>
                      <a:pt x="1557815" y="195997"/>
                      <a:pt x="249803" y="200335"/>
                      <a:pt x="129232" y="175833"/>
                    </a:cubicBezTo>
                    <a:cubicBezTo>
                      <a:pt x="8661" y="151331"/>
                      <a:pt x="-101167" y="58748"/>
                      <a:pt x="160144" y="33704"/>
                    </a:cubicBezTo>
                    <a:close/>
                  </a:path>
                </a:pathLst>
              </a:cu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1" name="楕円 180">
                <a:extLst>
                  <a:ext uri="{FF2B5EF4-FFF2-40B4-BE49-F238E27FC236}">
                    <a16:creationId xmlns:a16="http://schemas.microsoft.com/office/drawing/2014/main" id="{BB0EA455-F67E-5D61-EF18-46C132A4B6AB}"/>
                  </a:ext>
                </a:extLst>
              </p:cNvPr>
              <p:cNvSpPr/>
              <p:nvPr/>
            </p:nvSpPr>
            <p:spPr>
              <a:xfrm>
                <a:off x="1901953" y="3783176"/>
                <a:ext cx="145302" cy="165681"/>
              </a:xfrm>
              <a:prstGeom prst="ellipse">
                <a:avLst/>
              </a:pr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2" name="楕円 181">
                <a:extLst>
                  <a:ext uri="{FF2B5EF4-FFF2-40B4-BE49-F238E27FC236}">
                    <a16:creationId xmlns:a16="http://schemas.microsoft.com/office/drawing/2014/main" id="{7171D1ED-F353-3F41-C902-582DBCD02A3A}"/>
                  </a:ext>
                </a:extLst>
              </p:cNvPr>
              <p:cNvSpPr/>
              <p:nvPr/>
            </p:nvSpPr>
            <p:spPr>
              <a:xfrm>
                <a:off x="1910544" y="4046968"/>
                <a:ext cx="145302" cy="165681"/>
              </a:xfrm>
              <a:prstGeom prst="ellipse">
                <a:avLst/>
              </a:pr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7" name="グループ化 186">
              <a:extLst>
                <a:ext uri="{FF2B5EF4-FFF2-40B4-BE49-F238E27FC236}">
                  <a16:creationId xmlns:a16="http://schemas.microsoft.com/office/drawing/2014/main" id="{B02985EB-E963-34D9-7C97-8B7F5373E849}"/>
                </a:ext>
              </a:extLst>
            </p:cNvPr>
            <p:cNvGrpSpPr/>
            <p:nvPr/>
          </p:nvGrpSpPr>
          <p:grpSpPr>
            <a:xfrm rot="2233282">
              <a:off x="2920609" y="4124840"/>
              <a:ext cx="674044" cy="751843"/>
              <a:chOff x="1901953" y="2823742"/>
              <a:chExt cx="1598699" cy="2355331"/>
            </a:xfrm>
            <a:solidFill>
              <a:schemeClr val="accent2">
                <a:lumMod val="20000"/>
                <a:lumOff val="80000"/>
              </a:schemeClr>
            </a:solidFill>
          </p:grpSpPr>
          <p:grpSp>
            <p:nvGrpSpPr>
              <p:cNvPr id="188" name="グループ化 187">
                <a:extLst>
                  <a:ext uri="{FF2B5EF4-FFF2-40B4-BE49-F238E27FC236}">
                    <a16:creationId xmlns:a16="http://schemas.microsoft.com/office/drawing/2014/main" id="{3E045398-E880-54C5-88F5-593D2568450B}"/>
                  </a:ext>
                </a:extLst>
              </p:cNvPr>
              <p:cNvGrpSpPr/>
              <p:nvPr/>
            </p:nvGrpSpPr>
            <p:grpSpPr>
              <a:xfrm>
                <a:off x="2175322" y="2823742"/>
                <a:ext cx="520890" cy="1025159"/>
                <a:chOff x="2137893" y="2979247"/>
                <a:chExt cx="520890" cy="1025159"/>
              </a:xfrm>
              <a:grpFill/>
            </p:grpSpPr>
            <p:sp>
              <p:nvSpPr>
                <p:cNvPr id="195" name="楕円 194">
                  <a:extLst>
                    <a:ext uri="{FF2B5EF4-FFF2-40B4-BE49-F238E27FC236}">
                      <a16:creationId xmlns:a16="http://schemas.microsoft.com/office/drawing/2014/main" id="{F0DA36BF-5974-F408-130F-50D547CFA03F}"/>
                    </a:ext>
                  </a:extLst>
                </p:cNvPr>
                <p:cNvSpPr/>
                <p:nvPr/>
              </p:nvSpPr>
              <p:spPr>
                <a:xfrm rot="21202225">
                  <a:off x="2137893" y="2995316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6" name="楕円 195">
                  <a:extLst>
                    <a:ext uri="{FF2B5EF4-FFF2-40B4-BE49-F238E27FC236}">
                      <a16:creationId xmlns:a16="http://schemas.microsoft.com/office/drawing/2014/main" id="{1CA3A787-1CD6-B147-DF18-597798ABEB25}"/>
                    </a:ext>
                  </a:extLst>
                </p:cNvPr>
                <p:cNvSpPr/>
                <p:nvPr/>
              </p:nvSpPr>
              <p:spPr>
                <a:xfrm rot="326930">
                  <a:off x="2486634" y="2979247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89" name="グループ化 188">
                <a:extLst>
                  <a:ext uri="{FF2B5EF4-FFF2-40B4-BE49-F238E27FC236}">
                    <a16:creationId xmlns:a16="http://schemas.microsoft.com/office/drawing/2014/main" id="{310435C5-2486-4A32-C7FF-24AFBF7F23DF}"/>
                  </a:ext>
                </a:extLst>
              </p:cNvPr>
              <p:cNvGrpSpPr/>
              <p:nvPr/>
            </p:nvGrpSpPr>
            <p:grpSpPr>
              <a:xfrm>
                <a:off x="2163177" y="4153010"/>
                <a:ext cx="483937" cy="1026063"/>
                <a:chOff x="2118988" y="4156806"/>
                <a:chExt cx="483937" cy="1026063"/>
              </a:xfrm>
              <a:grpFill/>
            </p:grpSpPr>
            <p:sp>
              <p:nvSpPr>
                <p:cNvPr id="193" name="楕円 192">
                  <a:extLst>
                    <a:ext uri="{FF2B5EF4-FFF2-40B4-BE49-F238E27FC236}">
                      <a16:creationId xmlns:a16="http://schemas.microsoft.com/office/drawing/2014/main" id="{DEC6E24A-8930-DD8C-823A-9152372AEAC4}"/>
                    </a:ext>
                  </a:extLst>
                </p:cNvPr>
                <p:cNvSpPr/>
                <p:nvPr/>
              </p:nvSpPr>
              <p:spPr>
                <a:xfrm rot="388397">
                  <a:off x="2118988" y="4156806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4" name="楕円 193">
                  <a:extLst>
                    <a:ext uri="{FF2B5EF4-FFF2-40B4-BE49-F238E27FC236}">
                      <a16:creationId xmlns:a16="http://schemas.microsoft.com/office/drawing/2014/main" id="{2149A94F-1EDC-4102-A7B1-F3BA69E09464}"/>
                    </a:ext>
                  </a:extLst>
                </p:cNvPr>
                <p:cNvSpPr/>
                <p:nvPr/>
              </p:nvSpPr>
              <p:spPr>
                <a:xfrm rot="21396832">
                  <a:off x="2430776" y="4173779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90" name="正方形/長方形 52">
                <a:extLst>
                  <a:ext uri="{FF2B5EF4-FFF2-40B4-BE49-F238E27FC236}">
                    <a16:creationId xmlns:a16="http://schemas.microsoft.com/office/drawing/2014/main" id="{D3A2348F-BA88-5ACD-3BC7-BECD3CB681A8}"/>
                  </a:ext>
                </a:extLst>
              </p:cNvPr>
              <p:cNvSpPr/>
              <p:nvPr/>
            </p:nvSpPr>
            <p:spPr>
              <a:xfrm>
                <a:off x="2135738" y="3900535"/>
                <a:ext cx="1364914" cy="190667"/>
              </a:xfrm>
              <a:custGeom>
                <a:avLst/>
                <a:gdLst>
                  <a:gd name="connsiteX0" fmla="*/ 0 w 1514174"/>
                  <a:gd name="connsiteY0" fmla="*/ 0 h 117724"/>
                  <a:gd name="connsiteX1" fmla="*/ 1514174 w 1514174"/>
                  <a:gd name="connsiteY1" fmla="*/ 0 h 117724"/>
                  <a:gd name="connsiteX2" fmla="*/ 1514174 w 1514174"/>
                  <a:gd name="connsiteY2" fmla="*/ 117724 h 117724"/>
                  <a:gd name="connsiteX3" fmla="*/ 0 w 1514174"/>
                  <a:gd name="connsiteY3" fmla="*/ 117724 h 117724"/>
                  <a:gd name="connsiteX4" fmla="*/ 0 w 1514174"/>
                  <a:gd name="connsiteY4" fmla="*/ 0 h 117724"/>
                  <a:gd name="connsiteX0" fmla="*/ 189271 w 1703445"/>
                  <a:gd name="connsiteY0" fmla="*/ 14715 h 132439"/>
                  <a:gd name="connsiteX1" fmla="*/ 1703445 w 1703445"/>
                  <a:gd name="connsiteY1" fmla="*/ 14715 h 132439"/>
                  <a:gd name="connsiteX2" fmla="*/ 1703445 w 1703445"/>
                  <a:gd name="connsiteY2" fmla="*/ 132439 h 132439"/>
                  <a:gd name="connsiteX3" fmla="*/ 189271 w 1703445"/>
                  <a:gd name="connsiteY3" fmla="*/ 132439 h 132439"/>
                  <a:gd name="connsiteX4" fmla="*/ 189271 w 1703445"/>
                  <a:gd name="connsiteY4" fmla="*/ 14715 h 132439"/>
                  <a:gd name="connsiteX0" fmla="*/ 189271 w 1703445"/>
                  <a:gd name="connsiteY0" fmla="*/ 14715 h 155094"/>
                  <a:gd name="connsiteX1" fmla="*/ 1703445 w 1703445"/>
                  <a:gd name="connsiteY1" fmla="*/ 14715 h 155094"/>
                  <a:gd name="connsiteX2" fmla="*/ 1703445 w 1703445"/>
                  <a:gd name="connsiteY2" fmla="*/ 132439 h 155094"/>
                  <a:gd name="connsiteX3" fmla="*/ 189271 w 1703445"/>
                  <a:gd name="connsiteY3" fmla="*/ 132439 h 155094"/>
                  <a:gd name="connsiteX4" fmla="*/ 189271 w 1703445"/>
                  <a:gd name="connsiteY4" fmla="*/ 14715 h 155094"/>
                  <a:gd name="connsiteX0" fmla="*/ 189271 w 1703445"/>
                  <a:gd name="connsiteY0" fmla="*/ 22655 h 163034"/>
                  <a:gd name="connsiteX1" fmla="*/ 1703445 w 1703445"/>
                  <a:gd name="connsiteY1" fmla="*/ 22655 h 163034"/>
                  <a:gd name="connsiteX2" fmla="*/ 1703445 w 1703445"/>
                  <a:gd name="connsiteY2" fmla="*/ 140379 h 163034"/>
                  <a:gd name="connsiteX3" fmla="*/ 189271 w 1703445"/>
                  <a:gd name="connsiteY3" fmla="*/ 140379 h 163034"/>
                  <a:gd name="connsiteX4" fmla="*/ 189271 w 1703445"/>
                  <a:gd name="connsiteY4" fmla="*/ 22655 h 163034"/>
                  <a:gd name="connsiteX0" fmla="*/ 189271 w 1730201"/>
                  <a:gd name="connsiteY0" fmla="*/ 22655 h 160986"/>
                  <a:gd name="connsiteX1" fmla="*/ 1703445 w 1730201"/>
                  <a:gd name="connsiteY1" fmla="*/ 22655 h 160986"/>
                  <a:gd name="connsiteX2" fmla="*/ 1703445 w 1730201"/>
                  <a:gd name="connsiteY2" fmla="*/ 140379 h 160986"/>
                  <a:gd name="connsiteX3" fmla="*/ 189271 w 1730201"/>
                  <a:gd name="connsiteY3" fmla="*/ 140379 h 160986"/>
                  <a:gd name="connsiteX4" fmla="*/ 189271 w 1730201"/>
                  <a:gd name="connsiteY4" fmla="*/ 22655 h 160986"/>
                  <a:gd name="connsiteX0" fmla="*/ 189271 w 1764110"/>
                  <a:gd name="connsiteY0" fmla="*/ 26123 h 164454"/>
                  <a:gd name="connsiteX1" fmla="*/ 1703445 w 1764110"/>
                  <a:gd name="connsiteY1" fmla="*/ 26123 h 164454"/>
                  <a:gd name="connsiteX2" fmla="*/ 1703445 w 1764110"/>
                  <a:gd name="connsiteY2" fmla="*/ 143847 h 164454"/>
                  <a:gd name="connsiteX3" fmla="*/ 189271 w 1764110"/>
                  <a:gd name="connsiteY3" fmla="*/ 143847 h 164454"/>
                  <a:gd name="connsiteX4" fmla="*/ 189271 w 1764110"/>
                  <a:gd name="connsiteY4" fmla="*/ 26123 h 164454"/>
                  <a:gd name="connsiteX0" fmla="*/ 114030 w 1688869"/>
                  <a:gd name="connsiteY0" fmla="*/ 26123 h 164454"/>
                  <a:gd name="connsiteX1" fmla="*/ 1628204 w 1688869"/>
                  <a:gd name="connsiteY1" fmla="*/ 26123 h 164454"/>
                  <a:gd name="connsiteX2" fmla="*/ 1628204 w 1688869"/>
                  <a:gd name="connsiteY2" fmla="*/ 143847 h 164454"/>
                  <a:gd name="connsiteX3" fmla="*/ 114030 w 1688869"/>
                  <a:gd name="connsiteY3" fmla="*/ 143847 h 164454"/>
                  <a:gd name="connsiteX4" fmla="*/ 114030 w 1688869"/>
                  <a:gd name="connsiteY4" fmla="*/ 26123 h 164454"/>
                  <a:gd name="connsiteX0" fmla="*/ 114030 w 1688869"/>
                  <a:gd name="connsiteY0" fmla="*/ 26123 h 165522"/>
                  <a:gd name="connsiteX1" fmla="*/ 1628204 w 1688869"/>
                  <a:gd name="connsiteY1" fmla="*/ 26123 h 165522"/>
                  <a:gd name="connsiteX2" fmla="*/ 1628204 w 1688869"/>
                  <a:gd name="connsiteY2" fmla="*/ 143847 h 165522"/>
                  <a:gd name="connsiteX3" fmla="*/ 114030 w 1688869"/>
                  <a:gd name="connsiteY3" fmla="*/ 143847 h 165522"/>
                  <a:gd name="connsiteX4" fmla="*/ 114030 w 1688869"/>
                  <a:gd name="connsiteY4" fmla="*/ 26123 h 165522"/>
                  <a:gd name="connsiteX0" fmla="*/ 138326 w 1794673"/>
                  <a:gd name="connsiteY0" fmla="*/ 26608 h 166671"/>
                  <a:gd name="connsiteX1" fmla="*/ 1652500 w 1794673"/>
                  <a:gd name="connsiteY1" fmla="*/ 26608 h 166671"/>
                  <a:gd name="connsiteX2" fmla="*/ 1652500 w 1794673"/>
                  <a:gd name="connsiteY2" fmla="*/ 144332 h 166671"/>
                  <a:gd name="connsiteX3" fmla="*/ 74872 w 1794673"/>
                  <a:gd name="connsiteY3" fmla="*/ 154094 h 166671"/>
                  <a:gd name="connsiteX4" fmla="*/ 138326 w 1794673"/>
                  <a:gd name="connsiteY4" fmla="*/ 26608 h 166671"/>
                  <a:gd name="connsiteX0" fmla="*/ 138326 w 1794673"/>
                  <a:gd name="connsiteY0" fmla="*/ 26608 h 163848"/>
                  <a:gd name="connsiteX1" fmla="*/ 1652500 w 1794673"/>
                  <a:gd name="connsiteY1" fmla="*/ 26608 h 163848"/>
                  <a:gd name="connsiteX2" fmla="*/ 1652500 w 1794673"/>
                  <a:gd name="connsiteY2" fmla="*/ 144332 h 163848"/>
                  <a:gd name="connsiteX3" fmla="*/ 74872 w 1794673"/>
                  <a:gd name="connsiteY3" fmla="*/ 154094 h 163848"/>
                  <a:gd name="connsiteX4" fmla="*/ 138326 w 1794673"/>
                  <a:gd name="connsiteY4" fmla="*/ 26608 h 163848"/>
                  <a:gd name="connsiteX0" fmla="*/ 144055 w 1801338"/>
                  <a:gd name="connsiteY0" fmla="*/ 26853 h 167625"/>
                  <a:gd name="connsiteX1" fmla="*/ 1658229 w 1801338"/>
                  <a:gd name="connsiteY1" fmla="*/ 26853 h 167625"/>
                  <a:gd name="connsiteX2" fmla="*/ 1658229 w 1801338"/>
                  <a:gd name="connsiteY2" fmla="*/ 144577 h 167625"/>
                  <a:gd name="connsiteX3" fmla="*/ 67585 w 1801338"/>
                  <a:gd name="connsiteY3" fmla="*/ 159220 h 167625"/>
                  <a:gd name="connsiteX4" fmla="*/ 144055 w 1801338"/>
                  <a:gd name="connsiteY4" fmla="*/ 26853 h 167625"/>
                  <a:gd name="connsiteX0" fmla="*/ 144055 w 1801338"/>
                  <a:gd name="connsiteY0" fmla="*/ 26853 h 169790"/>
                  <a:gd name="connsiteX1" fmla="*/ 1658229 w 1801338"/>
                  <a:gd name="connsiteY1" fmla="*/ 26853 h 169790"/>
                  <a:gd name="connsiteX2" fmla="*/ 1658229 w 1801338"/>
                  <a:gd name="connsiteY2" fmla="*/ 144577 h 169790"/>
                  <a:gd name="connsiteX3" fmla="*/ 67585 w 1801338"/>
                  <a:gd name="connsiteY3" fmla="*/ 159220 h 169790"/>
                  <a:gd name="connsiteX4" fmla="*/ 144055 w 1801338"/>
                  <a:gd name="connsiteY4" fmla="*/ 26853 h 169790"/>
                  <a:gd name="connsiteX0" fmla="*/ 163861 w 1821144"/>
                  <a:gd name="connsiteY0" fmla="*/ 26853 h 167625"/>
                  <a:gd name="connsiteX1" fmla="*/ 1678035 w 1821144"/>
                  <a:gd name="connsiteY1" fmla="*/ 26853 h 167625"/>
                  <a:gd name="connsiteX2" fmla="*/ 1678035 w 1821144"/>
                  <a:gd name="connsiteY2" fmla="*/ 144577 h 167625"/>
                  <a:gd name="connsiteX3" fmla="*/ 87391 w 1821144"/>
                  <a:gd name="connsiteY3" fmla="*/ 159220 h 167625"/>
                  <a:gd name="connsiteX4" fmla="*/ 163861 w 1821144"/>
                  <a:gd name="connsiteY4" fmla="*/ 26853 h 167625"/>
                  <a:gd name="connsiteX0" fmla="*/ 168470 w 1825753"/>
                  <a:gd name="connsiteY0" fmla="*/ 26853 h 176290"/>
                  <a:gd name="connsiteX1" fmla="*/ 1682644 w 1825753"/>
                  <a:gd name="connsiteY1" fmla="*/ 26853 h 176290"/>
                  <a:gd name="connsiteX2" fmla="*/ 1682644 w 1825753"/>
                  <a:gd name="connsiteY2" fmla="*/ 144577 h 176290"/>
                  <a:gd name="connsiteX3" fmla="*/ 92000 w 1825753"/>
                  <a:gd name="connsiteY3" fmla="*/ 159220 h 176290"/>
                  <a:gd name="connsiteX4" fmla="*/ 168470 w 1825753"/>
                  <a:gd name="connsiteY4" fmla="*/ 26853 h 176290"/>
                  <a:gd name="connsiteX0" fmla="*/ 125061 w 1782344"/>
                  <a:gd name="connsiteY0" fmla="*/ 21632 h 171069"/>
                  <a:gd name="connsiteX1" fmla="*/ 1639235 w 1782344"/>
                  <a:gd name="connsiteY1" fmla="*/ 21632 h 171069"/>
                  <a:gd name="connsiteX2" fmla="*/ 1639235 w 1782344"/>
                  <a:gd name="connsiteY2" fmla="*/ 139356 h 171069"/>
                  <a:gd name="connsiteX3" fmla="*/ 48591 w 1782344"/>
                  <a:gd name="connsiteY3" fmla="*/ 153999 h 171069"/>
                  <a:gd name="connsiteX4" fmla="*/ 125061 w 1782344"/>
                  <a:gd name="connsiteY4" fmla="*/ 21632 h 171069"/>
                  <a:gd name="connsiteX0" fmla="*/ 152821 w 1807880"/>
                  <a:gd name="connsiteY0" fmla="*/ 27102 h 180342"/>
                  <a:gd name="connsiteX1" fmla="*/ 1666995 w 1807880"/>
                  <a:gd name="connsiteY1" fmla="*/ 27102 h 180342"/>
                  <a:gd name="connsiteX2" fmla="*/ 1666995 w 1807880"/>
                  <a:gd name="connsiteY2" fmla="*/ 144826 h 180342"/>
                  <a:gd name="connsiteX3" fmla="*/ 107265 w 1807880"/>
                  <a:gd name="connsiteY3" fmla="*/ 164350 h 180342"/>
                  <a:gd name="connsiteX4" fmla="*/ 152821 w 1807880"/>
                  <a:gd name="connsiteY4" fmla="*/ 27102 h 180342"/>
                  <a:gd name="connsiteX0" fmla="*/ 145961 w 1799967"/>
                  <a:gd name="connsiteY0" fmla="*/ 27352 h 184514"/>
                  <a:gd name="connsiteX1" fmla="*/ 1660135 w 1799967"/>
                  <a:gd name="connsiteY1" fmla="*/ 27352 h 184514"/>
                  <a:gd name="connsiteX2" fmla="*/ 1660135 w 1799967"/>
                  <a:gd name="connsiteY2" fmla="*/ 145076 h 184514"/>
                  <a:gd name="connsiteX3" fmla="*/ 115049 w 1799967"/>
                  <a:gd name="connsiteY3" fmla="*/ 169481 h 184514"/>
                  <a:gd name="connsiteX4" fmla="*/ 145961 w 1799967"/>
                  <a:gd name="connsiteY4" fmla="*/ 27352 h 184514"/>
                  <a:gd name="connsiteX0" fmla="*/ 158597 w 1812603"/>
                  <a:gd name="connsiteY0" fmla="*/ 27352 h 179503"/>
                  <a:gd name="connsiteX1" fmla="*/ 1672771 w 1812603"/>
                  <a:gd name="connsiteY1" fmla="*/ 27352 h 179503"/>
                  <a:gd name="connsiteX2" fmla="*/ 1672771 w 1812603"/>
                  <a:gd name="connsiteY2" fmla="*/ 145076 h 179503"/>
                  <a:gd name="connsiteX3" fmla="*/ 127685 w 1812603"/>
                  <a:gd name="connsiteY3" fmla="*/ 169481 h 179503"/>
                  <a:gd name="connsiteX4" fmla="*/ 158597 w 1812603"/>
                  <a:gd name="connsiteY4" fmla="*/ 27352 h 179503"/>
                  <a:gd name="connsiteX0" fmla="*/ 158597 w 1799693"/>
                  <a:gd name="connsiteY0" fmla="*/ 25983 h 178134"/>
                  <a:gd name="connsiteX1" fmla="*/ 1672771 w 1799693"/>
                  <a:gd name="connsiteY1" fmla="*/ 25983 h 178134"/>
                  <a:gd name="connsiteX2" fmla="*/ 1672771 w 1799693"/>
                  <a:gd name="connsiteY2" fmla="*/ 143707 h 178134"/>
                  <a:gd name="connsiteX3" fmla="*/ 127685 w 1799693"/>
                  <a:gd name="connsiteY3" fmla="*/ 168112 h 178134"/>
                  <a:gd name="connsiteX4" fmla="*/ 158597 w 1799693"/>
                  <a:gd name="connsiteY4" fmla="*/ 25983 h 178134"/>
                  <a:gd name="connsiteX0" fmla="*/ 160144 w 1810266"/>
                  <a:gd name="connsiteY0" fmla="*/ 31569 h 183966"/>
                  <a:gd name="connsiteX1" fmla="*/ 1697097 w 1810266"/>
                  <a:gd name="connsiteY1" fmla="*/ 23434 h 183966"/>
                  <a:gd name="connsiteX2" fmla="*/ 1674318 w 1810266"/>
                  <a:gd name="connsiteY2" fmla="*/ 149293 h 183966"/>
                  <a:gd name="connsiteX3" fmla="*/ 129232 w 1810266"/>
                  <a:gd name="connsiteY3" fmla="*/ 173698 h 183966"/>
                  <a:gd name="connsiteX4" fmla="*/ 160144 w 1810266"/>
                  <a:gd name="connsiteY4" fmla="*/ 31569 h 183966"/>
                  <a:gd name="connsiteX0" fmla="*/ 160144 w 1749115"/>
                  <a:gd name="connsiteY0" fmla="*/ 31569 h 188531"/>
                  <a:gd name="connsiteX1" fmla="*/ 1697097 w 1749115"/>
                  <a:gd name="connsiteY1" fmla="*/ 23434 h 188531"/>
                  <a:gd name="connsiteX2" fmla="*/ 1674318 w 1749115"/>
                  <a:gd name="connsiteY2" fmla="*/ 149293 h 188531"/>
                  <a:gd name="connsiteX3" fmla="*/ 129232 w 1749115"/>
                  <a:gd name="connsiteY3" fmla="*/ 173698 h 188531"/>
                  <a:gd name="connsiteX4" fmla="*/ 160144 w 1749115"/>
                  <a:gd name="connsiteY4" fmla="*/ 31569 h 188531"/>
                  <a:gd name="connsiteX0" fmla="*/ 160144 w 1756854"/>
                  <a:gd name="connsiteY0" fmla="*/ 33704 h 190666"/>
                  <a:gd name="connsiteX1" fmla="*/ 1697097 w 1756854"/>
                  <a:gd name="connsiteY1" fmla="*/ 25569 h 190666"/>
                  <a:gd name="connsiteX2" fmla="*/ 1674318 w 1756854"/>
                  <a:gd name="connsiteY2" fmla="*/ 151428 h 190666"/>
                  <a:gd name="connsiteX3" fmla="*/ 129232 w 1756854"/>
                  <a:gd name="connsiteY3" fmla="*/ 175833 h 190666"/>
                  <a:gd name="connsiteX4" fmla="*/ 160144 w 1756854"/>
                  <a:gd name="connsiteY4" fmla="*/ 33704 h 190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6854" h="190666">
                    <a:moveTo>
                      <a:pt x="160144" y="33704"/>
                    </a:moveTo>
                    <a:cubicBezTo>
                      <a:pt x="421455" y="8660"/>
                      <a:pt x="1623881" y="-23434"/>
                      <a:pt x="1697097" y="25569"/>
                    </a:cubicBezTo>
                    <a:cubicBezTo>
                      <a:pt x="1770313" y="74572"/>
                      <a:pt x="1790821" y="106859"/>
                      <a:pt x="1674318" y="151428"/>
                    </a:cubicBezTo>
                    <a:cubicBezTo>
                      <a:pt x="1557815" y="195997"/>
                      <a:pt x="249803" y="200335"/>
                      <a:pt x="129232" y="175833"/>
                    </a:cubicBezTo>
                    <a:cubicBezTo>
                      <a:pt x="8661" y="151331"/>
                      <a:pt x="-101167" y="58748"/>
                      <a:pt x="160144" y="33704"/>
                    </a:cubicBezTo>
                    <a:close/>
                  </a:path>
                </a:pathLst>
              </a:cu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E02F2CCD-D31F-83D0-DB9B-3ED8422AF112}"/>
                  </a:ext>
                </a:extLst>
              </p:cNvPr>
              <p:cNvSpPr/>
              <p:nvPr/>
            </p:nvSpPr>
            <p:spPr>
              <a:xfrm>
                <a:off x="1901953" y="3783176"/>
                <a:ext cx="145302" cy="165681"/>
              </a:xfrm>
              <a:prstGeom prst="ellipse">
                <a:avLst/>
              </a:pr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C3D6EE70-4024-6FB3-8031-1B393825D51F}"/>
                  </a:ext>
                </a:extLst>
              </p:cNvPr>
              <p:cNvSpPr/>
              <p:nvPr/>
            </p:nvSpPr>
            <p:spPr>
              <a:xfrm>
                <a:off x="1910544" y="4046968"/>
                <a:ext cx="145302" cy="165681"/>
              </a:xfrm>
              <a:prstGeom prst="ellipse">
                <a:avLst/>
              </a:pr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7" name="グループ化 196">
              <a:extLst>
                <a:ext uri="{FF2B5EF4-FFF2-40B4-BE49-F238E27FC236}">
                  <a16:creationId xmlns:a16="http://schemas.microsoft.com/office/drawing/2014/main" id="{A1DD55B1-944B-BD95-8F62-63A222C9C95D}"/>
                </a:ext>
              </a:extLst>
            </p:cNvPr>
            <p:cNvGrpSpPr/>
            <p:nvPr/>
          </p:nvGrpSpPr>
          <p:grpSpPr>
            <a:xfrm rot="4171972">
              <a:off x="8316613" y="4679159"/>
              <a:ext cx="674044" cy="751843"/>
              <a:chOff x="1901953" y="2823742"/>
              <a:chExt cx="1598699" cy="2355331"/>
            </a:xfrm>
            <a:solidFill>
              <a:schemeClr val="accent2">
                <a:lumMod val="20000"/>
                <a:lumOff val="80000"/>
              </a:schemeClr>
            </a:solidFill>
          </p:grpSpPr>
          <p:grpSp>
            <p:nvGrpSpPr>
              <p:cNvPr id="198" name="グループ化 197">
                <a:extLst>
                  <a:ext uri="{FF2B5EF4-FFF2-40B4-BE49-F238E27FC236}">
                    <a16:creationId xmlns:a16="http://schemas.microsoft.com/office/drawing/2014/main" id="{B7F9DFDF-979C-DC68-258E-62A74C132016}"/>
                  </a:ext>
                </a:extLst>
              </p:cNvPr>
              <p:cNvGrpSpPr/>
              <p:nvPr/>
            </p:nvGrpSpPr>
            <p:grpSpPr>
              <a:xfrm>
                <a:off x="2175322" y="2823742"/>
                <a:ext cx="520890" cy="1025159"/>
                <a:chOff x="2137893" y="2979247"/>
                <a:chExt cx="520890" cy="1025159"/>
              </a:xfrm>
              <a:grpFill/>
            </p:grpSpPr>
            <p:sp>
              <p:nvSpPr>
                <p:cNvPr id="205" name="楕円 204">
                  <a:extLst>
                    <a:ext uri="{FF2B5EF4-FFF2-40B4-BE49-F238E27FC236}">
                      <a16:creationId xmlns:a16="http://schemas.microsoft.com/office/drawing/2014/main" id="{C7A8175C-F40A-4AB1-C314-00161B2600C9}"/>
                    </a:ext>
                  </a:extLst>
                </p:cNvPr>
                <p:cNvSpPr/>
                <p:nvPr/>
              </p:nvSpPr>
              <p:spPr>
                <a:xfrm rot="21202225">
                  <a:off x="2137893" y="2995316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206" name="楕円 205">
                  <a:extLst>
                    <a:ext uri="{FF2B5EF4-FFF2-40B4-BE49-F238E27FC236}">
                      <a16:creationId xmlns:a16="http://schemas.microsoft.com/office/drawing/2014/main" id="{9BE5AF70-C215-CAF2-66DF-51FDBBBAB2F4}"/>
                    </a:ext>
                  </a:extLst>
                </p:cNvPr>
                <p:cNvSpPr/>
                <p:nvPr/>
              </p:nvSpPr>
              <p:spPr>
                <a:xfrm rot="326930">
                  <a:off x="2486634" y="2979247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99" name="グループ化 198">
                <a:extLst>
                  <a:ext uri="{FF2B5EF4-FFF2-40B4-BE49-F238E27FC236}">
                    <a16:creationId xmlns:a16="http://schemas.microsoft.com/office/drawing/2014/main" id="{D902E9D1-8A67-D253-757F-0DC2B6FCCAEA}"/>
                  </a:ext>
                </a:extLst>
              </p:cNvPr>
              <p:cNvGrpSpPr/>
              <p:nvPr/>
            </p:nvGrpSpPr>
            <p:grpSpPr>
              <a:xfrm>
                <a:off x="2163177" y="4153010"/>
                <a:ext cx="483937" cy="1026063"/>
                <a:chOff x="2118988" y="4156806"/>
                <a:chExt cx="483937" cy="1026063"/>
              </a:xfrm>
              <a:grpFill/>
            </p:grpSpPr>
            <p:sp>
              <p:nvSpPr>
                <p:cNvPr id="203" name="楕円 202">
                  <a:extLst>
                    <a:ext uri="{FF2B5EF4-FFF2-40B4-BE49-F238E27FC236}">
                      <a16:creationId xmlns:a16="http://schemas.microsoft.com/office/drawing/2014/main" id="{F5959129-5C40-96A5-57EF-A52CD9CB5897}"/>
                    </a:ext>
                  </a:extLst>
                </p:cNvPr>
                <p:cNvSpPr/>
                <p:nvPr/>
              </p:nvSpPr>
              <p:spPr>
                <a:xfrm rot="388397">
                  <a:off x="2118988" y="4156806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04" name="楕円 203">
                  <a:extLst>
                    <a:ext uri="{FF2B5EF4-FFF2-40B4-BE49-F238E27FC236}">
                      <a16:creationId xmlns:a16="http://schemas.microsoft.com/office/drawing/2014/main" id="{0B9B2F5A-424E-2353-1709-2BFBDD021874}"/>
                    </a:ext>
                  </a:extLst>
                </p:cNvPr>
                <p:cNvSpPr/>
                <p:nvPr/>
              </p:nvSpPr>
              <p:spPr>
                <a:xfrm rot="21396832">
                  <a:off x="2430776" y="4173779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00" name="正方形/長方形 52">
                <a:extLst>
                  <a:ext uri="{FF2B5EF4-FFF2-40B4-BE49-F238E27FC236}">
                    <a16:creationId xmlns:a16="http://schemas.microsoft.com/office/drawing/2014/main" id="{CE2812C2-841A-4E1B-104B-C6C25E8B1737}"/>
                  </a:ext>
                </a:extLst>
              </p:cNvPr>
              <p:cNvSpPr/>
              <p:nvPr/>
            </p:nvSpPr>
            <p:spPr>
              <a:xfrm>
                <a:off x="2135738" y="3900535"/>
                <a:ext cx="1364914" cy="190667"/>
              </a:xfrm>
              <a:custGeom>
                <a:avLst/>
                <a:gdLst>
                  <a:gd name="connsiteX0" fmla="*/ 0 w 1514174"/>
                  <a:gd name="connsiteY0" fmla="*/ 0 h 117724"/>
                  <a:gd name="connsiteX1" fmla="*/ 1514174 w 1514174"/>
                  <a:gd name="connsiteY1" fmla="*/ 0 h 117724"/>
                  <a:gd name="connsiteX2" fmla="*/ 1514174 w 1514174"/>
                  <a:gd name="connsiteY2" fmla="*/ 117724 h 117724"/>
                  <a:gd name="connsiteX3" fmla="*/ 0 w 1514174"/>
                  <a:gd name="connsiteY3" fmla="*/ 117724 h 117724"/>
                  <a:gd name="connsiteX4" fmla="*/ 0 w 1514174"/>
                  <a:gd name="connsiteY4" fmla="*/ 0 h 117724"/>
                  <a:gd name="connsiteX0" fmla="*/ 189271 w 1703445"/>
                  <a:gd name="connsiteY0" fmla="*/ 14715 h 132439"/>
                  <a:gd name="connsiteX1" fmla="*/ 1703445 w 1703445"/>
                  <a:gd name="connsiteY1" fmla="*/ 14715 h 132439"/>
                  <a:gd name="connsiteX2" fmla="*/ 1703445 w 1703445"/>
                  <a:gd name="connsiteY2" fmla="*/ 132439 h 132439"/>
                  <a:gd name="connsiteX3" fmla="*/ 189271 w 1703445"/>
                  <a:gd name="connsiteY3" fmla="*/ 132439 h 132439"/>
                  <a:gd name="connsiteX4" fmla="*/ 189271 w 1703445"/>
                  <a:gd name="connsiteY4" fmla="*/ 14715 h 132439"/>
                  <a:gd name="connsiteX0" fmla="*/ 189271 w 1703445"/>
                  <a:gd name="connsiteY0" fmla="*/ 14715 h 155094"/>
                  <a:gd name="connsiteX1" fmla="*/ 1703445 w 1703445"/>
                  <a:gd name="connsiteY1" fmla="*/ 14715 h 155094"/>
                  <a:gd name="connsiteX2" fmla="*/ 1703445 w 1703445"/>
                  <a:gd name="connsiteY2" fmla="*/ 132439 h 155094"/>
                  <a:gd name="connsiteX3" fmla="*/ 189271 w 1703445"/>
                  <a:gd name="connsiteY3" fmla="*/ 132439 h 155094"/>
                  <a:gd name="connsiteX4" fmla="*/ 189271 w 1703445"/>
                  <a:gd name="connsiteY4" fmla="*/ 14715 h 155094"/>
                  <a:gd name="connsiteX0" fmla="*/ 189271 w 1703445"/>
                  <a:gd name="connsiteY0" fmla="*/ 22655 h 163034"/>
                  <a:gd name="connsiteX1" fmla="*/ 1703445 w 1703445"/>
                  <a:gd name="connsiteY1" fmla="*/ 22655 h 163034"/>
                  <a:gd name="connsiteX2" fmla="*/ 1703445 w 1703445"/>
                  <a:gd name="connsiteY2" fmla="*/ 140379 h 163034"/>
                  <a:gd name="connsiteX3" fmla="*/ 189271 w 1703445"/>
                  <a:gd name="connsiteY3" fmla="*/ 140379 h 163034"/>
                  <a:gd name="connsiteX4" fmla="*/ 189271 w 1703445"/>
                  <a:gd name="connsiteY4" fmla="*/ 22655 h 163034"/>
                  <a:gd name="connsiteX0" fmla="*/ 189271 w 1730201"/>
                  <a:gd name="connsiteY0" fmla="*/ 22655 h 160986"/>
                  <a:gd name="connsiteX1" fmla="*/ 1703445 w 1730201"/>
                  <a:gd name="connsiteY1" fmla="*/ 22655 h 160986"/>
                  <a:gd name="connsiteX2" fmla="*/ 1703445 w 1730201"/>
                  <a:gd name="connsiteY2" fmla="*/ 140379 h 160986"/>
                  <a:gd name="connsiteX3" fmla="*/ 189271 w 1730201"/>
                  <a:gd name="connsiteY3" fmla="*/ 140379 h 160986"/>
                  <a:gd name="connsiteX4" fmla="*/ 189271 w 1730201"/>
                  <a:gd name="connsiteY4" fmla="*/ 22655 h 160986"/>
                  <a:gd name="connsiteX0" fmla="*/ 189271 w 1764110"/>
                  <a:gd name="connsiteY0" fmla="*/ 26123 h 164454"/>
                  <a:gd name="connsiteX1" fmla="*/ 1703445 w 1764110"/>
                  <a:gd name="connsiteY1" fmla="*/ 26123 h 164454"/>
                  <a:gd name="connsiteX2" fmla="*/ 1703445 w 1764110"/>
                  <a:gd name="connsiteY2" fmla="*/ 143847 h 164454"/>
                  <a:gd name="connsiteX3" fmla="*/ 189271 w 1764110"/>
                  <a:gd name="connsiteY3" fmla="*/ 143847 h 164454"/>
                  <a:gd name="connsiteX4" fmla="*/ 189271 w 1764110"/>
                  <a:gd name="connsiteY4" fmla="*/ 26123 h 164454"/>
                  <a:gd name="connsiteX0" fmla="*/ 114030 w 1688869"/>
                  <a:gd name="connsiteY0" fmla="*/ 26123 h 164454"/>
                  <a:gd name="connsiteX1" fmla="*/ 1628204 w 1688869"/>
                  <a:gd name="connsiteY1" fmla="*/ 26123 h 164454"/>
                  <a:gd name="connsiteX2" fmla="*/ 1628204 w 1688869"/>
                  <a:gd name="connsiteY2" fmla="*/ 143847 h 164454"/>
                  <a:gd name="connsiteX3" fmla="*/ 114030 w 1688869"/>
                  <a:gd name="connsiteY3" fmla="*/ 143847 h 164454"/>
                  <a:gd name="connsiteX4" fmla="*/ 114030 w 1688869"/>
                  <a:gd name="connsiteY4" fmla="*/ 26123 h 164454"/>
                  <a:gd name="connsiteX0" fmla="*/ 114030 w 1688869"/>
                  <a:gd name="connsiteY0" fmla="*/ 26123 h 165522"/>
                  <a:gd name="connsiteX1" fmla="*/ 1628204 w 1688869"/>
                  <a:gd name="connsiteY1" fmla="*/ 26123 h 165522"/>
                  <a:gd name="connsiteX2" fmla="*/ 1628204 w 1688869"/>
                  <a:gd name="connsiteY2" fmla="*/ 143847 h 165522"/>
                  <a:gd name="connsiteX3" fmla="*/ 114030 w 1688869"/>
                  <a:gd name="connsiteY3" fmla="*/ 143847 h 165522"/>
                  <a:gd name="connsiteX4" fmla="*/ 114030 w 1688869"/>
                  <a:gd name="connsiteY4" fmla="*/ 26123 h 165522"/>
                  <a:gd name="connsiteX0" fmla="*/ 138326 w 1794673"/>
                  <a:gd name="connsiteY0" fmla="*/ 26608 h 166671"/>
                  <a:gd name="connsiteX1" fmla="*/ 1652500 w 1794673"/>
                  <a:gd name="connsiteY1" fmla="*/ 26608 h 166671"/>
                  <a:gd name="connsiteX2" fmla="*/ 1652500 w 1794673"/>
                  <a:gd name="connsiteY2" fmla="*/ 144332 h 166671"/>
                  <a:gd name="connsiteX3" fmla="*/ 74872 w 1794673"/>
                  <a:gd name="connsiteY3" fmla="*/ 154094 h 166671"/>
                  <a:gd name="connsiteX4" fmla="*/ 138326 w 1794673"/>
                  <a:gd name="connsiteY4" fmla="*/ 26608 h 166671"/>
                  <a:gd name="connsiteX0" fmla="*/ 138326 w 1794673"/>
                  <a:gd name="connsiteY0" fmla="*/ 26608 h 163848"/>
                  <a:gd name="connsiteX1" fmla="*/ 1652500 w 1794673"/>
                  <a:gd name="connsiteY1" fmla="*/ 26608 h 163848"/>
                  <a:gd name="connsiteX2" fmla="*/ 1652500 w 1794673"/>
                  <a:gd name="connsiteY2" fmla="*/ 144332 h 163848"/>
                  <a:gd name="connsiteX3" fmla="*/ 74872 w 1794673"/>
                  <a:gd name="connsiteY3" fmla="*/ 154094 h 163848"/>
                  <a:gd name="connsiteX4" fmla="*/ 138326 w 1794673"/>
                  <a:gd name="connsiteY4" fmla="*/ 26608 h 163848"/>
                  <a:gd name="connsiteX0" fmla="*/ 144055 w 1801338"/>
                  <a:gd name="connsiteY0" fmla="*/ 26853 h 167625"/>
                  <a:gd name="connsiteX1" fmla="*/ 1658229 w 1801338"/>
                  <a:gd name="connsiteY1" fmla="*/ 26853 h 167625"/>
                  <a:gd name="connsiteX2" fmla="*/ 1658229 w 1801338"/>
                  <a:gd name="connsiteY2" fmla="*/ 144577 h 167625"/>
                  <a:gd name="connsiteX3" fmla="*/ 67585 w 1801338"/>
                  <a:gd name="connsiteY3" fmla="*/ 159220 h 167625"/>
                  <a:gd name="connsiteX4" fmla="*/ 144055 w 1801338"/>
                  <a:gd name="connsiteY4" fmla="*/ 26853 h 167625"/>
                  <a:gd name="connsiteX0" fmla="*/ 144055 w 1801338"/>
                  <a:gd name="connsiteY0" fmla="*/ 26853 h 169790"/>
                  <a:gd name="connsiteX1" fmla="*/ 1658229 w 1801338"/>
                  <a:gd name="connsiteY1" fmla="*/ 26853 h 169790"/>
                  <a:gd name="connsiteX2" fmla="*/ 1658229 w 1801338"/>
                  <a:gd name="connsiteY2" fmla="*/ 144577 h 169790"/>
                  <a:gd name="connsiteX3" fmla="*/ 67585 w 1801338"/>
                  <a:gd name="connsiteY3" fmla="*/ 159220 h 169790"/>
                  <a:gd name="connsiteX4" fmla="*/ 144055 w 1801338"/>
                  <a:gd name="connsiteY4" fmla="*/ 26853 h 169790"/>
                  <a:gd name="connsiteX0" fmla="*/ 163861 w 1821144"/>
                  <a:gd name="connsiteY0" fmla="*/ 26853 h 167625"/>
                  <a:gd name="connsiteX1" fmla="*/ 1678035 w 1821144"/>
                  <a:gd name="connsiteY1" fmla="*/ 26853 h 167625"/>
                  <a:gd name="connsiteX2" fmla="*/ 1678035 w 1821144"/>
                  <a:gd name="connsiteY2" fmla="*/ 144577 h 167625"/>
                  <a:gd name="connsiteX3" fmla="*/ 87391 w 1821144"/>
                  <a:gd name="connsiteY3" fmla="*/ 159220 h 167625"/>
                  <a:gd name="connsiteX4" fmla="*/ 163861 w 1821144"/>
                  <a:gd name="connsiteY4" fmla="*/ 26853 h 167625"/>
                  <a:gd name="connsiteX0" fmla="*/ 168470 w 1825753"/>
                  <a:gd name="connsiteY0" fmla="*/ 26853 h 176290"/>
                  <a:gd name="connsiteX1" fmla="*/ 1682644 w 1825753"/>
                  <a:gd name="connsiteY1" fmla="*/ 26853 h 176290"/>
                  <a:gd name="connsiteX2" fmla="*/ 1682644 w 1825753"/>
                  <a:gd name="connsiteY2" fmla="*/ 144577 h 176290"/>
                  <a:gd name="connsiteX3" fmla="*/ 92000 w 1825753"/>
                  <a:gd name="connsiteY3" fmla="*/ 159220 h 176290"/>
                  <a:gd name="connsiteX4" fmla="*/ 168470 w 1825753"/>
                  <a:gd name="connsiteY4" fmla="*/ 26853 h 176290"/>
                  <a:gd name="connsiteX0" fmla="*/ 125061 w 1782344"/>
                  <a:gd name="connsiteY0" fmla="*/ 21632 h 171069"/>
                  <a:gd name="connsiteX1" fmla="*/ 1639235 w 1782344"/>
                  <a:gd name="connsiteY1" fmla="*/ 21632 h 171069"/>
                  <a:gd name="connsiteX2" fmla="*/ 1639235 w 1782344"/>
                  <a:gd name="connsiteY2" fmla="*/ 139356 h 171069"/>
                  <a:gd name="connsiteX3" fmla="*/ 48591 w 1782344"/>
                  <a:gd name="connsiteY3" fmla="*/ 153999 h 171069"/>
                  <a:gd name="connsiteX4" fmla="*/ 125061 w 1782344"/>
                  <a:gd name="connsiteY4" fmla="*/ 21632 h 171069"/>
                  <a:gd name="connsiteX0" fmla="*/ 152821 w 1807880"/>
                  <a:gd name="connsiteY0" fmla="*/ 27102 h 180342"/>
                  <a:gd name="connsiteX1" fmla="*/ 1666995 w 1807880"/>
                  <a:gd name="connsiteY1" fmla="*/ 27102 h 180342"/>
                  <a:gd name="connsiteX2" fmla="*/ 1666995 w 1807880"/>
                  <a:gd name="connsiteY2" fmla="*/ 144826 h 180342"/>
                  <a:gd name="connsiteX3" fmla="*/ 107265 w 1807880"/>
                  <a:gd name="connsiteY3" fmla="*/ 164350 h 180342"/>
                  <a:gd name="connsiteX4" fmla="*/ 152821 w 1807880"/>
                  <a:gd name="connsiteY4" fmla="*/ 27102 h 180342"/>
                  <a:gd name="connsiteX0" fmla="*/ 145961 w 1799967"/>
                  <a:gd name="connsiteY0" fmla="*/ 27352 h 184514"/>
                  <a:gd name="connsiteX1" fmla="*/ 1660135 w 1799967"/>
                  <a:gd name="connsiteY1" fmla="*/ 27352 h 184514"/>
                  <a:gd name="connsiteX2" fmla="*/ 1660135 w 1799967"/>
                  <a:gd name="connsiteY2" fmla="*/ 145076 h 184514"/>
                  <a:gd name="connsiteX3" fmla="*/ 115049 w 1799967"/>
                  <a:gd name="connsiteY3" fmla="*/ 169481 h 184514"/>
                  <a:gd name="connsiteX4" fmla="*/ 145961 w 1799967"/>
                  <a:gd name="connsiteY4" fmla="*/ 27352 h 184514"/>
                  <a:gd name="connsiteX0" fmla="*/ 158597 w 1812603"/>
                  <a:gd name="connsiteY0" fmla="*/ 27352 h 179503"/>
                  <a:gd name="connsiteX1" fmla="*/ 1672771 w 1812603"/>
                  <a:gd name="connsiteY1" fmla="*/ 27352 h 179503"/>
                  <a:gd name="connsiteX2" fmla="*/ 1672771 w 1812603"/>
                  <a:gd name="connsiteY2" fmla="*/ 145076 h 179503"/>
                  <a:gd name="connsiteX3" fmla="*/ 127685 w 1812603"/>
                  <a:gd name="connsiteY3" fmla="*/ 169481 h 179503"/>
                  <a:gd name="connsiteX4" fmla="*/ 158597 w 1812603"/>
                  <a:gd name="connsiteY4" fmla="*/ 27352 h 179503"/>
                  <a:gd name="connsiteX0" fmla="*/ 158597 w 1799693"/>
                  <a:gd name="connsiteY0" fmla="*/ 25983 h 178134"/>
                  <a:gd name="connsiteX1" fmla="*/ 1672771 w 1799693"/>
                  <a:gd name="connsiteY1" fmla="*/ 25983 h 178134"/>
                  <a:gd name="connsiteX2" fmla="*/ 1672771 w 1799693"/>
                  <a:gd name="connsiteY2" fmla="*/ 143707 h 178134"/>
                  <a:gd name="connsiteX3" fmla="*/ 127685 w 1799693"/>
                  <a:gd name="connsiteY3" fmla="*/ 168112 h 178134"/>
                  <a:gd name="connsiteX4" fmla="*/ 158597 w 1799693"/>
                  <a:gd name="connsiteY4" fmla="*/ 25983 h 178134"/>
                  <a:gd name="connsiteX0" fmla="*/ 160144 w 1810266"/>
                  <a:gd name="connsiteY0" fmla="*/ 31569 h 183966"/>
                  <a:gd name="connsiteX1" fmla="*/ 1697097 w 1810266"/>
                  <a:gd name="connsiteY1" fmla="*/ 23434 h 183966"/>
                  <a:gd name="connsiteX2" fmla="*/ 1674318 w 1810266"/>
                  <a:gd name="connsiteY2" fmla="*/ 149293 h 183966"/>
                  <a:gd name="connsiteX3" fmla="*/ 129232 w 1810266"/>
                  <a:gd name="connsiteY3" fmla="*/ 173698 h 183966"/>
                  <a:gd name="connsiteX4" fmla="*/ 160144 w 1810266"/>
                  <a:gd name="connsiteY4" fmla="*/ 31569 h 183966"/>
                  <a:gd name="connsiteX0" fmla="*/ 160144 w 1749115"/>
                  <a:gd name="connsiteY0" fmla="*/ 31569 h 188531"/>
                  <a:gd name="connsiteX1" fmla="*/ 1697097 w 1749115"/>
                  <a:gd name="connsiteY1" fmla="*/ 23434 h 188531"/>
                  <a:gd name="connsiteX2" fmla="*/ 1674318 w 1749115"/>
                  <a:gd name="connsiteY2" fmla="*/ 149293 h 188531"/>
                  <a:gd name="connsiteX3" fmla="*/ 129232 w 1749115"/>
                  <a:gd name="connsiteY3" fmla="*/ 173698 h 188531"/>
                  <a:gd name="connsiteX4" fmla="*/ 160144 w 1749115"/>
                  <a:gd name="connsiteY4" fmla="*/ 31569 h 188531"/>
                  <a:gd name="connsiteX0" fmla="*/ 160144 w 1756854"/>
                  <a:gd name="connsiteY0" fmla="*/ 33704 h 190666"/>
                  <a:gd name="connsiteX1" fmla="*/ 1697097 w 1756854"/>
                  <a:gd name="connsiteY1" fmla="*/ 25569 h 190666"/>
                  <a:gd name="connsiteX2" fmla="*/ 1674318 w 1756854"/>
                  <a:gd name="connsiteY2" fmla="*/ 151428 h 190666"/>
                  <a:gd name="connsiteX3" fmla="*/ 129232 w 1756854"/>
                  <a:gd name="connsiteY3" fmla="*/ 175833 h 190666"/>
                  <a:gd name="connsiteX4" fmla="*/ 160144 w 1756854"/>
                  <a:gd name="connsiteY4" fmla="*/ 33704 h 190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6854" h="190666">
                    <a:moveTo>
                      <a:pt x="160144" y="33704"/>
                    </a:moveTo>
                    <a:cubicBezTo>
                      <a:pt x="421455" y="8660"/>
                      <a:pt x="1623881" y="-23434"/>
                      <a:pt x="1697097" y="25569"/>
                    </a:cubicBezTo>
                    <a:cubicBezTo>
                      <a:pt x="1770313" y="74572"/>
                      <a:pt x="1790821" y="106859"/>
                      <a:pt x="1674318" y="151428"/>
                    </a:cubicBezTo>
                    <a:cubicBezTo>
                      <a:pt x="1557815" y="195997"/>
                      <a:pt x="249803" y="200335"/>
                      <a:pt x="129232" y="175833"/>
                    </a:cubicBezTo>
                    <a:cubicBezTo>
                      <a:pt x="8661" y="151331"/>
                      <a:pt x="-101167" y="58748"/>
                      <a:pt x="160144" y="33704"/>
                    </a:cubicBezTo>
                    <a:close/>
                  </a:path>
                </a:pathLst>
              </a:cu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1" name="楕円 200">
                <a:extLst>
                  <a:ext uri="{FF2B5EF4-FFF2-40B4-BE49-F238E27FC236}">
                    <a16:creationId xmlns:a16="http://schemas.microsoft.com/office/drawing/2014/main" id="{60DF4B84-0536-BA3F-A3C9-72D69D8722EF}"/>
                  </a:ext>
                </a:extLst>
              </p:cNvPr>
              <p:cNvSpPr/>
              <p:nvPr/>
            </p:nvSpPr>
            <p:spPr>
              <a:xfrm>
                <a:off x="1901953" y="3783176"/>
                <a:ext cx="145302" cy="165681"/>
              </a:xfrm>
              <a:prstGeom prst="ellipse">
                <a:avLst/>
              </a:pr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2" name="楕円 201">
                <a:extLst>
                  <a:ext uri="{FF2B5EF4-FFF2-40B4-BE49-F238E27FC236}">
                    <a16:creationId xmlns:a16="http://schemas.microsoft.com/office/drawing/2014/main" id="{B16BAC82-0849-1DAE-7428-D6663A92B493}"/>
                  </a:ext>
                </a:extLst>
              </p:cNvPr>
              <p:cNvSpPr/>
              <p:nvPr/>
            </p:nvSpPr>
            <p:spPr>
              <a:xfrm>
                <a:off x="1910544" y="4046968"/>
                <a:ext cx="145302" cy="165681"/>
              </a:xfrm>
              <a:prstGeom prst="ellipse">
                <a:avLst/>
              </a:pr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7" name="グループ化 206">
              <a:extLst>
                <a:ext uri="{FF2B5EF4-FFF2-40B4-BE49-F238E27FC236}">
                  <a16:creationId xmlns:a16="http://schemas.microsoft.com/office/drawing/2014/main" id="{814A1C7E-84C4-8F02-4B85-7C1401B923D2}"/>
                </a:ext>
              </a:extLst>
            </p:cNvPr>
            <p:cNvGrpSpPr/>
            <p:nvPr/>
          </p:nvGrpSpPr>
          <p:grpSpPr>
            <a:xfrm rot="6776653">
              <a:off x="2696826" y="4883496"/>
              <a:ext cx="674044" cy="751843"/>
              <a:chOff x="1901953" y="2823742"/>
              <a:chExt cx="1598699" cy="2355331"/>
            </a:xfrm>
            <a:solidFill>
              <a:schemeClr val="accent2">
                <a:lumMod val="20000"/>
                <a:lumOff val="80000"/>
              </a:schemeClr>
            </a:solidFill>
          </p:grpSpPr>
          <p:grpSp>
            <p:nvGrpSpPr>
              <p:cNvPr id="208" name="グループ化 207">
                <a:extLst>
                  <a:ext uri="{FF2B5EF4-FFF2-40B4-BE49-F238E27FC236}">
                    <a16:creationId xmlns:a16="http://schemas.microsoft.com/office/drawing/2014/main" id="{A6C0AED7-624E-74E3-2E4E-19B348A7EB81}"/>
                  </a:ext>
                </a:extLst>
              </p:cNvPr>
              <p:cNvGrpSpPr/>
              <p:nvPr/>
            </p:nvGrpSpPr>
            <p:grpSpPr>
              <a:xfrm>
                <a:off x="2175322" y="2823742"/>
                <a:ext cx="520890" cy="1025159"/>
                <a:chOff x="2137893" y="2979247"/>
                <a:chExt cx="520890" cy="1025159"/>
              </a:xfrm>
              <a:grpFill/>
            </p:grpSpPr>
            <p:sp>
              <p:nvSpPr>
                <p:cNvPr id="215" name="楕円 214">
                  <a:extLst>
                    <a:ext uri="{FF2B5EF4-FFF2-40B4-BE49-F238E27FC236}">
                      <a16:creationId xmlns:a16="http://schemas.microsoft.com/office/drawing/2014/main" id="{853A08FB-7764-721B-8F10-A89109CD88DC}"/>
                    </a:ext>
                  </a:extLst>
                </p:cNvPr>
                <p:cNvSpPr/>
                <p:nvPr/>
              </p:nvSpPr>
              <p:spPr>
                <a:xfrm rot="21202225">
                  <a:off x="2137893" y="2995316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6" name="楕円 215">
                  <a:extLst>
                    <a:ext uri="{FF2B5EF4-FFF2-40B4-BE49-F238E27FC236}">
                      <a16:creationId xmlns:a16="http://schemas.microsoft.com/office/drawing/2014/main" id="{AA5C4EB9-ADC6-87E1-8FA2-FAC97FDCCF46}"/>
                    </a:ext>
                  </a:extLst>
                </p:cNvPr>
                <p:cNvSpPr/>
                <p:nvPr/>
              </p:nvSpPr>
              <p:spPr>
                <a:xfrm rot="326930">
                  <a:off x="2486634" y="2979247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09" name="グループ化 208">
                <a:extLst>
                  <a:ext uri="{FF2B5EF4-FFF2-40B4-BE49-F238E27FC236}">
                    <a16:creationId xmlns:a16="http://schemas.microsoft.com/office/drawing/2014/main" id="{DB656899-B283-37FA-ECA3-8011C033CA8A}"/>
                  </a:ext>
                </a:extLst>
              </p:cNvPr>
              <p:cNvGrpSpPr/>
              <p:nvPr/>
            </p:nvGrpSpPr>
            <p:grpSpPr>
              <a:xfrm>
                <a:off x="2163177" y="4153010"/>
                <a:ext cx="483937" cy="1026063"/>
                <a:chOff x="2118988" y="4156806"/>
                <a:chExt cx="483937" cy="1026063"/>
              </a:xfrm>
              <a:grpFill/>
            </p:grpSpPr>
            <p:sp>
              <p:nvSpPr>
                <p:cNvPr id="213" name="楕円 212">
                  <a:extLst>
                    <a:ext uri="{FF2B5EF4-FFF2-40B4-BE49-F238E27FC236}">
                      <a16:creationId xmlns:a16="http://schemas.microsoft.com/office/drawing/2014/main" id="{FA787F7F-1976-150C-60E8-46A70B4097AE}"/>
                    </a:ext>
                  </a:extLst>
                </p:cNvPr>
                <p:cNvSpPr/>
                <p:nvPr/>
              </p:nvSpPr>
              <p:spPr>
                <a:xfrm rot="388397">
                  <a:off x="2118988" y="4156806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4" name="楕円 213">
                  <a:extLst>
                    <a:ext uri="{FF2B5EF4-FFF2-40B4-BE49-F238E27FC236}">
                      <a16:creationId xmlns:a16="http://schemas.microsoft.com/office/drawing/2014/main" id="{BCC9CA87-3760-500E-992B-E30C5E38A75B}"/>
                    </a:ext>
                  </a:extLst>
                </p:cNvPr>
                <p:cNvSpPr/>
                <p:nvPr/>
              </p:nvSpPr>
              <p:spPr>
                <a:xfrm rot="21396832">
                  <a:off x="2430776" y="4173779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10" name="正方形/長方形 52">
                <a:extLst>
                  <a:ext uri="{FF2B5EF4-FFF2-40B4-BE49-F238E27FC236}">
                    <a16:creationId xmlns:a16="http://schemas.microsoft.com/office/drawing/2014/main" id="{6CB4F4F0-773D-E529-6496-637A864B10D4}"/>
                  </a:ext>
                </a:extLst>
              </p:cNvPr>
              <p:cNvSpPr/>
              <p:nvPr/>
            </p:nvSpPr>
            <p:spPr>
              <a:xfrm>
                <a:off x="2135738" y="3900535"/>
                <a:ext cx="1364914" cy="190667"/>
              </a:xfrm>
              <a:custGeom>
                <a:avLst/>
                <a:gdLst>
                  <a:gd name="connsiteX0" fmla="*/ 0 w 1514174"/>
                  <a:gd name="connsiteY0" fmla="*/ 0 h 117724"/>
                  <a:gd name="connsiteX1" fmla="*/ 1514174 w 1514174"/>
                  <a:gd name="connsiteY1" fmla="*/ 0 h 117724"/>
                  <a:gd name="connsiteX2" fmla="*/ 1514174 w 1514174"/>
                  <a:gd name="connsiteY2" fmla="*/ 117724 h 117724"/>
                  <a:gd name="connsiteX3" fmla="*/ 0 w 1514174"/>
                  <a:gd name="connsiteY3" fmla="*/ 117724 h 117724"/>
                  <a:gd name="connsiteX4" fmla="*/ 0 w 1514174"/>
                  <a:gd name="connsiteY4" fmla="*/ 0 h 117724"/>
                  <a:gd name="connsiteX0" fmla="*/ 189271 w 1703445"/>
                  <a:gd name="connsiteY0" fmla="*/ 14715 h 132439"/>
                  <a:gd name="connsiteX1" fmla="*/ 1703445 w 1703445"/>
                  <a:gd name="connsiteY1" fmla="*/ 14715 h 132439"/>
                  <a:gd name="connsiteX2" fmla="*/ 1703445 w 1703445"/>
                  <a:gd name="connsiteY2" fmla="*/ 132439 h 132439"/>
                  <a:gd name="connsiteX3" fmla="*/ 189271 w 1703445"/>
                  <a:gd name="connsiteY3" fmla="*/ 132439 h 132439"/>
                  <a:gd name="connsiteX4" fmla="*/ 189271 w 1703445"/>
                  <a:gd name="connsiteY4" fmla="*/ 14715 h 132439"/>
                  <a:gd name="connsiteX0" fmla="*/ 189271 w 1703445"/>
                  <a:gd name="connsiteY0" fmla="*/ 14715 h 155094"/>
                  <a:gd name="connsiteX1" fmla="*/ 1703445 w 1703445"/>
                  <a:gd name="connsiteY1" fmla="*/ 14715 h 155094"/>
                  <a:gd name="connsiteX2" fmla="*/ 1703445 w 1703445"/>
                  <a:gd name="connsiteY2" fmla="*/ 132439 h 155094"/>
                  <a:gd name="connsiteX3" fmla="*/ 189271 w 1703445"/>
                  <a:gd name="connsiteY3" fmla="*/ 132439 h 155094"/>
                  <a:gd name="connsiteX4" fmla="*/ 189271 w 1703445"/>
                  <a:gd name="connsiteY4" fmla="*/ 14715 h 155094"/>
                  <a:gd name="connsiteX0" fmla="*/ 189271 w 1703445"/>
                  <a:gd name="connsiteY0" fmla="*/ 22655 h 163034"/>
                  <a:gd name="connsiteX1" fmla="*/ 1703445 w 1703445"/>
                  <a:gd name="connsiteY1" fmla="*/ 22655 h 163034"/>
                  <a:gd name="connsiteX2" fmla="*/ 1703445 w 1703445"/>
                  <a:gd name="connsiteY2" fmla="*/ 140379 h 163034"/>
                  <a:gd name="connsiteX3" fmla="*/ 189271 w 1703445"/>
                  <a:gd name="connsiteY3" fmla="*/ 140379 h 163034"/>
                  <a:gd name="connsiteX4" fmla="*/ 189271 w 1703445"/>
                  <a:gd name="connsiteY4" fmla="*/ 22655 h 163034"/>
                  <a:gd name="connsiteX0" fmla="*/ 189271 w 1730201"/>
                  <a:gd name="connsiteY0" fmla="*/ 22655 h 160986"/>
                  <a:gd name="connsiteX1" fmla="*/ 1703445 w 1730201"/>
                  <a:gd name="connsiteY1" fmla="*/ 22655 h 160986"/>
                  <a:gd name="connsiteX2" fmla="*/ 1703445 w 1730201"/>
                  <a:gd name="connsiteY2" fmla="*/ 140379 h 160986"/>
                  <a:gd name="connsiteX3" fmla="*/ 189271 w 1730201"/>
                  <a:gd name="connsiteY3" fmla="*/ 140379 h 160986"/>
                  <a:gd name="connsiteX4" fmla="*/ 189271 w 1730201"/>
                  <a:gd name="connsiteY4" fmla="*/ 22655 h 160986"/>
                  <a:gd name="connsiteX0" fmla="*/ 189271 w 1764110"/>
                  <a:gd name="connsiteY0" fmla="*/ 26123 h 164454"/>
                  <a:gd name="connsiteX1" fmla="*/ 1703445 w 1764110"/>
                  <a:gd name="connsiteY1" fmla="*/ 26123 h 164454"/>
                  <a:gd name="connsiteX2" fmla="*/ 1703445 w 1764110"/>
                  <a:gd name="connsiteY2" fmla="*/ 143847 h 164454"/>
                  <a:gd name="connsiteX3" fmla="*/ 189271 w 1764110"/>
                  <a:gd name="connsiteY3" fmla="*/ 143847 h 164454"/>
                  <a:gd name="connsiteX4" fmla="*/ 189271 w 1764110"/>
                  <a:gd name="connsiteY4" fmla="*/ 26123 h 164454"/>
                  <a:gd name="connsiteX0" fmla="*/ 114030 w 1688869"/>
                  <a:gd name="connsiteY0" fmla="*/ 26123 h 164454"/>
                  <a:gd name="connsiteX1" fmla="*/ 1628204 w 1688869"/>
                  <a:gd name="connsiteY1" fmla="*/ 26123 h 164454"/>
                  <a:gd name="connsiteX2" fmla="*/ 1628204 w 1688869"/>
                  <a:gd name="connsiteY2" fmla="*/ 143847 h 164454"/>
                  <a:gd name="connsiteX3" fmla="*/ 114030 w 1688869"/>
                  <a:gd name="connsiteY3" fmla="*/ 143847 h 164454"/>
                  <a:gd name="connsiteX4" fmla="*/ 114030 w 1688869"/>
                  <a:gd name="connsiteY4" fmla="*/ 26123 h 164454"/>
                  <a:gd name="connsiteX0" fmla="*/ 114030 w 1688869"/>
                  <a:gd name="connsiteY0" fmla="*/ 26123 h 165522"/>
                  <a:gd name="connsiteX1" fmla="*/ 1628204 w 1688869"/>
                  <a:gd name="connsiteY1" fmla="*/ 26123 h 165522"/>
                  <a:gd name="connsiteX2" fmla="*/ 1628204 w 1688869"/>
                  <a:gd name="connsiteY2" fmla="*/ 143847 h 165522"/>
                  <a:gd name="connsiteX3" fmla="*/ 114030 w 1688869"/>
                  <a:gd name="connsiteY3" fmla="*/ 143847 h 165522"/>
                  <a:gd name="connsiteX4" fmla="*/ 114030 w 1688869"/>
                  <a:gd name="connsiteY4" fmla="*/ 26123 h 165522"/>
                  <a:gd name="connsiteX0" fmla="*/ 138326 w 1794673"/>
                  <a:gd name="connsiteY0" fmla="*/ 26608 h 166671"/>
                  <a:gd name="connsiteX1" fmla="*/ 1652500 w 1794673"/>
                  <a:gd name="connsiteY1" fmla="*/ 26608 h 166671"/>
                  <a:gd name="connsiteX2" fmla="*/ 1652500 w 1794673"/>
                  <a:gd name="connsiteY2" fmla="*/ 144332 h 166671"/>
                  <a:gd name="connsiteX3" fmla="*/ 74872 w 1794673"/>
                  <a:gd name="connsiteY3" fmla="*/ 154094 h 166671"/>
                  <a:gd name="connsiteX4" fmla="*/ 138326 w 1794673"/>
                  <a:gd name="connsiteY4" fmla="*/ 26608 h 166671"/>
                  <a:gd name="connsiteX0" fmla="*/ 138326 w 1794673"/>
                  <a:gd name="connsiteY0" fmla="*/ 26608 h 163848"/>
                  <a:gd name="connsiteX1" fmla="*/ 1652500 w 1794673"/>
                  <a:gd name="connsiteY1" fmla="*/ 26608 h 163848"/>
                  <a:gd name="connsiteX2" fmla="*/ 1652500 w 1794673"/>
                  <a:gd name="connsiteY2" fmla="*/ 144332 h 163848"/>
                  <a:gd name="connsiteX3" fmla="*/ 74872 w 1794673"/>
                  <a:gd name="connsiteY3" fmla="*/ 154094 h 163848"/>
                  <a:gd name="connsiteX4" fmla="*/ 138326 w 1794673"/>
                  <a:gd name="connsiteY4" fmla="*/ 26608 h 163848"/>
                  <a:gd name="connsiteX0" fmla="*/ 144055 w 1801338"/>
                  <a:gd name="connsiteY0" fmla="*/ 26853 h 167625"/>
                  <a:gd name="connsiteX1" fmla="*/ 1658229 w 1801338"/>
                  <a:gd name="connsiteY1" fmla="*/ 26853 h 167625"/>
                  <a:gd name="connsiteX2" fmla="*/ 1658229 w 1801338"/>
                  <a:gd name="connsiteY2" fmla="*/ 144577 h 167625"/>
                  <a:gd name="connsiteX3" fmla="*/ 67585 w 1801338"/>
                  <a:gd name="connsiteY3" fmla="*/ 159220 h 167625"/>
                  <a:gd name="connsiteX4" fmla="*/ 144055 w 1801338"/>
                  <a:gd name="connsiteY4" fmla="*/ 26853 h 167625"/>
                  <a:gd name="connsiteX0" fmla="*/ 144055 w 1801338"/>
                  <a:gd name="connsiteY0" fmla="*/ 26853 h 169790"/>
                  <a:gd name="connsiteX1" fmla="*/ 1658229 w 1801338"/>
                  <a:gd name="connsiteY1" fmla="*/ 26853 h 169790"/>
                  <a:gd name="connsiteX2" fmla="*/ 1658229 w 1801338"/>
                  <a:gd name="connsiteY2" fmla="*/ 144577 h 169790"/>
                  <a:gd name="connsiteX3" fmla="*/ 67585 w 1801338"/>
                  <a:gd name="connsiteY3" fmla="*/ 159220 h 169790"/>
                  <a:gd name="connsiteX4" fmla="*/ 144055 w 1801338"/>
                  <a:gd name="connsiteY4" fmla="*/ 26853 h 169790"/>
                  <a:gd name="connsiteX0" fmla="*/ 163861 w 1821144"/>
                  <a:gd name="connsiteY0" fmla="*/ 26853 h 167625"/>
                  <a:gd name="connsiteX1" fmla="*/ 1678035 w 1821144"/>
                  <a:gd name="connsiteY1" fmla="*/ 26853 h 167625"/>
                  <a:gd name="connsiteX2" fmla="*/ 1678035 w 1821144"/>
                  <a:gd name="connsiteY2" fmla="*/ 144577 h 167625"/>
                  <a:gd name="connsiteX3" fmla="*/ 87391 w 1821144"/>
                  <a:gd name="connsiteY3" fmla="*/ 159220 h 167625"/>
                  <a:gd name="connsiteX4" fmla="*/ 163861 w 1821144"/>
                  <a:gd name="connsiteY4" fmla="*/ 26853 h 167625"/>
                  <a:gd name="connsiteX0" fmla="*/ 168470 w 1825753"/>
                  <a:gd name="connsiteY0" fmla="*/ 26853 h 176290"/>
                  <a:gd name="connsiteX1" fmla="*/ 1682644 w 1825753"/>
                  <a:gd name="connsiteY1" fmla="*/ 26853 h 176290"/>
                  <a:gd name="connsiteX2" fmla="*/ 1682644 w 1825753"/>
                  <a:gd name="connsiteY2" fmla="*/ 144577 h 176290"/>
                  <a:gd name="connsiteX3" fmla="*/ 92000 w 1825753"/>
                  <a:gd name="connsiteY3" fmla="*/ 159220 h 176290"/>
                  <a:gd name="connsiteX4" fmla="*/ 168470 w 1825753"/>
                  <a:gd name="connsiteY4" fmla="*/ 26853 h 176290"/>
                  <a:gd name="connsiteX0" fmla="*/ 125061 w 1782344"/>
                  <a:gd name="connsiteY0" fmla="*/ 21632 h 171069"/>
                  <a:gd name="connsiteX1" fmla="*/ 1639235 w 1782344"/>
                  <a:gd name="connsiteY1" fmla="*/ 21632 h 171069"/>
                  <a:gd name="connsiteX2" fmla="*/ 1639235 w 1782344"/>
                  <a:gd name="connsiteY2" fmla="*/ 139356 h 171069"/>
                  <a:gd name="connsiteX3" fmla="*/ 48591 w 1782344"/>
                  <a:gd name="connsiteY3" fmla="*/ 153999 h 171069"/>
                  <a:gd name="connsiteX4" fmla="*/ 125061 w 1782344"/>
                  <a:gd name="connsiteY4" fmla="*/ 21632 h 171069"/>
                  <a:gd name="connsiteX0" fmla="*/ 152821 w 1807880"/>
                  <a:gd name="connsiteY0" fmla="*/ 27102 h 180342"/>
                  <a:gd name="connsiteX1" fmla="*/ 1666995 w 1807880"/>
                  <a:gd name="connsiteY1" fmla="*/ 27102 h 180342"/>
                  <a:gd name="connsiteX2" fmla="*/ 1666995 w 1807880"/>
                  <a:gd name="connsiteY2" fmla="*/ 144826 h 180342"/>
                  <a:gd name="connsiteX3" fmla="*/ 107265 w 1807880"/>
                  <a:gd name="connsiteY3" fmla="*/ 164350 h 180342"/>
                  <a:gd name="connsiteX4" fmla="*/ 152821 w 1807880"/>
                  <a:gd name="connsiteY4" fmla="*/ 27102 h 180342"/>
                  <a:gd name="connsiteX0" fmla="*/ 145961 w 1799967"/>
                  <a:gd name="connsiteY0" fmla="*/ 27352 h 184514"/>
                  <a:gd name="connsiteX1" fmla="*/ 1660135 w 1799967"/>
                  <a:gd name="connsiteY1" fmla="*/ 27352 h 184514"/>
                  <a:gd name="connsiteX2" fmla="*/ 1660135 w 1799967"/>
                  <a:gd name="connsiteY2" fmla="*/ 145076 h 184514"/>
                  <a:gd name="connsiteX3" fmla="*/ 115049 w 1799967"/>
                  <a:gd name="connsiteY3" fmla="*/ 169481 h 184514"/>
                  <a:gd name="connsiteX4" fmla="*/ 145961 w 1799967"/>
                  <a:gd name="connsiteY4" fmla="*/ 27352 h 184514"/>
                  <a:gd name="connsiteX0" fmla="*/ 158597 w 1812603"/>
                  <a:gd name="connsiteY0" fmla="*/ 27352 h 179503"/>
                  <a:gd name="connsiteX1" fmla="*/ 1672771 w 1812603"/>
                  <a:gd name="connsiteY1" fmla="*/ 27352 h 179503"/>
                  <a:gd name="connsiteX2" fmla="*/ 1672771 w 1812603"/>
                  <a:gd name="connsiteY2" fmla="*/ 145076 h 179503"/>
                  <a:gd name="connsiteX3" fmla="*/ 127685 w 1812603"/>
                  <a:gd name="connsiteY3" fmla="*/ 169481 h 179503"/>
                  <a:gd name="connsiteX4" fmla="*/ 158597 w 1812603"/>
                  <a:gd name="connsiteY4" fmla="*/ 27352 h 179503"/>
                  <a:gd name="connsiteX0" fmla="*/ 158597 w 1799693"/>
                  <a:gd name="connsiteY0" fmla="*/ 25983 h 178134"/>
                  <a:gd name="connsiteX1" fmla="*/ 1672771 w 1799693"/>
                  <a:gd name="connsiteY1" fmla="*/ 25983 h 178134"/>
                  <a:gd name="connsiteX2" fmla="*/ 1672771 w 1799693"/>
                  <a:gd name="connsiteY2" fmla="*/ 143707 h 178134"/>
                  <a:gd name="connsiteX3" fmla="*/ 127685 w 1799693"/>
                  <a:gd name="connsiteY3" fmla="*/ 168112 h 178134"/>
                  <a:gd name="connsiteX4" fmla="*/ 158597 w 1799693"/>
                  <a:gd name="connsiteY4" fmla="*/ 25983 h 178134"/>
                  <a:gd name="connsiteX0" fmla="*/ 160144 w 1810266"/>
                  <a:gd name="connsiteY0" fmla="*/ 31569 h 183966"/>
                  <a:gd name="connsiteX1" fmla="*/ 1697097 w 1810266"/>
                  <a:gd name="connsiteY1" fmla="*/ 23434 h 183966"/>
                  <a:gd name="connsiteX2" fmla="*/ 1674318 w 1810266"/>
                  <a:gd name="connsiteY2" fmla="*/ 149293 h 183966"/>
                  <a:gd name="connsiteX3" fmla="*/ 129232 w 1810266"/>
                  <a:gd name="connsiteY3" fmla="*/ 173698 h 183966"/>
                  <a:gd name="connsiteX4" fmla="*/ 160144 w 1810266"/>
                  <a:gd name="connsiteY4" fmla="*/ 31569 h 183966"/>
                  <a:gd name="connsiteX0" fmla="*/ 160144 w 1749115"/>
                  <a:gd name="connsiteY0" fmla="*/ 31569 h 188531"/>
                  <a:gd name="connsiteX1" fmla="*/ 1697097 w 1749115"/>
                  <a:gd name="connsiteY1" fmla="*/ 23434 h 188531"/>
                  <a:gd name="connsiteX2" fmla="*/ 1674318 w 1749115"/>
                  <a:gd name="connsiteY2" fmla="*/ 149293 h 188531"/>
                  <a:gd name="connsiteX3" fmla="*/ 129232 w 1749115"/>
                  <a:gd name="connsiteY3" fmla="*/ 173698 h 188531"/>
                  <a:gd name="connsiteX4" fmla="*/ 160144 w 1749115"/>
                  <a:gd name="connsiteY4" fmla="*/ 31569 h 188531"/>
                  <a:gd name="connsiteX0" fmla="*/ 160144 w 1756854"/>
                  <a:gd name="connsiteY0" fmla="*/ 33704 h 190666"/>
                  <a:gd name="connsiteX1" fmla="*/ 1697097 w 1756854"/>
                  <a:gd name="connsiteY1" fmla="*/ 25569 h 190666"/>
                  <a:gd name="connsiteX2" fmla="*/ 1674318 w 1756854"/>
                  <a:gd name="connsiteY2" fmla="*/ 151428 h 190666"/>
                  <a:gd name="connsiteX3" fmla="*/ 129232 w 1756854"/>
                  <a:gd name="connsiteY3" fmla="*/ 175833 h 190666"/>
                  <a:gd name="connsiteX4" fmla="*/ 160144 w 1756854"/>
                  <a:gd name="connsiteY4" fmla="*/ 33704 h 190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6854" h="190666">
                    <a:moveTo>
                      <a:pt x="160144" y="33704"/>
                    </a:moveTo>
                    <a:cubicBezTo>
                      <a:pt x="421455" y="8660"/>
                      <a:pt x="1623881" y="-23434"/>
                      <a:pt x="1697097" y="25569"/>
                    </a:cubicBezTo>
                    <a:cubicBezTo>
                      <a:pt x="1770313" y="74572"/>
                      <a:pt x="1790821" y="106859"/>
                      <a:pt x="1674318" y="151428"/>
                    </a:cubicBezTo>
                    <a:cubicBezTo>
                      <a:pt x="1557815" y="195997"/>
                      <a:pt x="249803" y="200335"/>
                      <a:pt x="129232" y="175833"/>
                    </a:cubicBezTo>
                    <a:cubicBezTo>
                      <a:pt x="8661" y="151331"/>
                      <a:pt x="-101167" y="58748"/>
                      <a:pt x="160144" y="33704"/>
                    </a:cubicBezTo>
                    <a:close/>
                  </a:path>
                </a:pathLst>
              </a:cu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1" name="楕円 210">
                <a:extLst>
                  <a:ext uri="{FF2B5EF4-FFF2-40B4-BE49-F238E27FC236}">
                    <a16:creationId xmlns:a16="http://schemas.microsoft.com/office/drawing/2014/main" id="{3D2D6EFC-0829-0316-1316-9E0FE2889649}"/>
                  </a:ext>
                </a:extLst>
              </p:cNvPr>
              <p:cNvSpPr/>
              <p:nvPr/>
            </p:nvSpPr>
            <p:spPr>
              <a:xfrm>
                <a:off x="1901953" y="3783176"/>
                <a:ext cx="145302" cy="165681"/>
              </a:xfrm>
              <a:prstGeom prst="ellipse">
                <a:avLst/>
              </a:pr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2" name="楕円 211">
                <a:extLst>
                  <a:ext uri="{FF2B5EF4-FFF2-40B4-BE49-F238E27FC236}">
                    <a16:creationId xmlns:a16="http://schemas.microsoft.com/office/drawing/2014/main" id="{A4405204-01DD-36D2-F8D3-61C87974E15A}"/>
                  </a:ext>
                </a:extLst>
              </p:cNvPr>
              <p:cNvSpPr/>
              <p:nvPr/>
            </p:nvSpPr>
            <p:spPr>
              <a:xfrm>
                <a:off x="1910544" y="4046968"/>
                <a:ext cx="145302" cy="165681"/>
              </a:xfrm>
              <a:prstGeom prst="ellipse">
                <a:avLst/>
              </a:pr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4" name="円/楕円 32">
              <a:extLst>
                <a:ext uri="{FF2B5EF4-FFF2-40B4-BE49-F238E27FC236}">
                  <a16:creationId xmlns:a16="http://schemas.microsoft.com/office/drawing/2014/main" id="{0122B102-E705-BF64-80A5-19214724B3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4989" y="576412"/>
              <a:ext cx="5475636" cy="547563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34950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</a:t>
              </a:r>
              <a:endParaRPr kumimoji="1" lang="ja-JP" altLang="en-US" dirty="0"/>
            </a:p>
          </p:txBody>
        </p:sp>
        <p:sp>
          <p:nvSpPr>
            <p:cNvPr id="145" name="円/楕円 32">
              <a:extLst>
                <a:ext uri="{FF2B5EF4-FFF2-40B4-BE49-F238E27FC236}">
                  <a16:creationId xmlns:a16="http://schemas.microsoft.com/office/drawing/2014/main" id="{BD6C7B48-3416-CEB4-DE99-5612F58F2C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7230" y="408653"/>
              <a:ext cx="5821200" cy="5821200"/>
            </a:xfrm>
            <a:prstGeom prst="ellipse">
              <a:avLst/>
            </a:prstGeom>
            <a:noFill/>
            <a:ln w="133350" cap="rnd">
              <a:solidFill>
                <a:schemeClr val="accent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/>
                <a:t>A</a:t>
              </a:r>
              <a:endParaRPr kumimoji="1" lang="ja-JP" altLang="en-US" dirty="0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2D05AEA9-09A5-57DF-AE65-6D2F167B83B9}"/>
                </a:ext>
              </a:extLst>
            </p:cNvPr>
            <p:cNvSpPr/>
            <p:nvPr/>
          </p:nvSpPr>
          <p:spPr>
            <a:xfrm rot="20313923">
              <a:off x="3046639" y="1825832"/>
              <a:ext cx="5310508" cy="1806013"/>
            </a:xfrm>
            <a:custGeom>
              <a:avLst/>
              <a:gdLst>
                <a:gd name="connsiteX0" fmla="*/ 4860712 w 5310508"/>
                <a:gd name="connsiteY0" fmla="*/ 0 h 1806013"/>
                <a:gd name="connsiteX1" fmla="*/ 4965590 w 5310508"/>
                <a:gd name="connsiteY1" fmla="*/ 169306 h 1806013"/>
                <a:gd name="connsiteX2" fmla="*/ 5310508 w 5310508"/>
                <a:gd name="connsiteY2" fmla="*/ 1445982 h 1806013"/>
                <a:gd name="connsiteX3" fmla="*/ 5309575 w 5310508"/>
                <a:gd name="connsiteY3" fmla="*/ 1566223 h 1806013"/>
                <a:gd name="connsiteX4" fmla="*/ 5217670 w 5310508"/>
                <a:gd name="connsiteY4" fmla="*/ 1605547 h 1806013"/>
                <a:gd name="connsiteX5" fmla="*/ 2420011 w 5310508"/>
                <a:gd name="connsiteY5" fmla="*/ 1643854 h 1806013"/>
                <a:gd name="connsiteX6" fmla="*/ 44991 w 5310508"/>
                <a:gd name="connsiteY6" fmla="*/ 610944 h 1806013"/>
                <a:gd name="connsiteX7" fmla="*/ 0 w 5310508"/>
                <a:gd name="connsiteY7" fmla="*/ 570560 h 1806013"/>
                <a:gd name="connsiteX8" fmla="*/ 24039 w 5310508"/>
                <a:gd name="connsiteY8" fmla="*/ 498898 h 1806013"/>
                <a:gd name="connsiteX9" fmla="*/ 139492 w 5310508"/>
                <a:gd name="connsiteY9" fmla="*/ 243499 h 1806013"/>
                <a:gd name="connsiteX10" fmla="*/ 277164 w 5310508"/>
                <a:gd name="connsiteY10" fmla="*/ 6118 h 1806013"/>
                <a:gd name="connsiteX11" fmla="*/ 480648 w 5310508"/>
                <a:gd name="connsiteY11" fmla="*/ 67583 h 1806013"/>
                <a:gd name="connsiteX12" fmla="*/ 2558811 w 5310508"/>
                <a:gd name="connsiteY12" fmla="*/ 315540 h 1806013"/>
                <a:gd name="connsiteX13" fmla="*/ 4636974 w 5310508"/>
                <a:gd name="connsiteY13" fmla="*/ 67584 h 1806013"/>
                <a:gd name="connsiteX14" fmla="*/ 4860712 w 5310508"/>
                <a:gd name="connsiteY14" fmla="*/ 0 h 1806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10508" h="1806013">
                  <a:moveTo>
                    <a:pt x="4860712" y="0"/>
                  </a:moveTo>
                  <a:lnTo>
                    <a:pt x="4965590" y="169306"/>
                  </a:lnTo>
                  <a:cubicBezTo>
                    <a:pt x="5180961" y="557310"/>
                    <a:pt x="5301542" y="995727"/>
                    <a:pt x="5310508" y="1445982"/>
                  </a:cubicBezTo>
                  <a:lnTo>
                    <a:pt x="5309575" y="1566223"/>
                  </a:lnTo>
                  <a:lnTo>
                    <a:pt x="5217670" y="1605547"/>
                  </a:lnTo>
                  <a:cubicBezTo>
                    <a:pt x="4561072" y="1849112"/>
                    <a:pt x="3530445" y="1881221"/>
                    <a:pt x="2420011" y="1643854"/>
                  </a:cubicBezTo>
                  <a:cubicBezTo>
                    <a:pt x="1420620" y="1430224"/>
                    <a:pt x="569463" y="1043824"/>
                    <a:pt x="44991" y="610944"/>
                  </a:cubicBezTo>
                  <a:lnTo>
                    <a:pt x="0" y="570560"/>
                  </a:lnTo>
                  <a:lnTo>
                    <a:pt x="24039" y="498898"/>
                  </a:lnTo>
                  <a:cubicBezTo>
                    <a:pt x="58574" y="410932"/>
                    <a:pt x="97158" y="325756"/>
                    <a:pt x="139492" y="243499"/>
                  </a:cubicBezTo>
                  <a:lnTo>
                    <a:pt x="277164" y="6118"/>
                  </a:lnTo>
                  <a:lnTo>
                    <a:pt x="480648" y="67583"/>
                  </a:lnTo>
                  <a:cubicBezTo>
                    <a:pt x="1045391" y="222488"/>
                    <a:pt x="1769405" y="315540"/>
                    <a:pt x="2558811" y="315540"/>
                  </a:cubicBezTo>
                  <a:cubicBezTo>
                    <a:pt x="3348217" y="315539"/>
                    <a:pt x="4072231" y="222487"/>
                    <a:pt x="4636974" y="67584"/>
                  </a:cubicBezTo>
                  <a:lnTo>
                    <a:pt x="4860712" y="0"/>
                  </a:ln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 w="666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B26C616F-4A0E-51C0-03C0-B595FBA0CCF4}"/>
                </a:ext>
              </a:extLst>
            </p:cNvPr>
            <p:cNvSpPr/>
            <p:nvPr/>
          </p:nvSpPr>
          <p:spPr>
            <a:xfrm rot="20313923">
              <a:off x="2833020" y="710148"/>
              <a:ext cx="4583548" cy="1554686"/>
            </a:xfrm>
            <a:custGeom>
              <a:avLst/>
              <a:gdLst>
                <a:gd name="connsiteX0" fmla="*/ 3295839 w 4583548"/>
                <a:gd name="connsiteY0" fmla="*/ 190094 h 1554686"/>
                <a:gd name="connsiteX1" fmla="*/ 4549835 w 4583548"/>
                <a:gd name="connsiteY1" fmla="*/ 1184723 h 1554686"/>
                <a:gd name="connsiteX2" fmla="*/ 4583548 w 4583548"/>
                <a:gd name="connsiteY2" fmla="*/ 1239147 h 1554686"/>
                <a:gd name="connsiteX3" fmla="*/ 4359810 w 4583548"/>
                <a:gd name="connsiteY3" fmla="*/ 1306731 h 1554686"/>
                <a:gd name="connsiteX4" fmla="*/ 2281647 w 4583548"/>
                <a:gd name="connsiteY4" fmla="*/ 1554686 h 1554686"/>
                <a:gd name="connsiteX5" fmla="*/ 203484 w 4583548"/>
                <a:gd name="connsiteY5" fmla="*/ 1306730 h 1554686"/>
                <a:gd name="connsiteX6" fmla="*/ 0 w 4583548"/>
                <a:gd name="connsiteY6" fmla="*/ 1245265 h 1554686"/>
                <a:gd name="connsiteX7" fmla="*/ 288 w 4583548"/>
                <a:gd name="connsiteY7" fmla="*/ 1244769 h 1554686"/>
                <a:gd name="connsiteX8" fmla="*/ 3295839 w 4583548"/>
                <a:gd name="connsiteY8" fmla="*/ 190094 h 1554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83548" h="1554686">
                  <a:moveTo>
                    <a:pt x="3295839" y="190094"/>
                  </a:moveTo>
                  <a:cubicBezTo>
                    <a:pt x="3823641" y="397306"/>
                    <a:pt x="4250977" y="750256"/>
                    <a:pt x="4549835" y="1184723"/>
                  </a:cubicBezTo>
                  <a:lnTo>
                    <a:pt x="4583548" y="1239147"/>
                  </a:lnTo>
                  <a:lnTo>
                    <a:pt x="4359810" y="1306731"/>
                  </a:lnTo>
                  <a:cubicBezTo>
                    <a:pt x="3795067" y="1461634"/>
                    <a:pt x="3071053" y="1554686"/>
                    <a:pt x="2281647" y="1554686"/>
                  </a:cubicBezTo>
                  <a:cubicBezTo>
                    <a:pt x="1492241" y="1554686"/>
                    <a:pt x="768227" y="1461634"/>
                    <a:pt x="203484" y="1306730"/>
                  </a:cubicBezTo>
                  <a:lnTo>
                    <a:pt x="0" y="1245265"/>
                  </a:lnTo>
                  <a:lnTo>
                    <a:pt x="288" y="1244769"/>
                  </a:lnTo>
                  <a:cubicBezTo>
                    <a:pt x="693835" y="176774"/>
                    <a:pt x="2064299" y="-293399"/>
                    <a:pt x="3295839" y="190094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 w="730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フリーフォーム: 図形 52">
              <a:extLst>
                <a:ext uri="{FF2B5EF4-FFF2-40B4-BE49-F238E27FC236}">
                  <a16:creationId xmlns:a16="http://schemas.microsoft.com/office/drawing/2014/main" id="{B3B3C448-0FF5-AF24-2CD2-E713BF564520}"/>
                </a:ext>
              </a:extLst>
            </p:cNvPr>
            <p:cNvSpPr/>
            <p:nvPr/>
          </p:nvSpPr>
          <p:spPr>
            <a:xfrm rot="21272620">
              <a:off x="3151848" y="2616639"/>
              <a:ext cx="5475968" cy="2367017"/>
            </a:xfrm>
            <a:custGeom>
              <a:avLst/>
              <a:gdLst>
                <a:gd name="connsiteX0" fmla="*/ 5387688 w 5475968"/>
                <a:gd name="connsiteY0" fmla="*/ 0 h 2367017"/>
                <a:gd name="connsiteX1" fmla="*/ 5395783 w 5475968"/>
                <a:gd name="connsiteY1" fmla="*/ 29127 h 2367017"/>
                <a:gd name="connsiteX2" fmla="*/ 5463373 w 5475968"/>
                <a:gd name="connsiteY2" fmla="*/ 949538 h 2367017"/>
                <a:gd name="connsiteX3" fmla="*/ 5263429 w 5475968"/>
                <a:gd name="connsiteY3" fmla="*/ 1748288 h 2367017"/>
                <a:gd name="connsiteX4" fmla="*/ 5180645 w 5475968"/>
                <a:gd name="connsiteY4" fmla="*/ 1921388 h 2367017"/>
                <a:gd name="connsiteX5" fmla="*/ 4964484 w 5475968"/>
                <a:gd name="connsiteY5" fmla="*/ 2010052 h 2367017"/>
                <a:gd name="connsiteX6" fmla="*/ 2761201 w 5475968"/>
                <a:gd name="connsiteY6" fmla="*/ 2367017 h 2367017"/>
                <a:gd name="connsiteX7" fmla="*/ 311943 w 5475968"/>
                <a:gd name="connsiteY7" fmla="*/ 1909159 h 2367017"/>
                <a:gd name="connsiteX8" fmla="*/ 280234 w 5475968"/>
                <a:gd name="connsiteY8" fmla="*/ 1893413 h 2367017"/>
                <a:gd name="connsiteX9" fmla="*/ 192189 w 5475968"/>
                <a:gd name="connsiteY9" fmla="*/ 1698104 h 2367017"/>
                <a:gd name="connsiteX10" fmla="*/ 0 w 5475968"/>
                <a:gd name="connsiteY10" fmla="*/ 708877 h 2367017"/>
                <a:gd name="connsiteX11" fmla="*/ 9163 w 5475968"/>
                <a:gd name="connsiteY11" fmla="*/ 504385 h 2367017"/>
                <a:gd name="connsiteX12" fmla="*/ 63532 w 5475968"/>
                <a:gd name="connsiteY12" fmla="*/ 530825 h 2367017"/>
                <a:gd name="connsiteX13" fmla="*/ 2631129 w 5475968"/>
                <a:gd name="connsiteY13" fmla="*/ 870050 h 2367017"/>
                <a:gd name="connsiteX14" fmla="*/ 5310158 w 5475968"/>
                <a:gd name="connsiteY14" fmla="*/ 63103 h 2367017"/>
                <a:gd name="connsiteX15" fmla="*/ 5387688 w 5475968"/>
                <a:gd name="connsiteY15" fmla="*/ 0 h 236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475968" h="2367017">
                  <a:moveTo>
                    <a:pt x="5387688" y="0"/>
                  </a:moveTo>
                  <a:lnTo>
                    <a:pt x="5395783" y="29127"/>
                  </a:lnTo>
                  <a:cubicBezTo>
                    <a:pt x="5468525" y="322025"/>
                    <a:pt x="5493701" y="632034"/>
                    <a:pt x="5463373" y="949538"/>
                  </a:cubicBezTo>
                  <a:cubicBezTo>
                    <a:pt x="5436415" y="1231764"/>
                    <a:pt x="5367516" y="1499873"/>
                    <a:pt x="5263429" y="1748288"/>
                  </a:cubicBezTo>
                  <a:lnTo>
                    <a:pt x="5180645" y="1921388"/>
                  </a:lnTo>
                  <a:lnTo>
                    <a:pt x="4964484" y="2010052"/>
                  </a:lnTo>
                  <a:cubicBezTo>
                    <a:pt x="4365739" y="2233056"/>
                    <a:pt x="3598134" y="2367018"/>
                    <a:pt x="2761201" y="2367017"/>
                  </a:cubicBezTo>
                  <a:cubicBezTo>
                    <a:pt x="1804706" y="2367017"/>
                    <a:pt x="938762" y="2192047"/>
                    <a:pt x="311943" y="1909159"/>
                  </a:cubicBezTo>
                  <a:lnTo>
                    <a:pt x="280234" y="1893413"/>
                  </a:lnTo>
                  <a:lnTo>
                    <a:pt x="192189" y="1698104"/>
                  </a:lnTo>
                  <a:cubicBezTo>
                    <a:pt x="69767" y="1389926"/>
                    <a:pt x="2074" y="1055787"/>
                    <a:pt x="0" y="708877"/>
                  </a:cubicBezTo>
                  <a:lnTo>
                    <a:pt x="9163" y="504385"/>
                  </a:lnTo>
                  <a:lnTo>
                    <a:pt x="63532" y="530825"/>
                  </a:lnTo>
                  <a:cubicBezTo>
                    <a:pt x="686903" y="802608"/>
                    <a:pt x="1611542" y="939779"/>
                    <a:pt x="2631129" y="870050"/>
                  </a:cubicBezTo>
                  <a:cubicBezTo>
                    <a:pt x="3764003" y="792575"/>
                    <a:pt x="4745974" y="478002"/>
                    <a:pt x="5310158" y="63103"/>
                  </a:cubicBezTo>
                  <a:lnTo>
                    <a:pt x="5387688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730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フリーフォーム: 図形 50">
              <a:extLst>
                <a:ext uri="{FF2B5EF4-FFF2-40B4-BE49-F238E27FC236}">
                  <a16:creationId xmlns:a16="http://schemas.microsoft.com/office/drawing/2014/main" id="{93E3FFDC-8D23-AA96-C26D-D2DB17C0C89A}"/>
                </a:ext>
              </a:extLst>
            </p:cNvPr>
            <p:cNvSpPr/>
            <p:nvPr/>
          </p:nvSpPr>
          <p:spPr>
            <a:xfrm rot="21272620">
              <a:off x="3410651" y="4064523"/>
              <a:ext cx="5041358" cy="1981071"/>
            </a:xfrm>
            <a:custGeom>
              <a:avLst/>
              <a:gdLst>
                <a:gd name="connsiteX0" fmla="*/ 4900411 w 4900411"/>
                <a:gd name="connsiteY0" fmla="*/ 27975 h 1533802"/>
                <a:gd name="connsiteX1" fmla="*/ 4867630 w 4900411"/>
                <a:gd name="connsiteY1" fmla="*/ 96520 h 1533802"/>
                <a:gd name="connsiteX2" fmla="*/ 2197395 w 4900411"/>
                <a:gd name="connsiteY2" fmla="*/ 1521207 h 1533802"/>
                <a:gd name="connsiteX3" fmla="*/ 13863 w 4900411"/>
                <a:gd name="connsiteY3" fmla="*/ 30752 h 1533802"/>
                <a:gd name="connsiteX4" fmla="*/ 0 w 4900411"/>
                <a:gd name="connsiteY4" fmla="*/ 0 h 1533802"/>
                <a:gd name="connsiteX5" fmla="*/ 31709 w 4900411"/>
                <a:gd name="connsiteY5" fmla="*/ 15746 h 1533802"/>
                <a:gd name="connsiteX6" fmla="*/ 2480967 w 4900411"/>
                <a:gd name="connsiteY6" fmla="*/ 473604 h 1533802"/>
                <a:gd name="connsiteX7" fmla="*/ 4684250 w 4900411"/>
                <a:gd name="connsiteY7" fmla="*/ 116639 h 1533802"/>
                <a:gd name="connsiteX8" fmla="*/ 4900411 w 4900411"/>
                <a:gd name="connsiteY8" fmla="*/ 27975 h 1533802"/>
                <a:gd name="connsiteX0" fmla="*/ 4900411 w 4900411"/>
                <a:gd name="connsiteY0" fmla="*/ 326165 h 1831992"/>
                <a:gd name="connsiteX1" fmla="*/ 4867630 w 4900411"/>
                <a:gd name="connsiteY1" fmla="*/ 394710 h 1831992"/>
                <a:gd name="connsiteX2" fmla="*/ 2197395 w 4900411"/>
                <a:gd name="connsiteY2" fmla="*/ 1819397 h 1831992"/>
                <a:gd name="connsiteX3" fmla="*/ 13863 w 4900411"/>
                <a:gd name="connsiteY3" fmla="*/ 328942 h 1831992"/>
                <a:gd name="connsiteX4" fmla="*/ 0 w 4900411"/>
                <a:gd name="connsiteY4" fmla="*/ 298190 h 1831992"/>
                <a:gd name="connsiteX5" fmla="*/ 31709 w 4900411"/>
                <a:gd name="connsiteY5" fmla="*/ 313936 h 1831992"/>
                <a:gd name="connsiteX6" fmla="*/ 2548310 w 4900411"/>
                <a:gd name="connsiteY6" fmla="*/ 0 h 1831992"/>
                <a:gd name="connsiteX7" fmla="*/ 4684250 w 4900411"/>
                <a:gd name="connsiteY7" fmla="*/ 414829 h 1831992"/>
                <a:gd name="connsiteX8" fmla="*/ 4900411 w 4900411"/>
                <a:gd name="connsiteY8" fmla="*/ 326165 h 1831992"/>
                <a:gd name="connsiteX0" fmla="*/ 4900411 w 4900411"/>
                <a:gd name="connsiteY0" fmla="*/ 327705 h 1833532"/>
                <a:gd name="connsiteX1" fmla="*/ 4867630 w 4900411"/>
                <a:gd name="connsiteY1" fmla="*/ 396250 h 1833532"/>
                <a:gd name="connsiteX2" fmla="*/ 2197395 w 4900411"/>
                <a:gd name="connsiteY2" fmla="*/ 1820937 h 1833532"/>
                <a:gd name="connsiteX3" fmla="*/ 13863 w 4900411"/>
                <a:gd name="connsiteY3" fmla="*/ 330482 h 1833532"/>
                <a:gd name="connsiteX4" fmla="*/ 0 w 4900411"/>
                <a:gd name="connsiteY4" fmla="*/ 299730 h 1833532"/>
                <a:gd name="connsiteX5" fmla="*/ 31709 w 4900411"/>
                <a:gd name="connsiteY5" fmla="*/ 315476 h 1833532"/>
                <a:gd name="connsiteX6" fmla="*/ 2548310 w 4900411"/>
                <a:gd name="connsiteY6" fmla="*/ 1540 h 1833532"/>
                <a:gd name="connsiteX7" fmla="*/ 4684250 w 4900411"/>
                <a:gd name="connsiteY7" fmla="*/ 416369 h 1833532"/>
                <a:gd name="connsiteX8" fmla="*/ 4900411 w 4900411"/>
                <a:gd name="connsiteY8" fmla="*/ 327705 h 1833532"/>
                <a:gd name="connsiteX0" fmla="*/ 4900411 w 4900411"/>
                <a:gd name="connsiteY0" fmla="*/ 330544 h 1836371"/>
                <a:gd name="connsiteX1" fmla="*/ 4867630 w 4900411"/>
                <a:gd name="connsiteY1" fmla="*/ 399089 h 1836371"/>
                <a:gd name="connsiteX2" fmla="*/ 2197395 w 4900411"/>
                <a:gd name="connsiteY2" fmla="*/ 1823776 h 1836371"/>
                <a:gd name="connsiteX3" fmla="*/ 13863 w 4900411"/>
                <a:gd name="connsiteY3" fmla="*/ 333321 h 1836371"/>
                <a:gd name="connsiteX4" fmla="*/ 0 w 4900411"/>
                <a:gd name="connsiteY4" fmla="*/ 302569 h 1836371"/>
                <a:gd name="connsiteX5" fmla="*/ 31709 w 4900411"/>
                <a:gd name="connsiteY5" fmla="*/ 318315 h 1836371"/>
                <a:gd name="connsiteX6" fmla="*/ 2548310 w 4900411"/>
                <a:gd name="connsiteY6" fmla="*/ 4379 h 1836371"/>
                <a:gd name="connsiteX7" fmla="*/ 4684250 w 4900411"/>
                <a:gd name="connsiteY7" fmla="*/ 419208 h 1836371"/>
                <a:gd name="connsiteX8" fmla="*/ 4900411 w 4900411"/>
                <a:gd name="connsiteY8" fmla="*/ 330544 h 1836371"/>
                <a:gd name="connsiteX0" fmla="*/ 4900411 w 4900411"/>
                <a:gd name="connsiteY0" fmla="*/ 334157 h 1839984"/>
                <a:gd name="connsiteX1" fmla="*/ 4867630 w 4900411"/>
                <a:gd name="connsiteY1" fmla="*/ 402702 h 1839984"/>
                <a:gd name="connsiteX2" fmla="*/ 2197395 w 4900411"/>
                <a:gd name="connsiteY2" fmla="*/ 1827389 h 1839984"/>
                <a:gd name="connsiteX3" fmla="*/ 13863 w 4900411"/>
                <a:gd name="connsiteY3" fmla="*/ 336934 h 1839984"/>
                <a:gd name="connsiteX4" fmla="*/ 0 w 4900411"/>
                <a:gd name="connsiteY4" fmla="*/ 306182 h 1839984"/>
                <a:gd name="connsiteX5" fmla="*/ 31709 w 4900411"/>
                <a:gd name="connsiteY5" fmla="*/ 321928 h 1839984"/>
                <a:gd name="connsiteX6" fmla="*/ 2548310 w 4900411"/>
                <a:gd name="connsiteY6" fmla="*/ 7992 h 1839984"/>
                <a:gd name="connsiteX7" fmla="*/ 4657191 w 4900411"/>
                <a:gd name="connsiteY7" fmla="*/ 305416 h 1839984"/>
                <a:gd name="connsiteX8" fmla="*/ 4900411 w 4900411"/>
                <a:gd name="connsiteY8" fmla="*/ 334157 h 1839984"/>
                <a:gd name="connsiteX0" fmla="*/ 5041358 w 5041358"/>
                <a:gd name="connsiteY0" fmla="*/ 475244 h 1981071"/>
                <a:gd name="connsiteX1" fmla="*/ 5008577 w 5041358"/>
                <a:gd name="connsiteY1" fmla="*/ 543789 h 1981071"/>
                <a:gd name="connsiteX2" fmla="*/ 2338342 w 5041358"/>
                <a:gd name="connsiteY2" fmla="*/ 1968476 h 1981071"/>
                <a:gd name="connsiteX3" fmla="*/ 154810 w 5041358"/>
                <a:gd name="connsiteY3" fmla="*/ 478021 h 1981071"/>
                <a:gd name="connsiteX4" fmla="*/ 140947 w 5041358"/>
                <a:gd name="connsiteY4" fmla="*/ 447269 h 1981071"/>
                <a:gd name="connsiteX5" fmla="*/ 0 w 5041358"/>
                <a:gd name="connsiteY5" fmla="*/ 0 h 1981071"/>
                <a:gd name="connsiteX6" fmla="*/ 2689257 w 5041358"/>
                <a:gd name="connsiteY6" fmla="*/ 149079 h 1981071"/>
                <a:gd name="connsiteX7" fmla="*/ 4798138 w 5041358"/>
                <a:gd name="connsiteY7" fmla="*/ 446503 h 1981071"/>
                <a:gd name="connsiteX8" fmla="*/ 5041358 w 5041358"/>
                <a:gd name="connsiteY8" fmla="*/ 475244 h 1981071"/>
                <a:gd name="connsiteX0" fmla="*/ 5041358 w 5041358"/>
                <a:gd name="connsiteY0" fmla="*/ 475244 h 1981071"/>
                <a:gd name="connsiteX1" fmla="*/ 5008577 w 5041358"/>
                <a:gd name="connsiteY1" fmla="*/ 543789 h 1981071"/>
                <a:gd name="connsiteX2" fmla="*/ 2338342 w 5041358"/>
                <a:gd name="connsiteY2" fmla="*/ 1968476 h 1981071"/>
                <a:gd name="connsiteX3" fmla="*/ 154810 w 5041358"/>
                <a:gd name="connsiteY3" fmla="*/ 478021 h 1981071"/>
                <a:gd name="connsiteX4" fmla="*/ 140947 w 5041358"/>
                <a:gd name="connsiteY4" fmla="*/ 447269 h 1981071"/>
                <a:gd name="connsiteX5" fmla="*/ 0 w 5041358"/>
                <a:gd name="connsiteY5" fmla="*/ 0 h 1981071"/>
                <a:gd name="connsiteX6" fmla="*/ 2689257 w 5041358"/>
                <a:gd name="connsiteY6" fmla="*/ 149079 h 1981071"/>
                <a:gd name="connsiteX7" fmla="*/ 4798138 w 5041358"/>
                <a:gd name="connsiteY7" fmla="*/ 446503 h 1981071"/>
                <a:gd name="connsiteX8" fmla="*/ 5041358 w 5041358"/>
                <a:gd name="connsiteY8" fmla="*/ 475244 h 1981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041358" h="1981071">
                  <a:moveTo>
                    <a:pt x="5041358" y="475244"/>
                  </a:moveTo>
                  <a:lnTo>
                    <a:pt x="5008577" y="543789"/>
                  </a:lnTo>
                  <a:cubicBezTo>
                    <a:pt x="4501399" y="1482461"/>
                    <a:pt x="3467244" y="2076308"/>
                    <a:pt x="2338342" y="1968476"/>
                  </a:cubicBezTo>
                  <a:cubicBezTo>
                    <a:pt x="1368190" y="1875807"/>
                    <a:pt x="564852" y="1287548"/>
                    <a:pt x="154810" y="478021"/>
                  </a:cubicBezTo>
                  <a:lnTo>
                    <a:pt x="140947" y="447269"/>
                  </a:lnTo>
                  <a:lnTo>
                    <a:pt x="0" y="0"/>
                  </a:lnTo>
                  <a:cubicBezTo>
                    <a:pt x="772566" y="92685"/>
                    <a:pt x="1732762" y="149079"/>
                    <a:pt x="2689257" y="149079"/>
                  </a:cubicBezTo>
                  <a:cubicBezTo>
                    <a:pt x="3663766" y="111190"/>
                    <a:pt x="3771474" y="207625"/>
                    <a:pt x="4798138" y="446503"/>
                  </a:cubicBezTo>
                  <a:lnTo>
                    <a:pt x="5041358" y="475244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73025" cap="rnd">
              <a:solidFill>
                <a:schemeClr val="tx1">
                  <a:lumMod val="95000"/>
                  <a:lumOff val="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78" name="フリーフォーム: 図形 77">
              <a:extLst>
                <a:ext uri="{FF2B5EF4-FFF2-40B4-BE49-F238E27FC236}">
                  <a16:creationId xmlns:a16="http://schemas.microsoft.com/office/drawing/2014/main" id="{116972A7-C976-CE3F-5831-53BA195E58B4}"/>
                </a:ext>
              </a:extLst>
            </p:cNvPr>
            <p:cNvSpPr/>
            <p:nvPr/>
          </p:nvSpPr>
          <p:spPr>
            <a:xfrm>
              <a:off x="7402192" y="2781278"/>
              <a:ext cx="1195163" cy="1268282"/>
            </a:xfrm>
            <a:custGeom>
              <a:avLst/>
              <a:gdLst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2302497 w 4243565"/>
                <a:gd name="connsiteY8" fmla="*/ 2593182 h 2739440"/>
                <a:gd name="connsiteX9" fmla="*/ 2286194 w 4243565"/>
                <a:gd name="connsiteY9" fmla="*/ 2601221 h 2739440"/>
                <a:gd name="connsiteX10" fmla="*/ 2105932 w 4243565"/>
                <a:gd name="connsiteY10" fmla="*/ 2644109 h 2739440"/>
                <a:gd name="connsiteX11" fmla="*/ 1924738 w 4243565"/>
                <a:gd name="connsiteY11" fmla="*/ 2579681 h 2739440"/>
                <a:gd name="connsiteX12" fmla="*/ 1908621 w 4243565"/>
                <a:gd name="connsiteY12" fmla="*/ 2568734 h 2739440"/>
                <a:gd name="connsiteX13" fmla="*/ 1874289 w 4243565"/>
                <a:gd name="connsiteY13" fmla="*/ 2596297 h 2739440"/>
                <a:gd name="connsiteX14" fmla="*/ 974306 w 4243565"/>
                <a:gd name="connsiteY14" fmla="*/ 2735384 h 2739440"/>
                <a:gd name="connsiteX15" fmla="*/ 0 w 4243565"/>
                <a:gd name="connsiteY15" fmla="*/ 2185234 h 2739440"/>
                <a:gd name="connsiteX16" fmla="*/ 974306 w 4243565"/>
                <a:gd name="connsiteY16" fmla="*/ 810330 h 2739440"/>
                <a:gd name="connsiteX17" fmla="*/ 1377086 w 4243565"/>
                <a:gd name="connsiteY17" fmla="*/ 1040421 h 2739440"/>
                <a:gd name="connsiteX18" fmla="*/ 1380158 w 4243565"/>
                <a:gd name="connsiteY18" fmla="*/ 1043423 h 2739440"/>
                <a:gd name="connsiteX19" fmla="*/ 1398748 w 4243565"/>
                <a:gd name="connsiteY19" fmla="*/ 992147 h 2739440"/>
                <a:gd name="connsiteX20" fmla="*/ 2093979 w 4243565"/>
                <a:gd name="connsiteY20" fmla="*/ 4 h 2739440"/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2302497 w 4243565"/>
                <a:gd name="connsiteY8" fmla="*/ 2593182 h 2739440"/>
                <a:gd name="connsiteX9" fmla="*/ 2286194 w 4243565"/>
                <a:gd name="connsiteY9" fmla="*/ 2601221 h 2739440"/>
                <a:gd name="connsiteX10" fmla="*/ 2105932 w 4243565"/>
                <a:gd name="connsiteY10" fmla="*/ 2644109 h 2739440"/>
                <a:gd name="connsiteX11" fmla="*/ 1924738 w 4243565"/>
                <a:gd name="connsiteY11" fmla="*/ 2579681 h 2739440"/>
                <a:gd name="connsiteX12" fmla="*/ 1908621 w 4243565"/>
                <a:gd name="connsiteY12" fmla="*/ 2568734 h 2739440"/>
                <a:gd name="connsiteX13" fmla="*/ 974306 w 4243565"/>
                <a:gd name="connsiteY13" fmla="*/ 2735384 h 2739440"/>
                <a:gd name="connsiteX14" fmla="*/ 0 w 4243565"/>
                <a:gd name="connsiteY14" fmla="*/ 2185234 h 2739440"/>
                <a:gd name="connsiteX15" fmla="*/ 974306 w 4243565"/>
                <a:gd name="connsiteY15" fmla="*/ 810330 h 2739440"/>
                <a:gd name="connsiteX16" fmla="*/ 1377086 w 4243565"/>
                <a:gd name="connsiteY16" fmla="*/ 1040421 h 2739440"/>
                <a:gd name="connsiteX17" fmla="*/ 1380158 w 4243565"/>
                <a:gd name="connsiteY17" fmla="*/ 1043423 h 2739440"/>
                <a:gd name="connsiteX18" fmla="*/ 1398748 w 4243565"/>
                <a:gd name="connsiteY18" fmla="*/ 992147 h 2739440"/>
                <a:gd name="connsiteX19" fmla="*/ 2093979 w 4243565"/>
                <a:gd name="connsiteY19" fmla="*/ 4 h 2739440"/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2302497 w 4243565"/>
                <a:gd name="connsiteY8" fmla="*/ 2593182 h 2739440"/>
                <a:gd name="connsiteX9" fmla="*/ 2286194 w 4243565"/>
                <a:gd name="connsiteY9" fmla="*/ 2601221 h 2739440"/>
                <a:gd name="connsiteX10" fmla="*/ 1924738 w 4243565"/>
                <a:gd name="connsiteY10" fmla="*/ 2579681 h 2739440"/>
                <a:gd name="connsiteX11" fmla="*/ 1908621 w 4243565"/>
                <a:gd name="connsiteY11" fmla="*/ 2568734 h 2739440"/>
                <a:gd name="connsiteX12" fmla="*/ 974306 w 4243565"/>
                <a:gd name="connsiteY12" fmla="*/ 2735384 h 2739440"/>
                <a:gd name="connsiteX13" fmla="*/ 0 w 4243565"/>
                <a:gd name="connsiteY13" fmla="*/ 2185234 h 2739440"/>
                <a:gd name="connsiteX14" fmla="*/ 974306 w 4243565"/>
                <a:gd name="connsiteY14" fmla="*/ 810330 h 2739440"/>
                <a:gd name="connsiteX15" fmla="*/ 1377086 w 4243565"/>
                <a:gd name="connsiteY15" fmla="*/ 1040421 h 2739440"/>
                <a:gd name="connsiteX16" fmla="*/ 1380158 w 4243565"/>
                <a:gd name="connsiteY16" fmla="*/ 1043423 h 2739440"/>
                <a:gd name="connsiteX17" fmla="*/ 1398748 w 4243565"/>
                <a:gd name="connsiteY17" fmla="*/ 992147 h 2739440"/>
                <a:gd name="connsiteX18" fmla="*/ 2093979 w 4243565"/>
                <a:gd name="connsiteY18" fmla="*/ 4 h 2739440"/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2302497 w 4243565"/>
                <a:gd name="connsiteY8" fmla="*/ 2593182 h 2739440"/>
                <a:gd name="connsiteX9" fmla="*/ 1924738 w 4243565"/>
                <a:gd name="connsiteY9" fmla="*/ 2579681 h 2739440"/>
                <a:gd name="connsiteX10" fmla="*/ 1908621 w 4243565"/>
                <a:gd name="connsiteY10" fmla="*/ 2568734 h 2739440"/>
                <a:gd name="connsiteX11" fmla="*/ 974306 w 4243565"/>
                <a:gd name="connsiteY11" fmla="*/ 2735384 h 2739440"/>
                <a:gd name="connsiteX12" fmla="*/ 0 w 4243565"/>
                <a:gd name="connsiteY12" fmla="*/ 2185234 h 2739440"/>
                <a:gd name="connsiteX13" fmla="*/ 974306 w 4243565"/>
                <a:gd name="connsiteY13" fmla="*/ 810330 h 2739440"/>
                <a:gd name="connsiteX14" fmla="*/ 1377086 w 4243565"/>
                <a:gd name="connsiteY14" fmla="*/ 1040421 h 2739440"/>
                <a:gd name="connsiteX15" fmla="*/ 1380158 w 4243565"/>
                <a:gd name="connsiteY15" fmla="*/ 1043423 h 2739440"/>
                <a:gd name="connsiteX16" fmla="*/ 1398748 w 4243565"/>
                <a:gd name="connsiteY16" fmla="*/ 992147 h 2739440"/>
                <a:gd name="connsiteX17" fmla="*/ 2093979 w 4243565"/>
                <a:gd name="connsiteY17" fmla="*/ 4 h 2739440"/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1924738 w 4243565"/>
                <a:gd name="connsiteY8" fmla="*/ 2579681 h 2739440"/>
                <a:gd name="connsiteX9" fmla="*/ 1908621 w 4243565"/>
                <a:gd name="connsiteY9" fmla="*/ 2568734 h 2739440"/>
                <a:gd name="connsiteX10" fmla="*/ 974306 w 4243565"/>
                <a:gd name="connsiteY10" fmla="*/ 2735384 h 2739440"/>
                <a:gd name="connsiteX11" fmla="*/ 0 w 4243565"/>
                <a:gd name="connsiteY11" fmla="*/ 2185234 h 2739440"/>
                <a:gd name="connsiteX12" fmla="*/ 974306 w 4243565"/>
                <a:gd name="connsiteY12" fmla="*/ 810330 h 2739440"/>
                <a:gd name="connsiteX13" fmla="*/ 1377086 w 4243565"/>
                <a:gd name="connsiteY13" fmla="*/ 1040421 h 2739440"/>
                <a:gd name="connsiteX14" fmla="*/ 1380158 w 4243565"/>
                <a:gd name="connsiteY14" fmla="*/ 1043423 h 2739440"/>
                <a:gd name="connsiteX15" fmla="*/ 1398748 w 4243565"/>
                <a:gd name="connsiteY15" fmla="*/ 992147 h 2739440"/>
                <a:gd name="connsiteX16" fmla="*/ 2093979 w 4243565"/>
                <a:gd name="connsiteY16" fmla="*/ 4 h 2739440"/>
                <a:gd name="connsiteX0" fmla="*/ 2093979 w 4243565"/>
                <a:gd name="connsiteY0" fmla="*/ 4 h 2735384"/>
                <a:gd name="connsiteX1" fmla="*/ 2743679 w 4243565"/>
                <a:gd name="connsiteY1" fmla="*/ 780175 h 2735384"/>
                <a:gd name="connsiteX2" fmla="*/ 2806777 w 4243565"/>
                <a:gd name="connsiteY2" fmla="*/ 943950 h 2735384"/>
                <a:gd name="connsiteX3" fmla="*/ 2809758 w 4243565"/>
                <a:gd name="connsiteY3" fmla="*/ 939964 h 2735384"/>
                <a:gd name="connsiteX4" fmla="*/ 3149729 w 4243565"/>
                <a:gd name="connsiteY4" fmla="*/ 763872 h 2735384"/>
                <a:gd name="connsiteX5" fmla="*/ 4243565 w 4243565"/>
                <a:gd name="connsiteY5" fmla="*/ 2353929 h 2735384"/>
                <a:gd name="connsiteX6" fmla="*/ 2384741 w 4243565"/>
                <a:gd name="connsiteY6" fmla="*/ 2641114 h 2735384"/>
                <a:gd name="connsiteX7" fmla="*/ 2314815 w 4243565"/>
                <a:gd name="connsiteY7" fmla="*/ 2634972 h 2735384"/>
                <a:gd name="connsiteX8" fmla="*/ 1924738 w 4243565"/>
                <a:gd name="connsiteY8" fmla="*/ 2579681 h 2735384"/>
                <a:gd name="connsiteX9" fmla="*/ 1908621 w 4243565"/>
                <a:gd name="connsiteY9" fmla="*/ 2568734 h 2735384"/>
                <a:gd name="connsiteX10" fmla="*/ 974306 w 4243565"/>
                <a:gd name="connsiteY10" fmla="*/ 2735384 h 2735384"/>
                <a:gd name="connsiteX11" fmla="*/ 0 w 4243565"/>
                <a:gd name="connsiteY11" fmla="*/ 2185234 h 2735384"/>
                <a:gd name="connsiteX12" fmla="*/ 974306 w 4243565"/>
                <a:gd name="connsiteY12" fmla="*/ 810330 h 2735384"/>
                <a:gd name="connsiteX13" fmla="*/ 1377086 w 4243565"/>
                <a:gd name="connsiteY13" fmla="*/ 1040421 h 2735384"/>
                <a:gd name="connsiteX14" fmla="*/ 1380158 w 4243565"/>
                <a:gd name="connsiteY14" fmla="*/ 1043423 h 2735384"/>
                <a:gd name="connsiteX15" fmla="*/ 1398748 w 4243565"/>
                <a:gd name="connsiteY15" fmla="*/ 992147 h 2735384"/>
                <a:gd name="connsiteX16" fmla="*/ 2093979 w 4243565"/>
                <a:gd name="connsiteY16" fmla="*/ 4 h 2735384"/>
                <a:gd name="connsiteX0" fmla="*/ 2093979 w 4243565"/>
                <a:gd name="connsiteY0" fmla="*/ 4 h 2735384"/>
                <a:gd name="connsiteX1" fmla="*/ 2743679 w 4243565"/>
                <a:gd name="connsiteY1" fmla="*/ 780175 h 2735384"/>
                <a:gd name="connsiteX2" fmla="*/ 2806777 w 4243565"/>
                <a:gd name="connsiteY2" fmla="*/ 943950 h 2735384"/>
                <a:gd name="connsiteX3" fmla="*/ 2809758 w 4243565"/>
                <a:gd name="connsiteY3" fmla="*/ 939964 h 2735384"/>
                <a:gd name="connsiteX4" fmla="*/ 3149729 w 4243565"/>
                <a:gd name="connsiteY4" fmla="*/ 763872 h 2735384"/>
                <a:gd name="connsiteX5" fmla="*/ 4243565 w 4243565"/>
                <a:gd name="connsiteY5" fmla="*/ 2353929 h 2735384"/>
                <a:gd name="connsiteX6" fmla="*/ 2384741 w 4243565"/>
                <a:gd name="connsiteY6" fmla="*/ 2641114 h 2735384"/>
                <a:gd name="connsiteX7" fmla="*/ 1924738 w 4243565"/>
                <a:gd name="connsiteY7" fmla="*/ 2579681 h 2735384"/>
                <a:gd name="connsiteX8" fmla="*/ 1908621 w 4243565"/>
                <a:gd name="connsiteY8" fmla="*/ 2568734 h 2735384"/>
                <a:gd name="connsiteX9" fmla="*/ 974306 w 4243565"/>
                <a:gd name="connsiteY9" fmla="*/ 2735384 h 2735384"/>
                <a:gd name="connsiteX10" fmla="*/ 0 w 4243565"/>
                <a:gd name="connsiteY10" fmla="*/ 2185234 h 2735384"/>
                <a:gd name="connsiteX11" fmla="*/ 974306 w 4243565"/>
                <a:gd name="connsiteY11" fmla="*/ 810330 h 2735384"/>
                <a:gd name="connsiteX12" fmla="*/ 1377086 w 4243565"/>
                <a:gd name="connsiteY12" fmla="*/ 1040421 h 2735384"/>
                <a:gd name="connsiteX13" fmla="*/ 1380158 w 4243565"/>
                <a:gd name="connsiteY13" fmla="*/ 1043423 h 2735384"/>
                <a:gd name="connsiteX14" fmla="*/ 1398748 w 4243565"/>
                <a:gd name="connsiteY14" fmla="*/ 992147 h 2735384"/>
                <a:gd name="connsiteX15" fmla="*/ 2093979 w 4243565"/>
                <a:gd name="connsiteY15" fmla="*/ 4 h 2735384"/>
                <a:gd name="connsiteX0" fmla="*/ 2093979 w 4243565"/>
                <a:gd name="connsiteY0" fmla="*/ 4 h 2735384"/>
                <a:gd name="connsiteX1" fmla="*/ 2743679 w 4243565"/>
                <a:gd name="connsiteY1" fmla="*/ 780175 h 2735384"/>
                <a:gd name="connsiteX2" fmla="*/ 2806777 w 4243565"/>
                <a:gd name="connsiteY2" fmla="*/ 943950 h 2735384"/>
                <a:gd name="connsiteX3" fmla="*/ 2809758 w 4243565"/>
                <a:gd name="connsiteY3" fmla="*/ 939964 h 2735384"/>
                <a:gd name="connsiteX4" fmla="*/ 3149729 w 4243565"/>
                <a:gd name="connsiteY4" fmla="*/ 763872 h 2735384"/>
                <a:gd name="connsiteX5" fmla="*/ 4243565 w 4243565"/>
                <a:gd name="connsiteY5" fmla="*/ 2353929 h 2735384"/>
                <a:gd name="connsiteX6" fmla="*/ 2384741 w 4243565"/>
                <a:gd name="connsiteY6" fmla="*/ 2641114 h 2735384"/>
                <a:gd name="connsiteX7" fmla="*/ 1924738 w 4243565"/>
                <a:gd name="connsiteY7" fmla="*/ 2579681 h 2735384"/>
                <a:gd name="connsiteX8" fmla="*/ 974306 w 4243565"/>
                <a:gd name="connsiteY8" fmla="*/ 2735384 h 2735384"/>
                <a:gd name="connsiteX9" fmla="*/ 0 w 4243565"/>
                <a:gd name="connsiteY9" fmla="*/ 2185234 h 2735384"/>
                <a:gd name="connsiteX10" fmla="*/ 974306 w 4243565"/>
                <a:gd name="connsiteY10" fmla="*/ 810330 h 2735384"/>
                <a:gd name="connsiteX11" fmla="*/ 1377086 w 4243565"/>
                <a:gd name="connsiteY11" fmla="*/ 1040421 h 2735384"/>
                <a:gd name="connsiteX12" fmla="*/ 1380158 w 4243565"/>
                <a:gd name="connsiteY12" fmla="*/ 1043423 h 2735384"/>
                <a:gd name="connsiteX13" fmla="*/ 1398748 w 4243565"/>
                <a:gd name="connsiteY13" fmla="*/ 992147 h 2735384"/>
                <a:gd name="connsiteX14" fmla="*/ 2093979 w 4243565"/>
                <a:gd name="connsiteY14" fmla="*/ 4 h 2735384"/>
                <a:gd name="connsiteX0" fmla="*/ 2093979 w 4243565"/>
                <a:gd name="connsiteY0" fmla="*/ 4 h 2761657"/>
                <a:gd name="connsiteX1" fmla="*/ 2743679 w 4243565"/>
                <a:gd name="connsiteY1" fmla="*/ 780175 h 2761657"/>
                <a:gd name="connsiteX2" fmla="*/ 2806777 w 4243565"/>
                <a:gd name="connsiteY2" fmla="*/ 943950 h 2761657"/>
                <a:gd name="connsiteX3" fmla="*/ 2809758 w 4243565"/>
                <a:gd name="connsiteY3" fmla="*/ 939964 h 2761657"/>
                <a:gd name="connsiteX4" fmla="*/ 3149729 w 4243565"/>
                <a:gd name="connsiteY4" fmla="*/ 763872 h 2761657"/>
                <a:gd name="connsiteX5" fmla="*/ 4243565 w 4243565"/>
                <a:gd name="connsiteY5" fmla="*/ 2353929 h 2761657"/>
                <a:gd name="connsiteX6" fmla="*/ 2384741 w 4243565"/>
                <a:gd name="connsiteY6" fmla="*/ 2641114 h 2761657"/>
                <a:gd name="connsiteX7" fmla="*/ 974306 w 4243565"/>
                <a:gd name="connsiteY7" fmla="*/ 2735384 h 2761657"/>
                <a:gd name="connsiteX8" fmla="*/ 0 w 4243565"/>
                <a:gd name="connsiteY8" fmla="*/ 2185234 h 2761657"/>
                <a:gd name="connsiteX9" fmla="*/ 974306 w 4243565"/>
                <a:gd name="connsiteY9" fmla="*/ 810330 h 2761657"/>
                <a:gd name="connsiteX10" fmla="*/ 1377086 w 4243565"/>
                <a:gd name="connsiteY10" fmla="*/ 1040421 h 2761657"/>
                <a:gd name="connsiteX11" fmla="*/ 1380158 w 4243565"/>
                <a:gd name="connsiteY11" fmla="*/ 1043423 h 2761657"/>
                <a:gd name="connsiteX12" fmla="*/ 1398748 w 4243565"/>
                <a:gd name="connsiteY12" fmla="*/ 992147 h 2761657"/>
                <a:gd name="connsiteX13" fmla="*/ 2093979 w 4243565"/>
                <a:gd name="connsiteY13" fmla="*/ 4 h 2761657"/>
                <a:gd name="connsiteX0" fmla="*/ 2093979 w 4313574"/>
                <a:gd name="connsiteY0" fmla="*/ 4 h 2740553"/>
                <a:gd name="connsiteX1" fmla="*/ 2743679 w 4313574"/>
                <a:gd name="connsiteY1" fmla="*/ 780175 h 2740553"/>
                <a:gd name="connsiteX2" fmla="*/ 2806777 w 4313574"/>
                <a:gd name="connsiteY2" fmla="*/ 943950 h 2740553"/>
                <a:gd name="connsiteX3" fmla="*/ 2809758 w 4313574"/>
                <a:gd name="connsiteY3" fmla="*/ 939964 h 2740553"/>
                <a:gd name="connsiteX4" fmla="*/ 3149729 w 4313574"/>
                <a:gd name="connsiteY4" fmla="*/ 763872 h 2740553"/>
                <a:gd name="connsiteX5" fmla="*/ 4243565 w 4313574"/>
                <a:gd name="connsiteY5" fmla="*/ 2353929 h 2740553"/>
                <a:gd name="connsiteX6" fmla="*/ 974306 w 4313574"/>
                <a:gd name="connsiteY6" fmla="*/ 2735384 h 2740553"/>
                <a:gd name="connsiteX7" fmla="*/ 0 w 4313574"/>
                <a:gd name="connsiteY7" fmla="*/ 2185234 h 2740553"/>
                <a:gd name="connsiteX8" fmla="*/ 974306 w 4313574"/>
                <a:gd name="connsiteY8" fmla="*/ 810330 h 2740553"/>
                <a:gd name="connsiteX9" fmla="*/ 1377086 w 4313574"/>
                <a:gd name="connsiteY9" fmla="*/ 1040421 h 2740553"/>
                <a:gd name="connsiteX10" fmla="*/ 1380158 w 4313574"/>
                <a:gd name="connsiteY10" fmla="*/ 1043423 h 2740553"/>
                <a:gd name="connsiteX11" fmla="*/ 1398748 w 4313574"/>
                <a:gd name="connsiteY11" fmla="*/ 992147 h 2740553"/>
                <a:gd name="connsiteX12" fmla="*/ 2093979 w 4313574"/>
                <a:gd name="connsiteY12" fmla="*/ 4 h 2740553"/>
                <a:gd name="connsiteX0" fmla="*/ 2093979 w 4281764"/>
                <a:gd name="connsiteY0" fmla="*/ 4 h 2786519"/>
                <a:gd name="connsiteX1" fmla="*/ 2743679 w 4281764"/>
                <a:gd name="connsiteY1" fmla="*/ 780175 h 2786519"/>
                <a:gd name="connsiteX2" fmla="*/ 2806777 w 4281764"/>
                <a:gd name="connsiteY2" fmla="*/ 943950 h 2786519"/>
                <a:gd name="connsiteX3" fmla="*/ 2809758 w 4281764"/>
                <a:gd name="connsiteY3" fmla="*/ 939964 h 2786519"/>
                <a:gd name="connsiteX4" fmla="*/ 3149729 w 4281764"/>
                <a:gd name="connsiteY4" fmla="*/ 763872 h 2786519"/>
                <a:gd name="connsiteX5" fmla="*/ 4213683 w 4281764"/>
                <a:gd name="connsiteY5" fmla="*/ 2539200 h 2786519"/>
                <a:gd name="connsiteX6" fmla="*/ 974306 w 4281764"/>
                <a:gd name="connsiteY6" fmla="*/ 2735384 h 2786519"/>
                <a:gd name="connsiteX7" fmla="*/ 0 w 4281764"/>
                <a:gd name="connsiteY7" fmla="*/ 2185234 h 2786519"/>
                <a:gd name="connsiteX8" fmla="*/ 974306 w 4281764"/>
                <a:gd name="connsiteY8" fmla="*/ 810330 h 2786519"/>
                <a:gd name="connsiteX9" fmla="*/ 1377086 w 4281764"/>
                <a:gd name="connsiteY9" fmla="*/ 1040421 h 2786519"/>
                <a:gd name="connsiteX10" fmla="*/ 1380158 w 4281764"/>
                <a:gd name="connsiteY10" fmla="*/ 1043423 h 2786519"/>
                <a:gd name="connsiteX11" fmla="*/ 1398748 w 4281764"/>
                <a:gd name="connsiteY11" fmla="*/ 992147 h 2786519"/>
                <a:gd name="connsiteX12" fmla="*/ 2093979 w 4281764"/>
                <a:gd name="connsiteY12" fmla="*/ 4 h 2786519"/>
                <a:gd name="connsiteX0" fmla="*/ 2093979 w 4243591"/>
                <a:gd name="connsiteY0" fmla="*/ 4 h 2750971"/>
                <a:gd name="connsiteX1" fmla="*/ 2743679 w 4243591"/>
                <a:gd name="connsiteY1" fmla="*/ 780175 h 2750971"/>
                <a:gd name="connsiteX2" fmla="*/ 2806777 w 4243591"/>
                <a:gd name="connsiteY2" fmla="*/ 943950 h 2750971"/>
                <a:gd name="connsiteX3" fmla="*/ 2809758 w 4243591"/>
                <a:gd name="connsiteY3" fmla="*/ 939964 h 2750971"/>
                <a:gd name="connsiteX4" fmla="*/ 3149729 w 4243591"/>
                <a:gd name="connsiteY4" fmla="*/ 763872 h 2750971"/>
                <a:gd name="connsiteX5" fmla="*/ 4213683 w 4243591"/>
                <a:gd name="connsiteY5" fmla="*/ 2539200 h 2750971"/>
                <a:gd name="connsiteX6" fmla="*/ 974306 w 4243591"/>
                <a:gd name="connsiteY6" fmla="*/ 2735384 h 2750971"/>
                <a:gd name="connsiteX7" fmla="*/ 0 w 4243591"/>
                <a:gd name="connsiteY7" fmla="*/ 2185234 h 2750971"/>
                <a:gd name="connsiteX8" fmla="*/ 974306 w 4243591"/>
                <a:gd name="connsiteY8" fmla="*/ 810330 h 2750971"/>
                <a:gd name="connsiteX9" fmla="*/ 1377086 w 4243591"/>
                <a:gd name="connsiteY9" fmla="*/ 1040421 h 2750971"/>
                <a:gd name="connsiteX10" fmla="*/ 1380158 w 4243591"/>
                <a:gd name="connsiteY10" fmla="*/ 1043423 h 2750971"/>
                <a:gd name="connsiteX11" fmla="*/ 1398748 w 4243591"/>
                <a:gd name="connsiteY11" fmla="*/ 992147 h 2750971"/>
                <a:gd name="connsiteX12" fmla="*/ 2093979 w 4243591"/>
                <a:gd name="connsiteY12" fmla="*/ 4 h 2750971"/>
                <a:gd name="connsiteX0" fmla="*/ 2093979 w 4310929"/>
                <a:gd name="connsiteY0" fmla="*/ 4 h 2781018"/>
                <a:gd name="connsiteX1" fmla="*/ 2743679 w 4310929"/>
                <a:gd name="connsiteY1" fmla="*/ 780175 h 2781018"/>
                <a:gd name="connsiteX2" fmla="*/ 2806777 w 4310929"/>
                <a:gd name="connsiteY2" fmla="*/ 943950 h 2781018"/>
                <a:gd name="connsiteX3" fmla="*/ 2809758 w 4310929"/>
                <a:gd name="connsiteY3" fmla="*/ 939964 h 2781018"/>
                <a:gd name="connsiteX4" fmla="*/ 3406717 w 4310929"/>
                <a:gd name="connsiteY4" fmla="*/ 877425 h 2781018"/>
                <a:gd name="connsiteX5" fmla="*/ 4213683 w 4310929"/>
                <a:gd name="connsiteY5" fmla="*/ 2539200 h 2781018"/>
                <a:gd name="connsiteX6" fmla="*/ 974306 w 4310929"/>
                <a:gd name="connsiteY6" fmla="*/ 2735384 h 2781018"/>
                <a:gd name="connsiteX7" fmla="*/ 0 w 4310929"/>
                <a:gd name="connsiteY7" fmla="*/ 2185234 h 2781018"/>
                <a:gd name="connsiteX8" fmla="*/ 974306 w 4310929"/>
                <a:gd name="connsiteY8" fmla="*/ 810330 h 2781018"/>
                <a:gd name="connsiteX9" fmla="*/ 1377086 w 4310929"/>
                <a:gd name="connsiteY9" fmla="*/ 1040421 h 2781018"/>
                <a:gd name="connsiteX10" fmla="*/ 1380158 w 4310929"/>
                <a:gd name="connsiteY10" fmla="*/ 1043423 h 2781018"/>
                <a:gd name="connsiteX11" fmla="*/ 1398748 w 4310929"/>
                <a:gd name="connsiteY11" fmla="*/ 992147 h 2781018"/>
                <a:gd name="connsiteX12" fmla="*/ 2093979 w 4310929"/>
                <a:gd name="connsiteY12" fmla="*/ 4 h 2781018"/>
                <a:gd name="connsiteX0" fmla="*/ 2093979 w 4310999"/>
                <a:gd name="connsiteY0" fmla="*/ 4 h 2781018"/>
                <a:gd name="connsiteX1" fmla="*/ 2743679 w 4310999"/>
                <a:gd name="connsiteY1" fmla="*/ 780175 h 2781018"/>
                <a:gd name="connsiteX2" fmla="*/ 2806777 w 4310999"/>
                <a:gd name="connsiteY2" fmla="*/ 943950 h 2781018"/>
                <a:gd name="connsiteX3" fmla="*/ 2803781 w 4310999"/>
                <a:gd name="connsiteY3" fmla="*/ 1011682 h 2781018"/>
                <a:gd name="connsiteX4" fmla="*/ 3406717 w 4310999"/>
                <a:gd name="connsiteY4" fmla="*/ 877425 h 2781018"/>
                <a:gd name="connsiteX5" fmla="*/ 4213683 w 4310999"/>
                <a:gd name="connsiteY5" fmla="*/ 2539200 h 2781018"/>
                <a:gd name="connsiteX6" fmla="*/ 974306 w 4310999"/>
                <a:gd name="connsiteY6" fmla="*/ 2735384 h 2781018"/>
                <a:gd name="connsiteX7" fmla="*/ 0 w 4310999"/>
                <a:gd name="connsiteY7" fmla="*/ 2185234 h 2781018"/>
                <a:gd name="connsiteX8" fmla="*/ 974306 w 4310999"/>
                <a:gd name="connsiteY8" fmla="*/ 810330 h 2781018"/>
                <a:gd name="connsiteX9" fmla="*/ 1377086 w 4310999"/>
                <a:gd name="connsiteY9" fmla="*/ 1040421 h 2781018"/>
                <a:gd name="connsiteX10" fmla="*/ 1380158 w 4310999"/>
                <a:gd name="connsiteY10" fmla="*/ 1043423 h 2781018"/>
                <a:gd name="connsiteX11" fmla="*/ 1398748 w 4310999"/>
                <a:gd name="connsiteY11" fmla="*/ 992147 h 2781018"/>
                <a:gd name="connsiteX12" fmla="*/ 2093979 w 4310999"/>
                <a:gd name="connsiteY12" fmla="*/ 4 h 2781018"/>
                <a:gd name="connsiteX0" fmla="*/ 2093979 w 4254869"/>
                <a:gd name="connsiteY0" fmla="*/ 4 h 2775012"/>
                <a:gd name="connsiteX1" fmla="*/ 2743679 w 4254869"/>
                <a:gd name="connsiteY1" fmla="*/ 780175 h 2775012"/>
                <a:gd name="connsiteX2" fmla="*/ 2806777 w 4254869"/>
                <a:gd name="connsiteY2" fmla="*/ 943950 h 2775012"/>
                <a:gd name="connsiteX3" fmla="*/ 2803781 w 4254869"/>
                <a:gd name="connsiteY3" fmla="*/ 1011682 h 2775012"/>
                <a:gd name="connsiteX4" fmla="*/ 4213683 w 4254869"/>
                <a:gd name="connsiteY4" fmla="*/ 2539200 h 2775012"/>
                <a:gd name="connsiteX5" fmla="*/ 974306 w 4254869"/>
                <a:gd name="connsiteY5" fmla="*/ 2735384 h 2775012"/>
                <a:gd name="connsiteX6" fmla="*/ 0 w 4254869"/>
                <a:gd name="connsiteY6" fmla="*/ 2185234 h 2775012"/>
                <a:gd name="connsiteX7" fmla="*/ 974306 w 4254869"/>
                <a:gd name="connsiteY7" fmla="*/ 810330 h 2775012"/>
                <a:gd name="connsiteX8" fmla="*/ 1377086 w 4254869"/>
                <a:gd name="connsiteY8" fmla="*/ 1040421 h 2775012"/>
                <a:gd name="connsiteX9" fmla="*/ 1380158 w 4254869"/>
                <a:gd name="connsiteY9" fmla="*/ 1043423 h 2775012"/>
                <a:gd name="connsiteX10" fmla="*/ 1398748 w 4254869"/>
                <a:gd name="connsiteY10" fmla="*/ 992147 h 2775012"/>
                <a:gd name="connsiteX11" fmla="*/ 2093979 w 4254869"/>
                <a:gd name="connsiteY11" fmla="*/ 4 h 2775012"/>
                <a:gd name="connsiteX0" fmla="*/ 2093979 w 2978906"/>
                <a:gd name="connsiteY0" fmla="*/ 4 h 2838481"/>
                <a:gd name="connsiteX1" fmla="*/ 2743679 w 2978906"/>
                <a:gd name="connsiteY1" fmla="*/ 780175 h 2838481"/>
                <a:gd name="connsiteX2" fmla="*/ 2806777 w 2978906"/>
                <a:gd name="connsiteY2" fmla="*/ 943950 h 2838481"/>
                <a:gd name="connsiteX3" fmla="*/ 2803781 w 2978906"/>
                <a:gd name="connsiteY3" fmla="*/ 1011682 h 2838481"/>
                <a:gd name="connsiteX4" fmla="*/ 2748950 w 2978906"/>
                <a:gd name="connsiteY4" fmla="*/ 2664169 h 2838481"/>
                <a:gd name="connsiteX5" fmla="*/ 974306 w 2978906"/>
                <a:gd name="connsiteY5" fmla="*/ 2735384 h 2838481"/>
                <a:gd name="connsiteX6" fmla="*/ 0 w 2978906"/>
                <a:gd name="connsiteY6" fmla="*/ 2185234 h 2838481"/>
                <a:gd name="connsiteX7" fmla="*/ 974306 w 2978906"/>
                <a:gd name="connsiteY7" fmla="*/ 810330 h 2838481"/>
                <a:gd name="connsiteX8" fmla="*/ 1377086 w 2978906"/>
                <a:gd name="connsiteY8" fmla="*/ 1040421 h 2838481"/>
                <a:gd name="connsiteX9" fmla="*/ 1380158 w 2978906"/>
                <a:gd name="connsiteY9" fmla="*/ 1043423 h 2838481"/>
                <a:gd name="connsiteX10" fmla="*/ 1398748 w 2978906"/>
                <a:gd name="connsiteY10" fmla="*/ 992147 h 2838481"/>
                <a:gd name="connsiteX11" fmla="*/ 2093979 w 2978906"/>
                <a:gd name="connsiteY11" fmla="*/ 4 h 2838481"/>
                <a:gd name="connsiteX0" fmla="*/ 2093979 w 2938987"/>
                <a:gd name="connsiteY0" fmla="*/ 4 h 2985715"/>
                <a:gd name="connsiteX1" fmla="*/ 2743679 w 2938987"/>
                <a:gd name="connsiteY1" fmla="*/ 780175 h 2985715"/>
                <a:gd name="connsiteX2" fmla="*/ 2806777 w 2938987"/>
                <a:gd name="connsiteY2" fmla="*/ 943950 h 2985715"/>
                <a:gd name="connsiteX3" fmla="*/ 2803781 w 2938987"/>
                <a:gd name="connsiteY3" fmla="*/ 1011682 h 2985715"/>
                <a:gd name="connsiteX4" fmla="*/ 2748950 w 2938987"/>
                <a:gd name="connsiteY4" fmla="*/ 2664169 h 2985715"/>
                <a:gd name="connsiteX5" fmla="*/ 974306 w 2938987"/>
                <a:gd name="connsiteY5" fmla="*/ 2735384 h 2985715"/>
                <a:gd name="connsiteX6" fmla="*/ 0 w 2938987"/>
                <a:gd name="connsiteY6" fmla="*/ 2185234 h 2985715"/>
                <a:gd name="connsiteX7" fmla="*/ 974306 w 2938987"/>
                <a:gd name="connsiteY7" fmla="*/ 810330 h 2985715"/>
                <a:gd name="connsiteX8" fmla="*/ 1377086 w 2938987"/>
                <a:gd name="connsiteY8" fmla="*/ 1040421 h 2985715"/>
                <a:gd name="connsiteX9" fmla="*/ 1380158 w 2938987"/>
                <a:gd name="connsiteY9" fmla="*/ 1043423 h 2985715"/>
                <a:gd name="connsiteX10" fmla="*/ 1398748 w 2938987"/>
                <a:gd name="connsiteY10" fmla="*/ 992147 h 2985715"/>
                <a:gd name="connsiteX11" fmla="*/ 2093979 w 2938987"/>
                <a:gd name="connsiteY11" fmla="*/ 4 h 2985715"/>
                <a:gd name="connsiteX0" fmla="*/ 2093979 w 2950909"/>
                <a:gd name="connsiteY0" fmla="*/ 4 h 2837809"/>
                <a:gd name="connsiteX1" fmla="*/ 2743679 w 2950909"/>
                <a:gd name="connsiteY1" fmla="*/ 780175 h 2837809"/>
                <a:gd name="connsiteX2" fmla="*/ 2806777 w 2950909"/>
                <a:gd name="connsiteY2" fmla="*/ 943950 h 2837809"/>
                <a:gd name="connsiteX3" fmla="*/ 2753618 w 2950909"/>
                <a:gd name="connsiteY3" fmla="*/ 1021680 h 2837809"/>
                <a:gd name="connsiteX4" fmla="*/ 2748950 w 2950909"/>
                <a:gd name="connsiteY4" fmla="*/ 2664169 h 2837809"/>
                <a:gd name="connsiteX5" fmla="*/ 974306 w 2950909"/>
                <a:gd name="connsiteY5" fmla="*/ 2735384 h 2837809"/>
                <a:gd name="connsiteX6" fmla="*/ 0 w 2950909"/>
                <a:gd name="connsiteY6" fmla="*/ 2185234 h 2837809"/>
                <a:gd name="connsiteX7" fmla="*/ 974306 w 2950909"/>
                <a:gd name="connsiteY7" fmla="*/ 810330 h 2837809"/>
                <a:gd name="connsiteX8" fmla="*/ 1377086 w 2950909"/>
                <a:gd name="connsiteY8" fmla="*/ 1040421 h 2837809"/>
                <a:gd name="connsiteX9" fmla="*/ 1380158 w 2950909"/>
                <a:gd name="connsiteY9" fmla="*/ 1043423 h 2837809"/>
                <a:gd name="connsiteX10" fmla="*/ 1398748 w 2950909"/>
                <a:gd name="connsiteY10" fmla="*/ 992147 h 2837809"/>
                <a:gd name="connsiteX11" fmla="*/ 2093979 w 2950909"/>
                <a:gd name="connsiteY11" fmla="*/ 4 h 2837809"/>
                <a:gd name="connsiteX0" fmla="*/ 2093979 w 2922267"/>
                <a:gd name="connsiteY0" fmla="*/ 4 h 2837809"/>
                <a:gd name="connsiteX1" fmla="*/ 2743679 w 2922267"/>
                <a:gd name="connsiteY1" fmla="*/ 780175 h 2837809"/>
                <a:gd name="connsiteX2" fmla="*/ 2806777 w 2922267"/>
                <a:gd name="connsiteY2" fmla="*/ 943950 h 2837809"/>
                <a:gd name="connsiteX3" fmla="*/ 2753618 w 2922267"/>
                <a:gd name="connsiteY3" fmla="*/ 1021680 h 2837809"/>
                <a:gd name="connsiteX4" fmla="*/ 2748950 w 2922267"/>
                <a:gd name="connsiteY4" fmla="*/ 2664169 h 2837809"/>
                <a:gd name="connsiteX5" fmla="*/ 974306 w 2922267"/>
                <a:gd name="connsiteY5" fmla="*/ 2735384 h 2837809"/>
                <a:gd name="connsiteX6" fmla="*/ 0 w 2922267"/>
                <a:gd name="connsiteY6" fmla="*/ 2185234 h 2837809"/>
                <a:gd name="connsiteX7" fmla="*/ 974306 w 2922267"/>
                <a:gd name="connsiteY7" fmla="*/ 810330 h 2837809"/>
                <a:gd name="connsiteX8" fmla="*/ 1377086 w 2922267"/>
                <a:gd name="connsiteY8" fmla="*/ 1040421 h 2837809"/>
                <a:gd name="connsiteX9" fmla="*/ 1380158 w 2922267"/>
                <a:gd name="connsiteY9" fmla="*/ 1043423 h 2837809"/>
                <a:gd name="connsiteX10" fmla="*/ 1398748 w 2922267"/>
                <a:gd name="connsiteY10" fmla="*/ 992147 h 2837809"/>
                <a:gd name="connsiteX11" fmla="*/ 2093979 w 2922267"/>
                <a:gd name="connsiteY11" fmla="*/ 4 h 2837809"/>
                <a:gd name="connsiteX0" fmla="*/ 2093979 w 2966480"/>
                <a:gd name="connsiteY0" fmla="*/ 4 h 2827513"/>
                <a:gd name="connsiteX1" fmla="*/ 2743679 w 2966480"/>
                <a:gd name="connsiteY1" fmla="*/ 780175 h 2827513"/>
                <a:gd name="connsiteX2" fmla="*/ 2806777 w 2966480"/>
                <a:gd name="connsiteY2" fmla="*/ 943950 h 2827513"/>
                <a:gd name="connsiteX3" fmla="*/ 2838894 w 2966480"/>
                <a:gd name="connsiteY3" fmla="*/ 1176640 h 2827513"/>
                <a:gd name="connsiteX4" fmla="*/ 2748950 w 2966480"/>
                <a:gd name="connsiteY4" fmla="*/ 2664169 h 2827513"/>
                <a:gd name="connsiteX5" fmla="*/ 974306 w 2966480"/>
                <a:gd name="connsiteY5" fmla="*/ 2735384 h 2827513"/>
                <a:gd name="connsiteX6" fmla="*/ 0 w 2966480"/>
                <a:gd name="connsiteY6" fmla="*/ 2185234 h 2827513"/>
                <a:gd name="connsiteX7" fmla="*/ 974306 w 2966480"/>
                <a:gd name="connsiteY7" fmla="*/ 810330 h 2827513"/>
                <a:gd name="connsiteX8" fmla="*/ 1377086 w 2966480"/>
                <a:gd name="connsiteY8" fmla="*/ 1040421 h 2827513"/>
                <a:gd name="connsiteX9" fmla="*/ 1380158 w 2966480"/>
                <a:gd name="connsiteY9" fmla="*/ 1043423 h 2827513"/>
                <a:gd name="connsiteX10" fmla="*/ 1398748 w 2966480"/>
                <a:gd name="connsiteY10" fmla="*/ 992147 h 2827513"/>
                <a:gd name="connsiteX11" fmla="*/ 2093979 w 2966480"/>
                <a:gd name="connsiteY11" fmla="*/ 4 h 2827513"/>
                <a:gd name="connsiteX0" fmla="*/ 2093979 w 2910159"/>
                <a:gd name="connsiteY0" fmla="*/ 4 h 2827513"/>
                <a:gd name="connsiteX1" fmla="*/ 2743679 w 2910159"/>
                <a:gd name="connsiteY1" fmla="*/ 780175 h 2827513"/>
                <a:gd name="connsiteX2" fmla="*/ 2806777 w 2910159"/>
                <a:gd name="connsiteY2" fmla="*/ 943950 h 2827513"/>
                <a:gd name="connsiteX3" fmla="*/ 2838894 w 2910159"/>
                <a:gd name="connsiteY3" fmla="*/ 1176640 h 2827513"/>
                <a:gd name="connsiteX4" fmla="*/ 2748950 w 2910159"/>
                <a:gd name="connsiteY4" fmla="*/ 2664169 h 2827513"/>
                <a:gd name="connsiteX5" fmla="*/ 974306 w 2910159"/>
                <a:gd name="connsiteY5" fmla="*/ 2735384 h 2827513"/>
                <a:gd name="connsiteX6" fmla="*/ 0 w 2910159"/>
                <a:gd name="connsiteY6" fmla="*/ 2185234 h 2827513"/>
                <a:gd name="connsiteX7" fmla="*/ 974306 w 2910159"/>
                <a:gd name="connsiteY7" fmla="*/ 810330 h 2827513"/>
                <a:gd name="connsiteX8" fmla="*/ 1377086 w 2910159"/>
                <a:gd name="connsiteY8" fmla="*/ 1040421 h 2827513"/>
                <a:gd name="connsiteX9" fmla="*/ 1380158 w 2910159"/>
                <a:gd name="connsiteY9" fmla="*/ 1043423 h 2827513"/>
                <a:gd name="connsiteX10" fmla="*/ 1398748 w 2910159"/>
                <a:gd name="connsiteY10" fmla="*/ 992147 h 2827513"/>
                <a:gd name="connsiteX11" fmla="*/ 2093979 w 2910159"/>
                <a:gd name="connsiteY11" fmla="*/ 4 h 2827513"/>
                <a:gd name="connsiteX0" fmla="*/ 2093979 w 2838895"/>
                <a:gd name="connsiteY0" fmla="*/ 4 h 2869687"/>
                <a:gd name="connsiteX1" fmla="*/ 2743679 w 2838895"/>
                <a:gd name="connsiteY1" fmla="*/ 780175 h 2869687"/>
                <a:gd name="connsiteX2" fmla="*/ 2806777 w 2838895"/>
                <a:gd name="connsiteY2" fmla="*/ 943950 h 2869687"/>
                <a:gd name="connsiteX3" fmla="*/ 2838894 w 2838895"/>
                <a:gd name="connsiteY3" fmla="*/ 1176640 h 2869687"/>
                <a:gd name="connsiteX4" fmla="*/ 2543286 w 2838895"/>
                <a:gd name="connsiteY4" fmla="*/ 2729155 h 2869687"/>
                <a:gd name="connsiteX5" fmla="*/ 974306 w 2838895"/>
                <a:gd name="connsiteY5" fmla="*/ 2735384 h 2869687"/>
                <a:gd name="connsiteX6" fmla="*/ 0 w 2838895"/>
                <a:gd name="connsiteY6" fmla="*/ 2185234 h 2869687"/>
                <a:gd name="connsiteX7" fmla="*/ 974306 w 2838895"/>
                <a:gd name="connsiteY7" fmla="*/ 810330 h 2869687"/>
                <a:gd name="connsiteX8" fmla="*/ 1377086 w 2838895"/>
                <a:gd name="connsiteY8" fmla="*/ 1040421 h 2869687"/>
                <a:gd name="connsiteX9" fmla="*/ 1380158 w 2838895"/>
                <a:gd name="connsiteY9" fmla="*/ 1043423 h 2869687"/>
                <a:gd name="connsiteX10" fmla="*/ 1398748 w 2838895"/>
                <a:gd name="connsiteY10" fmla="*/ 992147 h 2869687"/>
                <a:gd name="connsiteX11" fmla="*/ 2093979 w 2838895"/>
                <a:gd name="connsiteY11" fmla="*/ 4 h 2869687"/>
                <a:gd name="connsiteX0" fmla="*/ 2093979 w 2838895"/>
                <a:gd name="connsiteY0" fmla="*/ 4 h 2869687"/>
                <a:gd name="connsiteX1" fmla="*/ 2743679 w 2838895"/>
                <a:gd name="connsiteY1" fmla="*/ 780175 h 2869687"/>
                <a:gd name="connsiteX2" fmla="*/ 2838894 w 2838895"/>
                <a:gd name="connsiteY2" fmla="*/ 1176640 h 2869687"/>
                <a:gd name="connsiteX3" fmla="*/ 2543286 w 2838895"/>
                <a:gd name="connsiteY3" fmla="*/ 2729155 h 2869687"/>
                <a:gd name="connsiteX4" fmla="*/ 974306 w 2838895"/>
                <a:gd name="connsiteY4" fmla="*/ 2735384 h 2869687"/>
                <a:gd name="connsiteX5" fmla="*/ 0 w 2838895"/>
                <a:gd name="connsiteY5" fmla="*/ 2185234 h 2869687"/>
                <a:gd name="connsiteX6" fmla="*/ 974306 w 2838895"/>
                <a:gd name="connsiteY6" fmla="*/ 810330 h 2869687"/>
                <a:gd name="connsiteX7" fmla="*/ 1377086 w 2838895"/>
                <a:gd name="connsiteY7" fmla="*/ 1040421 h 2869687"/>
                <a:gd name="connsiteX8" fmla="*/ 1380158 w 2838895"/>
                <a:gd name="connsiteY8" fmla="*/ 1043423 h 2869687"/>
                <a:gd name="connsiteX9" fmla="*/ 1398748 w 2838895"/>
                <a:gd name="connsiteY9" fmla="*/ 992147 h 2869687"/>
                <a:gd name="connsiteX10" fmla="*/ 2093979 w 2838895"/>
                <a:gd name="connsiteY10" fmla="*/ 4 h 2869687"/>
                <a:gd name="connsiteX0" fmla="*/ 2093979 w 2850222"/>
                <a:gd name="connsiteY0" fmla="*/ 4 h 2869687"/>
                <a:gd name="connsiteX1" fmla="*/ 2743679 w 2850222"/>
                <a:gd name="connsiteY1" fmla="*/ 780175 h 2869687"/>
                <a:gd name="connsiteX2" fmla="*/ 2838894 w 2850222"/>
                <a:gd name="connsiteY2" fmla="*/ 1176640 h 2869687"/>
                <a:gd name="connsiteX3" fmla="*/ 2543286 w 2850222"/>
                <a:gd name="connsiteY3" fmla="*/ 2729155 h 2869687"/>
                <a:gd name="connsiteX4" fmla="*/ 974306 w 2850222"/>
                <a:gd name="connsiteY4" fmla="*/ 2735384 h 2869687"/>
                <a:gd name="connsiteX5" fmla="*/ 0 w 2850222"/>
                <a:gd name="connsiteY5" fmla="*/ 2185234 h 2869687"/>
                <a:gd name="connsiteX6" fmla="*/ 974306 w 2850222"/>
                <a:gd name="connsiteY6" fmla="*/ 810330 h 2869687"/>
                <a:gd name="connsiteX7" fmla="*/ 1377086 w 2850222"/>
                <a:gd name="connsiteY7" fmla="*/ 1040421 h 2869687"/>
                <a:gd name="connsiteX8" fmla="*/ 1380158 w 2850222"/>
                <a:gd name="connsiteY8" fmla="*/ 1043423 h 2869687"/>
                <a:gd name="connsiteX9" fmla="*/ 1398748 w 2850222"/>
                <a:gd name="connsiteY9" fmla="*/ 992147 h 2869687"/>
                <a:gd name="connsiteX10" fmla="*/ 2093979 w 2850222"/>
                <a:gd name="connsiteY10" fmla="*/ 4 h 2869687"/>
                <a:gd name="connsiteX0" fmla="*/ 2093979 w 2848252"/>
                <a:gd name="connsiteY0" fmla="*/ 4 h 2869687"/>
                <a:gd name="connsiteX1" fmla="*/ 2743679 w 2848252"/>
                <a:gd name="connsiteY1" fmla="*/ 780175 h 2869687"/>
                <a:gd name="connsiteX2" fmla="*/ 2838894 w 2848252"/>
                <a:gd name="connsiteY2" fmla="*/ 1176640 h 2869687"/>
                <a:gd name="connsiteX3" fmla="*/ 2543286 w 2848252"/>
                <a:gd name="connsiteY3" fmla="*/ 2729155 h 2869687"/>
                <a:gd name="connsiteX4" fmla="*/ 974306 w 2848252"/>
                <a:gd name="connsiteY4" fmla="*/ 2735384 h 2869687"/>
                <a:gd name="connsiteX5" fmla="*/ 0 w 2848252"/>
                <a:gd name="connsiteY5" fmla="*/ 2185234 h 2869687"/>
                <a:gd name="connsiteX6" fmla="*/ 974306 w 2848252"/>
                <a:gd name="connsiteY6" fmla="*/ 810330 h 2869687"/>
                <a:gd name="connsiteX7" fmla="*/ 1377086 w 2848252"/>
                <a:gd name="connsiteY7" fmla="*/ 1040421 h 2869687"/>
                <a:gd name="connsiteX8" fmla="*/ 1380158 w 2848252"/>
                <a:gd name="connsiteY8" fmla="*/ 1043423 h 2869687"/>
                <a:gd name="connsiteX9" fmla="*/ 1398748 w 2848252"/>
                <a:gd name="connsiteY9" fmla="*/ 992147 h 2869687"/>
                <a:gd name="connsiteX10" fmla="*/ 2093979 w 2848252"/>
                <a:gd name="connsiteY10" fmla="*/ 4 h 2869687"/>
                <a:gd name="connsiteX0" fmla="*/ 2093979 w 2867998"/>
                <a:gd name="connsiteY0" fmla="*/ 4 h 2869687"/>
                <a:gd name="connsiteX1" fmla="*/ 2838894 w 2867998"/>
                <a:gd name="connsiteY1" fmla="*/ 1176640 h 2869687"/>
                <a:gd name="connsiteX2" fmla="*/ 2543286 w 2867998"/>
                <a:gd name="connsiteY2" fmla="*/ 2729155 h 2869687"/>
                <a:gd name="connsiteX3" fmla="*/ 974306 w 2867998"/>
                <a:gd name="connsiteY3" fmla="*/ 2735384 h 2869687"/>
                <a:gd name="connsiteX4" fmla="*/ 0 w 2867998"/>
                <a:gd name="connsiteY4" fmla="*/ 2185234 h 2869687"/>
                <a:gd name="connsiteX5" fmla="*/ 974306 w 2867998"/>
                <a:gd name="connsiteY5" fmla="*/ 810330 h 2869687"/>
                <a:gd name="connsiteX6" fmla="*/ 1377086 w 2867998"/>
                <a:gd name="connsiteY6" fmla="*/ 1040421 h 2869687"/>
                <a:gd name="connsiteX7" fmla="*/ 1380158 w 2867998"/>
                <a:gd name="connsiteY7" fmla="*/ 1043423 h 2869687"/>
                <a:gd name="connsiteX8" fmla="*/ 1398748 w 2867998"/>
                <a:gd name="connsiteY8" fmla="*/ 992147 h 2869687"/>
                <a:gd name="connsiteX9" fmla="*/ 2093979 w 2867998"/>
                <a:gd name="connsiteY9" fmla="*/ 4 h 2869687"/>
                <a:gd name="connsiteX0" fmla="*/ 2093979 w 2825913"/>
                <a:gd name="connsiteY0" fmla="*/ 4 h 2869687"/>
                <a:gd name="connsiteX1" fmla="*/ 2788732 w 2825913"/>
                <a:gd name="connsiteY1" fmla="*/ 1176640 h 2869687"/>
                <a:gd name="connsiteX2" fmla="*/ 2543286 w 2825913"/>
                <a:gd name="connsiteY2" fmla="*/ 2729155 h 2869687"/>
                <a:gd name="connsiteX3" fmla="*/ 974306 w 2825913"/>
                <a:gd name="connsiteY3" fmla="*/ 2735384 h 2869687"/>
                <a:gd name="connsiteX4" fmla="*/ 0 w 2825913"/>
                <a:gd name="connsiteY4" fmla="*/ 2185234 h 2869687"/>
                <a:gd name="connsiteX5" fmla="*/ 974306 w 2825913"/>
                <a:gd name="connsiteY5" fmla="*/ 810330 h 2869687"/>
                <a:gd name="connsiteX6" fmla="*/ 1377086 w 2825913"/>
                <a:gd name="connsiteY6" fmla="*/ 1040421 h 2869687"/>
                <a:gd name="connsiteX7" fmla="*/ 1380158 w 2825913"/>
                <a:gd name="connsiteY7" fmla="*/ 1043423 h 2869687"/>
                <a:gd name="connsiteX8" fmla="*/ 1398748 w 2825913"/>
                <a:gd name="connsiteY8" fmla="*/ 992147 h 2869687"/>
                <a:gd name="connsiteX9" fmla="*/ 2093979 w 2825913"/>
                <a:gd name="connsiteY9" fmla="*/ 4 h 2869687"/>
                <a:gd name="connsiteX0" fmla="*/ 2093979 w 2824441"/>
                <a:gd name="connsiteY0" fmla="*/ 4 h 2932472"/>
                <a:gd name="connsiteX1" fmla="*/ 2788732 w 2824441"/>
                <a:gd name="connsiteY1" fmla="*/ 1176640 h 2932472"/>
                <a:gd name="connsiteX2" fmla="*/ 2538270 w 2824441"/>
                <a:gd name="connsiteY2" fmla="*/ 2814133 h 2932472"/>
                <a:gd name="connsiteX3" fmla="*/ 974306 w 2824441"/>
                <a:gd name="connsiteY3" fmla="*/ 2735384 h 2932472"/>
                <a:gd name="connsiteX4" fmla="*/ 0 w 2824441"/>
                <a:gd name="connsiteY4" fmla="*/ 2185234 h 2932472"/>
                <a:gd name="connsiteX5" fmla="*/ 974306 w 2824441"/>
                <a:gd name="connsiteY5" fmla="*/ 810330 h 2932472"/>
                <a:gd name="connsiteX6" fmla="*/ 1377086 w 2824441"/>
                <a:gd name="connsiteY6" fmla="*/ 1040421 h 2932472"/>
                <a:gd name="connsiteX7" fmla="*/ 1380158 w 2824441"/>
                <a:gd name="connsiteY7" fmla="*/ 1043423 h 2932472"/>
                <a:gd name="connsiteX8" fmla="*/ 1398748 w 2824441"/>
                <a:gd name="connsiteY8" fmla="*/ 992147 h 2932472"/>
                <a:gd name="connsiteX9" fmla="*/ 2093979 w 2824441"/>
                <a:gd name="connsiteY9" fmla="*/ 4 h 2932472"/>
                <a:gd name="connsiteX0" fmla="*/ 2093979 w 2819256"/>
                <a:gd name="connsiteY0" fmla="*/ 4 h 2981350"/>
                <a:gd name="connsiteX1" fmla="*/ 2788732 w 2819256"/>
                <a:gd name="connsiteY1" fmla="*/ 1176640 h 2981350"/>
                <a:gd name="connsiteX2" fmla="*/ 2538270 w 2819256"/>
                <a:gd name="connsiteY2" fmla="*/ 2814133 h 2981350"/>
                <a:gd name="connsiteX3" fmla="*/ 974306 w 2819256"/>
                <a:gd name="connsiteY3" fmla="*/ 2735384 h 2981350"/>
                <a:gd name="connsiteX4" fmla="*/ 0 w 2819256"/>
                <a:gd name="connsiteY4" fmla="*/ 2185234 h 2981350"/>
                <a:gd name="connsiteX5" fmla="*/ 974306 w 2819256"/>
                <a:gd name="connsiteY5" fmla="*/ 810330 h 2981350"/>
                <a:gd name="connsiteX6" fmla="*/ 1377086 w 2819256"/>
                <a:gd name="connsiteY6" fmla="*/ 1040421 h 2981350"/>
                <a:gd name="connsiteX7" fmla="*/ 1380158 w 2819256"/>
                <a:gd name="connsiteY7" fmla="*/ 1043423 h 2981350"/>
                <a:gd name="connsiteX8" fmla="*/ 1398748 w 2819256"/>
                <a:gd name="connsiteY8" fmla="*/ 992147 h 2981350"/>
                <a:gd name="connsiteX9" fmla="*/ 2093979 w 2819256"/>
                <a:gd name="connsiteY9" fmla="*/ 4 h 298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19256" h="2981350">
                  <a:moveTo>
                    <a:pt x="2093979" y="4"/>
                  </a:moveTo>
                  <a:cubicBezTo>
                    <a:pt x="2334003" y="30753"/>
                    <a:pt x="2714683" y="707618"/>
                    <a:pt x="2788732" y="1176640"/>
                  </a:cubicBezTo>
                  <a:cubicBezTo>
                    <a:pt x="2862781" y="1645662"/>
                    <a:pt x="2810578" y="2444368"/>
                    <a:pt x="2538270" y="2814133"/>
                  </a:cubicBezTo>
                  <a:cubicBezTo>
                    <a:pt x="2265962" y="3183898"/>
                    <a:pt x="1397351" y="2840201"/>
                    <a:pt x="974306" y="2735384"/>
                  </a:cubicBezTo>
                  <a:cubicBezTo>
                    <a:pt x="551261" y="2630568"/>
                    <a:pt x="0" y="2716823"/>
                    <a:pt x="0" y="2185234"/>
                  </a:cubicBezTo>
                  <a:cubicBezTo>
                    <a:pt x="0" y="1653645"/>
                    <a:pt x="631608" y="800369"/>
                    <a:pt x="974306" y="810330"/>
                  </a:cubicBezTo>
                  <a:cubicBezTo>
                    <a:pt x="1081399" y="813443"/>
                    <a:pt x="1227212" y="902802"/>
                    <a:pt x="1377086" y="1040421"/>
                  </a:cubicBezTo>
                  <a:lnTo>
                    <a:pt x="1380158" y="1043423"/>
                  </a:lnTo>
                  <a:lnTo>
                    <a:pt x="1398748" y="992147"/>
                  </a:lnTo>
                  <a:cubicBezTo>
                    <a:pt x="1580460" y="521680"/>
                    <a:pt x="1902202" y="-1683"/>
                    <a:pt x="2093979" y="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フリーフォーム: 図形 78">
              <a:extLst>
                <a:ext uri="{FF2B5EF4-FFF2-40B4-BE49-F238E27FC236}">
                  <a16:creationId xmlns:a16="http://schemas.microsoft.com/office/drawing/2014/main" id="{9105A277-5B36-F946-6A80-A758B5EF6555}"/>
                </a:ext>
              </a:extLst>
            </p:cNvPr>
            <p:cNvSpPr/>
            <p:nvPr/>
          </p:nvSpPr>
          <p:spPr>
            <a:xfrm>
              <a:off x="5986850" y="2545375"/>
              <a:ext cx="2518424" cy="1856014"/>
            </a:xfrm>
            <a:custGeom>
              <a:avLst/>
              <a:gdLst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2302497 w 4243565"/>
                <a:gd name="connsiteY8" fmla="*/ 2593182 h 2739440"/>
                <a:gd name="connsiteX9" fmla="*/ 2286194 w 4243565"/>
                <a:gd name="connsiteY9" fmla="*/ 2601221 h 2739440"/>
                <a:gd name="connsiteX10" fmla="*/ 2105932 w 4243565"/>
                <a:gd name="connsiteY10" fmla="*/ 2644109 h 2739440"/>
                <a:gd name="connsiteX11" fmla="*/ 1924738 w 4243565"/>
                <a:gd name="connsiteY11" fmla="*/ 2579681 h 2739440"/>
                <a:gd name="connsiteX12" fmla="*/ 1908621 w 4243565"/>
                <a:gd name="connsiteY12" fmla="*/ 2568734 h 2739440"/>
                <a:gd name="connsiteX13" fmla="*/ 1874289 w 4243565"/>
                <a:gd name="connsiteY13" fmla="*/ 2596297 h 2739440"/>
                <a:gd name="connsiteX14" fmla="*/ 974306 w 4243565"/>
                <a:gd name="connsiteY14" fmla="*/ 2735384 h 2739440"/>
                <a:gd name="connsiteX15" fmla="*/ 0 w 4243565"/>
                <a:gd name="connsiteY15" fmla="*/ 2185234 h 2739440"/>
                <a:gd name="connsiteX16" fmla="*/ 974306 w 4243565"/>
                <a:gd name="connsiteY16" fmla="*/ 810330 h 2739440"/>
                <a:gd name="connsiteX17" fmla="*/ 1377086 w 4243565"/>
                <a:gd name="connsiteY17" fmla="*/ 1040421 h 2739440"/>
                <a:gd name="connsiteX18" fmla="*/ 1380158 w 4243565"/>
                <a:gd name="connsiteY18" fmla="*/ 1043423 h 2739440"/>
                <a:gd name="connsiteX19" fmla="*/ 1398748 w 4243565"/>
                <a:gd name="connsiteY19" fmla="*/ 992147 h 2739440"/>
                <a:gd name="connsiteX20" fmla="*/ 2093979 w 4243565"/>
                <a:gd name="connsiteY20" fmla="*/ 4 h 2739440"/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2302497 w 4243565"/>
                <a:gd name="connsiteY8" fmla="*/ 2593182 h 2739440"/>
                <a:gd name="connsiteX9" fmla="*/ 2286194 w 4243565"/>
                <a:gd name="connsiteY9" fmla="*/ 2601221 h 2739440"/>
                <a:gd name="connsiteX10" fmla="*/ 2105932 w 4243565"/>
                <a:gd name="connsiteY10" fmla="*/ 2644109 h 2739440"/>
                <a:gd name="connsiteX11" fmla="*/ 1924738 w 4243565"/>
                <a:gd name="connsiteY11" fmla="*/ 2579681 h 2739440"/>
                <a:gd name="connsiteX12" fmla="*/ 1908621 w 4243565"/>
                <a:gd name="connsiteY12" fmla="*/ 2568734 h 2739440"/>
                <a:gd name="connsiteX13" fmla="*/ 974306 w 4243565"/>
                <a:gd name="connsiteY13" fmla="*/ 2735384 h 2739440"/>
                <a:gd name="connsiteX14" fmla="*/ 0 w 4243565"/>
                <a:gd name="connsiteY14" fmla="*/ 2185234 h 2739440"/>
                <a:gd name="connsiteX15" fmla="*/ 974306 w 4243565"/>
                <a:gd name="connsiteY15" fmla="*/ 810330 h 2739440"/>
                <a:gd name="connsiteX16" fmla="*/ 1377086 w 4243565"/>
                <a:gd name="connsiteY16" fmla="*/ 1040421 h 2739440"/>
                <a:gd name="connsiteX17" fmla="*/ 1380158 w 4243565"/>
                <a:gd name="connsiteY17" fmla="*/ 1043423 h 2739440"/>
                <a:gd name="connsiteX18" fmla="*/ 1398748 w 4243565"/>
                <a:gd name="connsiteY18" fmla="*/ 992147 h 2739440"/>
                <a:gd name="connsiteX19" fmla="*/ 2093979 w 4243565"/>
                <a:gd name="connsiteY19" fmla="*/ 4 h 2739440"/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2302497 w 4243565"/>
                <a:gd name="connsiteY8" fmla="*/ 2593182 h 2739440"/>
                <a:gd name="connsiteX9" fmla="*/ 2286194 w 4243565"/>
                <a:gd name="connsiteY9" fmla="*/ 2601221 h 2739440"/>
                <a:gd name="connsiteX10" fmla="*/ 1924738 w 4243565"/>
                <a:gd name="connsiteY10" fmla="*/ 2579681 h 2739440"/>
                <a:gd name="connsiteX11" fmla="*/ 1908621 w 4243565"/>
                <a:gd name="connsiteY11" fmla="*/ 2568734 h 2739440"/>
                <a:gd name="connsiteX12" fmla="*/ 974306 w 4243565"/>
                <a:gd name="connsiteY12" fmla="*/ 2735384 h 2739440"/>
                <a:gd name="connsiteX13" fmla="*/ 0 w 4243565"/>
                <a:gd name="connsiteY13" fmla="*/ 2185234 h 2739440"/>
                <a:gd name="connsiteX14" fmla="*/ 974306 w 4243565"/>
                <a:gd name="connsiteY14" fmla="*/ 810330 h 2739440"/>
                <a:gd name="connsiteX15" fmla="*/ 1377086 w 4243565"/>
                <a:gd name="connsiteY15" fmla="*/ 1040421 h 2739440"/>
                <a:gd name="connsiteX16" fmla="*/ 1380158 w 4243565"/>
                <a:gd name="connsiteY16" fmla="*/ 1043423 h 2739440"/>
                <a:gd name="connsiteX17" fmla="*/ 1398748 w 4243565"/>
                <a:gd name="connsiteY17" fmla="*/ 992147 h 2739440"/>
                <a:gd name="connsiteX18" fmla="*/ 2093979 w 4243565"/>
                <a:gd name="connsiteY18" fmla="*/ 4 h 2739440"/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2302497 w 4243565"/>
                <a:gd name="connsiteY8" fmla="*/ 2593182 h 2739440"/>
                <a:gd name="connsiteX9" fmla="*/ 1924738 w 4243565"/>
                <a:gd name="connsiteY9" fmla="*/ 2579681 h 2739440"/>
                <a:gd name="connsiteX10" fmla="*/ 1908621 w 4243565"/>
                <a:gd name="connsiteY10" fmla="*/ 2568734 h 2739440"/>
                <a:gd name="connsiteX11" fmla="*/ 974306 w 4243565"/>
                <a:gd name="connsiteY11" fmla="*/ 2735384 h 2739440"/>
                <a:gd name="connsiteX12" fmla="*/ 0 w 4243565"/>
                <a:gd name="connsiteY12" fmla="*/ 2185234 h 2739440"/>
                <a:gd name="connsiteX13" fmla="*/ 974306 w 4243565"/>
                <a:gd name="connsiteY13" fmla="*/ 810330 h 2739440"/>
                <a:gd name="connsiteX14" fmla="*/ 1377086 w 4243565"/>
                <a:gd name="connsiteY14" fmla="*/ 1040421 h 2739440"/>
                <a:gd name="connsiteX15" fmla="*/ 1380158 w 4243565"/>
                <a:gd name="connsiteY15" fmla="*/ 1043423 h 2739440"/>
                <a:gd name="connsiteX16" fmla="*/ 1398748 w 4243565"/>
                <a:gd name="connsiteY16" fmla="*/ 992147 h 2739440"/>
                <a:gd name="connsiteX17" fmla="*/ 2093979 w 4243565"/>
                <a:gd name="connsiteY17" fmla="*/ 4 h 2739440"/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1924738 w 4243565"/>
                <a:gd name="connsiteY8" fmla="*/ 2579681 h 2739440"/>
                <a:gd name="connsiteX9" fmla="*/ 1908621 w 4243565"/>
                <a:gd name="connsiteY9" fmla="*/ 2568734 h 2739440"/>
                <a:gd name="connsiteX10" fmla="*/ 974306 w 4243565"/>
                <a:gd name="connsiteY10" fmla="*/ 2735384 h 2739440"/>
                <a:gd name="connsiteX11" fmla="*/ 0 w 4243565"/>
                <a:gd name="connsiteY11" fmla="*/ 2185234 h 2739440"/>
                <a:gd name="connsiteX12" fmla="*/ 974306 w 4243565"/>
                <a:gd name="connsiteY12" fmla="*/ 810330 h 2739440"/>
                <a:gd name="connsiteX13" fmla="*/ 1377086 w 4243565"/>
                <a:gd name="connsiteY13" fmla="*/ 1040421 h 2739440"/>
                <a:gd name="connsiteX14" fmla="*/ 1380158 w 4243565"/>
                <a:gd name="connsiteY14" fmla="*/ 1043423 h 2739440"/>
                <a:gd name="connsiteX15" fmla="*/ 1398748 w 4243565"/>
                <a:gd name="connsiteY15" fmla="*/ 992147 h 2739440"/>
                <a:gd name="connsiteX16" fmla="*/ 2093979 w 4243565"/>
                <a:gd name="connsiteY16" fmla="*/ 4 h 2739440"/>
                <a:gd name="connsiteX0" fmla="*/ 2093979 w 4243565"/>
                <a:gd name="connsiteY0" fmla="*/ 4 h 2735384"/>
                <a:gd name="connsiteX1" fmla="*/ 2743679 w 4243565"/>
                <a:gd name="connsiteY1" fmla="*/ 780175 h 2735384"/>
                <a:gd name="connsiteX2" fmla="*/ 2806777 w 4243565"/>
                <a:gd name="connsiteY2" fmla="*/ 943950 h 2735384"/>
                <a:gd name="connsiteX3" fmla="*/ 2809758 w 4243565"/>
                <a:gd name="connsiteY3" fmla="*/ 939964 h 2735384"/>
                <a:gd name="connsiteX4" fmla="*/ 3149729 w 4243565"/>
                <a:gd name="connsiteY4" fmla="*/ 763872 h 2735384"/>
                <a:gd name="connsiteX5" fmla="*/ 4243565 w 4243565"/>
                <a:gd name="connsiteY5" fmla="*/ 2353929 h 2735384"/>
                <a:gd name="connsiteX6" fmla="*/ 2384741 w 4243565"/>
                <a:gd name="connsiteY6" fmla="*/ 2641114 h 2735384"/>
                <a:gd name="connsiteX7" fmla="*/ 2314815 w 4243565"/>
                <a:gd name="connsiteY7" fmla="*/ 2634972 h 2735384"/>
                <a:gd name="connsiteX8" fmla="*/ 1924738 w 4243565"/>
                <a:gd name="connsiteY8" fmla="*/ 2579681 h 2735384"/>
                <a:gd name="connsiteX9" fmla="*/ 1908621 w 4243565"/>
                <a:gd name="connsiteY9" fmla="*/ 2568734 h 2735384"/>
                <a:gd name="connsiteX10" fmla="*/ 974306 w 4243565"/>
                <a:gd name="connsiteY10" fmla="*/ 2735384 h 2735384"/>
                <a:gd name="connsiteX11" fmla="*/ 0 w 4243565"/>
                <a:gd name="connsiteY11" fmla="*/ 2185234 h 2735384"/>
                <a:gd name="connsiteX12" fmla="*/ 974306 w 4243565"/>
                <a:gd name="connsiteY12" fmla="*/ 810330 h 2735384"/>
                <a:gd name="connsiteX13" fmla="*/ 1377086 w 4243565"/>
                <a:gd name="connsiteY13" fmla="*/ 1040421 h 2735384"/>
                <a:gd name="connsiteX14" fmla="*/ 1380158 w 4243565"/>
                <a:gd name="connsiteY14" fmla="*/ 1043423 h 2735384"/>
                <a:gd name="connsiteX15" fmla="*/ 1398748 w 4243565"/>
                <a:gd name="connsiteY15" fmla="*/ 992147 h 2735384"/>
                <a:gd name="connsiteX16" fmla="*/ 2093979 w 4243565"/>
                <a:gd name="connsiteY16" fmla="*/ 4 h 2735384"/>
                <a:gd name="connsiteX0" fmla="*/ 2093979 w 4243565"/>
                <a:gd name="connsiteY0" fmla="*/ 4 h 2735384"/>
                <a:gd name="connsiteX1" fmla="*/ 2743679 w 4243565"/>
                <a:gd name="connsiteY1" fmla="*/ 780175 h 2735384"/>
                <a:gd name="connsiteX2" fmla="*/ 2806777 w 4243565"/>
                <a:gd name="connsiteY2" fmla="*/ 943950 h 2735384"/>
                <a:gd name="connsiteX3" fmla="*/ 2809758 w 4243565"/>
                <a:gd name="connsiteY3" fmla="*/ 939964 h 2735384"/>
                <a:gd name="connsiteX4" fmla="*/ 3149729 w 4243565"/>
                <a:gd name="connsiteY4" fmla="*/ 763872 h 2735384"/>
                <a:gd name="connsiteX5" fmla="*/ 4243565 w 4243565"/>
                <a:gd name="connsiteY5" fmla="*/ 2353929 h 2735384"/>
                <a:gd name="connsiteX6" fmla="*/ 2384741 w 4243565"/>
                <a:gd name="connsiteY6" fmla="*/ 2641114 h 2735384"/>
                <a:gd name="connsiteX7" fmla="*/ 1924738 w 4243565"/>
                <a:gd name="connsiteY7" fmla="*/ 2579681 h 2735384"/>
                <a:gd name="connsiteX8" fmla="*/ 1908621 w 4243565"/>
                <a:gd name="connsiteY8" fmla="*/ 2568734 h 2735384"/>
                <a:gd name="connsiteX9" fmla="*/ 974306 w 4243565"/>
                <a:gd name="connsiteY9" fmla="*/ 2735384 h 2735384"/>
                <a:gd name="connsiteX10" fmla="*/ 0 w 4243565"/>
                <a:gd name="connsiteY10" fmla="*/ 2185234 h 2735384"/>
                <a:gd name="connsiteX11" fmla="*/ 974306 w 4243565"/>
                <a:gd name="connsiteY11" fmla="*/ 810330 h 2735384"/>
                <a:gd name="connsiteX12" fmla="*/ 1377086 w 4243565"/>
                <a:gd name="connsiteY12" fmla="*/ 1040421 h 2735384"/>
                <a:gd name="connsiteX13" fmla="*/ 1380158 w 4243565"/>
                <a:gd name="connsiteY13" fmla="*/ 1043423 h 2735384"/>
                <a:gd name="connsiteX14" fmla="*/ 1398748 w 4243565"/>
                <a:gd name="connsiteY14" fmla="*/ 992147 h 2735384"/>
                <a:gd name="connsiteX15" fmla="*/ 2093979 w 4243565"/>
                <a:gd name="connsiteY15" fmla="*/ 4 h 2735384"/>
                <a:gd name="connsiteX0" fmla="*/ 2093979 w 4243565"/>
                <a:gd name="connsiteY0" fmla="*/ 4 h 2735384"/>
                <a:gd name="connsiteX1" fmla="*/ 2743679 w 4243565"/>
                <a:gd name="connsiteY1" fmla="*/ 780175 h 2735384"/>
                <a:gd name="connsiteX2" fmla="*/ 2806777 w 4243565"/>
                <a:gd name="connsiteY2" fmla="*/ 943950 h 2735384"/>
                <a:gd name="connsiteX3" fmla="*/ 2809758 w 4243565"/>
                <a:gd name="connsiteY3" fmla="*/ 939964 h 2735384"/>
                <a:gd name="connsiteX4" fmla="*/ 3149729 w 4243565"/>
                <a:gd name="connsiteY4" fmla="*/ 763872 h 2735384"/>
                <a:gd name="connsiteX5" fmla="*/ 4243565 w 4243565"/>
                <a:gd name="connsiteY5" fmla="*/ 2353929 h 2735384"/>
                <a:gd name="connsiteX6" fmla="*/ 2384741 w 4243565"/>
                <a:gd name="connsiteY6" fmla="*/ 2641114 h 2735384"/>
                <a:gd name="connsiteX7" fmla="*/ 1924738 w 4243565"/>
                <a:gd name="connsiteY7" fmla="*/ 2579681 h 2735384"/>
                <a:gd name="connsiteX8" fmla="*/ 974306 w 4243565"/>
                <a:gd name="connsiteY8" fmla="*/ 2735384 h 2735384"/>
                <a:gd name="connsiteX9" fmla="*/ 0 w 4243565"/>
                <a:gd name="connsiteY9" fmla="*/ 2185234 h 2735384"/>
                <a:gd name="connsiteX10" fmla="*/ 974306 w 4243565"/>
                <a:gd name="connsiteY10" fmla="*/ 810330 h 2735384"/>
                <a:gd name="connsiteX11" fmla="*/ 1377086 w 4243565"/>
                <a:gd name="connsiteY11" fmla="*/ 1040421 h 2735384"/>
                <a:gd name="connsiteX12" fmla="*/ 1380158 w 4243565"/>
                <a:gd name="connsiteY12" fmla="*/ 1043423 h 2735384"/>
                <a:gd name="connsiteX13" fmla="*/ 1398748 w 4243565"/>
                <a:gd name="connsiteY13" fmla="*/ 992147 h 2735384"/>
                <a:gd name="connsiteX14" fmla="*/ 2093979 w 4243565"/>
                <a:gd name="connsiteY14" fmla="*/ 4 h 2735384"/>
                <a:gd name="connsiteX0" fmla="*/ 2093979 w 4243565"/>
                <a:gd name="connsiteY0" fmla="*/ 4 h 2761657"/>
                <a:gd name="connsiteX1" fmla="*/ 2743679 w 4243565"/>
                <a:gd name="connsiteY1" fmla="*/ 780175 h 2761657"/>
                <a:gd name="connsiteX2" fmla="*/ 2806777 w 4243565"/>
                <a:gd name="connsiteY2" fmla="*/ 943950 h 2761657"/>
                <a:gd name="connsiteX3" fmla="*/ 2809758 w 4243565"/>
                <a:gd name="connsiteY3" fmla="*/ 939964 h 2761657"/>
                <a:gd name="connsiteX4" fmla="*/ 3149729 w 4243565"/>
                <a:gd name="connsiteY4" fmla="*/ 763872 h 2761657"/>
                <a:gd name="connsiteX5" fmla="*/ 4243565 w 4243565"/>
                <a:gd name="connsiteY5" fmla="*/ 2353929 h 2761657"/>
                <a:gd name="connsiteX6" fmla="*/ 2384741 w 4243565"/>
                <a:gd name="connsiteY6" fmla="*/ 2641114 h 2761657"/>
                <a:gd name="connsiteX7" fmla="*/ 974306 w 4243565"/>
                <a:gd name="connsiteY7" fmla="*/ 2735384 h 2761657"/>
                <a:gd name="connsiteX8" fmla="*/ 0 w 4243565"/>
                <a:gd name="connsiteY8" fmla="*/ 2185234 h 2761657"/>
                <a:gd name="connsiteX9" fmla="*/ 974306 w 4243565"/>
                <a:gd name="connsiteY9" fmla="*/ 810330 h 2761657"/>
                <a:gd name="connsiteX10" fmla="*/ 1377086 w 4243565"/>
                <a:gd name="connsiteY10" fmla="*/ 1040421 h 2761657"/>
                <a:gd name="connsiteX11" fmla="*/ 1380158 w 4243565"/>
                <a:gd name="connsiteY11" fmla="*/ 1043423 h 2761657"/>
                <a:gd name="connsiteX12" fmla="*/ 1398748 w 4243565"/>
                <a:gd name="connsiteY12" fmla="*/ 992147 h 2761657"/>
                <a:gd name="connsiteX13" fmla="*/ 2093979 w 4243565"/>
                <a:gd name="connsiteY13" fmla="*/ 4 h 2761657"/>
                <a:gd name="connsiteX0" fmla="*/ 2093979 w 4313574"/>
                <a:gd name="connsiteY0" fmla="*/ 4 h 2740553"/>
                <a:gd name="connsiteX1" fmla="*/ 2743679 w 4313574"/>
                <a:gd name="connsiteY1" fmla="*/ 780175 h 2740553"/>
                <a:gd name="connsiteX2" fmla="*/ 2806777 w 4313574"/>
                <a:gd name="connsiteY2" fmla="*/ 943950 h 2740553"/>
                <a:gd name="connsiteX3" fmla="*/ 2809758 w 4313574"/>
                <a:gd name="connsiteY3" fmla="*/ 939964 h 2740553"/>
                <a:gd name="connsiteX4" fmla="*/ 3149729 w 4313574"/>
                <a:gd name="connsiteY4" fmla="*/ 763872 h 2740553"/>
                <a:gd name="connsiteX5" fmla="*/ 4243565 w 4313574"/>
                <a:gd name="connsiteY5" fmla="*/ 2353929 h 2740553"/>
                <a:gd name="connsiteX6" fmla="*/ 974306 w 4313574"/>
                <a:gd name="connsiteY6" fmla="*/ 2735384 h 2740553"/>
                <a:gd name="connsiteX7" fmla="*/ 0 w 4313574"/>
                <a:gd name="connsiteY7" fmla="*/ 2185234 h 2740553"/>
                <a:gd name="connsiteX8" fmla="*/ 974306 w 4313574"/>
                <a:gd name="connsiteY8" fmla="*/ 810330 h 2740553"/>
                <a:gd name="connsiteX9" fmla="*/ 1377086 w 4313574"/>
                <a:gd name="connsiteY9" fmla="*/ 1040421 h 2740553"/>
                <a:gd name="connsiteX10" fmla="*/ 1380158 w 4313574"/>
                <a:gd name="connsiteY10" fmla="*/ 1043423 h 2740553"/>
                <a:gd name="connsiteX11" fmla="*/ 1398748 w 4313574"/>
                <a:gd name="connsiteY11" fmla="*/ 992147 h 2740553"/>
                <a:gd name="connsiteX12" fmla="*/ 2093979 w 4313574"/>
                <a:gd name="connsiteY12" fmla="*/ 4 h 2740553"/>
                <a:gd name="connsiteX0" fmla="*/ 2093979 w 4281764"/>
                <a:gd name="connsiteY0" fmla="*/ 4 h 2786519"/>
                <a:gd name="connsiteX1" fmla="*/ 2743679 w 4281764"/>
                <a:gd name="connsiteY1" fmla="*/ 780175 h 2786519"/>
                <a:gd name="connsiteX2" fmla="*/ 2806777 w 4281764"/>
                <a:gd name="connsiteY2" fmla="*/ 943950 h 2786519"/>
                <a:gd name="connsiteX3" fmla="*/ 2809758 w 4281764"/>
                <a:gd name="connsiteY3" fmla="*/ 939964 h 2786519"/>
                <a:gd name="connsiteX4" fmla="*/ 3149729 w 4281764"/>
                <a:gd name="connsiteY4" fmla="*/ 763872 h 2786519"/>
                <a:gd name="connsiteX5" fmla="*/ 4213683 w 4281764"/>
                <a:gd name="connsiteY5" fmla="*/ 2539200 h 2786519"/>
                <a:gd name="connsiteX6" fmla="*/ 974306 w 4281764"/>
                <a:gd name="connsiteY6" fmla="*/ 2735384 h 2786519"/>
                <a:gd name="connsiteX7" fmla="*/ 0 w 4281764"/>
                <a:gd name="connsiteY7" fmla="*/ 2185234 h 2786519"/>
                <a:gd name="connsiteX8" fmla="*/ 974306 w 4281764"/>
                <a:gd name="connsiteY8" fmla="*/ 810330 h 2786519"/>
                <a:gd name="connsiteX9" fmla="*/ 1377086 w 4281764"/>
                <a:gd name="connsiteY9" fmla="*/ 1040421 h 2786519"/>
                <a:gd name="connsiteX10" fmla="*/ 1380158 w 4281764"/>
                <a:gd name="connsiteY10" fmla="*/ 1043423 h 2786519"/>
                <a:gd name="connsiteX11" fmla="*/ 1398748 w 4281764"/>
                <a:gd name="connsiteY11" fmla="*/ 992147 h 2786519"/>
                <a:gd name="connsiteX12" fmla="*/ 2093979 w 4281764"/>
                <a:gd name="connsiteY12" fmla="*/ 4 h 2786519"/>
                <a:gd name="connsiteX0" fmla="*/ 2093979 w 4243591"/>
                <a:gd name="connsiteY0" fmla="*/ 4 h 2750971"/>
                <a:gd name="connsiteX1" fmla="*/ 2743679 w 4243591"/>
                <a:gd name="connsiteY1" fmla="*/ 780175 h 2750971"/>
                <a:gd name="connsiteX2" fmla="*/ 2806777 w 4243591"/>
                <a:gd name="connsiteY2" fmla="*/ 943950 h 2750971"/>
                <a:gd name="connsiteX3" fmla="*/ 2809758 w 4243591"/>
                <a:gd name="connsiteY3" fmla="*/ 939964 h 2750971"/>
                <a:gd name="connsiteX4" fmla="*/ 3149729 w 4243591"/>
                <a:gd name="connsiteY4" fmla="*/ 763872 h 2750971"/>
                <a:gd name="connsiteX5" fmla="*/ 4213683 w 4243591"/>
                <a:gd name="connsiteY5" fmla="*/ 2539200 h 2750971"/>
                <a:gd name="connsiteX6" fmla="*/ 974306 w 4243591"/>
                <a:gd name="connsiteY6" fmla="*/ 2735384 h 2750971"/>
                <a:gd name="connsiteX7" fmla="*/ 0 w 4243591"/>
                <a:gd name="connsiteY7" fmla="*/ 2185234 h 2750971"/>
                <a:gd name="connsiteX8" fmla="*/ 974306 w 4243591"/>
                <a:gd name="connsiteY8" fmla="*/ 810330 h 2750971"/>
                <a:gd name="connsiteX9" fmla="*/ 1377086 w 4243591"/>
                <a:gd name="connsiteY9" fmla="*/ 1040421 h 2750971"/>
                <a:gd name="connsiteX10" fmla="*/ 1380158 w 4243591"/>
                <a:gd name="connsiteY10" fmla="*/ 1043423 h 2750971"/>
                <a:gd name="connsiteX11" fmla="*/ 1398748 w 4243591"/>
                <a:gd name="connsiteY11" fmla="*/ 992147 h 2750971"/>
                <a:gd name="connsiteX12" fmla="*/ 2093979 w 4243591"/>
                <a:gd name="connsiteY12" fmla="*/ 4 h 2750971"/>
                <a:gd name="connsiteX0" fmla="*/ 2093979 w 4310929"/>
                <a:gd name="connsiteY0" fmla="*/ 4 h 2781018"/>
                <a:gd name="connsiteX1" fmla="*/ 2743679 w 4310929"/>
                <a:gd name="connsiteY1" fmla="*/ 780175 h 2781018"/>
                <a:gd name="connsiteX2" fmla="*/ 2806777 w 4310929"/>
                <a:gd name="connsiteY2" fmla="*/ 943950 h 2781018"/>
                <a:gd name="connsiteX3" fmla="*/ 2809758 w 4310929"/>
                <a:gd name="connsiteY3" fmla="*/ 939964 h 2781018"/>
                <a:gd name="connsiteX4" fmla="*/ 3406717 w 4310929"/>
                <a:gd name="connsiteY4" fmla="*/ 877425 h 2781018"/>
                <a:gd name="connsiteX5" fmla="*/ 4213683 w 4310929"/>
                <a:gd name="connsiteY5" fmla="*/ 2539200 h 2781018"/>
                <a:gd name="connsiteX6" fmla="*/ 974306 w 4310929"/>
                <a:gd name="connsiteY6" fmla="*/ 2735384 h 2781018"/>
                <a:gd name="connsiteX7" fmla="*/ 0 w 4310929"/>
                <a:gd name="connsiteY7" fmla="*/ 2185234 h 2781018"/>
                <a:gd name="connsiteX8" fmla="*/ 974306 w 4310929"/>
                <a:gd name="connsiteY8" fmla="*/ 810330 h 2781018"/>
                <a:gd name="connsiteX9" fmla="*/ 1377086 w 4310929"/>
                <a:gd name="connsiteY9" fmla="*/ 1040421 h 2781018"/>
                <a:gd name="connsiteX10" fmla="*/ 1380158 w 4310929"/>
                <a:gd name="connsiteY10" fmla="*/ 1043423 h 2781018"/>
                <a:gd name="connsiteX11" fmla="*/ 1398748 w 4310929"/>
                <a:gd name="connsiteY11" fmla="*/ 992147 h 2781018"/>
                <a:gd name="connsiteX12" fmla="*/ 2093979 w 4310929"/>
                <a:gd name="connsiteY12" fmla="*/ 4 h 2781018"/>
                <a:gd name="connsiteX0" fmla="*/ 2093979 w 4310999"/>
                <a:gd name="connsiteY0" fmla="*/ 4 h 2781018"/>
                <a:gd name="connsiteX1" fmla="*/ 2743679 w 4310999"/>
                <a:gd name="connsiteY1" fmla="*/ 780175 h 2781018"/>
                <a:gd name="connsiteX2" fmla="*/ 2806777 w 4310999"/>
                <a:gd name="connsiteY2" fmla="*/ 943950 h 2781018"/>
                <a:gd name="connsiteX3" fmla="*/ 2803781 w 4310999"/>
                <a:gd name="connsiteY3" fmla="*/ 1011682 h 2781018"/>
                <a:gd name="connsiteX4" fmla="*/ 3406717 w 4310999"/>
                <a:gd name="connsiteY4" fmla="*/ 877425 h 2781018"/>
                <a:gd name="connsiteX5" fmla="*/ 4213683 w 4310999"/>
                <a:gd name="connsiteY5" fmla="*/ 2539200 h 2781018"/>
                <a:gd name="connsiteX6" fmla="*/ 974306 w 4310999"/>
                <a:gd name="connsiteY6" fmla="*/ 2735384 h 2781018"/>
                <a:gd name="connsiteX7" fmla="*/ 0 w 4310999"/>
                <a:gd name="connsiteY7" fmla="*/ 2185234 h 2781018"/>
                <a:gd name="connsiteX8" fmla="*/ 974306 w 4310999"/>
                <a:gd name="connsiteY8" fmla="*/ 810330 h 2781018"/>
                <a:gd name="connsiteX9" fmla="*/ 1377086 w 4310999"/>
                <a:gd name="connsiteY9" fmla="*/ 1040421 h 2781018"/>
                <a:gd name="connsiteX10" fmla="*/ 1380158 w 4310999"/>
                <a:gd name="connsiteY10" fmla="*/ 1043423 h 2781018"/>
                <a:gd name="connsiteX11" fmla="*/ 1398748 w 4310999"/>
                <a:gd name="connsiteY11" fmla="*/ 992147 h 2781018"/>
                <a:gd name="connsiteX12" fmla="*/ 2093979 w 4310999"/>
                <a:gd name="connsiteY12" fmla="*/ 4 h 278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10999" h="2781018">
                  <a:moveTo>
                    <a:pt x="2093979" y="4"/>
                  </a:moveTo>
                  <a:cubicBezTo>
                    <a:pt x="2268322" y="1538"/>
                    <a:pt x="2553965" y="355229"/>
                    <a:pt x="2743679" y="780175"/>
                  </a:cubicBezTo>
                  <a:lnTo>
                    <a:pt x="2806777" y="943950"/>
                  </a:lnTo>
                  <a:lnTo>
                    <a:pt x="2803781" y="1011682"/>
                  </a:lnTo>
                  <a:cubicBezTo>
                    <a:pt x="2911468" y="877922"/>
                    <a:pt x="3171733" y="622839"/>
                    <a:pt x="3406717" y="877425"/>
                  </a:cubicBezTo>
                  <a:cubicBezTo>
                    <a:pt x="3641701" y="1132011"/>
                    <a:pt x="4619085" y="2229540"/>
                    <a:pt x="4213683" y="2539200"/>
                  </a:cubicBezTo>
                  <a:cubicBezTo>
                    <a:pt x="3808281" y="2848860"/>
                    <a:pt x="1676586" y="2794378"/>
                    <a:pt x="974306" y="2735384"/>
                  </a:cubicBezTo>
                  <a:cubicBezTo>
                    <a:pt x="272026" y="2676390"/>
                    <a:pt x="0" y="2716823"/>
                    <a:pt x="0" y="2185234"/>
                  </a:cubicBezTo>
                  <a:cubicBezTo>
                    <a:pt x="0" y="1653645"/>
                    <a:pt x="631608" y="800369"/>
                    <a:pt x="974306" y="810330"/>
                  </a:cubicBezTo>
                  <a:cubicBezTo>
                    <a:pt x="1081399" y="813443"/>
                    <a:pt x="1227212" y="902802"/>
                    <a:pt x="1377086" y="1040421"/>
                  </a:cubicBezTo>
                  <a:lnTo>
                    <a:pt x="1380158" y="1043423"/>
                  </a:lnTo>
                  <a:lnTo>
                    <a:pt x="1398748" y="992147"/>
                  </a:lnTo>
                  <a:cubicBezTo>
                    <a:pt x="1580460" y="521680"/>
                    <a:pt x="1902202" y="-1683"/>
                    <a:pt x="2093979" y="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98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D7094C5C-39D7-34E5-35CC-E72C12925EFD}"/>
                </a:ext>
              </a:extLst>
            </p:cNvPr>
            <p:cNvGrpSpPr/>
            <p:nvPr/>
          </p:nvGrpSpPr>
          <p:grpSpPr>
            <a:xfrm>
              <a:off x="7517091" y="3528744"/>
              <a:ext cx="242005" cy="814291"/>
              <a:chOff x="10135018" y="3479264"/>
              <a:chExt cx="303485" cy="762162"/>
            </a:xfrm>
          </p:grpSpPr>
          <p:sp>
            <p:nvSpPr>
              <p:cNvPr id="81" name="正方形/長方形 80">
                <a:extLst>
                  <a:ext uri="{FF2B5EF4-FFF2-40B4-BE49-F238E27FC236}">
                    <a16:creationId xmlns:a16="http://schemas.microsoft.com/office/drawing/2014/main" id="{8ABF6F8A-5A57-213F-EB10-3780945BB75E}"/>
                  </a:ext>
                </a:extLst>
              </p:cNvPr>
              <p:cNvSpPr/>
              <p:nvPr/>
            </p:nvSpPr>
            <p:spPr>
              <a:xfrm>
                <a:off x="10318308" y="3479264"/>
                <a:ext cx="45719" cy="762162"/>
              </a:xfrm>
              <a:prstGeom prst="rect">
                <a:avLst/>
              </a:prstGeom>
              <a:solidFill>
                <a:srgbClr val="ECC6B6"/>
              </a:solidFill>
              <a:ln w="50800" cap="rnd">
                <a:solidFill>
                  <a:schemeClr val="tx1">
                    <a:alpha val="98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正方形/長方形 81">
                <a:extLst>
                  <a:ext uri="{FF2B5EF4-FFF2-40B4-BE49-F238E27FC236}">
                    <a16:creationId xmlns:a16="http://schemas.microsoft.com/office/drawing/2014/main" id="{6A237207-93CF-35AC-541E-D95E4D6E8E4E}"/>
                  </a:ext>
                </a:extLst>
              </p:cNvPr>
              <p:cNvSpPr/>
              <p:nvPr/>
            </p:nvSpPr>
            <p:spPr>
              <a:xfrm rot="1570136">
                <a:off x="10392784" y="3609971"/>
                <a:ext cx="45719" cy="261768"/>
              </a:xfrm>
              <a:prstGeom prst="rect">
                <a:avLst/>
              </a:prstGeom>
              <a:solidFill>
                <a:srgbClr val="ECC6B6"/>
              </a:solidFill>
              <a:ln w="508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正方形/長方形 82">
                <a:extLst>
                  <a:ext uri="{FF2B5EF4-FFF2-40B4-BE49-F238E27FC236}">
                    <a16:creationId xmlns:a16="http://schemas.microsoft.com/office/drawing/2014/main" id="{E14746CA-6823-321F-8FB8-7760AE32B380}"/>
                  </a:ext>
                </a:extLst>
              </p:cNvPr>
              <p:cNvSpPr/>
              <p:nvPr/>
            </p:nvSpPr>
            <p:spPr>
              <a:xfrm rot="18758229" flipH="1">
                <a:off x="10217119" y="3557522"/>
                <a:ext cx="49637" cy="213840"/>
              </a:xfrm>
              <a:prstGeom prst="rect">
                <a:avLst/>
              </a:prstGeom>
              <a:solidFill>
                <a:srgbClr val="ECC6B6"/>
              </a:solidFill>
              <a:ln w="508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正方形/長方形 83">
                <a:extLst>
                  <a:ext uri="{FF2B5EF4-FFF2-40B4-BE49-F238E27FC236}">
                    <a16:creationId xmlns:a16="http://schemas.microsoft.com/office/drawing/2014/main" id="{F93038D3-8F6D-5576-4A51-28AEFA27CAB7}"/>
                  </a:ext>
                </a:extLst>
              </p:cNvPr>
              <p:cNvSpPr/>
              <p:nvPr/>
            </p:nvSpPr>
            <p:spPr>
              <a:xfrm rot="18244446" flipH="1">
                <a:off x="10245463" y="3810083"/>
                <a:ext cx="45719" cy="200154"/>
              </a:xfrm>
              <a:prstGeom prst="rect">
                <a:avLst/>
              </a:prstGeom>
              <a:solidFill>
                <a:srgbClr val="ECC6B6"/>
              </a:solidFill>
              <a:ln w="508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F4CE86FF-7CFF-105D-4E44-0A89BA1A01A1}"/>
                </a:ext>
              </a:extLst>
            </p:cNvPr>
            <p:cNvGrpSpPr/>
            <p:nvPr/>
          </p:nvGrpSpPr>
          <p:grpSpPr>
            <a:xfrm>
              <a:off x="3510253" y="3841155"/>
              <a:ext cx="242005" cy="538773"/>
              <a:chOff x="10135018" y="3479264"/>
              <a:chExt cx="303485" cy="762162"/>
            </a:xfrm>
          </p:grpSpPr>
          <p:sp>
            <p:nvSpPr>
              <p:cNvPr id="88" name="正方形/長方形 87">
                <a:extLst>
                  <a:ext uri="{FF2B5EF4-FFF2-40B4-BE49-F238E27FC236}">
                    <a16:creationId xmlns:a16="http://schemas.microsoft.com/office/drawing/2014/main" id="{E51A0574-06A5-D759-3739-9AFF9A1FC104}"/>
                  </a:ext>
                </a:extLst>
              </p:cNvPr>
              <p:cNvSpPr/>
              <p:nvPr/>
            </p:nvSpPr>
            <p:spPr>
              <a:xfrm>
                <a:off x="10318308" y="3479264"/>
                <a:ext cx="45719" cy="762162"/>
              </a:xfrm>
              <a:prstGeom prst="rect">
                <a:avLst/>
              </a:prstGeom>
              <a:solidFill>
                <a:srgbClr val="ECC6B6"/>
              </a:solidFill>
              <a:ln w="50800" cap="rnd">
                <a:solidFill>
                  <a:schemeClr val="tx1">
                    <a:alpha val="98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08225C42-2A4E-67CB-533D-4EBBEBCC4DD2}"/>
                  </a:ext>
                </a:extLst>
              </p:cNvPr>
              <p:cNvSpPr/>
              <p:nvPr/>
            </p:nvSpPr>
            <p:spPr>
              <a:xfrm rot="1570136">
                <a:off x="10392784" y="3609971"/>
                <a:ext cx="45719" cy="261768"/>
              </a:xfrm>
              <a:prstGeom prst="rect">
                <a:avLst/>
              </a:prstGeom>
              <a:solidFill>
                <a:srgbClr val="ECC6B6"/>
              </a:solidFill>
              <a:ln w="476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正方形/長方形 89">
                <a:extLst>
                  <a:ext uri="{FF2B5EF4-FFF2-40B4-BE49-F238E27FC236}">
                    <a16:creationId xmlns:a16="http://schemas.microsoft.com/office/drawing/2014/main" id="{3EB8752C-7568-EAB9-0720-A67C3397F998}"/>
                  </a:ext>
                </a:extLst>
              </p:cNvPr>
              <p:cNvSpPr/>
              <p:nvPr/>
            </p:nvSpPr>
            <p:spPr>
              <a:xfrm rot="18758229" flipH="1">
                <a:off x="10217119" y="3557522"/>
                <a:ext cx="49637" cy="213840"/>
              </a:xfrm>
              <a:prstGeom prst="rect">
                <a:avLst/>
              </a:prstGeom>
              <a:solidFill>
                <a:srgbClr val="ECC6B6"/>
              </a:solidFill>
              <a:ln w="508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正方形/長方形 90">
                <a:extLst>
                  <a:ext uri="{FF2B5EF4-FFF2-40B4-BE49-F238E27FC236}">
                    <a16:creationId xmlns:a16="http://schemas.microsoft.com/office/drawing/2014/main" id="{BB91DA9E-7E8C-B956-F3E8-8E14DA784022}"/>
                  </a:ext>
                </a:extLst>
              </p:cNvPr>
              <p:cNvSpPr/>
              <p:nvPr/>
            </p:nvSpPr>
            <p:spPr>
              <a:xfrm rot="18244446" flipH="1">
                <a:off x="10245463" y="3810083"/>
                <a:ext cx="45719" cy="200154"/>
              </a:xfrm>
              <a:prstGeom prst="rect">
                <a:avLst/>
              </a:prstGeom>
              <a:solidFill>
                <a:srgbClr val="ECC6B6"/>
              </a:solidFill>
              <a:ln w="508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8" name="フリーフォーム: 図形 107">
              <a:extLst>
                <a:ext uri="{FF2B5EF4-FFF2-40B4-BE49-F238E27FC236}">
                  <a16:creationId xmlns:a16="http://schemas.microsoft.com/office/drawing/2014/main" id="{9D205232-D54B-7AAD-EBDC-E4FA6A5563F0}"/>
                </a:ext>
              </a:extLst>
            </p:cNvPr>
            <p:cNvSpPr/>
            <p:nvPr/>
          </p:nvSpPr>
          <p:spPr>
            <a:xfrm>
              <a:off x="3146185" y="2624449"/>
              <a:ext cx="1763512" cy="1509378"/>
            </a:xfrm>
            <a:custGeom>
              <a:avLst/>
              <a:gdLst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2302497 w 4243565"/>
                <a:gd name="connsiteY8" fmla="*/ 2593182 h 2739440"/>
                <a:gd name="connsiteX9" fmla="*/ 2286194 w 4243565"/>
                <a:gd name="connsiteY9" fmla="*/ 2601221 h 2739440"/>
                <a:gd name="connsiteX10" fmla="*/ 2105932 w 4243565"/>
                <a:gd name="connsiteY10" fmla="*/ 2644109 h 2739440"/>
                <a:gd name="connsiteX11" fmla="*/ 1924738 w 4243565"/>
                <a:gd name="connsiteY11" fmla="*/ 2579681 h 2739440"/>
                <a:gd name="connsiteX12" fmla="*/ 1908621 w 4243565"/>
                <a:gd name="connsiteY12" fmla="*/ 2568734 h 2739440"/>
                <a:gd name="connsiteX13" fmla="*/ 1874289 w 4243565"/>
                <a:gd name="connsiteY13" fmla="*/ 2596297 h 2739440"/>
                <a:gd name="connsiteX14" fmla="*/ 974306 w 4243565"/>
                <a:gd name="connsiteY14" fmla="*/ 2735384 h 2739440"/>
                <a:gd name="connsiteX15" fmla="*/ 0 w 4243565"/>
                <a:gd name="connsiteY15" fmla="*/ 2185234 h 2739440"/>
                <a:gd name="connsiteX16" fmla="*/ 974306 w 4243565"/>
                <a:gd name="connsiteY16" fmla="*/ 810330 h 2739440"/>
                <a:gd name="connsiteX17" fmla="*/ 1377086 w 4243565"/>
                <a:gd name="connsiteY17" fmla="*/ 1040421 h 2739440"/>
                <a:gd name="connsiteX18" fmla="*/ 1380158 w 4243565"/>
                <a:gd name="connsiteY18" fmla="*/ 1043423 h 2739440"/>
                <a:gd name="connsiteX19" fmla="*/ 1398748 w 4243565"/>
                <a:gd name="connsiteY19" fmla="*/ 992147 h 2739440"/>
                <a:gd name="connsiteX20" fmla="*/ 2093979 w 4243565"/>
                <a:gd name="connsiteY20" fmla="*/ 4 h 2739440"/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2302497 w 4243565"/>
                <a:gd name="connsiteY8" fmla="*/ 2593182 h 2739440"/>
                <a:gd name="connsiteX9" fmla="*/ 2286194 w 4243565"/>
                <a:gd name="connsiteY9" fmla="*/ 2601221 h 2739440"/>
                <a:gd name="connsiteX10" fmla="*/ 2105932 w 4243565"/>
                <a:gd name="connsiteY10" fmla="*/ 2644109 h 2739440"/>
                <a:gd name="connsiteX11" fmla="*/ 1924738 w 4243565"/>
                <a:gd name="connsiteY11" fmla="*/ 2579681 h 2739440"/>
                <a:gd name="connsiteX12" fmla="*/ 1908621 w 4243565"/>
                <a:gd name="connsiteY12" fmla="*/ 2568734 h 2739440"/>
                <a:gd name="connsiteX13" fmla="*/ 974306 w 4243565"/>
                <a:gd name="connsiteY13" fmla="*/ 2735384 h 2739440"/>
                <a:gd name="connsiteX14" fmla="*/ 0 w 4243565"/>
                <a:gd name="connsiteY14" fmla="*/ 2185234 h 2739440"/>
                <a:gd name="connsiteX15" fmla="*/ 974306 w 4243565"/>
                <a:gd name="connsiteY15" fmla="*/ 810330 h 2739440"/>
                <a:gd name="connsiteX16" fmla="*/ 1377086 w 4243565"/>
                <a:gd name="connsiteY16" fmla="*/ 1040421 h 2739440"/>
                <a:gd name="connsiteX17" fmla="*/ 1380158 w 4243565"/>
                <a:gd name="connsiteY17" fmla="*/ 1043423 h 2739440"/>
                <a:gd name="connsiteX18" fmla="*/ 1398748 w 4243565"/>
                <a:gd name="connsiteY18" fmla="*/ 992147 h 2739440"/>
                <a:gd name="connsiteX19" fmla="*/ 2093979 w 4243565"/>
                <a:gd name="connsiteY19" fmla="*/ 4 h 2739440"/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2302497 w 4243565"/>
                <a:gd name="connsiteY8" fmla="*/ 2593182 h 2739440"/>
                <a:gd name="connsiteX9" fmla="*/ 2286194 w 4243565"/>
                <a:gd name="connsiteY9" fmla="*/ 2601221 h 2739440"/>
                <a:gd name="connsiteX10" fmla="*/ 1924738 w 4243565"/>
                <a:gd name="connsiteY10" fmla="*/ 2579681 h 2739440"/>
                <a:gd name="connsiteX11" fmla="*/ 1908621 w 4243565"/>
                <a:gd name="connsiteY11" fmla="*/ 2568734 h 2739440"/>
                <a:gd name="connsiteX12" fmla="*/ 974306 w 4243565"/>
                <a:gd name="connsiteY12" fmla="*/ 2735384 h 2739440"/>
                <a:gd name="connsiteX13" fmla="*/ 0 w 4243565"/>
                <a:gd name="connsiteY13" fmla="*/ 2185234 h 2739440"/>
                <a:gd name="connsiteX14" fmla="*/ 974306 w 4243565"/>
                <a:gd name="connsiteY14" fmla="*/ 810330 h 2739440"/>
                <a:gd name="connsiteX15" fmla="*/ 1377086 w 4243565"/>
                <a:gd name="connsiteY15" fmla="*/ 1040421 h 2739440"/>
                <a:gd name="connsiteX16" fmla="*/ 1380158 w 4243565"/>
                <a:gd name="connsiteY16" fmla="*/ 1043423 h 2739440"/>
                <a:gd name="connsiteX17" fmla="*/ 1398748 w 4243565"/>
                <a:gd name="connsiteY17" fmla="*/ 992147 h 2739440"/>
                <a:gd name="connsiteX18" fmla="*/ 2093979 w 4243565"/>
                <a:gd name="connsiteY18" fmla="*/ 4 h 2739440"/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2302497 w 4243565"/>
                <a:gd name="connsiteY8" fmla="*/ 2593182 h 2739440"/>
                <a:gd name="connsiteX9" fmla="*/ 1924738 w 4243565"/>
                <a:gd name="connsiteY9" fmla="*/ 2579681 h 2739440"/>
                <a:gd name="connsiteX10" fmla="*/ 1908621 w 4243565"/>
                <a:gd name="connsiteY10" fmla="*/ 2568734 h 2739440"/>
                <a:gd name="connsiteX11" fmla="*/ 974306 w 4243565"/>
                <a:gd name="connsiteY11" fmla="*/ 2735384 h 2739440"/>
                <a:gd name="connsiteX12" fmla="*/ 0 w 4243565"/>
                <a:gd name="connsiteY12" fmla="*/ 2185234 h 2739440"/>
                <a:gd name="connsiteX13" fmla="*/ 974306 w 4243565"/>
                <a:gd name="connsiteY13" fmla="*/ 810330 h 2739440"/>
                <a:gd name="connsiteX14" fmla="*/ 1377086 w 4243565"/>
                <a:gd name="connsiteY14" fmla="*/ 1040421 h 2739440"/>
                <a:gd name="connsiteX15" fmla="*/ 1380158 w 4243565"/>
                <a:gd name="connsiteY15" fmla="*/ 1043423 h 2739440"/>
                <a:gd name="connsiteX16" fmla="*/ 1398748 w 4243565"/>
                <a:gd name="connsiteY16" fmla="*/ 992147 h 2739440"/>
                <a:gd name="connsiteX17" fmla="*/ 2093979 w 4243565"/>
                <a:gd name="connsiteY17" fmla="*/ 4 h 2739440"/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1924738 w 4243565"/>
                <a:gd name="connsiteY8" fmla="*/ 2579681 h 2739440"/>
                <a:gd name="connsiteX9" fmla="*/ 1908621 w 4243565"/>
                <a:gd name="connsiteY9" fmla="*/ 2568734 h 2739440"/>
                <a:gd name="connsiteX10" fmla="*/ 974306 w 4243565"/>
                <a:gd name="connsiteY10" fmla="*/ 2735384 h 2739440"/>
                <a:gd name="connsiteX11" fmla="*/ 0 w 4243565"/>
                <a:gd name="connsiteY11" fmla="*/ 2185234 h 2739440"/>
                <a:gd name="connsiteX12" fmla="*/ 974306 w 4243565"/>
                <a:gd name="connsiteY12" fmla="*/ 810330 h 2739440"/>
                <a:gd name="connsiteX13" fmla="*/ 1377086 w 4243565"/>
                <a:gd name="connsiteY13" fmla="*/ 1040421 h 2739440"/>
                <a:gd name="connsiteX14" fmla="*/ 1380158 w 4243565"/>
                <a:gd name="connsiteY14" fmla="*/ 1043423 h 2739440"/>
                <a:gd name="connsiteX15" fmla="*/ 1398748 w 4243565"/>
                <a:gd name="connsiteY15" fmla="*/ 992147 h 2739440"/>
                <a:gd name="connsiteX16" fmla="*/ 2093979 w 4243565"/>
                <a:gd name="connsiteY16" fmla="*/ 4 h 2739440"/>
                <a:gd name="connsiteX0" fmla="*/ 2093979 w 4243565"/>
                <a:gd name="connsiteY0" fmla="*/ 4 h 2735384"/>
                <a:gd name="connsiteX1" fmla="*/ 2743679 w 4243565"/>
                <a:gd name="connsiteY1" fmla="*/ 780175 h 2735384"/>
                <a:gd name="connsiteX2" fmla="*/ 2806777 w 4243565"/>
                <a:gd name="connsiteY2" fmla="*/ 943950 h 2735384"/>
                <a:gd name="connsiteX3" fmla="*/ 2809758 w 4243565"/>
                <a:gd name="connsiteY3" fmla="*/ 939964 h 2735384"/>
                <a:gd name="connsiteX4" fmla="*/ 3149729 w 4243565"/>
                <a:gd name="connsiteY4" fmla="*/ 763872 h 2735384"/>
                <a:gd name="connsiteX5" fmla="*/ 4243565 w 4243565"/>
                <a:gd name="connsiteY5" fmla="*/ 2353929 h 2735384"/>
                <a:gd name="connsiteX6" fmla="*/ 2384741 w 4243565"/>
                <a:gd name="connsiteY6" fmla="*/ 2641114 h 2735384"/>
                <a:gd name="connsiteX7" fmla="*/ 2314815 w 4243565"/>
                <a:gd name="connsiteY7" fmla="*/ 2634972 h 2735384"/>
                <a:gd name="connsiteX8" fmla="*/ 1924738 w 4243565"/>
                <a:gd name="connsiteY8" fmla="*/ 2579681 h 2735384"/>
                <a:gd name="connsiteX9" fmla="*/ 1908621 w 4243565"/>
                <a:gd name="connsiteY9" fmla="*/ 2568734 h 2735384"/>
                <a:gd name="connsiteX10" fmla="*/ 974306 w 4243565"/>
                <a:gd name="connsiteY10" fmla="*/ 2735384 h 2735384"/>
                <a:gd name="connsiteX11" fmla="*/ 0 w 4243565"/>
                <a:gd name="connsiteY11" fmla="*/ 2185234 h 2735384"/>
                <a:gd name="connsiteX12" fmla="*/ 974306 w 4243565"/>
                <a:gd name="connsiteY12" fmla="*/ 810330 h 2735384"/>
                <a:gd name="connsiteX13" fmla="*/ 1377086 w 4243565"/>
                <a:gd name="connsiteY13" fmla="*/ 1040421 h 2735384"/>
                <a:gd name="connsiteX14" fmla="*/ 1380158 w 4243565"/>
                <a:gd name="connsiteY14" fmla="*/ 1043423 h 2735384"/>
                <a:gd name="connsiteX15" fmla="*/ 1398748 w 4243565"/>
                <a:gd name="connsiteY15" fmla="*/ 992147 h 2735384"/>
                <a:gd name="connsiteX16" fmla="*/ 2093979 w 4243565"/>
                <a:gd name="connsiteY16" fmla="*/ 4 h 2735384"/>
                <a:gd name="connsiteX0" fmla="*/ 2093979 w 4243565"/>
                <a:gd name="connsiteY0" fmla="*/ 4 h 2735384"/>
                <a:gd name="connsiteX1" fmla="*/ 2743679 w 4243565"/>
                <a:gd name="connsiteY1" fmla="*/ 780175 h 2735384"/>
                <a:gd name="connsiteX2" fmla="*/ 2806777 w 4243565"/>
                <a:gd name="connsiteY2" fmla="*/ 943950 h 2735384"/>
                <a:gd name="connsiteX3" fmla="*/ 2809758 w 4243565"/>
                <a:gd name="connsiteY3" fmla="*/ 939964 h 2735384"/>
                <a:gd name="connsiteX4" fmla="*/ 3149729 w 4243565"/>
                <a:gd name="connsiteY4" fmla="*/ 763872 h 2735384"/>
                <a:gd name="connsiteX5" fmla="*/ 4243565 w 4243565"/>
                <a:gd name="connsiteY5" fmla="*/ 2353929 h 2735384"/>
                <a:gd name="connsiteX6" fmla="*/ 2384741 w 4243565"/>
                <a:gd name="connsiteY6" fmla="*/ 2641114 h 2735384"/>
                <a:gd name="connsiteX7" fmla="*/ 1924738 w 4243565"/>
                <a:gd name="connsiteY7" fmla="*/ 2579681 h 2735384"/>
                <a:gd name="connsiteX8" fmla="*/ 1908621 w 4243565"/>
                <a:gd name="connsiteY8" fmla="*/ 2568734 h 2735384"/>
                <a:gd name="connsiteX9" fmla="*/ 974306 w 4243565"/>
                <a:gd name="connsiteY9" fmla="*/ 2735384 h 2735384"/>
                <a:gd name="connsiteX10" fmla="*/ 0 w 4243565"/>
                <a:gd name="connsiteY10" fmla="*/ 2185234 h 2735384"/>
                <a:gd name="connsiteX11" fmla="*/ 974306 w 4243565"/>
                <a:gd name="connsiteY11" fmla="*/ 810330 h 2735384"/>
                <a:gd name="connsiteX12" fmla="*/ 1377086 w 4243565"/>
                <a:gd name="connsiteY12" fmla="*/ 1040421 h 2735384"/>
                <a:gd name="connsiteX13" fmla="*/ 1380158 w 4243565"/>
                <a:gd name="connsiteY13" fmla="*/ 1043423 h 2735384"/>
                <a:gd name="connsiteX14" fmla="*/ 1398748 w 4243565"/>
                <a:gd name="connsiteY14" fmla="*/ 992147 h 2735384"/>
                <a:gd name="connsiteX15" fmla="*/ 2093979 w 4243565"/>
                <a:gd name="connsiteY15" fmla="*/ 4 h 2735384"/>
                <a:gd name="connsiteX0" fmla="*/ 2093979 w 4243565"/>
                <a:gd name="connsiteY0" fmla="*/ 4 h 2735384"/>
                <a:gd name="connsiteX1" fmla="*/ 2743679 w 4243565"/>
                <a:gd name="connsiteY1" fmla="*/ 780175 h 2735384"/>
                <a:gd name="connsiteX2" fmla="*/ 2806777 w 4243565"/>
                <a:gd name="connsiteY2" fmla="*/ 943950 h 2735384"/>
                <a:gd name="connsiteX3" fmla="*/ 2809758 w 4243565"/>
                <a:gd name="connsiteY3" fmla="*/ 939964 h 2735384"/>
                <a:gd name="connsiteX4" fmla="*/ 3149729 w 4243565"/>
                <a:gd name="connsiteY4" fmla="*/ 763872 h 2735384"/>
                <a:gd name="connsiteX5" fmla="*/ 4243565 w 4243565"/>
                <a:gd name="connsiteY5" fmla="*/ 2353929 h 2735384"/>
                <a:gd name="connsiteX6" fmla="*/ 2384741 w 4243565"/>
                <a:gd name="connsiteY6" fmla="*/ 2641114 h 2735384"/>
                <a:gd name="connsiteX7" fmla="*/ 1924738 w 4243565"/>
                <a:gd name="connsiteY7" fmla="*/ 2579681 h 2735384"/>
                <a:gd name="connsiteX8" fmla="*/ 974306 w 4243565"/>
                <a:gd name="connsiteY8" fmla="*/ 2735384 h 2735384"/>
                <a:gd name="connsiteX9" fmla="*/ 0 w 4243565"/>
                <a:gd name="connsiteY9" fmla="*/ 2185234 h 2735384"/>
                <a:gd name="connsiteX10" fmla="*/ 974306 w 4243565"/>
                <a:gd name="connsiteY10" fmla="*/ 810330 h 2735384"/>
                <a:gd name="connsiteX11" fmla="*/ 1377086 w 4243565"/>
                <a:gd name="connsiteY11" fmla="*/ 1040421 h 2735384"/>
                <a:gd name="connsiteX12" fmla="*/ 1380158 w 4243565"/>
                <a:gd name="connsiteY12" fmla="*/ 1043423 h 2735384"/>
                <a:gd name="connsiteX13" fmla="*/ 1398748 w 4243565"/>
                <a:gd name="connsiteY13" fmla="*/ 992147 h 2735384"/>
                <a:gd name="connsiteX14" fmla="*/ 2093979 w 4243565"/>
                <a:gd name="connsiteY14" fmla="*/ 4 h 2735384"/>
                <a:gd name="connsiteX0" fmla="*/ 2093979 w 4243565"/>
                <a:gd name="connsiteY0" fmla="*/ 4 h 2761657"/>
                <a:gd name="connsiteX1" fmla="*/ 2743679 w 4243565"/>
                <a:gd name="connsiteY1" fmla="*/ 780175 h 2761657"/>
                <a:gd name="connsiteX2" fmla="*/ 2806777 w 4243565"/>
                <a:gd name="connsiteY2" fmla="*/ 943950 h 2761657"/>
                <a:gd name="connsiteX3" fmla="*/ 2809758 w 4243565"/>
                <a:gd name="connsiteY3" fmla="*/ 939964 h 2761657"/>
                <a:gd name="connsiteX4" fmla="*/ 3149729 w 4243565"/>
                <a:gd name="connsiteY4" fmla="*/ 763872 h 2761657"/>
                <a:gd name="connsiteX5" fmla="*/ 4243565 w 4243565"/>
                <a:gd name="connsiteY5" fmla="*/ 2353929 h 2761657"/>
                <a:gd name="connsiteX6" fmla="*/ 2384741 w 4243565"/>
                <a:gd name="connsiteY6" fmla="*/ 2641114 h 2761657"/>
                <a:gd name="connsiteX7" fmla="*/ 974306 w 4243565"/>
                <a:gd name="connsiteY7" fmla="*/ 2735384 h 2761657"/>
                <a:gd name="connsiteX8" fmla="*/ 0 w 4243565"/>
                <a:gd name="connsiteY8" fmla="*/ 2185234 h 2761657"/>
                <a:gd name="connsiteX9" fmla="*/ 974306 w 4243565"/>
                <a:gd name="connsiteY9" fmla="*/ 810330 h 2761657"/>
                <a:gd name="connsiteX10" fmla="*/ 1377086 w 4243565"/>
                <a:gd name="connsiteY10" fmla="*/ 1040421 h 2761657"/>
                <a:gd name="connsiteX11" fmla="*/ 1380158 w 4243565"/>
                <a:gd name="connsiteY11" fmla="*/ 1043423 h 2761657"/>
                <a:gd name="connsiteX12" fmla="*/ 1398748 w 4243565"/>
                <a:gd name="connsiteY12" fmla="*/ 992147 h 2761657"/>
                <a:gd name="connsiteX13" fmla="*/ 2093979 w 4243565"/>
                <a:gd name="connsiteY13" fmla="*/ 4 h 2761657"/>
                <a:gd name="connsiteX0" fmla="*/ 2093979 w 4313574"/>
                <a:gd name="connsiteY0" fmla="*/ 4 h 2740553"/>
                <a:gd name="connsiteX1" fmla="*/ 2743679 w 4313574"/>
                <a:gd name="connsiteY1" fmla="*/ 780175 h 2740553"/>
                <a:gd name="connsiteX2" fmla="*/ 2806777 w 4313574"/>
                <a:gd name="connsiteY2" fmla="*/ 943950 h 2740553"/>
                <a:gd name="connsiteX3" fmla="*/ 2809758 w 4313574"/>
                <a:gd name="connsiteY3" fmla="*/ 939964 h 2740553"/>
                <a:gd name="connsiteX4" fmla="*/ 3149729 w 4313574"/>
                <a:gd name="connsiteY4" fmla="*/ 763872 h 2740553"/>
                <a:gd name="connsiteX5" fmla="*/ 4243565 w 4313574"/>
                <a:gd name="connsiteY5" fmla="*/ 2353929 h 2740553"/>
                <a:gd name="connsiteX6" fmla="*/ 974306 w 4313574"/>
                <a:gd name="connsiteY6" fmla="*/ 2735384 h 2740553"/>
                <a:gd name="connsiteX7" fmla="*/ 0 w 4313574"/>
                <a:gd name="connsiteY7" fmla="*/ 2185234 h 2740553"/>
                <a:gd name="connsiteX8" fmla="*/ 974306 w 4313574"/>
                <a:gd name="connsiteY8" fmla="*/ 810330 h 2740553"/>
                <a:gd name="connsiteX9" fmla="*/ 1377086 w 4313574"/>
                <a:gd name="connsiteY9" fmla="*/ 1040421 h 2740553"/>
                <a:gd name="connsiteX10" fmla="*/ 1380158 w 4313574"/>
                <a:gd name="connsiteY10" fmla="*/ 1043423 h 2740553"/>
                <a:gd name="connsiteX11" fmla="*/ 1398748 w 4313574"/>
                <a:gd name="connsiteY11" fmla="*/ 992147 h 2740553"/>
                <a:gd name="connsiteX12" fmla="*/ 2093979 w 4313574"/>
                <a:gd name="connsiteY12" fmla="*/ 4 h 2740553"/>
                <a:gd name="connsiteX0" fmla="*/ 2093979 w 4281764"/>
                <a:gd name="connsiteY0" fmla="*/ 4 h 2786519"/>
                <a:gd name="connsiteX1" fmla="*/ 2743679 w 4281764"/>
                <a:gd name="connsiteY1" fmla="*/ 780175 h 2786519"/>
                <a:gd name="connsiteX2" fmla="*/ 2806777 w 4281764"/>
                <a:gd name="connsiteY2" fmla="*/ 943950 h 2786519"/>
                <a:gd name="connsiteX3" fmla="*/ 2809758 w 4281764"/>
                <a:gd name="connsiteY3" fmla="*/ 939964 h 2786519"/>
                <a:gd name="connsiteX4" fmla="*/ 3149729 w 4281764"/>
                <a:gd name="connsiteY4" fmla="*/ 763872 h 2786519"/>
                <a:gd name="connsiteX5" fmla="*/ 4213683 w 4281764"/>
                <a:gd name="connsiteY5" fmla="*/ 2539200 h 2786519"/>
                <a:gd name="connsiteX6" fmla="*/ 974306 w 4281764"/>
                <a:gd name="connsiteY6" fmla="*/ 2735384 h 2786519"/>
                <a:gd name="connsiteX7" fmla="*/ 0 w 4281764"/>
                <a:gd name="connsiteY7" fmla="*/ 2185234 h 2786519"/>
                <a:gd name="connsiteX8" fmla="*/ 974306 w 4281764"/>
                <a:gd name="connsiteY8" fmla="*/ 810330 h 2786519"/>
                <a:gd name="connsiteX9" fmla="*/ 1377086 w 4281764"/>
                <a:gd name="connsiteY9" fmla="*/ 1040421 h 2786519"/>
                <a:gd name="connsiteX10" fmla="*/ 1380158 w 4281764"/>
                <a:gd name="connsiteY10" fmla="*/ 1043423 h 2786519"/>
                <a:gd name="connsiteX11" fmla="*/ 1398748 w 4281764"/>
                <a:gd name="connsiteY11" fmla="*/ 992147 h 2786519"/>
                <a:gd name="connsiteX12" fmla="*/ 2093979 w 4281764"/>
                <a:gd name="connsiteY12" fmla="*/ 4 h 2786519"/>
                <a:gd name="connsiteX0" fmla="*/ 2093979 w 4243591"/>
                <a:gd name="connsiteY0" fmla="*/ 4 h 2750971"/>
                <a:gd name="connsiteX1" fmla="*/ 2743679 w 4243591"/>
                <a:gd name="connsiteY1" fmla="*/ 780175 h 2750971"/>
                <a:gd name="connsiteX2" fmla="*/ 2806777 w 4243591"/>
                <a:gd name="connsiteY2" fmla="*/ 943950 h 2750971"/>
                <a:gd name="connsiteX3" fmla="*/ 2809758 w 4243591"/>
                <a:gd name="connsiteY3" fmla="*/ 939964 h 2750971"/>
                <a:gd name="connsiteX4" fmla="*/ 3149729 w 4243591"/>
                <a:gd name="connsiteY4" fmla="*/ 763872 h 2750971"/>
                <a:gd name="connsiteX5" fmla="*/ 4213683 w 4243591"/>
                <a:gd name="connsiteY5" fmla="*/ 2539200 h 2750971"/>
                <a:gd name="connsiteX6" fmla="*/ 974306 w 4243591"/>
                <a:gd name="connsiteY6" fmla="*/ 2735384 h 2750971"/>
                <a:gd name="connsiteX7" fmla="*/ 0 w 4243591"/>
                <a:gd name="connsiteY7" fmla="*/ 2185234 h 2750971"/>
                <a:gd name="connsiteX8" fmla="*/ 974306 w 4243591"/>
                <a:gd name="connsiteY8" fmla="*/ 810330 h 2750971"/>
                <a:gd name="connsiteX9" fmla="*/ 1377086 w 4243591"/>
                <a:gd name="connsiteY9" fmla="*/ 1040421 h 2750971"/>
                <a:gd name="connsiteX10" fmla="*/ 1380158 w 4243591"/>
                <a:gd name="connsiteY10" fmla="*/ 1043423 h 2750971"/>
                <a:gd name="connsiteX11" fmla="*/ 1398748 w 4243591"/>
                <a:gd name="connsiteY11" fmla="*/ 992147 h 2750971"/>
                <a:gd name="connsiteX12" fmla="*/ 2093979 w 4243591"/>
                <a:gd name="connsiteY12" fmla="*/ 4 h 2750971"/>
                <a:gd name="connsiteX0" fmla="*/ 2093979 w 4310929"/>
                <a:gd name="connsiteY0" fmla="*/ 4 h 2781018"/>
                <a:gd name="connsiteX1" fmla="*/ 2743679 w 4310929"/>
                <a:gd name="connsiteY1" fmla="*/ 780175 h 2781018"/>
                <a:gd name="connsiteX2" fmla="*/ 2806777 w 4310929"/>
                <a:gd name="connsiteY2" fmla="*/ 943950 h 2781018"/>
                <a:gd name="connsiteX3" fmla="*/ 2809758 w 4310929"/>
                <a:gd name="connsiteY3" fmla="*/ 939964 h 2781018"/>
                <a:gd name="connsiteX4" fmla="*/ 3406717 w 4310929"/>
                <a:gd name="connsiteY4" fmla="*/ 877425 h 2781018"/>
                <a:gd name="connsiteX5" fmla="*/ 4213683 w 4310929"/>
                <a:gd name="connsiteY5" fmla="*/ 2539200 h 2781018"/>
                <a:gd name="connsiteX6" fmla="*/ 974306 w 4310929"/>
                <a:gd name="connsiteY6" fmla="*/ 2735384 h 2781018"/>
                <a:gd name="connsiteX7" fmla="*/ 0 w 4310929"/>
                <a:gd name="connsiteY7" fmla="*/ 2185234 h 2781018"/>
                <a:gd name="connsiteX8" fmla="*/ 974306 w 4310929"/>
                <a:gd name="connsiteY8" fmla="*/ 810330 h 2781018"/>
                <a:gd name="connsiteX9" fmla="*/ 1377086 w 4310929"/>
                <a:gd name="connsiteY9" fmla="*/ 1040421 h 2781018"/>
                <a:gd name="connsiteX10" fmla="*/ 1380158 w 4310929"/>
                <a:gd name="connsiteY10" fmla="*/ 1043423 h 2781018"/>
                <a:gd name="connsiteX11" fmla="*/ 1398748 w 4310929"/>
                <a:gd name="connsiteY11" fmla="*/ 992147 h 2781018"/>
                <a:gd name="connsiteX12" fmla="*/ 2093979 w 4310929"/>
                <a:gd name="connsiteY12" fmla="*/ 4 h 2781018"/>
                <a:gd name="connsiteX0" fmla="*/ 2093979 w 4310999"/>
                <a:gd name="connsiteY0" fmla="*/ 4 h 2781018"/>
                <a:gd name="connsiteX1" fmla="*/ 2743679 w 4310999"/>
                <a:gd name="connsiteY1" fmla="*/ 780175 h 2781018"/>
                <a:gd name="connsiteX2" fmla="*/ 2806777 w 4310999"/>
                <a:gd name="connsiteY2" fmla="*/ 943950 h 2781018"/>
                <a:gd name="connsiteX3" fmla="*/ 2803781 w 4310999"/>
                <a:gd name="connsiteY3" fmla="*/ 1011682 h 2781018"/>
                <a:gd name="connsiteX4" fmla="*/ 3406717 w 4310999"/>
                <a:gd name="connsiteY4" fmla="*/ 877425 h 2781018"/>
                <a:gd name="connsiteX5" fmla="*/ 4213683 w 4310999"/>
                <a:gd name="connsiteY5" fmla="*/ 2539200 h 2781018"/>
                <a:gd name="connsiteX6" fmla="*/ 974306 w 4310999"/>
                <a:gd name="connsiteY6" fmla="*/ 2735384 h 2781018"/>
                <a:gd name="connsiteX7" fmla="*/ 0 w 4310999"/>
                <a:gd name="connsiteY7" fmla="*/ 2185234 h 2781018"/>
                <a:gd name="connsiteX8" fmla="*/ 974306 w 4310999"/>
                <a:gd name="connsiteY8" fmla="*/ 810330 h 2781018"/>
                <a:gd name="connsiteX9" fmla="*/ 1377086 w 4310999"/>
                <a:gd name="connsiteY9" fmla="*/ 1040421 h 2781018"/>
                <a:gd name="connsiteX10" fmla="*/ 1380158 w 4310999"/>
                <a:gd name="connsiteY10" fmla="*/ 1043423 h 2781018"/>
                <a:gd name="connsiteX11" fmla="*/ 1398748 w 4310999"/>
                <a:gd name="connsiteY11" fmla="*/ 992147 h 2781018"/>
                <a:gd name="connsiteX12" fmla="*/ 2093979 w 4310999"/>
                <a:gd name="connsiteY12" fmla="*/ 4 h 2781018"/>
                <a:gd name="connsiteX0" fmla="*/ 1451326 w 3668346"/>
                <a:gd name="connsiteY0" fmla="*/ 4 h 2830442"/>
                <a:gd name="connsiteX1" fmla="*/ 2101026 w 3668346"/>
                <a:gd name="connsiteY1" fmla="*/ 780175 h 2830442"/>
                <a:gd name="connsiteX2" fmla="*/ 2164124 w 3668346"/>
                <a:gd name="connsiteY2" fmla="*/ 943950 h 2830442"/>
                <a:gd name="connsiteX3" fmla="*/ 2161128 w 3668346"/>
                <a:gd name="connsiteY3" fmla="*/ 1011682 h 2830442"/>
                <a:gd name="connsiteX4" fmla="*/ 2764064 w 3668346"/>
                <a:gd name="connsiteY4" fmla="*/ 877425 h 2830442"/>
                <a:gd name="connsiteX5" fmla="*/ 3571030 w 3668346"/>
                <a:gd name="connsiteY5" fmla="*/ 2539200 h 2830442"/>
                <a:gd name="connsiteX6" fmla="*/ 331653 w 3668346"/>
                <a:gd name="connsiteY6" fmla="*/ 2735384 h 2830442"/>
                <a:gd name="connsiteX7" fmla="*/ 106294 w 3668346"/>
                <a:gd name="connsiteY7" fmla="*/ 1509185 h 2830442"/>
                <a:gd name="connsiteX8" fmla="*/ 331653 w 3668346"/>
                <a:gd name="connsiteY8" fmla="*/ 810330 h 2830442"/>
                <a:gd name="connsiteX9" fmla="*/ 734433 w 3668346"/>
                <a:gd name="connsiteY9" fmla="*/ 1040421 h 2830442"/>
                <a:gd name="connsiteX10" fmla="*/ 737505 w 3668346"/>
                <a:gd name="connsiteY10" fmla="*/ 1043423 h 2830442"/>
                <a:gd name="connsiteX11" fmla="*/ 756095 w 3668346"/>
                <a:gd name="connsiteY11" fmla="*/ 992147 h 2830442"/>
                <a:gd name="connsiteX12" fmla="*/ 1451326 w 3668346"/>
                <a:gd name="connsiteY12" fmla="*/ 4 h 2830442"/>
                <a:gd name="connsiteX0" fmla="*/ 1461509 w 3678529"/>
                <a:gd name="connsiteY0" fmla="*/ 4 h 2830444"/>
                <a:gd name="connsiteX1" fmla="*/ 2111209 w 3678529"/>
                <a:gd name="connsiteY1" fmla="*/ 780175 h 2830444"/>
                <a:gd name="connsiteX2" fmla="*/ 2174307 w 3678529"/>
                <a:gd name="connsiteY2" fmla="*/ 943950 h 2830444"/>
                <a:gd name="connsiteX3" fmla="*/ 2171311 w 3678529"/>
                <a:gd name="connsiteY3" fmla="*/ 1011682 h 2830444"/>
                <a:gd name="connsiteX4" fmla="*/ 2774247 w 3678529"/>
                <a:gd name="connsiteY4" fmla="*/ 877425 h 2830444"/>
                <a:gd name="connsiteX5" fmla="*/ 3581213 w 3678529"/>
                <a:gd name="connsiteY5" fmla="*/ 2539200 h 2830444"/>
                <a:gd name="connsiteX6" fmla="*/ 341836 w 3678529"/>
                <a:gd name="connsiteY6" fmla="*/ 2735384 h 2830444"/>
                <a:gd name="connsiteX7" fmla="*/ 116477 w 3678529"/>
                <a:gd name="connsiteY7" fmla="*/ 1509185 h 2830444"/>
                <a:gd name="connsiteX8" fmla="*/ 341836 w 3678529"/>
                <a:gd name="connsiteY8" fmla="*/ 810330 h 2830444"/>
                <a:gd name="connsiteX9" fmla="*/ 744616 w 3678529"/>
                <a:gd name="connsiteY9" fmla="*/ 1040421 h 2830444"/>
                <a:gd name="connsiteX10" fmla="*/ 747688 w 3678529"/>
                <a:gd name="connsiteY10" fmla="*/ 1043423 h 2830444"/>
                <a:gd name="connsiteX11" fmla="*/ 766278 w 3678529"/>
                <a:gd name="connsiteY11" fmla="*/ 992147 h 2830444"/>
                <a:gd name="connsiteX12" fmla="*/ 1461509 w 3678529"/>
                <a:gd name="connsiteY12" fmla="*/ 4 h 2830444"/>
                <a:gd name="connsiteX0" fmla="*/ 1350436 w 3567456"/>
                <a:gd name="connsiteY0" fmla="*/ 4 h 3017719"/>
                <a:gd name="connsiteX1" fmla="*/ 2000136 w 3567456"/>
                <a:gd name="connsiteY1" fmla="*/ 780175 h 3017719"/>
                <a:gd name="connsiteX2" fmla="*/ 2063234 w 3567456"/>
                <a:gd name="connsiteY2" fmla="*/ 943950 h 3017719"/>
                <a:gd name="connsiteX3" fmla="*/ 2060238 w 3567456"/>
                <a:gd name="connsiteY3" fmla="*/ 1011682 h 3017719"/>
                <a:gd name="connsiteX4" fmla="*/ 2663174 w 3567456"/>
                <a:gd name="connsiteY4" fmla="*/ 877425 h 3017719"/>
                <a:gd name="connsiteX5" fmla="*/ 3470140 w 3567456"/>
                <a:gd name="connsiteY5" fmla="*/ 2539200 h 3017719"/>
                <a:gd name="connsiteX6" fmla="*/ 230763 w 3567456"/>
                <a:gd name="connsiteY6" fmla="*/ 2735384 h 3017719"/>
                <a:gd name="connsiteX7" fmla="*/ 5404 w 3567456"/>
                <a:gd name="connsiteY7" fmla="*/ 1509185 h 3017719"/>
                <a:gd name="connsiteX8" fmla="*/ 230763 w 3567456"/>
                <a:gd name="connsiteY8" fmla="*/ 810330 h 3017719"/>
                <a:gd name="connsiteX9" fmla="*/ 633543 w 3567456"/>
                <a:gd name="connsiteY9" fmla="*/ 1040421 h 3017719"/>
                <a:gd name="connsiteX10" fmla="*/ 636615 w 3567456"/>
                <a:gd name="connsiteY10" fmla="*/ 1043423 h 3017719"/>
                <a:gd name="connsiteX11" fmla="*/ 655205 w 3567456"/>
                <a:gd name="connsiteY11" fmla="*/ 992147 h 3017719"/>
                <a:gd name="connsiteX12" fmla="*/ 1350436 w 3567456"/>
                <a:gd name="connsiteY12" fmla="*/ 4 h 3017719"/>
                <a:gd name="connsiteX0" fmla="*/ 1357338 w 3574358"/>
                <a:gd name="connsiteY0" fmla="*/ 4 h 3044520"/>
                <a:gd name="connsiteX1" fmla="*/ 2007038 w 3574358"/>
                <a:gd name="connsiteY1" fmla="*/ 780175 h 3044520"/>
                <a:gd name="connsiteX2" fmla="*/ 2070136 w 3574358"/>
                <a:gd name="connsiteY2" fmla="*/ 943950 h 3044520"/>
                <a:gd name="connsiteX3" fmla="*/ 2067140 w 3574358"/>
                <a:gd name="connsiteY3" fmla="*/ 1011682 h 3044520"/>
                <a:gd name="connsiteX4" fmla="*/ 2670076 w 3574358"/>
                <a:gd name="connsiteY4" fmla="*/ 877425 h 3044520"/>
                <a:gd name="connsiteX5" fmla="*/ 3477042 w 3574358"/>
                <a:gd name="connsiteY5" fmla="*/ 2539200 h 3044520"/>
                <a:gd name="connsiteX6" fmla="*/ 237665 w 3574358"/>
                <a:gd name="connsiteY6" fmla="*/ 2735384 h 3044520"/>
                <a:gd name="connsiteX7" fmla="*/ 12306 w 3574358"/>
                <a:gd name="connsiteY7" fmla="*/ 1509185 h 3044520"/>
                <a:gd name="connsiteX8" fmla="*/ 237665 w 3574358"/>
                <a:gd name="connsiteY8" fmla="*/ 810330 h 3044520"/>
                <a:gd name="connsiteX9" fmla="*/ 640445 w 3574358"/>
                <a:gd name="connsiteY9" fmla="*/ 1040421 h 3044520"/>
                <a:gd name="connsiteX10" fmla="*/ 643517 w 3574358"/>
                <a:gd name="connsiteY10" fmla="*/ 1043423 h 3044520"/>
                <a:gd name="connsiteX11" fmla="*/ 662107 w 3574358"/>
                <a:gd name="connsiteY11" fmla="*/ 992147 h 3044520"/>
                <a:gd name="connsiteX12" fmla="*/ 1357338 w 3574358"/>
                <a:gd name="connsiteY12" fmla="*/ 4 h 3044520"/>
                <a:gd name="connsiteX0" fmla="*/ 1402704 w 3619724"/>
                <a:gd name="connsiteY0" fmla="*/ 4 h 3044520"/>
                <a:gd name="connsiteX1" fmla="*/ 2052404 w 3619724"/>
                <a:gd name="connsiteY1" fmla="*/ 780175 h 3044520"/>
                <a:gd name="connsiteX2" fmla="*/ 2115502 w 3619724"/>
                <a:gd name="connsiteY2" fmla="*/ 943950 h 3044520"/>
                <a:gd name="connsiteX3" fmla="*/ 2112506 w 3619724"/>
                <a:gd name="connsiteY3" fmla="*/ 1011682 h 3044520"/>
                <a:gd name="connsiteX4" fmla="*/ 2715442 w 3619724"/>
                <a:gd name="connsiteY4" fmla="*/ 877425 h 3044520"/>
                <a:gd name="connsiteX5" fmla="*/ 3522408 w 3619724"/>
                <a:gd name="connsiteY5" fmla="*/ 2539200 h 3044520"/>
                <a:gd name="connsiteX6" fmla="*/ 283031 w 3619724"/>
                <a:gd name="connsiteY6" fmla="*/ 2735384 h 3044520"/>
                <a:gd name="connsiteX7" fmla="*/ 57672 w 3619724"/>
                <a:gd name="connsiteY7" fmla="*/ 1509185 h 3044520"/>
                <a:gd name="connsiteX8" fmla="*/ 283031 w 3619724"/>
                <a:gd name="connsiteY8" fmla="*/ 810330 h 3044520"/>
                <a:gd name="connsiteX9" fmla="*/ 685811 w 3619724"/>
                <a:gd name="connsiteY9" fmla="*/ 1040421 h 3044520"/>
                <a:gd name="connsiteX10" fmla="*/ 688883 w 3619724"/>
                <a:gd name="connsiteY10" fmla="*/ 1043423 h 3044520"/>
                <a:gd name="connsiteX11" fmla="*/ 707473 w 3619724"/>
                <a:gd name="connsiteY11" fmla="*/ 992147 h 3044520"/>
                <a:gd name="connsiteX12" fmla="*/ 1402704 w 3619724"/>
                <a:gd name="connsiteY12" fmla="*/ 4 h 3044520"/>
                <a:gd name="connsiteX0" fmla="*/ 1375254 w 3592274"/>
                <a:gd name="connsiteY0" fmla="*/ 4 h 2881949"/>
                <a:gd name="connsiteX1" fmla="*/ 2024954 w 3592274"/>
                <a:gd name="connsiteY1" fmla="*/ 780175 h 2881949"/>
                <a:gd name="connsiteX2" fmla="*/ 2088052 w 3592274"/>
                <a:gd name="connsiteY2" fmla="*/ 943950 h 2881949"/>
                <a:gd name="connsiteX3" fmla="*/ 2085056 w 3592274"/>
                <a:gd name="connsiteY3" fmla="*/ 1011682 h 2881949"/>
                <a:gd name="connsiteX4" fmla="*/ 2687992 w 3592274"/>
                <a:gd name="connsiteY4" fmla="*/ 877425 h 2881949"/>
                <a:gd name="connsiteX5" fmla="*/ 3494958 w 3592274"/>
                <a:gd name="connsiteY5" fmla="*/ 2539200 h 2881949"/>
                <a:gd name="connsiteX6" fmla="*/ 255581 w 3592274"/>
                <a:gd name="connsiteY6" fmla="*/ 2735384 h 2881949"/>
                <a:gd name="connsiteX7" fmla="*/ 255581 w 3592274"/>
                <a:gd name="connsiteY7" fmla="*/ 810330 h 2881949"/>
                <a:gd name="connsiteX8" fmla="*/ 658361 w 3592274"/>
                <a:gd name="connsiteY8" fmla="*/ 1040421 h 2881949"/>
                <a:gd name="connsiteX9" fmla="*/ 661433 w 3592274"/>
                <a:gd name="connsiteY9" fmla="*/ 1043423 h 2881949"/>
                <a:gd name="connsiteX10" fmla="*/ 680023 w 3592274"/>
                <a:gd name="connsiteY10" fmla="*/ 992147 h 2881949"/>
                <a:gd name="connsiteX11" fmla="*/ 1375254 w 3592274"/>
                <a:gd name="connsiteY11" fmla="*/ 4 h 2881949"/>
                <a:gd name="connsiteX0" fmla="*/ 1398003 w 3616771"/>
                <a:gd name="connsiteY0" fmla="*/ 4 h 3017250"/>
                <a:gd name="connsiteX1" fmla="*/ 2047703 w 3616771"/>
                <a:gd name="connsiteY1" fmla="*/ 780175 h 3017250"/>
                <a:gd name="connsiteX2" fmla="*/ 2110801 w 3616771"/>
                <a:gd name="connsiteY2" fmla="*/ 943950 h 3017250"/>
                <a:gd name="connsiteX3" fmla="*/ 2107805 w 3616771"/>
                <a:gd name="connsiteY3" fmla="*/ 1011682 h 3017250"/>
                <a:gd name="connsiteX4" fmla="*/ 2710741 w 3616771"/>
                <a:gd name="connsiteY4" fmla="*/ 877425 h 3017250"/>
                <a:gd name="connsiteX5" fmla="*/ 3517707 w 3616771"/>
                <a:gd name="connsiteY5" fmla="*/ 2539200 h 3017250"/>
                <a:gd name="connsiteX6" fmla="*/ 248372 w 3616771"/>
                <a:gd name="connsiteY6" fmla="*/ 2904396 h 3017250"/>
                <a:gd name="connsiteX7" fmla="*/ 278330 w 3616771"/>
                <a:gd name="connsiteY7" fmla="*/ 810330 h 3017250"/>
                <a:gd name="connsiteX8" fmla="*/ 681110 w 3616771"/>
                <a:gd name="connsiteY8" fmla="*/ 1040421 h 3017250"/>
                <a:gd name="connsiteX9" fmla="*/ 684182 w 3616771"/>
                <a:gd name="connsiteY9" fmla="*/ 1043423 h 3017250"/>
                <a:gd name="connsiteX10" fmla="*/ 702772 w 3616771"/>
                <a:gd name="connsiteY10" fmla="*/ 992147 h 3017250"/>
                <a:gd name="connsiteX11" fmla="*/ 1398003 w 3616771"/>
                <a:gd name="connsiteY11" fmla="*/ 4 h 3017250"/>
                <a:gd name="connsiteX0" fmla="*/ 1298255 w 3517023"/>
                <a:gd name="connsiteY0" fmla="*/ 4 h 3234842"/>
                <a:gd name="connsiteX1" fmla="*/ 1947955 w 3517023"/>
                <a:gd name="connsiteY1" fmla="*/ 780175 h 3234842"/>
                <a:gd name="connsiteX2" fmla="*/ 2011053 w 3517023"/>
                <a:gd name="connsiteY2" fmla="*/ 943950 h 3234842"/>
                <a:gd name="connsiteX3" fmla="*/ 2008057 w 3517023"/>
                <a:gd name="connsiteY3" fmla="*/ 1011682 h 3234842"/>
                <a:gd name="connsiteX4" fmla="*/ 2610993 w 3517023"/>
                <a:gd name="connsiteY4" fmla="*/ 877425 h 3234842"/>
                <a:gd name="connsiteX5" fmla="*/ 3417959 w 3517023"/>
                <a:gd name="connsiteY5" fmla="*/ 2539200 h 3234842"/>
                <a:gd name="connsiteX6" fmla="*/ 148624 w 3517023"/>
                <a:gd name="connsiteY6" fmla="*/ 2904396 h 3234842"/>
                <a:gd name="connsiteX7" fmla="*/ 178582 w 3517023"/>
                <a:gd name="connsiteY7" fmla="*/ 810330 h 3234842"/>
                <a:gd name="connsiteX8" fmla="*/ 581362 w 3517023"/>
                <a:gd name="connsiteY8" fmla="*/ 1040421 h 3234842"/>
                <a:gd name="connsiteX9" fmla="*/ 584434 w 3517023"/>
                <a:gd name="connsiteY9" fmla="*/ 1043423 h 3234842"/>
                <a:gd name="connsiteX10" fmla="*/ 603024 w 3517023"/>
                <a:gd name="connsiteY10" fmla="*/ 992147 h 3234842"/>
                <a:gd name="connsiteX11" fmla="*/ 1298255 w 3517023"/>
                <a:gd name="connsiteY11" fmla="*/ 4 h 3234842"/>
                <a:gd name="connsiteX0" fmla="*/ 1333034 w 3554435"/>
                <a:gd name="connsiteY0" fmla="*/ 4 h 3083185"/>
                <a:gd name="connsiteX1" fmla="*/ 1982734 w 3554435"/>
                <a:gd name="connsiteY1" fmla="*/ 780175 h 3083185"/>
                <a:gd name="connsiteX2" fmla="*/ 2045832 w 3554435"/>
                <a:gd name="connsiteY2" fmla="*/ 943950 h 3083185"/>
                <a:gd name="connsiteX3" fmla="*/ 2042836 w 3554435"/>
                <a:gd name="connsiteY3" fmla="*/ 1011682 h 3083185"/>
                <a:gd name="connsiteX4" fmla="*/ 2645772 w 3554435"/>
                <a:gd name="connsiteY4" fmla="*/ 877425 h 3083185"/>
                <a:gd name="connsiteX5" fmla="*/ 3452738 w 3554435"/>
                <a:gd name="connsiteY5" fmla="*/ 2539200 h 3083185"/>
                <a:gd name="connsiteX6" fmla="*/ 138466 w 3554435"/>
                <a:gd name="connsiteY6" fmla="*/ 2711239 h 3083185"/>
                <a:gd name="connsiteX7" fmla="*/ 213361 w 3554435"/>
                <a:gd name="connsiteY7" fmla="*/ 810330 h 3083185"/>
                <a:gd name="connsiteX8" fmla="*/ 616141 w 3554435"/>
                <a:gd name="connsiteY8" fmla="*/ 1040421 h 3083185"/>
                <a:gd name="connsiteX9" fmla="*/ 619213 w 3554435"/>
                <a:gd name="connsiteY9" fmla="*/ 1043423 h 3083185"/>
                <a:gd name="connsiteX10" fmla="*/ 637803 w 3554435"/>
                <a:gd name="connsiteY10" fmla="*/ 992147 h 3083185"/>
                <a:gd name="connsiteX11" fmla="*/ 1333034 w 3554435"/>
                <a:gd name="connsiteY11" fmla="*/ 4 h 3083185"/>
                <a:gd name="connsiteX0" fmla="*/ 1329668 w 3551069"/>
                <a:gd name="connsiteY0" fmla="*/ 4 h 2891543"/>
                <a:gd name="connsiteX1" fmla="*/ 1979368 w 3551069"/>
                <a:gd name="connsiteY1" fmla="*/ 780175 h 2891543"/>
                <a:gd name="connsiteX2" fmla="*/ 2042466 w 3551069"/>
                <a:gd name="connsiteY2" fmla="*/ 943950 h 2891543"/>
                <a:gd name="connsiteX3" fmla="*/ 2039470 w 3551069"/>
                <a:gd name="connsiteY3" fmla="*/ 1011682 h 2891543"/>
                <a:gd name="connsiteX4" fmla="*/ 2642406 w 3551069"/>
                <a:gd name="connsiteY4" fmla="*/ 877425 h 2891543"/>
                <a:gd name="connsiteX5" fmla="*/ 3449372 w 3551069"/>
                <a:gd name="connsiteY5" fmla="*/ 2539200 h 2891543"/>
                <a:gd name="connsiteX6" fmla="*/ 135100 w 3551069"/>
                <a:gd name="connsiteY6" fmla="*/ 2711239 h 2891543"/>
                <a:gd name="connsiteX7" fmla="*/ 639567 w 3551069"/>
                <a:gd name="connsiteY7" fmla="*/ 436088 h 2891543"/>
                <a:gd name="connsiteX8" fmla="*/ 612775 w 3551069"/>
                <a:gd name="connsiteY8" fmla="*/ 1040421 h 2891543"/>
                <a:gd name="connsiteX9" fmla="*/ 615847 w 3551069"/>
                <a:gd name="connsiteY9" fmla="*/ 1043423 h 2891543"/>
                <a:gd name="connsiteX10" fmla="*/ 634437 w 3551069"/>
                <a:gd name="connsiteY10" fmla="*/ 992147 h 2891543"/>
                <a:gd name="connsiteX11" fmla="*/ 1329668 w 3551069"/>
                <a:gd name="connsiteY11" fmla="*/ 4 h 2891543"/>
                <a:gd name="connsiteX0" fmla="*/ 1334483 w 3555884"/>
                <a:gd name="connsiteY0" fmla="*/ 4 h 2847166"/>
                <a:gd name="connsiteX1" fmla="*/ 1984183 w 3555884"/>
                <a:gd name="connsiteY1" fmla="*/ 780175 h 2847166"/>
                <a:gd name="connsiteX2" fmla="*/ 2047281 w 3555884"/>
                <a:gd name="connsiteY2" fmla="*/ 943950 h 2847166"/>
                <a:gd name="connsiteX3" fmla="*/ 2044285 w 3555884"/>
                <a:gd name="connsiteY3" fmla="*/ 1011682 h 2847166"/>
                <a:gd name="connsiteX4" fmla="*/ 2647221 w 3555884"/>
                <a:gd name="connsiteY4" fmla="*/ 877425 h 2847166"/>
                <a:gd name="connsiteX5" fmla="*/ 3454187 w 3555884"/>
                <a:gd name="connsiteY5" fmla="*/ 2539200 h 2847166"/>
                <a:gd name="connsiteX6" fmla="*/ 139915 w 3555884"/>
                <a:gd name="connsiteY6" fmla="*/ 2711239 h 2847166"/>
                <a:gd name="connsiteX7" fmla="*/ 617590 w 3555884"/>
                <a:gd name="connsiteY7" fmla="*/ 1040421 h 2847166"/>
                <a:gd name="connsiteX8" fmla="*/ 620662 w 3555884"/>
                <a:gd name="connsiteY8" fmla="*/ 1043423 h 2847166"/>
                <a:gd name="connsiteX9" fmla="*/ 639252 w 3555884"/>
                <a:gd name="connsiteY9" fmla="*/ 992147 h 2847166"/>
                <a:gd name="connsiteX10" fmla="*/ 1334483 w 3555884"/>
                <a:gd name="connsiteY10" fmla="*/ 4 h 2847166"/>
                <a:gd name="connsiteX0" fmla="*/ 1334483 w 3555884"/>
                <a:gd name="connsiteY0" fmla="*/ 4 h 2847166"/>
                <a:gd name="connsiteX1" fmla="*/ 1984183 w 3555884"/>
                <a:gd name="connsiteY1" fmla="*/ 780175 h 2847166"/>
                <a:gd name="connsiteX2" fmla="*/ 2047281 w 3555884"/>
                <a:gd name="connsiteY2" fmla="*/ 943950 h 2847166"/>
                <a:gd name="connsiteX3" fmla="*/ 2044285 w 3555884"/>
                <a:gd name="connsiteY3" fmla="*/ 1011682 h 2847166"/>
                <a:gd name="connsiteX4" fmla="*/ 2647221 w 3555884"/>
                <a:gd name="connsiteY4" fmla="*/ 877425 h 2847166"/>
                <a:gd name="connsiteX5" fmla="*/ 3454187 w 3555884"/>
                <a:gd name="connsiteY5" fmla="*/ 2539200 h 2847166"/>
                <a:gd name="connsiteX6" fmla="*/ 139915 w 3555884"/>
                <a:gd name="connsiteY6" fmla="*/ 2711239 h 2847166"/>
                <a:gd name="connsiteX7" fmla="*/ 617590 w 3555884"/>
                <a:gd name="connsiteY7" fmla="*/ 1040421 h 2847166"/>
                <a:gd name="connsiteX8" fmla="*/ 620662 w 3555884"/>
                <a:gd name="connsiteY8" fmla="*/ 1043423 h 2847166"/>
                <a:gd name="connsiteX9" fmla="*/ 391922 w 3555884"/>
                <a:gd name="connsiteY9" fmla="*/ 919714 h 2847166"/>
                <a:gd name="connsiteX10" fmla="*/ 1334483 w 3555884"/>
                <a:gd name="connsiteY10" fmla="*/ 4 h 2847166"/>
                <a:gd name="connsiteX0" fmla="*/ 1334483 w 3555884"/>
                <a:gd name="connsiteY0" fmla="*/ 4 h 2847166"/>
                <a:gd name="connsiteX1" fmla="*/ 1984183 w 3555884"/>
                <a:gd name="connsiteY1" fmla="*/ 780175 h 2847166"/>
                <a:gd name="connsiteX2" fmla="*/ 2047281 w 3555884"/>
                <a:gd name="connsiteY2" fmla="*/ 943950 h 2847166"/>
                <a:gd name="connsiteX3" fmla="*/ 2044285 w 3555884"/>
                <a:gd name="connsiteY3" fmla="*/ 1011682 h 2847166"/>
                <a:gd name="connsiteX4" fmla="*/ 2647221 w 3555884"/>
                <a:gd name="connsiteY4" fmla="*/ 877425 h 2847166"/>
                <a:gd name="connsiteX5" fmla="*/ 3454187 w 3555884"/>
                <a:gd name="connsiteY5" fmla="*/ 2539200 h 2847166"/>
                <a:gd name="connsiteX6" fmla="*/ 139915 w 3555884"/>
                <a:gd name="connsiteY6" fmla="*/ 2711239 h 2847166"/>
                <a:gd name="connsiteX7" fmla="*/ 617590 w 3555884"/>
                <a:gd name="connsiteY7" fmla="*/ 1040421 h 2847166"/>
                <a:gd name="connsiteX8" fmla="*/ 112986 w 3555884"/>
                <a:gd name="connsiteY8" fmla="*/ 1067568 h 2847166"/>
                <a:gd name="connsiteX9" fmla="*/ 391922 w 3555884"/>
                <a:gd name="connsiteY9" fmla="*/ 919714 h 2847166"/>
                <a:gd name="connsiteX10" fmla="*/ 1334483 w 3555884"/>
                <a:gd name="connsiteY10" fmla="*/ 4 h 2847166"/>
                <a:gd name="connsiteX0" fmla="*/ 1334483 w 3555884"/>
                <a:gd name="connsiteY0" fmla="*/ 4 h 2847166"/>
                <a:gd name="connsiteX1" fmla="*/ 1984183 w 3555884"/>
                <a:gd name="connsiteY1" fmla="*/ 780175 h 2847166"/>
                <a:gd name="connsiteX2" fmla="*/ 2047281 w 3555884"/>
                <a:gd name="connsiteY2" fmla="*/ 943950 h 2847166"/>
                <a:gd name="connsiteX3" fmla="*/ 2044285 w 3555884"/>
                <a:gd name="connsiteY3" fmla="*/ 1011682 h 2847166"/>
                <a:gd name="connsiteX4" fmla="*/ 2647221 w 3555884"/>
                <a:gd name="connsiteY4" fmla="*/ 877425 h 2847166"/>
                <a:gd name="connsiteX5" fmla="*/ 3454187 w 3555884"/>
                <a:gd name="connsiteY5" fmla="*/ 2539200 h 2847166"/>
                <a:gd name="connsiteX6" fmla="*/ 139915 w 3555884"/>
                <a:gd name="connsiteY6" fmla="*/ 2711239 h 2847166"/>
                <a:gd name="connsiteX7" fmla="*/ 617590 w 3555884"/>
                <a:gd name="connsiteY7" fmla="*/ 1040421 h 2847166"/>
                <a:gd name="connsiteX8" fmla="*/ 391922 w 3555884"/>
                <a:gd name="connsiteY8" fmla="*/ 919714 h 2847166"/>
                <a:gd name="connsiteX9" fmla="*/ 1334483 w 3555884"/>
                <a:gd name="connsiteY9" fmla="*/ 4 h 2847166"/>
                <a:gd name="connsiteX0" fmla="*/ 1441879 w 3663280"/>
                <a:gd name="connsiteY0" fmla="*/ 4 h 2833039"/>
                <a:gd name="connsiteX1" fmla="*/ 2091579 w 3663280"/>
                <a:gd name="connsiteY1" fmla="*/ 780175 h 2833039"/>
                <a:gd name="connsiteX2" fmla="*/ 2154677 w 3663280"/>
                <a:gd name="connsiteY2" fmla="*/ 943950 h 2833039"/>
                <a:gd name="connsiteX3" fmla="*/ 2151681 w 3663280"/>
                <a:gd name="connsiteY3" fmla="*/ 1011682 h 2833039"/>
                <a:gd name="connsiteX4" fmla="*/ 2754617 w 3663280"/>
                <a:gd name="connsiteY4" fmla="*/ 877425 h 2833039"/>
                <a:gd name="connsiteX5" fmla="*/ 3561583 w 3663280"/>
                <a:gd name="connsiteY5" fmla="*/ 2539200 h 2833039"/>
                <a:gd name="connsiteX6" fmla="*/ 247311 w 3663280"/>
                <a:gd name="connsiteY6" fmla="*/ 2711239 h 2833039"/>
                <a:gd name="connsiteX7" fmla="*/ 295415 w 3663280"/>
                <a:gd name="connsiteY7" fmla="*/ 1233578 h 2833039"/>
                <a:gd name="connsiteX8" fmla="*/ 499318 w 3663280"/>
                <a:gd name="connsiteY8" fmla="*/ 919714 h 2833039"/>
                <a:gd name="connsiteX9" fmla="*/ 1441879 w 3663280"/>
                <a:gd name="connsiteY9" fmla="*/ 4 h 2833039"/>
                <a:gd name="connsiteX0" fmla="*/ 1447892 w 3669293"/>
                <a:gd name="connsiteY0" fmla="*/ 4 h 2833037"/>
                <a:gd name="connsiteX1" fmla="*/ 2097592 w 3669293"/>
                <a:gd name="connsiteY1" fmla="*/ 780175 h 2833037"/>
                <a:gd name="connsiteX2" fmla="*/ 2160690 w 3669293"/>
                <a:gd name="connsiteY2" fmla="*/ 943950 h 2833037"/>
                <a:gd name="connsiteX3" fmla="*/ 2157694 w 3669293"/>
                <a:gd name="connsiteY3" fmla="*/ 1011682 h 2833037"/>
                <a:gd name="connsiteX4" fmla="*/ 2760630 w 3669293"/>
                <a:gd name="connsiteY4" fmla="*/ 877425 h 2833037"/>
                <a:gd name="connsiteX5" fmla="*/ 3567596 w 3669293"/>
                <a:gd name="connsiteY5" fmla="*/ 2539200 h 2833037"/>
                <a:gd name="connsiteX6" fmla="*/ 253324 w 3669293"/>
                <a:gd name="connsiteY6" fmla="*/ 2711239 h 2833037"/>
                <a:gd name="connsiteX7" fmla="*/ 301428 w 3669293"/>
                <a:gd name="connsiteY7" fmla="*/ 1233578 h 2833037"/>
                <a:gd name="connsiteX8" fmla="*/ 505331 w 3669293"/>
                <a:gd name="connsiteY8" fmla="*/ 919714 h 2833037"/>
                <a:gd name="connsiteX9" fmla="*/ 1447892 w 3669293"/>
                <a:gd name="connsiteY9" fmla="*/ 4 h 2833037"/>
                <a:gd name="connsiteX0" fmla="*/ 1430379 w 3651780"/>
                <a:gd name="connsiteY0" fmla="*/ 4 h 2879948"/>
                <a:gd name="connsiteX1" fmla="*/ 2080079 w 3651780"/>
                <a:gd name="connsiteY1" fmla="*/ 780175 h 2879948"/>
                <a:gd name="connsiteX2" fmla="*/ 2143177 w 3651780"/>
                <a:gd name="connsiteY2" fmla="*/ 943950 h 2879948"/>
                <a:gd name="connsiteX3" fmla="*/ 2140181 w 3651780"/>
                <a:gd name="connsiteY3" fmla="*/ 1011682 h 2879948"/>
                <a:gd name="connsiteX4" fmla="*/ 2743117 w 3651780"/>
                <a:gd name="connsiteY4" fmla="*/ 877425 h 2879948"/>
                <a:gd name="connsiteX5" fmla="*/ 3550083 w 3651780"/>
                <a:gd name="connsiteY5" fmla="*/ 2539200 h 2879948"/>
                <a:gd name="connsiteX6" fmla="*/ 235811 w 3651780"/>
                <a:gd name="connsiteY6" fmla="*/ 2711239 h 2879948"/>
                <a:gd name="connsiteX7" fmla="*/ 335984 w 3651780"/>
                <a:gd name="connsiteY7" fmla="*/ 593746 h 2879948"/>
                <a:gd name="connsiteX8" fmla="*/ 487818 w 3651780"/>
                <a:gd name="connsiteY8" fmla="*/ 919714 h 2879948"/>
                <a:gd name="connsiteX9" fmla="*/ 1430379 w 3651780"/>
                <a:gd name="connsiteY9" fmla="*/ 4 h 2879948"/>
                <a:gd name="connsiteX0" fmla="*/ 1308984 w 3530385"/>
                <a:gd name="connsiteY0" fmla="*/ 4 h 3008163"/>
                <a:gd name="connsiteX1" fmla="*/ 1958684 w 3530385"/>
                <a:gd name="connsiteY1" fmla="*/ 780175 h 3008163"/>
                <a:gd name="connsiteX2" fmla="*/ 2021782 w 3530385"/>
                <a:gd name="connsiteY2" fmla="*/ 943950 h 3008163"/>
                <a:gd name="connsiteX3" fmla="*/ 2018786 w 3530385"/>
                <a:gd name="connsiteY3" fmla="*/ 1011682 h 3008163"/>
                <a:gd name="connsiteX4" fmla="*/ 2621722 w 3530385"/>
                <a:gd name="connsiteY4" fmla="*/ 877425 h 3008163"/>
                <a:gd name="connsiteX5" fmla="*/ 3428688 w 3530385"/>
                <a:gd name="connsiteY5" fmla="*/ 2539200 h 3008163"/>
                <a:gd name="connsiteX6" fmla="*/ 114416 w 3530385"/>
                <a:gd name="connsiteY6" fmla="*/ 2711239 h 3008163"/>
                <a:gd name="connsiteX7" fmla="*/ 214589 w 3530385"/>
                <a:gd name="connsiteY7" fmla="*/ 593746 h 3008163"/>
                <a:gd name="connsiteX8" fmla="*/ 366423 w 3530385"/>
                <a:gd name="connsiteY8" fmla="*/ 919714 h 3008163"/>
                <a:gd name="connsiteX9" fmla="*/ 1308984 w 3530385"/>
                <a:gd name="connsiteY9" fmla="*/ 4 h 3008163"/>
                <a:gd name="connsiteX0" fmla="*/ 1257052 w 3478453"/>
                <a:gd name="connsiteY0" fmla="*/ 4 h 3072420"/>
                <a:gd name="connsiteX1" fmla="*/ 1906752 w 3478453"/>
                <a:gd name="connsiteY1" fmla="*/ 780175 h 3072420"/>
                <a:gd name="connsiteX2" fmla="*/ 1969850 w 3478453"/>
                <a:gd name="connsiteY2" fmla="*/ 943950 h 3072420"/>
                <a:gd name="connsiteX3" fmla="*/ 1966854 w 3478453"/>
                <a:gd name="connsiteY3" fmla="*/ 1011682 h 3072420"/>
                <a:gd name="connsiteX4" fmla="*/ 2569790 w 3478453"/>
                <a:gd name="connsiteY4" fmla="*/ 877425 h 3072420"/>
                <a:gd name="connsiteX5" fmla="*/ 3376756 w 3478453"/>
                <a:gd name="connsiteY5" fmla="*/ 2539200 h 3072420"/>
                <a:gd name="connsiteX6" fmla="*/ 62484 w 3478453"/>
                <a:gd name="connsiteY6" fmla="*/ 2711239 h 3072420"/>
                <a:gd name="connsiteX7" fmla="*/ 162657 w 3478453"/>
                <a:gd name="connsiteY7" fmla="*/ 593746 h 3072420"/>
                <a:gd name="connsiteX8" fmla="*/ 314491 w 3478453"/>
                <a:gd name="connsiteY8" fmla="*/ 919714 h 3072420"/>
                <a:gd name="connsiteX9" fmla="*/ 1257052 w 3478453"/>
                <a:gd name="connsiteY9" fmla="*/ 4 h 3072420"/>
                <a:gd name="connsiteX0" fmla="*/ 1257052 w 3478453"/>
                <a:gd name="connsiteY0" fmla="*/ 225845 h 3298261"/>
                <a:gd name="connsiteX1" fmla="*/ 1906752 w 3478453"/>
                <a:gd name="connsiteY1" fmla="*/ 1006016 h 3298261"/>
                <a:gd name="connsiteX2" fmla="*/ 1969850 w 3478453"/>
                <a:gd name="connsiteY2" fmla="*/ 1169791 h 3298261"/>
                <a:gd name="connsiteX3" fmla="*/ 1966854 w 3478453"/>
                <a:gd name="connsiteY3" fmla="*/ 1237523 h 3298261"/>
                <a:gd name="connsiteX4" fmla="*/ 2569790 w 3478453"/>
                <a:gd name="connsiteY4" fmla="*/ 1103266 h 3298261"/>
                <a:gd name="connsiteX5" fmla="*/ 3376756 w 3478453"/>
                <a:gd name="connsiteY5" fmla="*/ 2765041 h 3298261"/>
                <a:gd name="connsiteX6" fmla="*/ 62484 w 3478453"/>
                <a:gd name="connsiteY6" fmla="*/ 2937080 h 3298261"/>
                <a:gd name="connsiteX7" fmla="*/ 162657 w 3478453"/>
                <a:gd name="connsiteY7" fmla="*/ 819587 h 3298261"/>
                <a:gd name="connsiteX8" fmla="*/ 457681 w 3478453"/>
                <a:gd name="connsiteY8" fmla="*/ 203915 h 3298261"/>
                <a:gd name="connsiteX9" fmla="*/ 1257052 w 3478453"/>
                <a:gd name="connsiteY9" fmla="*/ 225845 h 3298261"/>
                <a:gd name="connsiteX0" fmla="*/ 1366090 w 3587491"/>
                <a:gd name="connsiteY0" fmla="*/ 225847 h 3151125"/>
                <a:gd name="connsiteX1" fmla="*/ 2015790 w 3587491"/>
                <a:gd name="connsiteY1" fmla="*/ 1006018 h 3151125"/>
                <a:gd name="connsiteX2" fmla="*/ 2078888 w 3587491"/>
                <a:gd name="connsiteY2" fmla="*/ 1169793 h 3151125"/>
                <a:gd name="connsiteX3" fmla="*/ 2075892 w 3587491"/>
                <a:gd name="connsiteY3" fmla="*/ 1237525 h 3151125"/>
                <a:gd name="connsiteX4" fmla="*/ 2678828 w 3587491"/>
                <a:gd name="connsiteY4" fmla="*/ 1103268 h 3151125"/>
                <a:gd name="connsiteX5" fmla="*/ 3485794 w 3587491"/>
                <a:gd name="connsiteY5" fmla="*/ 2765043 h 3151125"/>
                <a:gd name="connsiteX6" fmla="*/ 171522 w 3587491"/>
                <a:gd name="connsiteY6" fmla="*/ 2937082 h 3151125"/>
                <a:gd name="connsiteX7" fmla="*/ 566719 w 3587491"/>
                <a:gd name="connsiteY7" fmla="*/ 203917 h 3151125"/>
                <a:gd name="connsiteX8" fmla="*/ 1366090 w 3587491"/>
                <a:gd name="connsiteY8" fmla="*/ 225847 h 3151125"/>
                <a:gd name="connsiteX0" fmla="*/ 1269573 w 3490974"/>
                <a:gd name="connsiteY0" fmla="*/ 225847 h 3290226"/>
                <a:gd name="connsiteX1" fmla="*/ 1919273 w 3490974"/>
                <a:gd name="connsiteY1" fmla="*/ 1006018 h 3290226"/>
                <a:gd name="connsiteX2" fmla="*/ 1982371 w 3490974"/>
                <a:gd name="connsiteY2" fmla="*/ 1169793 h 3290226"/>
                <a:gd name="connsiteX3" fmla="*/ 1979375 w 3490974"/>
                <a:gd name="connsiteY3" fmla="*/ 1237525 h 3290226"/>
                <a:gd name="connsiteX4" fmla="*/ 2582311 w 3490974"/>
                <a:gd name="connsiteY4" fmla="*/ 1103268 h 3290226"/>
                <a:gd name="connsiteX5" fmla="*/ 3389277 w 3490974"/>
                <a:gd name="connsiteY5" fmla="*/ 2765043 h 3290226"/>
                <a:gd name="connsiteX6" fmla="*/ 75005 w 3490974"/>
                <a:gd name="connsiteY6" fmla="*/ 2937082 h 3290226"/>
                <a:gd name="connsiteX7" fmla="*/ 470202 w 3490974"/>
                <a:gd name="connsiteY7" fmla="*/ 203917 h 3290226"/>
                <a:gd name="connsiteX8" fmla="*/ 1269573 w 3490974"/>
                <a:gd name="connsiteY8" fmla="*/ 225847 h 3290226"/>
                <a:gd name="connsiteX0" fmla="*/ 1269573 w 3490974"/>
                <a:gd name="connsiteY0" fmla="*/ 156160 h 3220541"/>
                <a:gd name="connsiteX1" fmla="*/ 1919273 w 3490974"/>
                <a:gd name="connsiteY1" fmla="*/ 936331 h 3220541"/>
                <a:gd name="connsiteX2" fmla="*/ 1982371 w 3490974"/>
                <a:gd name="connsiteY2" fmla="*/ 1100106 h 3220541"/>
                <a:gd name="connsiteX3" fmla="*/ 1979375 w 3490974"/>
                <a:gd name="connsiteY3" fmla="*/ 1167838 h 3220541"/>
                <a:gd name="connsiteX4" fmla="*/ 2582311 w 3490974"/>
                <a:gd name="connsiteY4" fmla="*/ 1033581 h 3220541"/>
                <a:gd name="connsiteX5" fmla="*/ 3389277 w 3490974"/>
                <a:gd name="connsiteY5" fmla="*/ 2695356 h 3220541"/>
                <a:gd name="connsiteX6" fmla="*/ 75005 w 3490974"/>
                <a:gd name="connsiteY6" fmla="*/ 2867395 h 3220541"/>
                <a:gd name="connsiteX7" fmla="*/ 470202 w 3490974"/>
                <a:gd name="connsiteY7" fmla="*/ 134230 h 3220541"/>
                <a:gd name="connsiteX8" fmla="*/ 1269573 w 3490974"/>
                <a:gd name="connsiteY8" fmla="*/ 156160 h 3220541"/>
                <a:gd name="connsiteX0" fmla="*/ 1326718 w 3548119"/>
                <a:gd name="connsiteY0" fmla="*/ 79802 h 2997070"/>
                <a:gd name="connsiteX1" fmla="*/ 1976418 w 3548119"/>
                <a:gd name="connsiteY1" fmla="*/ 859973 h 2997070"/>
                <a:gd name="connsiteX2" fmla="*/ 2039516 w 3548119"/>
                <a:gd name="connsiteY2" fmla="*/ 1023748 h 2997070"/>
                <a:gd name="connsiteX3" fmla="*/ 2036520 w 3548119"/>
                <a:gd name="connsiteY3" fmla="*/ 1091480 h 2997070"/>
                <a:gd name="connsiteX4" fmla="*/ 2639456 w 3548119"/>
                <a:gd name="connsiteY4" fmla="*/ 957223 h 2997070"/>
                <a:gd name="connsiteX5" fmla="*/ 3446422 w 3548119"/>
                <a:gd name="connsiteY5" fmla="*/ 2618998 h 2997070"/>
                <a:gd name="connsiteX6" fmla="*/ 132150 w 3548119"/>
                <a:gd name="connsiteY6" fmla="*/ 2791037 h 2997070"/>
                <a:gd name="connsiteX7" fmla="*/ 722607 w 3548119"/>
                <a:gd name="connsiteY7" fmla="*/ 166523 h 2997070"/>
                <a:gd name="connsiteX8" fmla="*/ 1326718 w 3548119"/>
                <a:gd name="connsiteY8" fmla="*/ 79802 h 2997070"/>
                <a:gd name="connsiteX0" fmla="*/ 1441051 w 3662452"/>
                <a:gd name="connsiteY0" fmla="*/ 79802 h 2997072"/>
                <a:gd name="connsiteX1" fmla="*/ 2090751 w 3662452"/>
                <a:gd name="connsiteY1" fmla="*/ 859973 h 2997072"/>
                <a:gd name="connsiteX2" fmla="*/ 2153849 w 3662452"/>
                <a:gd name="connsiteY2" fmla="*/ 1023748 h 2997072"/>
                <a:gd name="connsiteX3" fmla="*/ 2150853 w 3662452"/>
                <a:gd name="connsiteY3" fmla="*/ 1091480 h 2997072"/>
                <a:gd name="connsiteX4" fmla="*/ 2753789 w 3662452"/>
                <a:gd name="connsiteY4" fmla="*/ 957223 h 2997072"/>
                <a:gd name="connsiteX5" fmla="*/ 3560755 w 3662452"/>
                <a:gd name="connsiteY5" fmla="*/ 2618998 h 2997072"/>
                <a:gd name="connsiteX6" fmla="*/ 246483 w 3662452"/>
                <a:gd name="connsiteY6" fmla="*/ 2791037 h 2997072"/>
                <a:gd name="connsiteX7" fmla="*/ 836940 w 3662452"/>
                <a:gd name="connsiteY7" fmla="*/ 166523 h 2997072"/>
                <a:gd name="connsiteX8" fmla="*/ 1441051 w 3662452"/>
                <a:gd name="connsiteY8" fmla="*/ 79802 h 2997072"/>
                <a:gd name="connsiteX0" fmla="*/ 1408286 w 3629687"/>
                <a:gd name="connsiteY0" fmla="*/ 259605 h 3176873"/>
                <a:gd name="connsiteX1" fmla="*/ 2057986 w 3629687"/>
                <a:gd name="connsiteY1" fmla="*/ 1039776 h 3176873"/>
                <a:gd name="connsiteX2" fmla="*/ 2121084 w 3629687"/>
                <a:gd name="connsiteY2" fmla="*/ 1203551 h 3176873"/>
                <a:gd name="connsiteX3" fmla="*/ 2118088 w 3629687"/>
                <a:gd name="connsiteY3" fmla="*/ 1271283 h 3176873"/>
                <a:gd name="connsiteX4" fmla="*/ 2721024 w 3629687"/>
                <a:gd name="connsiteY4" fmla="*/ 1137026 h 3176873"/>
                <a:gd name="connsiteX5" fmla="*/ 3527990 w 3629687"/>
                <a:gd name="connsiteY5" fmla="*/ 2798801 h 3176873"/>
                <a:gd name="connsiteX6" fmla="*/ 213718 w 3629687"/>
                <a:gd name="connsiteY6" fmla="*/ 2970840 h 3176873"/>
                <a:gd name="connsiteX7" fmla="*/ 804175 w 3629687"/>
                <a:gd name="connsiteY7" fmla="*/ 346326 h 3176873"/>
                <a:gd name="connsiteX8" fmla="*/ 1408286 w 3629687"/>
                <a:gd name="connsiteY8" fmla="*/ 259605 h 3176873"/>
                <a:gd name="connsiteX0" fmla="*/ 1292762 w 3514163"/>
                <a:gd name="connsiteY0" fmla="*/ 259607 h 3289180"/>
                <a:gd name="connsiteX1" fmla="*/ 1942462 w 3514163"/>
                <a:gd name="connsiteY1" fmla="*/ 1039778 h 3289180"/>
                <a:gd name="connsiteX2" fmla="*/ 2005560 w 3514163"/>
                <a:gd name="connsiteY2" fmla="*/ 1203553 h 3289180"/>
                <a:gd name="connsiteX3" fmla="*/ 2002564 w 3514163"/>
                <a:gd name="connsiteY3" fmla="*/ 1271285 h 3289180"/>
                <a:gd name="connsiteX4" fmla="*/ 2605500 w 3514163"/>
                <a:gd name="connsiteY4" fmla="*/ 1137028 h 3289180"/>
                <a:gd name="connsiteX5" fmla="*/ 3412466 w 3514163"/>
                <a:gd name="connsiteY5" fmla="*/ 2798803 h 3289180"/>
                <a:gd name="connsiteX6" fmla="*/ 98194 w 3514163"/>
                <a:gd name="connsiteY6" fmla="*/ 2970842 h 3289180"/>
                <a:gd name="connsiteX7" fmla="*/ 688651 w 3514163"/>
                <a:gd name="connsiteY7" fmla="*/ 346328 h 3289180"/>
                <a:gd name="connsiteX8" fmla="*/ 1292762 w 3514163"/>
                <a:gd name="connsiteY8" fmla="*/ 259607 h 3289180"/>
                <a:gd name="connsiteX0" fmla="*/ 1640472 w 3458336"/>
                <a:gd name="connsiteY0" fmla="*/ 80324 h 3218545"/>
                <a:gd name="connsiteX1" fmla="*/ 1886635 w 3458336"/>
                <a:gd name="connsiteY1" fmla="*/ 969145 h 3218545"/>
                <a:gd name="connsiteX2" fmla="*/ 1949733 w 3458336"/>
                <a:gd name="connsiteY2" fmla="*/ 1132920 h 3218545"/>
                <a:gd name="connsiteX3" fmla="*/ 1946737 w 3458336"/>
                <a:gd name="connsiteY3" fmla="*/ 1200652 h 3218545"/>
                <a:gd name="connsiteX4" fmla="*/ 2549673 w 3458336"/>
                <a:gd name="connsiteY4" fmla="*/ 1066395 h 3218545"/>
                <a:gd name="connsiteX5" fmla="*/ 3356639 w 3458336"/>
                <a:gd name="connsiteY5" fmla="*/ 2728170 h 3218545"/>
                <a:gd name="connsiteX6" fmla="*/ 42367 w 3458336"/>
                <a:gd name="connsiteY6" fmla="*/ 2900209 h 3218545"/>
                <a:gd name="connsiteX7" fmla="*/ 632824 w 3458336"/>
                <a:gd name="connsiteY7" fmla="*/ 275695 h 3218545"/>
                <a:gd name="connsiteX8" fmla="*/ 1640472 w 3458336"/>
                <a:gd name="connsiteY8" fmla="*/ 80324 h 3218545"/>
                <a:gd name="connsiteX0" fmla="*/ 635354 w 3460866"/>
                <a:gd name="connsiteY0" fmla="*/ 70749 h 3013601"/>
                <a:gd name="connsiteX1" fmla="*/ 1889165 w 3460866"/>
                <a:gd name="connsiteY1" fmla="*/ 764199 h 3013601"/>
                <a:gd name="connsiteX2" fmla="*/ 1952263 w 3460866"/>
                <a:gd name="connsiteY2" fmla="*/ 927974 h 3013601"/>
                <a:gd name="connsiteX3" fmla="*/ 1949267 w 3460866"/>
                <a:gd name="connsiteY3" fmla="*/ 995706 h 3013601"/>
                <a:gd name="connsiteX4" fmla="*/ 2552203 w 3460866"/>
                <a:gd name="connsiteY4" fmla="*/ 861449 h 3013601"/>
                <a:gd name="connsiteX5" fmla="*/ 3359169 w 3460866"/>
                <a:gd name="connsiteY5" fmla="*/ 2523224 h 3013601"/>
                <a:gd name="connsiteX6" fmla="*/ 44897 w 3460866"/>
                <a:gd name="connsiteY6" fmla="*/ 2695263 h 3013601"/>
                <a:gd name="connsiteX7" fmla="*/ 635354 w 3460866"/>
                <a:gd name="connsiteY7" fmla="*/ 70749 h 3013601"/>
                <a:gd name="connsiteX0" fmla="*/ 635354 w 3460866"/>
                <a:gd name="connsiteY0" fmla="*/ 44253 h 2987103"/>
                <a:gd name="connsiteX1" fmla="*/ 1889165 w 3460866"/>
                <a:gd name="connsiteY1" fmla="*/ 737703 h 2987103"/>
                <a:gd name="connsiteX2" fmla="*/ 1952263 w 3460866"/>
                <a:gd name="connsiteY2" fmla="*/ 901478 h 2987103"/>
                <a:gd name="connsiteX3" fmla="*/ 1949267 w 3460866"/>
                <a:gd name="connsiteY3" fmla="*/ 969210 h 2987103"/>
                <a:gd name="connsiteX4" fmla="*/ 2552203 w 3460866"/>
                <a:gd name="connsiteY4" fmla="*/ 834953 h 2987103"/>
                <a:gd name="connsiteX5" fmla="*/ 3359169 w 3460866"/>
                <a:gd name="connsiteY5" fmla="*/ 2496728 h 2987103"/>
                <a:gd name="connsiteX6" fmla="*/ 44897 w 3460866"/>
                <a:gd name="connsiteY6" fmla="*/ 2668767 h 2987103"/>
                <a:gd name="connsiteX7" fmla="*/ 635354 w 3460866"/>
                <a:gd name="connsiteY7" fmla="*/ 44253 h 2987103"/>
                <a:gd name="connsiteX0" fmla="*/ 808753 w 3543144"/>
                <a:gd name="connsiteY0" fmla="*/ 57066 h 2654305"/>
                <a:gd name="connsiteX1" fmla="*/ 1971443 w 3543144"/>
                <a:gd name="connsiteY1" fmla="*/ 533215 h 2654305"/>
                <a:gd name="connsiteX2" fmla="*/ 2034541 w 3543144"/>
                <a:gd name="connsiteY2" fmla="*/ 696990 h 2654305"/>
                <a:gd name="connsiteX3" fmla="*/ 2031545 w 3543144"/>
                <a:gd name="connsiteY3" fmla="*/ 764722 h 2654305"/>
                <a:gd name="connsiteX4" fmla="*/ 2634481 w 3543144"/>
                <a:gd name="connsiteY4" fmla="*/ 630465 h 2654305"/>
                <a:gd name="connsiteX5" fmla="*/ 3441447 w 3543144"/>
                <a:gd name="connsiteY5" fmla="*/ 2292240 h 2654305"/>
                <a:gd name="connsiteX6" fmla="*/ 127175 w 3543144"/>
                <a:gd name="connsiteY6" fmla="*/ 2464279 h 2654305"/>
                <a:gd name="connsiteX7" fmla="*/ 808753 w 3543144"/>
                <a:gd name="connsiteY7" fmla="*/ 57066 h 2654305"/>
                <a:gd name="connsiteX0" fmla="*/ 712410 w 3446801"/>
                <a:gd name="connsiteY0" fmla="*/ 57066 h 2862960"/>
                <a:gd name="connsiteX1" fmla="*/ 1875100 w 3446801"/>
                <a:gd name="connsiteY1" fmla="*/ 533215 h 2862960"/>
                <a:gd name="connsiteX2" fmla="*/ 1938198 w 3446801"/>
                <a:gd name="connsiteY2" fmla="*/ 696990 h 2862960"/>
                <a:gd name="connsiteX3" fmla="*/ 1935202 w 3446801"/>
                <a:gd name="connsiteY3" fmla="*/ 764722 h 2862960"/>
                <a:gd name="connsiteX4" fmla="*/ 2538138 w 3446801"/>
                <a:gd name="connsiteY4" fmla="*/ 630465 h 2862960"/>
                <a:gd name="connsiteX5" fmla="*/ 3345104 w 3446801"/>
                <a:gd name="connsiteY5" fmla="*/ 2292240 h 2862960"/>
                <a:gd name="connsiteX6" fmla="*/ 30832 w 3446801"/>
                <a:gd name="connsiteY6" fmla="*/ 2464279 h 2862960"/>
                <a:gd name="connsiteX7" fmla="*/ 712410 w 3446801"/>
                <a:gd name="connsiteY7" fmla="*/ 57066 h 2862960"/>
                <a:gd name="connsiteX0" fmla="*/ 721627 w 3456018"/>
                <a:gd name="connsiteY0" fmla="*/ 92452 h 2898346"/>
                <a:gd name="connsiteX1" fmla="*/ 1884317 w 3456018"/>
                <a:gd name="connsiteY1" fmla="*/ 568601 h 2898346"/>
                <a:gd name="connsiteX2" fmla="*/ 1947415 w 3456018"/>
                <a:gd name="connsiteY2" fmla="*/ 732376 h 2898346"/>
                <a:gd name="connsiteX3" fmla="*/ 1944419 w 3456018"/>
                <a:gd name="connsiteY3" fmla="*/ 800108 h 2898346"/>
                <a:gd name="connsiteX4" fmla="*/ 2547355 w 3456018"/>
                <a:gd name="connsiteY4" fmla="*/ 665851 h 2898346"/>
                <a:gd name="connsiteX5" fmla="*/ 3354321 w 3456018"/>
                <a:gd name="connsiteY5" fmla="*/ 2327626 h 2898346"/>
                <a:gd name="connsiteX6" fmla="*/ 40049 w 3456018"/>
                <a:gd name="connsiteY6" fmla="*/ 2499665 h 2898346"/>
                <a:gd name="connsiteX7" fmla="*/ 721627 w 3456018"/>
                <a:gd name="connsiteY7" fmla="*/ 92452 h 2898346"/>
                <a:gd name="connsiteX0" fmla="*/ 721627 w 3456016"/>
                <a:gd name="connsiteY0" fmla="*/ 63659 h 2869553"/>
                <a:gd name="connsiteX1" fmla="*/ 1947415 w 3456016"/>
                <a:gd name="connsiteY1" fmla="*/ 703583 h 2869553"/>
                <a:gd name="connsiteX2" fmla="*/ 1944419 w 3456016"/>
                <a:gd name="connsiteY2" fmla="*/ 771315 h 2869553"/>
                <a:gd name="connsiteX3" fmla="*/ 2547355 w 3456016"/>
                <a:gd name="connsiteY3" fmla="*/ 637058 h 2869553"/>
                <a:gd name="connsiteX4" fmla="*/ 3354321 w 3456016"/>
                <a:gd name="connsiteY4" fmla="*/ 2298833 h 2869553"/>
                <a:gd name="connsiteX5" fmla="*/ 40049 w 3456016"/>
                <a:gd name="connsiteY5" fmla="*/ 2470872 h 2869553"/>
                <a:gd name="connsiteX6" fmla="*/ 721627 w 3456016"/>
                <a:gd name="connsiteY6" fmla="*/ 63659 h 286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56016" h="2869553">
                  <a:moveTo>
                    <a:pt x="721627" y="63659"/>
                  </a:moveTo>
                  <a:cubicBezTo>
                    <a:pt x="1039521" y="-230889"/>
                    <a:pt x="1743616" y="585640"/>
                    <a:pt x="1947415" y="703583"/>
                  </a:cubicBezTo>
                  <a:lnTo>
                    <a:pt x="1944419" y="771315"/>
                  </a:lnTo>
                  <a:cubicBezTo>
                    <a:pt x="2052106" y="637555"/>
                    <a:pt x="2312371" y="382472"/>
                    <a:pt x="2547355" y="637058"/>
                  </a:cubicBezTo>
                  <a:cubicBezTo>
                    <a:pt x="2782339" y="891644"/>
                    <a:pt x="3772205" y="1993197"/>
                    <a:pt x="3354321" y="2298833"/>
                  </a:cubicBezTo>
                  <a:cubicBezTo>
                    <a:pt x="2936437" y="2604469"/>
                    <a:pt x="205466" y="3314221"/>
                    <a:pt x="40049" y="2470872"/>
                  </a:cubicBezTo>
                  <a:cubicBezTo>
                    <a:pt x="-125368" y="1627523"/>
                    <a:pt x="245023" y="397576"/>
                    <a:pt x="721627" y="63659"/>
                  </a:cubicBezTo>
                  <a:close/>
                </a:path>
              </a:pathLst>
            </a:custGeom>
            <a:solidFill>
              <a:srgbClr val="FFC000"/>
            </a:solidFill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5" name="フリーフォーム: 図形 84">
              <a:extLst>
                <a:ext uri="{FF2B5EF4-FFF2-40B4-BE49-F238E27FC236}">
                  <a16:creationId xmlns:a16="http://schemas.microsoft.com/office/drawing/2014/main" id="{CD2D648B-125A-DA87-2DC5-3091B8FE4E52}"/>
                </a:ext>
              </a:extLst>
            </p:cNvPr>
            <p:cNvSpPr/>
            <p:nvPr/>
          </p:nvSpPr>
          <p:spPr>
            <a:xfrm>
              <a:off x="3602442" y="2737303"/>
              <a:ext cx="1827555" cy="1462808"/>
            </a:xfrm>
            <a:custGeom>
              <a:avLst/>
              <a:gdLst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2302497 w 4243565"/>
                <a:gd name="connsiteY8" fmla="*/ 2593182 h 2739440"/>
                <a:gd name="connsiteX9" fmla="*/ 2286194 w 4243565"/>
                <a:gd name="connsiteY9" fmla="*/ 2601221 h 2739440"/>
                <a:gd name="connsiteX10" fmla="*/ 2105932 w 4243565"/>
                <a:gd name="connsiteY10" fmla="*/ 2644109 h 2739440"/>
                <a:gd name="connsiteX11" fmla="*/ 1924738 w 4243565"/>
                <a:gd name="connsiteY11" fmla="*/ 2579681 h 2739440"/>
                <a:gd name="connsiteX12" fmla="*/ 1908621 w 4243565"/>
                <a:gd name="connsiteY12" fmla="*/ 2568734 h 2739440"/>
                <a:gd name="connsiteX13" fmla="*/ 1874289 w 4243565"/>
                <a:gd name="connsiteY13" fmla="*/ 2596297 h 2739440"/>
                <a:gd name="connsiteX14" fmla="*/ 974306 w 4243565"/>
                <a:gd name="connsiteY14" fmla="*/ 2735384 h 2739440"/>
                <a:gd name="connsiteX15" fmla="*/ 0 w 4243565"/>
                <a:gd name="connsiteY15" fmla="*/ 2185234 h 2739440"/>
                <a:gd name="connsiteX16" fmla="*/ 974306 w 4243565"/>
                <a:gd name="connsiteY16" fmla="*/ 810330 h 2739440"/>
                <a:gd name="connsiteX17" fmla="*/ 1377086 w 4243565"/>
                <a:gd name="connsiteY17" fmla="*/ 1040421 h 2739440"/>
                <a:gd name="connsiteX18" fmla="*/ 1380158 w 4243565"/>
                <a:gd name="connsiteY18" fmla="*/ 1043423 h 2739440"/>
                <a:gd name="connsiteX19" fmla="*/ 1398748 w 4243565"/>
                <a:gd name="connsiteY19" fmla="*/ 992147 h 2739440"/>
                <a:gd name="connsiteX20" fmla="*/ 2093979 w 4243565"/>
                <a:gd name="connsiteY20" fmla="*/ 4 h 2739440"/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2302497 w 4243565"/>
                <a:gd name="connsiteY8" fmla="*/ 2593182 h 2739440"/>
                <a:gd name="connsiteX9" fmla="*/ 2286194 w 4243565"/>
                <a:gd name="connsiteY9" fmla="*/ 2601221 h 2739440"/>
                <a:gd name="connsiteX10" fmla="*/ 2105932 w 4243565"/>
                <a:gd name="connsiteY10" fmla="*/ 2644109 h 2739440"/>
                <a:gd name="connsiteX11" fmla="*/ 1924738 w 4243565"/>
                <a:gd name="connsiteY11" fmla="*/ 2579681 h 2739440"/>
                <a:gd name="connsiteX12" fmla="*/ 1908621 w 4243565"/>
                <a:gd name="connsiteY12" fmla="*/ 2568734 h 2739440"/>
                <a:gd name="connsiteX13" fmla="*/ 974306 w 4243565"/>
                <a:gd name="connsiteY13" fmla="*/ 2735384 h 2739440"/>
                <a:gd name="connsiteX14" fmla="*/ 0 w 4243565"/>
                <a:gd name="connsiteY14" fmla="*/ 2185234 h 2739440"/>
                <a:gd name="connsiteX15" fmla="*/ 974306 w 4243565"/>
                <a:gd name="connsiteY15" fmla="*/ 810330 h 2739440"/>
                <a:gd name="connsiteX16" fmla="*/ 1377086 w 4243565"/>
                <a:gd name="connsiteY16" fmla="*/ 1040421 h 2739440"/>
                <a:gd name="connsiteX17" fmla="*/ 1380158 w 4243565"/>
                <a:gd name="connsiteY17" fmla="*/ 1043423 h 2739440"/>
                <a:gd name="connsiteX18" fmla="*/ 1398748 w 4243565"/>
                <a:gd name="connsiteY18" fmla="*/ 992147 h 2739440"/>
                <a:gd name="connsiteX19" fmla="*/ 2093979 w 4243565"/>
                <a:gd name="connsiteY19" fmla="*/ 4 h 2739440"/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2302497 w 4243565"/>
                <a:gd name="connsiteY8" fmla="*/ 2593182 h 2739440"/>
                <a:gd name="connsiteX9" fmla="*/ 2286194 w 4243565"/>
                <a:gd name="connsiteY9" fmla="*/ 2601221 h 2739440"/>
                <a:gd name="connsiteX10" fmla="*/ 1924738 w 4243565"/>
                <a:gd name="connsiteY10" fmla="*/ 2579681 h 2739440"/>
                <a:gd name="connsiteX11" fmla="*/ 1908621 w 4243565"/>
                <a:gd name="connsiteY11" fmla="*/ 2568734 h 2739440"/>
                <a:gd name="connsiteX12" fmla="*/ 974306 w 4243565"/>
                <a:gd name="connsiteY12" fmla="*/ 2735384 h 2739440"/>
                <a:gd name="connsiteX13" fmla="*/ 0 w 4243565"/>
                <a:gd name="connsiteY13" fmla="*/ 2185234 h 2739440"/>
                <a:gd name="connsiteX14" fmla="*/ 974306 w 4243565"/>
                <a:gd name="connsiteY14" fmla="*/ 810330 h 2739440"/>
                <a:gd name="connsiteX15" fmla="*/ 1377086 w 4243565"/>
                <a:gd name="connsiteY15" fmla="*/ 1040421 h 2739440"/>
                <a:gd name="connsiteX16" fmla="*/ 1380158 w 4243565"/>
                <a:gd name="connsiteY16" fmla="*/ 1043423 h 2739440"/>
                <a:gd name="connsiteX17" fmla="*/ 1398748 w 4243565"/>
                <a:gd name="connsiteY17" fmla="*/ 992147 h 2739440"/>
                <a:gd name="connsiteX18" fmla="*/ 2093979 w 4243565"/>
                <a:gd name="connsiteY18" fmla="*/ 4 h 2739440"/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2302497 w 4243565"/>
                <a:gd name="connsiteY8" fmla="*/ 2593182 h 2739440"/>
                <a:gd name="connsiteX9" fmla="*/ 1924738 w 4243565"/>
                <a:gd name="connsiteY9" fmla="*/ 2579681 h 2739440"/>
                <a:gd name="connsiteX10" fmla="*/ 1908621 w 4243565"/>
                <a:gd name="connsiteY10" fmla="*/ 2568734 h 2739440"/>
                <a:gd name="connsiteX11" fmla="*/ 974306 w 4243565"/>
                <a:gd name="connsiteY11" fmla="*/ 2735384 h 2739440"/>
                <a:gd name="connsiteX12" fmla="*/ 0 w 4243565"/>
                <a:gd name="connsiteY12" fmla="*/ 2185234 h 2739440"/>
                <a:gd name="connsiteX13" fmla="*/ 974306 w 4243565"/>
                <a:gd name="connsiteY13" fmla="*/ 810330 h 2739440"/>
                <a:gd name="connsiteX14" fmla="*/ 1377086 w 4243565"/>
                <a:gd name="connsiteY14" fmla="*/ 1040421 h 2739440"/>
                <a:gd name="connsiteX15" fmla="*/ 1380158 w 4243565"/>
                <a:gd name="connsiteY15" fmla="*/ 1043423 h 2739440"/>
                <a:gd name="connsiteX16" fmla="*/ 1398748 w 4243565"/>
                <a:gd name="connsiteY16" fmla="*/ 992147 h 2739440"/>
                <a:gd name="connsiteX17" fmla="*/ 2093979 w 4243565"/>
                <a:gd name="connsiteY17" fmla="*/ 4 h 2739440"/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1924738 w 4243565"/>
                <a:gd name="connsiteY8" fmla="*/ 2579681 h 2739440"/>
                <a:gd name="connsiteX9" fmla="*/ 1908621 w 4243565"/>
                <a:gd name="connsiteY9" fmla="*/ 2568734 h 2739440"/>
                <a:gd name="connsiteX10" fmla="*/ 974306 w 4243565"/>
                <a:gd name="connsiteY10" fmla="*/ 2735384 h 2739440"/>
                <a:gd name="connsiteX11" fmla="*/ 0 w 4243565"/>
                <a:gd name="connsiteY11" fmla="*/ 2185234 h 2739440"/>
                <a:gd name="connsiteX12" fmla="*/ 974306 w 4243565"/>
                <a:gd name="connsiteY12" fmla="*/ 810330 h 2739440"/>
                <a:gd name="connsiteX13" fmla="*/ 1377086 w 4243565"/>
                <a:gd name="connsiteY13" fmla="*/ 1040421 h 2739440"/>
                <a:gd name="connsiteX14" fmla="*/ 1380158 w 4243565"/>
                <a:gd name="connsiteY14" fmla="*/ 1043423 h 2739440"/>
                <a:gd name="connsiteX15" fmla="*/ 1398748 w 4243565"/>
                <a:gd name="connsiteY15" fmla="*/ 992147 h 2739440"/>
                <a:gd name="connsiteX16" fmla="*/ 2093979 w 4243565"/>
                <a:gd name="connsiteY16" fmla="*/ 4 h 2739440"/>
                <a:gd name="connsiteX0" fmla="*/ 2093979 w 4243565"/>
                <a:gd name="connsiteY0" fmla="*/ 4 h 2735384"/>
                <a:gd name="connsiteX1" fmla="*/ 2743679 w 4243565"/>
                <a:gd name="connsiteY1" fmla="*/ 780175 h 2735384"/>
                <a:gd name="connsiteX2" fmla="*/ 2806777 w 4243565"/>
                <a:gd name="connsiteY2" fmla="*/ 943950 h 2735384"/>
                <a:gd name="connsiteX3" fmla="*/ 2809758 w 4243565"/>
                <a:gd name="connsiteY3" fmla="*/ 939964 h 2735384"/>
                <a:gd name="connsiteX4" fmla="*/ 3149729 w 4243565"/>
                <a:gd name="connsiteY4" fmla="*/ 763872 h 2735384"/>
                <a:gd name="connsiteX5" fmla="*/ 4243565 w 4243565"/>
                <a:gd name="connsiteY5" fmla="*/ 2353929 h 2735384"/>
                <a:gd name="connsiteX6" fmla="*/ 2384741 w 4243565"/>
                <a:gd name="connsiteY6" fmla="*/ 2641114 h 2735384"/>
                <a:gd name="connsiteX7" fmla="*/ 2314815 w 4243565"/>
                <a:gd name="connsiteY7" fmla="*/ 2634972 h 2735384"/>
                <a:gd name="connsiteX8" fmla="*/ 1924738 w 4243565"/>
                <a:gd name="connsiteY8" fmla="*/ 2579681 h 2735384"/>
                <a:gd name="connsiteX9" fmla="*/ 1908621 w 4243565"/>
                <a:gd name="connsiteY9" fmla="*/ 2568734 h 2735384"/>
                <a:gd name="connsiteX10" fmla="*/ 974306 w 4243565"/>
                <a:gd name="connsiteY10" fmla="*/ 2735384 h 2735384"/>
                <a:gd name="connsiteX11" fmla="*/ 0 w 4243565"/>
                <a:gd name="connsiteY11" fmla="*/ 2185234 h 2735384"/>
                <a:gd name="connsiteX12" fmla="*/ 974306 w 4243565"/>
                <a:gd name="connsiteY12" fmla="*/ 810330 h 2735384"/>
                <a:gd name="connsiteX13" fmla="*/ 1377086 w 4243565"/>
                <a:gd name="connsiteY13" fmla="*/ 1040421 h 2735384"/>
                <a:gd name="connsiteX14" fmla="*/ 1380158 w 4243565"/>
                <a:gd name="connsiteY14" fmla="*/ 1043423 h 2735384"/>
                <a:gd name="connsiteX15" fmla="*/ 1398748 w 4243565"/>
                <a:gd name="connsiteY15" fmla="*/ 992147 h 2735384"/>
                <a:gd name="connsiteX16" fmla="*/ 2093979 w 4243565"/>
                <a:gd name="connsiteY16" fmla="*/ 4 h 2735384"/>
                <a:gd name="connsiteX0" fmla="*/ 2093979 w 4243565"/>
                <a:gd name="connsiteY0" fmla="*/ 4 h 2735384"/>
                <a:gd name="connsiteX1" fmla="*/ 2743679 w 4243565"/>
                <a:gd name="connsiteY1" fmla="*/ 780175 h 2735384"/>
                <a:gd name="connsiteX2" fmla="*/ 2806777 w 4243565"/>
                <a:gd name="connsiteY2" fmla="*/ 943950 h 2735384"/>
                <a:gd name="connsiteX3" fmla="*/ 2809758 w 4243565"/>
                <a:gd name="connsiteY3" fmla="*/ 939964 h 2735384"/>
                <a:gd name="connsiteX4" fmla="*/ 3149729 w 4243565"/>
                <a:gd name="connsiteY4" fmla="*/ 763872 h 2735384"/>
                <a:gd name="connsiteX5" fmla="*/ 4243565 w 4243565"/>
                <a:gd name="connsiteY5" fmla="*/ 2353929 h 2735384"/>
                <a:gd name="connsiteX6" fmla="*/ 2384741 w 4243565"/>
                <a:gd name="connsiteY6" fmla="*/ 2641114 h 2735384"/>
                <a:gd name="connsiteX7" fmla="*/ 1924738 w 4243565"/>
                <a:gd name="connsiteY7" fmla="*/ 2579681 h 2735384"/>
                <a:gd name="connsiteX8" fmla="*/ 1908621 w 4243565"/>
                <a:gd name="connsiteY8" fmla="*/ 2568734 h 2735384"/>
                <a:gd name="connsiteX9" fmla="*/ 974306 w 4243565"/>
                <a:gd name="connsiteY9" fmla="*/ 2735384 h 2735384"/>
                <a:gd name="connsiteX10" fmla="*/ 0 w 4243565"/>
                <a:gd name="connsiteY10" fmla="*/ 2185234 h 2735384"/>
                <a:gd name="connsiteX11" fmla="*/ 974306 w 4243565"/>
                <a:gd name="connsiteY11" fmla="*/ 810330 h 2735384"/>
                <a:gd name="connsiteX12" fmla="*/ 1377086 w 4243565"/>
                <a:gd name="connsiteY12" fmla="*/ 1040421 h 2735384"/>
                <a:gd name="connsiteX13" fmla="*/ 1380158 w 4243565"/>
                <a:gd name="connsiteY13" fmla="*/ 1043423 h 2735384"/>
                <a:gd name="connsiteX14" fmla="*/ 1398748 w 4243565"/>
                <a:gd name="connsiteY14" fmla="*/ 992147 h 2735384"/>
                <a:gd name="connsiteX15" fmla="*/ 2093979 w 4243565"/>
                <a:gd name="connsiteY15" fmla="*/ 4 h 2735384"/>
                <a:gd name="connsiteX0" fmla="*/ 2093979 w 4243565"/>
                <a:gd name="connsiteY0" fmla="*/ 4 h 2735384"/>
                <a:gd name="connsiteX1" fmla="*/ 2743679 w 4243565"/>
                <a:gd name="connsiteY1" fmla="*/ 780175 h 2735384"/>
                <a:gd name="connsiteX2" fmla="*/ 2806777 w 4243565"/>
                <a:gd name="connsiteY2" fmla="*/ 943950 h 2735384"/>
                <a:gd name="connsiteX3" fmla="*/ 2809758 w 4243565"/>
                <a:gd name="connsiteY3" fmla="*/ 939964 h 2735384"/>
                <a:gd name="connsiteX4" fmla="*/ 3149729 w 4243565"/>
                <a:gd name="connsiteY4" fmla="*/ 763872 h 2735384"/>
                <a:gd name="connsiteX5" fmla="*/ 4243565 w 4243565"/>
                <a:gd name="connsiteY5" fmla="*/ 2353929 h 2735384"/>
                <a:gd name="connsiteX6" fmla="*/ 2384741 w 4243565"/>
                <a:gd name="connsiteY6" fmla="*/ 2641114 h 2735384"/>
                <a:gd name="connsiteX7" fmla="*/ 1924738 w 4243565"/>
                <a:gd name="connsiteY7" fmla="*/ 2579681 h 2735384"/>
                <a:gd name="connsiteX8" fmla="*/ 974306 w 4243565"/>
                <a:gd name="connsiteY8" fmla="*/ 2735384 h 2735384"/>
                <a:gd name="connsiteX9" fmla="*/ 0 w 4243565"/>
                <a:gd name="connsiteY9" fmla="*/ 2185234 h 2735384"/>
                <a:gd name="connsiteX10" fmla="*/ 974306 w 4243565"/>
                <a:gd name="connsiteY10" fmla="*/ 810330 h 2735384"/>
                <a:gd name="connsiteX11" fmla="*/ 1377086 w 4243565"/>
                <a:gd name="connsiteY11" fmla="*/ 1040421 h 2735384"/>
                <a:gd name="connsiteX12" fmla="*/ 1380158 w 4243565"/>
                <a:gd name="connsiteY12" fmla="*/ 1043423 h 2735384"/>
                <a:gd name="connsiteX13" fmla="*/ 1398748 w 4243565"/>
                <a:gd name="connsiteY13" fmla="*/ 992147 h 2735384"/>
                <a:gd name="connsiteX14" fmla="*/ 2093979 w 4243565"/>
                <a:gd name="connsiteY14" fmla="*/ 4 h 2735384"/>
                <a:gd name="connsiteX0" fmla="*/ 2093979 w 4243565"/>
                <a:gd name="connsiteY0" fmla="*/ 4 h 2761657"/>
                <a:gd name="connsiteX1" fmla="*/ 2743679 w 4243565"/>
                <a:gd name="connsiteY1" fmla="*/ 780175 h 2761657"/>
                <a:gd name="connsiteX2" fmla="*/ 2806777 w 4243565"/>
                <a:gd name="connsiteY2" fmla="*/ 943950 h 2761657"/>
                <a:gd name="connsiteX3" fmla="*/ 2809758 w 4243565"/>
                <a:gd name="connsiteY3" fmla="*/ 939964 h 2761657"/>
                <a:gd name="connsiteX4" fmla="*/ 3149729 w 4243565"/>
                <a:gd name="connsiteY4" fmla="*/ 763872 h 2761657"/>
                <a:gd name="connsiteX5" fmla="*/ 4243565 w 4243565"/>
                <a:gd name="connsiteY5" fmla="*/ 2353929 h 2761657"/>
                <a:gd name="connsiteX6" fmla="*/ 2384741 w 4243565"/>
                <a:gd name="connsiteY6" fmla="*/ 2641114 h 2761657"/>
                <a:gd name="connsiteX7" fmla="*/ 974306 w 4243565"/>
                <a:gd name="connsiteY7" fmla="*/ 2735384 h 2761657"/>
                <a:gd name="connsiteX8" fmla="*/ 0 w 4243565"/>
                <a:gd name="connsiteY8" fmla="*/ 2185234 h 2761657"/>
                <a:gd name="connsiteX9" fmla="*/ 974306 w 4243565"/>
                <a:gd name="connsiteY9" fmla="*/ 810330 h 2761657"/>
                <a:gd name="connsiteX10" fmla="*/ 1377086 w 4243565"/>
                <a:gd name="connsiteY10" fmla="*/ 1040421 h 2761657"/>
                <a:gd name="connsiteX11" fmla="*/ 1380158 w 4243565"/>
                <a:gd name="connsiteY11" fmla="*/ 1043423 h 2761657"/>
                <a:gd name="connsiteX12" fmla="*/ 1398748 w 4243565"/>
                <a:gd name="connsiteY12" fmla="*/ 992147 h 2761657"/>
                <a:gd name="connsiteX13" fmla="*/ 2093979 w 4243565"/>
                <a:gd name="connsiteY13" fmla="*/ 4 h 2761657"/>
                <a:gd name="connsiteX0" fmla="*/ 2093979 w 4313574"/>
                <a:gd name="connsiteY0" fmla="*/ 4 h 2740553"/>
                <a:gd name="connsiteX1" fmla="*/ 2743679 w 4313574"/>
                <a:gd name="connsiteY1" fmla="*/ 780175 h 2740553"/>
                <a:gd name="connsiteX2" fmla="*/ 2806777 w 4313574"/>
                <a:gd name="connsiteY2" fmla="*/ 943950 h 2740553"/>
                <a:gd name="connsiteX3" fmla="*/ 2809758 w 4313574"/>
                <a:gd name="connsiteY3" fmla="*/ 939964 h 2740553"/>
                <a:gd name="connsiteX4" fmla="*/ 3149729 w 4313574"/>
                <a:gd name="connsiteY4" fmla="*/ 763872 h 2740553"/>
                <a:gd name="connsiteX5" fmla="*/ 4243565 w 4313574"/>
                <a:gd name="connsiteY5" fmla="*/ 2353929 h 2740553"/>
                <a:gd name="connsiteX6" fmla="*/ 974306 w 4313574"/>
                <a:gd name="connsiteY6" fmla="*/ 2735384 h 2740553"/>
                <a:gd name="connsiteX7" fmla="*/ 0 w 4313574"/>
                <a:gd name="connsiteY7" fmla="*/ 2185234 h 2740553"/>
                <a:gd name="connsiteX8" fmla="*/ 974306 w 4313574"/>
                <a:gd name="connsiteY8" fmla="*/ 810330 h 2740553"/>
                <a:gd name="connsiteX9" fmla="*/ 1377086 w 4313574"/>
                <a:gd name="connsiteY9" fmla="*/ 1040421 h 2740553"/>
                <a:gd name="connsiteX10" fmla="*/ 1380158 w 4313574"/>
                <a:gd name="connsiteY10" fmla="*/ 1043423 h 2740553"/>
                <a:gd name="connsiteX11" fmla="*/ 1398748 w 4313574"/>
                <a:gd name="connsiteY11" fmla="*/ 992147 h 2740553"/>
                <a:gd name="connsiteX12" fmla="*/ 2093979 w 4313574"/>
                <a:gd name="connsiteY12" fmla="*/ 4 h 2740553"/>
                <a:gd name="connsiteX0" fmla="*/ 2093979 w 4281764"/>
                <a:gd name="connsiteY0" fmla="*/ 4 h 2786519"/>
                <a:gd name="connsiteX1" fmla="*/ 2743679 w 4281764"/>
                <a:gd name="connsiteY1" fmla="*/ 780175 h 2786519"/>
                <a:gd name="connsiteX2" fmla="*/ 2806777 w 4281764"/>
                <a:gd name="connsiteY2" fmla="*/ 943950 h 2786519"/>
                <a:gd name="connsiteX3" fmla="*/ 2809758 w 4281764"/>
                <a:gd name="connsiteY3" fmla="*/ 939964 h 2786519"/>
                <a:gd name="connsiteX4" fmla="*/ 3149729 w 4281764"/>
                <a:gd name="connsiteY4" fmla="*/ 763872 h 2786519"/>
                <a:gd name="connsiteX5" fmla="*/ 4213683 w 4281764"/>
                <a:gd name="connsiteY5" fmla="*/ 2539200 h 2786519"/>
                <a:gd name="connsiteX6" fmla="*/ 974306 w 4281764"/>
                <a:gd name="connsiteY6" fmla="*/ 2735384 h 2786519"/>
                <a:gd name="connsiteX7" fmla="*/ 0 w 4281764"/>
                <a:gd name="connsiteY7" fmla="*/ 2185234 h 2786519"/>
                <a:gd name="connsiteX8" fmla="*/ 974306 w 4281764"/>
                <a:gd name="connsiteY8" fmla="*/ 810330 h 2786519"/>
                <a:gd name="connsiteX9" fmla="*/ 1377086 w 4281764"/>
                <a:gd name="connsiteY9" fmla="*/ 1040421 h 2786519"/>
                <a:gd name="connsiteX10" fmla="*/ 1380158 w 4281764"/>
                <a:gd name="connsiteY10" fmla="*/ 1043423 h 2786519"/>
                <a:gd name="connsiteX11" fmla="*/ 1398748 w 4281764"/>
                <a:gd name="connsiteY11" fmla="*/ 992147 h 2786519"/>
                <a:gd name="connsiteX12" fmla="*/ 2093979 w 4281764"/>
                <a:gd name="connsiteY12" fmla="*/ 4 h 2786519"/>
                <a:gd name="connsiteX0" fmla="*/ 2093979 w 4243591"/>
                <a:gd name="connsiteY0" fmla="*/ 4 h 2750971"/>
                <a:gd name="connsiteX1" fmla="*/ 2743679 w 4243591"/>
                <a:gd name="connsiteY1" fmla="*/ 780175 h 2750971"/>
                <a:gd name="connsiteX2" fmla="*/ 2806777 w 4243591"/>
                <a:gd name="connsiteY2" fmla="*/ 943950 h 2750971"/>
                <a:gd name="connsiteX3" fmla="*/ 2809758 w 4243591"/>
                <a:gd name="connsiteY3" fmla="*/ 939964 h 2750971"/>
                <a:gd name="connsiteX4" fmla="*/ 3149729 w 4243591"/>
                <a:gd name="connsiteY4" fmla="*/ 763872 h 2750971"/>
                <a:gd name="connsiteX5" fmla="*/ 4213683 w 4243591"/>
                <a:gd name="connsiteY5" fmla="*/ 2539200 h 2750971"/>
                <a:gd name="connsiteX6" fmla="*/ 974306 w 4243591"/>
                <a:gd name="connsiteY6" fmla="*/ 2735384 h 2750971"/>
                <a:gd name="connsiteX7" fmla="*/ 0 w 4243591"/>
                <a:gd name="connsiteY7" fmla="*/ 2185234 h 2750971"/>
                <a:gd name="connsiteX8" fmla="*/ 974306 w 4243591"/>
                <a:gd name="connsiteY8" fmla="*/ 810330 h 2750971"/>
                <a:gd name="connsiteX9" fmla="*/ 1377086 w 4243591"/>
                <a:gd name="connsiteY9" fmla="*/ 1040421 h 2750971"/>
                <a:gd name="connsiteX10" fmla="*/ 1380158 w 4243591"/>
                <a:gd name="connsiteY10" fmla="*/ 1043423 h 2750971"/>
                <a:gd name="connsiteX11" fmla="*/ 1398748 w 4243591"/>
                <a:gd name="connsiteY11" fmla="*/ 992147 h 2750971"/>
                <a:gd name="connsiteX12" fmla="*/ 2093979 w 4243591"/>
                <a:gd name="connsiteY12" fmla="*/ 4 h 2750971"/>
                <a:gd name="connsiteX0" fmla="*/ 2093979 w 4310929"/>
                <a:gd name="connsiteY0" fmla="*/ 4 h 2781018"/>
                <a:gd name="connsiteX1" fmla="*/ 2743679 w 4310929"/>
                <a:gd name="connsiteY1" fmla="*/ 780175 h 2781018"/>
                <a:gd name="connsiteX2" fmla="*/ 2806777 w 4310929"/>
                <a:gd name="connsiteY2" fmla="*/ 943950 h 2781018"/>
                <a:gd name="connsiteX3" fmla="*/ 2809758 w 4310929"/>
                <a:gd name="connsiteY3" fmla="*/ 939964 h 2781018"/>
                <a:gd name="connsiteX4" fmla="*/ 3406717 w 4310929"/>
                <a:gd name="connsiteY4" fmla="*/ 877425 h 2781018"/>
                <a:gd name="connsiteX5" fmla="*/ 4213683 w 4310929"/>
                <a:gd name="connsiteY5" fmla="*/ 2539200 h 2781018"/>
                <a:gd name="connsiteX6" fmla="*/ 974306 w 4310929"/>
                <a:gd name="connsiteY6" fmla="*/ 2735384 h 2781018"/>
                <a:gd name="connsiteX7" fmla="*/ 0 w 4310929"/>
                <a:gd name="connsiteY7" fmla="*/ 2185234 h 2781018"/>
                <a:gd name="connsiteX8" fmla="*/ 974306 w 4310929"/>
                <a:gd name="connsiteY8" fmla="*/ 810330 h 2781018"/>
                <a:gd name="connsiteX9" fmla="*/ 1377086 w 4310929"/>
                <a:gd name="connsiteY9" fmla="*/ 1040421 h 2781018"/>
                <a:gd name="connsiteX10" fmla="*/ 1380158 w 4310929"/>
                <a:gd name="connsiteY10" fmla="*/ 1043423 h 2781018"/>
                <a:gd name="connsiteX11" fmla="*/ 1398748 w 4310929"/>
                <a:gd name="connsiteY11" fmla="*/ 992147 h 2781018"/>
                <a:gd name="connsiteX12" fmla="*/ 2093979 w 4310929"/>
                <a:gd name="connsiteY12" fmla="*/ 4 h 2781018"/>
                <a:gd name="connsiteX0" fmla="*/ 2093979 w 4310999"/>
                <a:gd name="connsiteY0" fmla="*/ 4 h 2781018"/>
                <a:gd name="connsiteX1" fmla="*/ 2743679 w 4310999"/>
                <a:gd name="connsiteY1" fmla="*/ 780175 h 2781018"/>
                <a:gd name="connsiteX2" fmla="*/ 2806777 w 4310999"/>
                <a:gd name="connsiteY2" fmla="*/ 943950 h 2781018"/>
                <a:gd name="connsiteX3" fmla="*/ 2803781 w 4310999"/>
                <a:gd name="connsiteY3" fmla="*/ 1011682 h 2781018"/>
                <a:gd name="connsiteX4" fmla="*/ 3406717 w 4310999"/>
                <a:gd name="connsiteY4" fmla="*/ 877425 h 2781018"/>
                <a:gd name="connsiteX5" fmla="*/ 4213683 w 4310999"/>
                <a:gd name="connsiteY5" fmla="*/ 2539200 h 2781018"/>
                <a:gd name="connsiteX6" fmla="*/ 974306 w 4310999"/>
                <a:gd name="connsiteY6" fmla="*/ 2735384 h 2781018"/>
                <a:gd name="connsiteX7" fmla="*/ 0 w 4310999"/>
                <a:gd name="connsiteY7" fmla="*/ 2185234 h 2781018"/>
                <a:gd name="connsiteX8" fmla="*/ 974306 w 4310999"/>
                <a:gd name="connsiteY8" fmla="*/ 810330 h 2781018"/>
                <a:gd name="connsiteX9" fmla="*/ 1377086 w 4310999"/>
                <a:gd name="connsiteY9" fmla="*/ 1040421 h 2781018"/>
                <a:gd name="connsiteX10" fmla="*/ 1380158 w 4310999"/>
                <a:gd name="connsiteY10" fmla="*/ 1043423 h 2781018"/>
                <a:gd name="connsiteX11" fmla="*/ 1398748 w 4310999"/>
                <a:gd name="connsiteY11" fmla="*/ 992147 h 2781018"/>
                <a:gd name="connsiteX12" fmla="*/ 2093979 w 4310999"/>
                <a:gd name="connsiteY12" fmla="*/ 4 h 2781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10999" h="2781018">
                  <a:moveTo>
                    <a:pt x="2093979" y="4"/>
                  </a:moveTo>
                  <a:cubicBezTo>
                    <a:pt x="2268322" y="1538"/>
                    <a:pt x="2553965" y="355229"/>
                    <a:pt x="2743679" y="780175"/>
                  </a:cubicBezTo>
                  <a:lnTo>
                    <a:pt x="2806777" y="943950"/>
                  </a:lnTo>
                  <a:lnTo>
                    <a:pt x="2803781" y="1011682"/>
                  </a:lnTo>
                  <a:cubicBezTo>
                    <a:pt x="2911468" y="877922"/>
                    <a:pt x="3171733" y="622839"/>
                    <a:pt x="3406717" y="877425"/>
                  </a:cubicBezTo>
                  <a:cubicBezTo>
                    <a:pt x="3641701" y="1132011"/>
                    <a:pt x="4619085" y="2229540"/>
                    <a:pt x="4213683" y="2539200"/>
                  </a:cubicBezTo>
                  <a:cubicBezTo>
                    <a:pt x="3808281" y="2848860"/>
                    <a:pt x="1676586" y="2794378"/>
                    <a:pt x="974306" y="2735384"/>
                  </a:cubicBezTo>
                  <a:cubicBezTo>
                    <a:pt x="272026" y="2676390"/>
                    <a:pt x="0" y="2716823"/>
                    <a:pt x="0" y="2185234"/>
                  </a:cubicBezTo>
                  <a:cubicBezTo>
                    <a:pt x="0" y="1653645"/>
                    <a:pt x="631608" y="800369"/>
                    <a:pt x="974306" y="810330"/>
                  </a:cubicBezTo>
                  <a:cubicBezTo>
                    <a:pt x="1081399" y="813443"/>
                    <a:pt x="1227212" y="902802"/>
                    <a:pt x="1377086" y="1040421"/>
                  </a:cubicBezTo>
                  <a:lnTo>
                    <a:pt x="1380158" y="1043423"/>
                  </a:lnTo>
                  <a:lnTo>
                    <a:pt x="1398748" y="992147"/>
                  </a:lnTo>
                  <a:cubicBezTo>
                    <a:pt x="1580460" y="521680"/>
                    <a:pt x="1902202" y="-1683"/>
                    <a:pt x="2093979" y="4"/>
                  </a:cubicBezTo>
                  <a:close/>
                </a:path>
              </a:pathLst>
            </a:custGeom>
            <a:solidFill>
              <a:srgbClr val="D9D787"/>
            </a:solidFill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86" name="フリーフォーム: 図形 85">
              <a:extLst>
                <a:ext uri="{FF2B5EF4-FFF2-40B4-BE49-F238E27FC236}">
                  <a16:creationId xmlns:a16="http://schemas.microsoft.com/office/drawing/2014/main" id="{765BA311-AD3F-BF31-885F-AEC0FEFA8039}"/>
                </a:ext>
              </a:extLst>
            </p:cNvPr>
            <p:cNvSpPr/>
            <p:nvPr/>
          </p:nvSpPr>
          <p:spPr>
            <a:xfrm flipH="1">
              <a:off x="3253223" y="3109496"/>
              <a:ext cx="1028390" cy="1306840"/>
            </a:xfrm>
            <a:custGeom>
              <a:avLst/>
              <a:gdLst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2302497 w 4243565"/>
                <a:gd name="connsiteY8" fmla="*/ 2593182 h 2739440"/>
                <a:gd name="connsiteX9" fmla="*/ 2286194 w 4243565"/>
                <a:gd name="connsiteY9" fmla="*/ 2601221 h 2739440"/>
                <a:gd name="connsiteX10" fmla="*/ 2105932 w 4243565"/>
                <a:gd name="connsiteY10" fmla="*/ 2644109 h 2739440"/>
                <a:gd name="connsiteX11" fmla="*/ 1924738 w 4243565"/>
                <a:gd name="connsiteY11" fmla="*/ 2579681 h 2739440"/>
                <a:gd name="connsiteX12" fmla="*/ 1908621 w 4243565"/>
                <a:gd name="connsiteY12" fmla="*/ 2568734 h 2739440"/>
                <a:gd name="connsiteX13" fmla="*/ 1874289 w 4243565"/>
                <a:gd name="connsiteY13" fmla="*/ 2596297 h 2739440"/>
                <a:gd name="connsiteX14" fmla="*/ 974306 w 4243565"/>
                <a:gd name="connsiteY14" fmla="*/ 2735384 h 2739440"/>
                <a:gd name="connsiteX15" fmla="*/ 0 w 4243565"/>
                <a:gd name="connsiteY15" fmla="*/ 2185234 h 2739440"/>
                <a:gd name="connsiteX16" fmla="*/ 974306 w 4243565"/>
                <a:gd name="connsiteY16" fmla="*/ 810330 h 2739440"/>
                <a:gd name="connsiteX17" fmla="*/ 1377086 w 4243565"/>
                <a:gd name="connsiteY17" fmla="*/ 1040421 h 2739440"/>
                <a:gd name="connsiteX18" fmla="*/ 1380158 w 4243565"/>
                <a:gd name="connsiteY18" fmla="*/ 1043423 h 2739440"/>
                <a:gd name="connsiteX19" fmla="*/ 1398748 w 4243565"/>
                <a:gd name="connsiteY19" fmla="*/ 992147 h 2739440"/>
                <a:gd name="connsiteX20" fmla="*/ 2093979 w 4243565"/>
                <a:gd name="connsiteY20" fmla="*/ 4 h 2739440"/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2302497 w 4243565"/>
                <a:gd name="connsiteY8" fmla="*/ 2593182 h 2739440"/>
                <a:gd name="connsiteX9" fmla="*/ 2286194 w 4243565"/>
                <a:gd name="connsiteY9" fmla="*/ 2601221 h 2739440"/>
                <a:gd name="connsiteX10" fmla="*/ 2105932 w 4243565"/>
                <a:gd name="connsiteY10" fmla="*/ 2644109 h 2739440"/>
                <a:gd name="connsiteX11" fmla="*/ 1924738 w 4243565"/>
                <a:gd name="connsiteY11" fmla="*/ 2579681 h 2739440"/>
                <a:gd name="connsiteX12" fmla="*/ 1908621 w 4243565"/>
                <a:gd name="connsiteY12" fmla="*/ 2568734 h 2739440"/>
                <a:gd name="connsiteX13" fmla="*/ 974306 w 4243565"/>
                <a:gd name="connsiteY13" fmla="*/ 2735384 h 2739440"/>
                <a:gd name="connsiteX14" fmla="*/ 0 w 4243565"/>
                <a:gd name="connsiteY14" fmla="*/ 2185234 h 2739440"/>
                <a:gd name="connsiteX15" fmla="*/ 974306 w 4243565"/>
                <a:gd name="connsiteY15" fmla="*/ 810330 h 2739440"/>
                <a:gd name="connsiteX16" fmla="*/ 1377086 w 4243565"/>
                <a:gd name="connsiteY16" fmla="*/ 1040421 h 2739440"/>
                <a:gd name="connsiteX17" fmla="*/ 1380158 w 4243565"/>
                <a:gd name="connsiteY17" fmla="*/ 1043423 h 2739440"/>
                <a:gd name="connsiteX18" fmla="*/ 1398748 w 4243565"/>
                <a:gd name="connsiteY18" fmla="*/ 992147 h 2739440"/>
                <a:gd name="connsiteX19" fmla="*/ 2093979 w 4243565"/>
                <a:gd name="connsiteY19" fmla="*/ 4 h 2739440"/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2302497 w 4243565"/>
                <a:gd name="connsiteY8" fmla="*/ 2593182 h 2739440"/>
                <a:gd name="connsiteX9" fmla="*/ 2286194 w 4243565"/>
                <a:gd name="connsiteY9" fmla="*/ 2601221 h 2739440"/>
                <a:gd name="connsiteX10" fmla="*/ 1924738 w 4243565"/>
                <a:gd name="connsiteY10" fmla="*/ 2579681 h 2739440"/>
                <a:gd name="connsiteX11" fmla="*/ 1908621 w 4243565"/>
                <a:gd name="connsiteY11" fmla="*/ 2568734 h 2739440"/>
                <a:gd name="connsiteX12" fmla="*/ 974306 w 4243565"/>
                <a:gd name="connsiteY12" fmla="*/ 2735384 h 2739440"/>
                <a:gd name="connsiteX13" fmla="*/ 0 w 4243565"/>
                <a:gd name="connsiteY13" fmla="*/ 2185234 h 2739440"/>
                <a:gd name="connsiteX14" fmla="*/ 974306 w 4243565"/>
                <a:gd name="connsiteY14" fmla="*/ 810330 h 2739440"/>
                <a:gd name="connsiteX15" fmla="*/ 1377086 w 4243565"/>
                <a:gd name="connsiteY15" fmla="*/ 1040421 h 2739440"/>
                <a:gd name="connsiteX16" fmla="*/ 1380158 w 4243565"/>
                <a:gd name="connsiteY16" fmla="*/ 1043423 h 2739440"/>
                <a:gd name="connsiteX17" fmla="*/ 1398748 w 4243565"/>
                <a:gd name="connsiteY17" fmla="*/ 992147 h 2739440"/>
                <a:gd name="connsiteX18" fmla="*/ 2093979 w 4243565"/>
                <a:gd name="connsiteY18" fmla="*/ 4 h 2739440"/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2302497 w 4243565"/>
                <a:gd name="connsiteY8" fmla="*/ 2593182 h 2739440"/>
                <a:gd name="connsiteX9" fmla="*/ 1924738 w 4243565"/>
                <a:gd name="connsiteY9" fmla="*/ 2579681 h 2739440"/>
                <a:gd name="connsiteX10" fmla="*/ 1908621 w 4243565"/>
                <a:gd name="connsiteY10" fmla="*/ 2568734 h 2739440"/>
                <a:gd name="connsiteX11" fmla="*/ 974306 w 4243565"/>
                <a:gd name="connsiteY11" fmla="*/ 2735384 h 2739440"/>
                <a:gd name="connsiteX12" fmla="*/ 0 w 4243565"/>
                <a:gd name="connsiteY12" fmla="*/ 2185234 h 2739440"/>
                <a:gd name="connsiteX13" fmla="*/ 974306 w 4243565"/>
                <a:gd name="connsiteY13" fmla="*/ 810330 h 2739440"/>
                <a:gd name="connsiteX14" fmla="*/ 1377086 w 4243565"/>
                <a:gd name="connsiteY14" fmla="*/ 1040421 h 2739440"/>
                <a:gd name="connsiteX15" fmla="*/ 1380158 w 4243565"/>
                <a:gd name="connsiteY15" fmla="*/ 1043423 h 2739440"/>
                <a:gd name="connsiteX16" fmla="*/ 1398748 w 4243565"/>
                <a:gd name="connsiteY16" fmla="*/ 992147 h 2739440"/>
                <a:gd name="connsiteX17" fmla="*/ 2093979 w 4243565"/>
                <a:gd name="connsiteY17" fmla="*/ 4 h 2739440"/>
                <a:gd name="connsiteX0" fmla="*/ 2093979 w 4243565"/>
                <a:gd name="connsiteY0" fmla="*/ 4 h 2739440"/>
                <a:gd name="connsiteX1" fmla="*/ 2743679 w 4243565"/>
                <a:gd name="connsiteY1" fmla="*/ 780175 h 2739440"/>
                <a:gd name="connsiteX2" fmla="*/ 2806777 w 4243565"/>
                <a:gd name="connsiteY2" fmla="*/ 943950 h 2739440"/>
                <a:gd name="connsiteX3" fmla="*/ 2809758 w 4243565"/>
                <a:gd name="connsiteY3" fmla="*/ 939964 h 2739440"/>
                <a:gd name="connsiteX4" fmla="*/ 3149729 w 4243565"/>
                <a:gd name="connsiteY4" fmla="*/ 763872 h 2739440"/>
                <a:gd name="connsiteX5" fmla="*/ 4243565 w 4243565"/>
                <a:gd name="connsiteY5" fmla="*/ 2353929 h 2739440"/>
                <a:gd name="connsiteX6" fmla="*/ 2384741 w 4243565"/>
                <a:gd name="connsiteY6" fmla="*/ 2641114 h 2739440"/>
                <a:gd name="connsiteX7" fmla="*/ 2332744 w 4243565"/>
                <a:gd name="connsiteY7" fmla="*/ 2617043 h 2739440"/>
                <a:gd name="connsiteX8" fmla="*/ 1924738 w 4243565"/>
                <a:gd name="connsiteY8" fmla="*/ 2579681 h 2739440"/>
                <a:gd name="connsiteX9" fmla="*/ 1908621 w 4243565"/>
                <a:gd name="connsiteY9" fmla="*/ 2568734 h 2739440"/>
                <a:gd name="connsiteX10" fmla="*/ 974306 w 4243565"/>
                <a:gd name="connsiteY10" fmla="*/ 2735384 h 2739440"/>
                <a:gd name="connsiteX11" fmla="*/ 0 w 4243565"/>
                <a:gd name="connsiteY11" fmla="*/ 2185234 h 2739440"/>
                <a:gd name="connsiteX12" fmla="*/ 974306 w 4243565"/>
                <a:gd name="connsiteY12" fmla="*/ 810330 h 2739440"/>
                <a:gd name="connsiteX13" fmla="*/ 1377086 w 4243565"/>
                <a:gd name="connsiteY13" fmla="*/ 1040421 h 2739440"/>
                <a:gd name="connsiteX14" fmla="*/ 1380158 w 4243565"/>
                <a:gd name="connsiteY14" fmla="*/ 1043423 h 2739440"/>
                <a:gd name="connsiteX15" fmla="*/ 1398748 w 4243565"/>
                <a:gd name="connsiteY15" fmla="*/ 992147 h 2739440"/>
                <a:gd name="connsiteX16" fmla="*/ 2093979 w 4243565"/>
                <a:gd name="connsiteY16" fmla="*/ 4 h 2739440"/>
                <a:gd name="connsiteX0" fmla="*/ 2093979 w 4243565"/>
                <a:gd name="connsiteY0" fmla="*/ 4 h 2735384"/>
                <a:gd name="connsiteX1" fmla="*/ 2743679 w 4243565"/>
                <a:gd name="connsiteY1" fmla="*/ 780175 h 2735384"/>
                <a:gd name="connsiteX2" fmla="*/ 2806777 w 4243565"/>
                <a:gd name="connsiteY2" fmla="*/ 943950 h 2735384"/>
                <a:gd name="connsiteX3" fmla="*/ 2809758 w 4243565"/>
                <a:gd name="connsiteY3" fmla="*/ 939964 h 2735384"/>
                <a:gd name="connsiteX4" fmla="*/ 3149729 w 4243565"/>
                <a:gd name="connsiteY4" fmla="*/ 763872 h 2735384"/>
                <a:gd name="connsiteX5" fmla="*/ 4243565 w 4243565"/>
                <a:gd name="connsiteY5" fmla="*/ 2353929 h 2735384"/>
                <a:gd name="connsiteX6" fmla="*/ 2384741 w 4243565"/>
                <a:gd name="connsiteY6" fmla="*/ 2641114 h 2735384"/>
                <a:gd name="connsiteX7" fmla="*/ 2314815 w 4243565"/>
                <a:gd name="connsiteY7" fmla="*/ 2634972 h 2735384"/>
                <a:gd name="connsiteX8" fmla="*/ 1924738 w 4243565"/>
                <a:gd name="connsiteY8" fmla="*/ 2579681 h 2735384"/>
                <a:gd name="connsiteX9" fmla="*/ 1908621 w 4243565"/>
                <a:gd name="connsiteY9" fmla="*/ 2568734 h 2735384"/>
                <a:gd name="connsiteX10" fmla="*/ 974306 w 4243565"/>
                <a:gd name="connsiteY10" fmla="*/ 2735384 h 2735384"/>
                <a:gd name="connsiteX11" fmla="*/ 0 w 4243565"/>
                <a:gd name="connsiteY11" fmla="*/ 2185234 h 2735384"/>
                <a:gd name="connsiteX12" fmla="*/ 974306 w 4243565"/>
                <a:gd name="connsiteY12" fmla="*/ 810330 h 2735384"/>
                <a:gd name="connsiteX13" fmla="*/ 1377086 w 4243565"/>
                <a:gd name="connsiteY13" fmla="*/ 1040421 h 2735384"/>
                <a:gd name="connsiteX14" fmla="*/ 1380158 w 4243565"/>
                <a:gd name="connsiteY14" fmla="*/ 1043423 h 2735384"/>
                <a:gd name="connsiteX15" fmla="*/ 1398748 w 4243565"/>
                <a:gd name="connsiteY15" fmla="*/ 992147 h 2735384"/>
                <a:gd name="connsiteX16" fmla="*/ 2093979 w 4243565"/>
                <a:gd name="connsiteY16" fmla="*/ 4 h 2735384"/>
                <a:gd name="connsiteX0" fmla="*/ 2093979 w 4243565"/>
                <a:gd name="connsiteY0" fmla="*/ 4 h 2735384"/>
                <a:gd name="connsiteX1" fmla="*/ 2743679 w 4243565"/>
                <a:gd name="connsiteY1" fmla="*/ 780175 h 2735384"/>
                <a:gd name="connsiteX2" fmla="*/ 2806777 w 4243565"/>
                <a:gd name="connsiteY2" fmla="*/ 943950 h 2735384"/>
                <a:gd name="connsiteX3" fmla="*/ 2809758 w 4243565"/>
                <a:gd name="connsiteY3" fmla="*/ 939964 h 2735384"/>
                <a:gd name="connsiteX4" fmla="*/ 3149729 w 4243565"/>
                <a:gd name="connsiteY4" fmla="*/ 763872 h 2735384"/>
                <a:gd name="connsiteX5" fmla="*/ 4243565 w 4243565"/>
                <a:gd name="connsiteY5" fmla="*/ 2353929 h 2735384"/>
                <a:gd name="connsiteX6" fmla="*/ 2384741 w 4243565"/>
                <a:gd name="connsiteY6" fmla="*/ 2641114 h 2735384"/>
                <a:gd name="connsiteX7" fmla="*/ 1924738 w 4243565"/>
                <a:gd name="connsiteY7" fmla="*/ 2579681 h 2735384"/>
                <a:gd name="connsiteX8" fmla="*/ 1908621 w 4243565"/>
                <a:gd name="connsiteY8" fmla="*/ 2568734 h 2735384"/>
                <a:gd name="connsiteX9" fmla="*/ 974306 w 4243565"/>
                <a:gd name="connsiteY9" fmla="*/ 2735384 h 2735384"/>
                <a:gd name="connsiteX10" fmla="*/ 0 w 4243565"/>
                <a:gd name="connsiteY10" fmla="*/ 2185234 h 2735384"/>
                <a:gd name="connsiteX11" fmla="*/ 974306 w 4243565"/>
                <a:gd name="connsiteY11" fmla="*/ 810330 h 2735384"/>
                <a:gd name="connsiteX12" fmla="*/ 1377086 w 4243565"/>
                <a:gd name="connsiteY12" fmla="*/ 1040421 h 2735384"/>
                <a:gd name="connsiteX13" fmla="*/ 1380158 w 4243565"/>
                <a:gd name="connsiteY13" fmla="*/ 1043423 h 2735384"/>
                <a:gd name="connsiteX14" fmla="*/ 1398748 w 4243565"/>
                <a:gd name="connsiteY14" fmla="*/ 992147 h 2735384"/>
                <a:gd name="connsiteX15" fmla="*/ 2093979 w 4243565"/>
                <a:gd name="connsiteY15" fmla="*/ 4 h 2735384"/>
                <a:gd name="connsiteX0" fmla="*/ 2093979 w 4243565"/>
                <a:gd name="connsiteY0" fmla="*/ 4 h 2735384"/>
                <a:gd name="connsiteX1" fmla="*/ 2743679 w 4243565"/>
                <a:gd name="connsiteY1" fmla="*/ 780175 h 2735384"/>
                <a:gd name="connsiteX2" fmla="*/ 2806777 w 4243565"/>
                <a:gd name="connsiteY2" fmla="*/ 943950 h 2735384"/>
                <a:gd name="connsiteX3" fmla="*/ 2809758 w 4243565"/>
                <a:gd name="connsiteY3" fmla="*/ 939964 h 2735384"/>
                <a:gd name="connsiteX4" fmla="*/ 3149729 w 4243565"/>
                <a:gd name="connsiteY4" fmla="*/ 763872 h 2735384"/>
                <a:gd name="connsiteX5" fmla="*/ 4243565 w 4243565"/>
                <a:gd name="connsiteY5" fmla="*/ 2353929 h 2735384"/>
                <a:gd name="connsiteX6" fmla="*/ 2384741 w 4243565"/>
                <a:gd name="connsiteY6" fmla="*/ 2641114 h 2735384"/>
                <a:gd name="connsiteX7" fmla="*/ 1924738 w 4243565"/>
                <a:gd name="connsiteY7" fmla="*/ 2579681 h 2735384"/>
                <a:gd name="connsiteX8" fmla="*/ 974306 w 4243565"/>
                <a:gd name="connsiteY8" fmla="*/ 2735384 h 2735384"/>
                <a:gd name="connsiteX9" fmla="*/ 0 w 4243565"/>
                <a:gd name="connsiteY9" fmla="*/ 2185234 h 2735384"/>
                <a:gd name="connsiteX10" fmla="*/ 974306 w 4243565"/>
                <a:gd name="connsiteY10" fmla="*/ 810330 h 2735384"/>
                <a:gd name="connsiteX11" fmla="*/ 1377086 w 4243565"/>
                <a:gd name="connsiteY11" fmla="*/ 1040421 h 2735384"/>
                <a:gd name="connsiteX12" fmla="*/ 1380158 w 4243565"/>
                <a:gd name="connsiteY12" fmla="*/ 1043423 h 2735384"/>
                <a:gd name="connsiteX13" fmla="*/ 1398748 w 4243565"/>
                <a:gd name="connsiteY13" fmla="*/ 992147 h 2735384"/>
                <a:gd name="connsiteX14" fmla="*/ 2093979 w 4243565"/>
                <a:gd name="connsiteY14" fmla="*/ 4 h 2735384"/>
                <a:gd name="connsiteX0" fmla="*/ 2093979 w 4243565"/>
                <a:gd name="connsiteY0" fmla="*/ 4 h 2761657"/>
                <a:gd name="connsiteX1" fmla="*/ 2743679 w 4243565"/>
                <a:gd name="connsiteY1" fmla="*/ 780175 h 2761657"/>
                <a:gd name="connsiteX2" fmla="*/ 2806777 w 4243565"/>
                <a:gd name="connsiteY2" fmla="*/ 943950 h 2761657"/>
                <a:gd name="connsiteX3" fmla="*/ 2809758 w 4243565"/>
                <a:gd name="connsiteY3" fmla="*/ 939964 h 2761657"/>
                <a:gd name="connsiteX4" fmla="*/ 3149729 w 4243565"/>
                <a:gd name="connsiteY4" fmla="*/ 763872 h 2761657"/>
                <a:gd name="connsiteX5" fmla="*/ 4243565 w 4243565"/>
                <a:gd name="connsiteY5" fmla="*/ 2353929 h 2761657"/>
                <a:gd name="connsiteX6" fmla="*/ 2384741 w 4243565"/>
                <a:gd name="connsiteY6" fmla="*/ 2641114 h 2761657"/>
                <a:gd name="connsiteX7" fmla="*/ 974306 w 4243565"/>
                <a:gd name="connsiteY7" fmla="*/ 2735384 h 2761657"/>
                <a:gd name="connsiteX8" fmla="*/ 0 w 4243565"/>
                <a:gd name="connsiteY8" fmla="*/ 2185234 h 2761657"/>
                <a:gd name="connsiteX9" fmla="*/ 974306 w 4243565"/>
                <a:gd name="connsiteY9" fmla="*/ 810330 h 2761657"/>
                <a:gd name="connsiteX10" fmla="*/ 1377086 w 4243565"/>
                <a:gd name="connsiteY10" fmla="*/ 1040421 h 2761657"/>
                <a:gd name="connsiteX11" fmla="*/ 1380158 w 4243565"/>
                <a:gd name="connsiteY11" fmla="*/ 1043423 h 2761657"/>
                <a:gd name="connsiteX12" fmla="*/ 1398748 w 4243565"/>
                <a:gd name="connsiteY12" fmla="*/ 992147 h 2761657"/>
                <a:gd name="connsiteX13" fmla="*/ 2093979 w 4243565"/>
                <a:gd name="connsiteY13" fmla="*/ 4 h 2761657"/>
                <a:gd name="connsiteX0" fmla="*/ 2093979 w 4313574"/>
                <a:gd name="connsiteY0" fmla="*/ 4 h 2740553"/>
                <a:gd name="connsiteX1" fmla="*/ 2743679 w 4313574"/>
                <a:gd name="connsiteY1" fmla="*/ 780175 h 2740553"/>
                <a:gd name="connsiteX2" fmla="*/ 2806777 w 4313574"/>
                <a:gd name="connsiteY2" fmla="*/ 943950 h 2740553"/>
                <a:gd name="connsiteX3" fmla="*/ 2809758 w 4313574"/>
                <a:gd name="connsiteY3" fmla="*/ 939964 h 2740553"/>
                <a:gd name="connsiteX4" fmla="*/ 3149729 w 4313574"/>
                <a:gd name="connsiteY4" fmla="*/ 763872 h 2740553"/>
                <a:gd name="connsiteX5" fmla="*/ 4243565 w 4313574"/>
                <a:gd name="connsiteY5" fmla="*/ 2353929 h 2740553"/>
                <a:gd name="connsiteX6" fmla="*/ 974306 w 4313574"/>
                <a:gd name="connsiteY6" fmla="*/ 2735384 h 2740553"/>
                <a:gd name="connsiteX7" fmla="*/ 0 w 4313574"/>
                <a:gd name="connsiteY7" fmla="*/ 2185234 h 2740553"/>
                <a:gd name="connsiteX8" fmla="*/ 974306 w 4313574"/>
                <a:gd name="connsiteY8" fmla="*/ 810330 h 2740553"/>
                <a:gd name="connsiteX9" fmla="*/ 1377086 w 4313574"/>
                <a:gd name="connsiteY9" fmla="*/ 1040421 h 2740553"/>
                <a:gd name="connsiteX10" fmla="*/ 1380158 w 4313574"/>
                <a:gd name="connsiteY10" fmla="*/ 1043423 h 2740553"/>
                <a:gd name="connsiteX11" fmla="*/ 1398748 w 4313574"/>
                <a:gd name="connsiteY11" fmla="*/ 992147 h 2740553"/>
                <a:gd name="connsiteX12" fmla="*/ 2093979 w 4313574"/>
                <a:gd name="connsiteY12" fmla="*/ 4 h 2740553"/>
                <a:gd name="connsiteX0" fmla="*/ 2093979 w 4281764"/>
                <a:gd name="connsiteY0" fmla="*/ 4 h 2786519"/>
                <a:gd name="connsiteX1" fmla="*/ 2743679 w 4281764"/>
                <a:gd name="connsiteY1" fmla="*/ 780175 h 2786519"/>
                <a:gd name="connsiteX2" fmla="*/ 2806777 w 4281764"/>
                <a:gd name="connsiteY2" fmla="*/ 943950 h 2786519"/>
                <a:gd name="connsiteX3" fmla="*/ 2809758 w 4281764"/>
                <a:gd name="connsiteY3" fmla="*/ 939964 h 2786519"/>
                <a:gd name="connsiteX4" fmla="*/ 3149729 w 4281764"/>
                <a:gd name="connsiteY4" fmla="*/ 763872 h 2786519"/>
                <a:gd name="connsiteX5" fmla="*/ 4213683 w 4281764"/>
                <a:gd name="connsiteY5" fmla="*/ 2539200 h 2786519"/>
                <a:gd name="connsiteX6" fmla="*/ 974306 w 4281764"/>
                <a:gd name="connsiteY6" fmla="*/ 2735384 h 2786519"/>
                <a:gd name="connsiteX7" fmla="*/ 0 w 4281764"/>
                <a:gd name="connsiteY7" fmla="*/ 2185234 h 2786519"/>
                <a:gd name="connsiteX8" fmla="*/ 974306 w 4281764"/>
                <a:gd name="connsiteY8" fmla="*/ 810330 h 2786519"/>
                <a:gd name="connsiteX9" fmla="*/ 1377086 w 4281764"/>
                <a:gd name="connsiteY9" fmla="*/ 1040421 h 2786519"/>
                <a:gd name="connsiteX10" fmla="*/ 1380158 w 4281764"/>
                <a:gd name="connsiteY10" fmla="*/ 1043423 h 2786519"/>
                <a:gd name="connsiteX11" fmla="*/ 1398748 w 4281764"/>
                <a:gd name="connsiteY11" fmla="*/ 992147 h 2786519"/>
                <a:gd name="connsiteX12" fmla="*/ 2093979 w 4281764"/>
                <a:gd name="connsiteY12" fmla="*/ 4 h 2786519"/>
                <a:gd name="connsiteX0" fmla="*/ 2093979 w 4243591"/>
                <a:gd name="connsiteY0" fmla="*/ 4 h 2750971"/>
                <a:gd name="connsiteX1" fmla="*/ 2743679 w 4243591"/>
                <a:gd name="connsiteY1" fmla="*/ 780175 h 2750971"/>
                <a:gd name="connsiteX2" fmla="*/ 2806777 w 4243591"/>
                <a:gd name="connsiteY2" fmla="*/ 943950 h 2750971"/>
                <a:gd name="connsiteX3" fmla="*/ 2809758 w 4243591"/>
                <a:gd name="connsiteY3" fmla="*/ 939964 h 2750971"/>
                <a:gd name="connsiteX4" fmla="*/ 3149729 w 4243591"/>
                <a:gd name="connsiteY4" fmla="*/ 763872 h 2750971"/>
                <a:gd name="connsiteX5" fmla="*/ 4213683 w 4243591"/>
                <a:gd name="connsiteY5" fmla="*/ 2539200 h 2750971"/>
                <a:gd name="connsiteX6" fmla="*/ 974306 w 4243591"/>
                <a:gd name="connsiteY6" fmla="*/ 2735384 h 2750971"/>
                <a:gd name="connsiteX7" fmla="*/ 0 w 4243591"/>
                <a:gd name="connsiteY7" fmla="*/ 2185234 h 2750971"/>
                <a:gd name="connsiteX8" fmla="*/ 974306 w 4243591"/>
                <a:gd name="connsiteY8" fmla="*/ 810330 h 2750971"/>
                <a:gd name="connsiteX9" fmla="*/ 1377086 w 4243591"/>
                <a:gd name="connsiteY9" fmla="*/ 1040421 h 2750971"/>
                <a:gd name="connsiteX10" fmla="*/ 1380158 w 4243591"/>
                <a:gd name="connsiteY10" fmla="*/ 1043423 h 2750971"/>
                <a:gd name="connsiteX11" fmla="*/ 1398748 w 4243591"/>
                <a:gd name="connsiteY11" fmla="*/ 992147 h 2750971"/>
                <a:gd name="connsiteX12" fmla="*/ 2093979 w 4243591"/>
                <a:gd name="connsiteY12" fmla="*/ 4 h 2750971"/>
                <a:gd name="connsiteX0" fmla="*/ 2093979 w 4310929"/>
                <a:gd name="connsiteY0" fmla="*/ 4 h 2781018"/>
                <a:gd name="connsiteX1" fmla="*/ 2743679 w 4310929"/>
                <a:gd name="connsiteY1" fmla="*/ 780175 h 2781018"/>
                <a:gd name="connsiteX2" fmla="*/ 2806777 w 4310929"/>
                <a:gd name="connsiteY2" fmla="*/ 943950 h 2781018"/>
                <a:gd name="connsiteX3" fmla="*/ 2809758 w 4310929"/>
                <a:gd name="connsiteY3" fmla="*/ 939964 h 2781018"/>
                <a:gd name="connsiteX4" fmla="*/ 3406717 w 4310929"/>
                <a:gd name="connsiteY4" fmla="*/ 877425 h 2781018"/>
                <a:gd name="connsiteX5" fmla="*/ 4213683 w 4310929"/>
                <a:gd name="connsiteY5" fmla="*/ 2539200 h 2781018"/>
                <a:gd name="connsiteX6" fmla="*/ 974306 w 4310929"/>
                <a:gd name="connsiteY6" fmla="*/ 2735384 h 2781018"/>
                <a:gd name="connsiteX7" fmla="*/ 0 w 4310929"/>
                <a:gd name="connsiteY7" fmla="*/ 2185234 h 2781018"/>
                <a:gd name="connsiteX8" fmla="*/ 974306 w 4310929"/>
                <a:gd name="connsiteY8" fmla="*/ 810330 h 2781018"/>
                <a:gd name="connsiteX9" fmla="*/ 1377086 w 4310929"/>
                <a:gd name="connsiteY9" fmla="*/ 1040421 h 2781018"/>
                <a:gd name="connsiteX10" fmla="*/ 1380158 w 4310929"/>
                <a:gd name="connsiteY10" fmla="*/ 1043423 h 2781018"/>
                <a:gd name="connsiteX11" fmla="*/ 1398748 w 4310929"/>
                <a:gd name="connsiteY11" fmla="*/ 992147 h 2781018"/>
                <a:gd name="connsiteX12" fmla="*/ 2093979 w 4310929"/>
                <a:gd name="connsiteY12" fmla="*/ 4 h 2781018"/>
                <a:gd name="connsiteX0" fmla="*/ 2093979 w 4310999"/>
                <a:gd name="connsiteY0" fmla="*/ 4 h 2781018"/>
                <a:gd name="connsiteX1" fmla="*/ 2743679 w 4310999"/>
                <a:gd name="connsiteY1" fmla="*/ 780175 h 2781018"/>
                <a:gd name="connsiteX2" fmla="*/ 2806777 w 4310999"/>
                <a:gd name="connsiteY2" fmla="*/ 943950 h 2781018"/>
                <a:gd name="connsiteX3" fmla="*/ 2803781 w 4310999"/>
                <a:gd name="connsiteY3" fmla="*/ 1011682 h 2781018"/>
                <a:gd name="connsiteX4" fmla="*/ 3406717 w 4310999"/>
                <a:gd name="connsiteY4" fmla="*/ 877425 h 2781018"/>
                <a:gd name="connsiteX5" fmla="*/ 4213683 w 4310999"/>
                <a:gd name="connsiteY5" fmla="*/ 2539200 h 2781018"/>
                <a:gd name="connsiteX6" fmla="*/ 974306 w 4310999"/>
                <a:gd name="connsiteY6" fmla="*/ 2735384 h 2781018"/>
                <a:gd name="connsiteX7" fmla="*/ 0 w 4310999"/>
                <a:gd name="connsiteY7" fmla="*/ 2185234 h 2781018"/>
                <a:gd name="connsiteX8" fmla="*/ 974306 w 4310999"/>
                <a:gd name="connsiteY8" fmla="*/ 810330 h 2781018"/>
                <a:gd name="connsiteX9" fmla="*/ 1377086 w 4310999"/>
                <a:gd name="connsiteY9" fmla="*/ 1040421 h 2781018"/>
                <a:gd name="connsiteX10" fmla="*/ 1380158 w 4310999"/>
                <a:gd name="connsiteY10" fmla="*/ 1043423 h 2781018"/>
                <a:gd name="connsiteX11" fmla="*/ 1398748 w 4310999"/>
                <a:gd name="connsiteY11" fmla="*/ 992147 h 2781018"/>
                <a:gd name="connsiteX12" fmla="*/ 2093979 w 4310999"/>
                <a:gd name="connsiteY12" fmla="*/ 4 h 2781018"/>
                <a:gd name="connsiteX0" fmla="*/ 2093979 w 4254869"/>
                <a:gd name="connsiteY0" fmla="*/ 4 h 2775012"/>
                <a:gd name="connsiteX1" fmla="*/ 2743679 w 4254869"/>
                <a:gd name="connsiteY1" fmla="*/ 780175 h 2775012"/>
                <a:gd name="connsiteX2" fmla="*/ 2806777 w 4254869"/>
                <a:gd name="connsiteY2" fmla="*/ 943950 h 2775012"/>
                <a:gd name="connsiteX3" fmla="*/ 2803781 w 4254869"/>
                <a:gd name="connsiteY3" fmla="*/ 1011682 h 2775012"/>
                <a:gd name="connsiteX4" fmla="*/ 4213683 w 4254869"/>
                <a:gd name="connsiteY4" fmla="*/ 2539200 h 2775012"/>
                <a:gd name="connsiteX5" fmla="*/ 974306 w 4254869"/>
                <a:gd name="connsiteY5" fmla="*/ 2735384 h 2775012"/>
                <a:gd name="connsiteX6" fmla="*/ 0 w 4254869"/>
                <a:gd name="connsiteY6" fmla="*/ 2185234 h 2775012"/>
                <a:gd name="connsiteX7" fmla="*/ 974306 w 4254869"/>
                <a:gd name="connsiteY7" fmla="*/ 810330 h 2775012"/>
                <a:gd name="connsiteX8" fmla="*/ 1377086 w 4254869"/>
                <a:gd name="connsiteY8" fmla="*/ 1040421 h 2775012"/>
                <a:gd name="connsiteX9" fmla="*/ 1380158 w 4254869"/>
                <a:gd name="connsiteY9" fmla="*/ 1043423 h 2775012"/>
                <a:gd name="connsiteX10" fmla="*/ 1398748 w 4254869"/>
                <a:gd name="connsiteY10" fmla="*/ 992147 h 2775012"/>
                <a:gd name="connsiteX11" fmla="*/ 2093979 w 4254869"/>
                <a:gd name="connsiteY11" fmla="*/ 4 h 2775012"/>
                <a:gd name="connsiteX0" fmla="*/ 2093979 w 2978906"/>
                <a:gd name="connsiteY0" fmla="*/ 4 h 2838481"/>
                <a:gd name="connsiteX1" fmla="*/ 2743679 w 2978906"/>
                <a:gd name="connsiteY1" fmla="*/ 780175 h 2838481"/>
                <a:gd name="connsiteX2" fmla="*/ 2806777 w 2978906"/>
                <a:gd name="connsiteY2" fmla="*/ 943950 h 2838481"/>
                <a:gd name="connsiteX3" fmla="*/ 2803781 w 2978906"/>
                <a:gd name="connsiteY3" fmla="*/ 1011682 h 2838481"/>
                <a:gd name="connsiteX4" fmla="*/ 2748950 w 2978906"/>
                <a:gd name="connsiteY4" fmla="*/ 2664169 h 2838481"/>
                <a:gd name="connsiteX5" fmla="*/ 974306 w 2978906"/>
                <a:gd name="connsiteY5" fmla="*/ 2735384 h 2838481"/>
                <a:gd name="connsiteX6" fmla="*/ 0 w 2978906"/>
                <a:gd name="connsiteY6" fmla="*/ 2185234 h 2838481"/>
                <a:gd name="connsiteX7" fmla="*/ 974306 w 2978906"/>
                <a:gd name="connsiteY7" fmla="*/ 810330 h 2838481"/>
                <a:gd name="connsiteX8" fmla="*/ 1377086 w 2978906"/>
                <a:gd name="connsiteY8" fmla="*/ 1040421 h 2838481"/>
                <a:gd name="connsiteX9" fmla="*/ 1380158 w 2978906"/>
                <a:gd name="connsiteY9" fmla="*/ 1043423 h 2838481"/>
                <a:gd name="connsiteX10" fmla="*/ 1398748 w 2978906"/>
                <a:gd name="connsiteY10" fmla="*/ 992147 h 2838481"/>
                <a:gd name="connsiteX11" fmla="*/ 2093979 w 2978906"/>
                <a:gd name="connsiteY11" fmla="*/ 4 h 2838481"/>
                <a:gd name="connsiteX0" fmla="*/ 2093979 w 2938987"/>
                <a:gd name="connsiteY0" fmla="*/ 4 h 2985715"/>
                <a:gd name="connsiteX1" fmla="*/ 2743679 w 2938987"/>
                <a:gd name="connsiteY1" fmla="*/ 780175 h 2985715"/>
                <a:gd name="connsiteX2" fmla="*/ 2806777 w 2938987"/>
                <a:gd name="connsiteY2" fmla="*/ 943950 h 2985715"/>
                <a:gd name="connsiteX3" fmla="*/ 2803781 w 2938987"/>
                <a:gd name="connsiteY3" fmla="*/ 1011682 h 2985715"/>
                <a:gd name="connsiteX4" fmla="*/ 2748950 w 2938987"/>
                <a:gd name="connsiteY4" fmla="*/ 2664169 h 2985715"/>
                <a:gd name="connsiteX5" fmla="*/ 974306 w 2938987"/>
                <a:gd name="connsiteY5" fmla="*/ 2735384 h 2985715"/>
                <a:gd name="connsiteX6" fmla="*/ 0 w 2938987"/>
                <a:gd name="connsiteY6" fmla="*/ 2185234 h 2985715"/>
                <a:gd name="connsiteX7" fmla="*/ 974306 w 2938987"/>
                <a:gd name="connsiteY7" fmla="*/ 810330 h 2985715"/>
                <a:gd name="connsiteX8" fmla="*/ 1377086 w 2938987"/>
                <a:gd name="connsiteY8" fmla="*/ 1040421 h 2985715"/>
                <a:gd name="connsiteX9" fmla="*/ 1380158 w 2938987"/>
                <a:gd name="connsiteY9" fmla="*/ 1043423 h 2985715"/>
                <a:gd name="connsiteX10" fmla="*/ 1398748 w 2938987"/>
                <a:gd name="connsiteY10" fmla="*/ 992147 h 2985715"/>
                <a:gd name="connsiteX11" fmla="*/ 2093979 w 2938987"/>
                <a:gd name="connsiteY11" fmla="*/ 4 h 2985715"/>
                <a:gd name="connsiteX0" fmla="*/ 2093979 w 2950909"/>
                <a:gd name="connsiteY0" fmla="*/ 4 h 2837809"/>
                <a:gd name="connsiteX1" fmla="*/ 2743679 w 2950909"/>
                <a:gd name="connsiteY1" fmla="*/ 780175 h 2837809"/>
                <a:gd name="connsiteX2" fmla="*/ 2806777 w 2950909"/>
                <a:gd name="connsiteY2" fmla="*/ 943950 h 2837809"/>
                <a:gd name="connsiteX3" fmla="*/ 2753618 w 2950909"/>
                <a:gd name="connsiteY3" fmla="*/ 1021680 h 2837809"/>
                <a:gd name="connsiteX4" fmla="*/ 2748950 w 2950909"/>
                <a:gd name="connsiteY4" fmla="*/ 2664169 h 2837809"/>
                <a:gd name="connsiteX5" fmla="*/ 974306 w 2950909"/>
                <a:gd name="connsiteY5" fmla="*/ 2735384 h 2837809"/>
                <a:gd name="connsiteX6" fmla="*/ 0 w 2950909"/>
                <a:gd name="connsiteY6" fmla="*/ 2185234 h 2837809"/>
                <a:gd name="connsiteX7" fmla="*/ 974306 w 2950909"/>
                <a:gd name="connsiteY7" fmla="*/ 810330 h 2837809"/>
                <a:gd name="connsiteX8" fmla="*/ 1377086 w 2950909"/>
                <a:gd name="connsiteY8" fmla="*/ 1040421 h 2837809"/>
                <a:gd name="connsiteX9" fmla="*/ 1380158 w 2950909"/>
                <a:gd name="connsiteY9" fmla="*/ 1043423 h 2837809"/>
                <a:gd name="connsiteX10" fmla="*/ 1398748 w 2950909"/>
                <a:gd name="connsiteY10" fmla="*/ 992147 h 2837809"/>
                <a:gd name="connsiteX11" fmla="*/ 2093979 w 2950909"/>
                <a:gd name="connsiteY11" fmla="*/ 4 h 2837809"/>
                <a:gd name="connsiteX0" fmla="*/ 2093979 w 2922267"/>
                <a:gd name="connsiteY0" fmla="*/ 4 h 2837809"/>
                <a:gd name="connsiteX1" fmla="*/ 2743679 w 2922267"/>
                <a:gd name="connsiteY1" fmla="*/ 780175 h 2837809"/>
                <a:gd name="connsiteX2" fmla="*/ 2806777 w 2922267"/>
                <a:gd name="connsiteY2" fmla="*/ 943950 h 2837809"/>
                <a:gd name="connsiteX3" fmla="*/ 2753618 w 2922267"/>
                <a:gd name="connsiteY3" fmla="*/ 1021680 h 2837809"/>
                <a:gd name="connsiteX4" fmla="*/ 2748950 w 2922267"/>
                <a:gd name="connsiteY4" fmla="*/ 2664169 h 2837809"/>
                <a:gd name="connsiteX5" fmla="*/ 974306 w 2922267"/>
                <a:gd name="connsiteY5" fmla="*/ 2735384 h 2837809"/>
                <a:gd name="connsiteX6" fmla="*/ 0 w 2922267"/>
                <a:gd name="connsiteY6" fmla="*/ 2185234 h 2837809"/>
                <a:gd name="connsiteX7" fmla="*/ 974306 w 2922267"/>
                <a:gd name="connsiteY7" fmla="*/ 810330 h 2837809"/>
                <a:gd name="connsiteX8" fmla="*/ 1377086 w 2922267"/>
                <a:gd name="connsiteY8" fmla="*/ 1040421 h 2837809"/>
                <a:gd name="connsiteX9" fmla="*/ 1380158 w 2922267"/>
                <a:gd name="connsiteY9" fmla="*/ 1043423 h 2837809"/>
                <a:gd name="connsiteX10" fmla="*/ 1398748 w 2922267"/>
                <a:gd name="connsiteY10" fmla="*/ 992147 h 2837809"/>
                <a:gd name="connsiteX11" fmla="*/ 2093979 w 2922267"/>
                <a:gd name="connsiteY11" fmla="*/ 4 h 2837809"/>
                <a:gd name="connsiteX0" fmla="*/ 2093979 w 2966480"/>
                <a:gd name="connsiteY0" fmla="*/ 4 h 2827513"/>
                <a:gd name="connsiteX1" fmla="*/ 2743679 w 2966480"/>
                <a:gd name="connsiteY1" fmla="*/ 780175 h 2827513"/>
                <a:gd name="connsiteX2" fmla="*/ 2806777 w 2966480"/>
                <a:gd name="connsiteY2" fmla="*/ 943950 h 2827513"/>
                <a:gd name="connsiteX3" fmla="*/ 2838894 w 2966480"/>
                <a:gd name="connsiteY3" fmla="*/ 1176640 h 2827513"/>
                <a:gd name="connsiteX4" fmla="*/ 2748950 w 2966480"/>
                <a:gd name="connsiteY4" fmla="*/ 2664169 h 2827513"/>
                <a:gd name="connsiteX5" fmla="*/ 974306 w 2966480"/>
                <a:gd name="connsiteY5" fmla="*/ 2735384 h 2827513"/>
                <a:gd name="connsiteX6" fmla="*/ 0 w 2966480"/>
                <a:gd name="connsiteY6" fmla="*/ 2185234 h 2827513"/>
                <a:gd name="connsiteX7" fmla="*/ 974306 w 2966480"/>
                <a:gd name="connsiteY7" fmla="*/ 810330 h 2827513"/>
                <a:gd name="connsiteX8" fmla="*/ 1377086 w 2966480"/>
                <a:gd name="connsiteY8" fmla="*/ 1040421 h 2827513"/>
                <a:gd name="connsiteX9" fmla="*/ 1380158 w 2966480"/>
                <a:gd name="connsiteY9" fmla="*/ 1043423 h 2827513"/>
                <a:gd name="connsiteX10" fmla="*/ 1398748 w 2966480"/>
                <a:gd name="connsiteY10" fmla="*/ 992147 h 2827513"/>
                <a:gd name="connsiteX11" fmla="*/ 2093979 w 2966480"/>
                <a:gd name="connsiteY11" fmla="*/ 4 h 2827513"/>
                <a:gd name="connsiteX0" fmla="*/ 2093979 w 2910159"/>
                <a:gd name="connsiteY0" fmla="*/ 4 h 2827513"/>
                <a:gd name="connsiteX1" fmla="*/ 2743679 w 2910159"/>
                <a:gd name="connsiteY1" fmla="*/ 780175 h 2827513"/>
                <a:gd name="connsiteX2" fmla="*/ 2806777 w 2910159"/>
                <a:gd name="connsiteY2" fmla="*/ 943950 h 2827513"/>
                <a:gd name="connsiteX3" fmla="*/ 2838894 w 2910159"/>
                <a:gd name="connsiteY3" fmla="*/ 1176640 h 2827513"/>
                <a:gd name="connsiteX4" fmla="*/ 2748950 w 2910159"/>
                <a:gd name="connsiteY4" fmla="*/ 2664169 h 2827513"/>
                <a:gd name="connsiteX5" fmla="*/ 974306 w 2910159"/>
                <a:gd name="connsiteY5" fmla="*/ 2735384 h 2827513"/>
                <a:gd name="connsiteX6" fmla="*/ 0 w 2910159"/>
                <a:gd name="connsiteY6" fmla="*/ 2185234 h 2827513"/>
                <a:gd name="connsiteX7" fmla="*/ 974306 w 2910159"/>
                <a:gd name="connsiteY7" fmla="*/ 810330 h 2827513"/>
                <a:gd name="connsiteX8" fmla="*/ 1377086 w 2910159"/>
                <a:gd name="connsiteY8" fmla="*/ 1040421 h 2827513"/>
                <a:gd name="connsiteX9" fmla="*/ 1380158 w 2910159"/>
                <a:gd name="connsiteY9" fmla="*/ 1043423 h 2827513"/>
                <a:gd name="connsiteX10" fmla="*/ 1398748 w 2910159"/>
                <a:gd name="connsiteY10" fmla="*/ 992147 h 2827513"/>
                <a:gd name="connsiteX11" fmla="*/ 2093979 w 2910159"/>
                <a:gd name="connsiteY11" fmla="*/ 4 h 2827513"/>
                <a:gd name="connsiteX0" fmla="*/ 2093979 w 2838895"/>
                <a:gd name="connsiteY0" fmla="*/ 4 h 2869687"/>
                <a:gd name="connsiteX1" fmla="*/ 2743679 w 2838895"/>
                <a:gd name="connsiteY1" fmla="*/ 780175 h 2869687"/>
                <a:gd name="connsiteX2" fmla="*/ 2806777 w 2838895"/>
                <a:gd name="connsiteY2" fmla="*/ 943950 h 2869687"/>
                <a:gd name="connsiteX3" fmla="*/ 2838894 w 2838895"/>
                <a:gd name="connsiteY3" fmla="*/ 1176640 h 2869687"/>
                <a:gd name="connsiteX4" fmla="*/ 2543286 w 2838895"/>
                <a:gd name="connsiteY4" fmla="*/ 2729155 h 2869687"/>
                <a:gd name="connsiteX5" fmla="*/ 974306 w 2838895"/>
                <a:gd name="connsiteY5" fmla="*/ 2735384 h 2869687"/>
                <a:gd name="connsiteX6" fmla="*/ 0 w 2838895"/>
                <a:gd name="connsiteY6" fmla="*/ 2185234 h 2869687"/>
                <a:gd name="connsiteX7" fmla="*/ 974306 w 2838895"/>
                <a:gd name="connsiteY7" fmla="*/ 810330 h 2869687"/>
                <a:gd name="connsiteX8" fmla="*/ 1377086 w 2838895"/>
                <a:gd name="connsiteY8" fmla="*/ 1040421 h 2869687"/>
                <a:gd name="connsiteX9" fmla="*/ 1380158 w 2838895"/>
                <a:gd name="connsiteY9" fmla="*/ 1043423 h 2869687"/>
                <a:gd name="connsiteX10" fmla="*/ 1398748 w 2838895"/>
                <a:gd name="connsiteY10" fmla="*/ 992147 h 2869687"/>
                <a:gd name="connsiteX11" fmla="*/ 2093979 w 2838895"/>
                <a:gd name="connsiteY11" fmla="*/ 4 h 2869687"/>
                <a:gd name="connsiteX0" fmla="*/ 2093979 w 2838895"/>
                <a:gd name="connsiteY0" fmla="*/ 4 h 2869687"/>
                <a:gd name="connsiteX1" fmla="*/ 2743679 w 2838895"/>
                <a:gd name="connsiteY1" fmla="*/ 780175 h 2869687"/>
                <a:gd name="connsiteX2" fmla="*/ 2838894 w 2838895"/>
                <a:gd name="connsiteY2" fmla="*/ 1176640 h 2869687"/>
                <a:gd name="connsiteX3" fmla="*/ 2543286 w 2838895"/>
                <a:gd name="connsiteY3" fmla="*/ 2729155 h 2869687"/>
                <a:gd name="connsiteX4" fmla="*/ 974306 w 2838895"/>
                <a:gd name="connsiteY4" fmla="*/ 2735384 h 2869687"/>
                <a:gd name="connsiteX5" fmla="*/ 0 w 2838895"/>
                <a:gd name="connsiteY5" fmla="*/ 2185234 h 2869687"/>
                <a:gd name="connsiteX6" fmla="*/ 974306 w 2838895"/>
                <a:gd name="connsiteY6" fmla="*/ 810330 h 2869687"/>
                <a:gd name="connsiteX7" fmla="*/ 1377086 w 2838895"/>
                <a:gd name="connsiteY7" fmla="*/ 1040421 h 2869687"/>
                <a:gd name="connsiteX8" fmla="*/ 1380158 w 2838895"/>
                <a:gd name="connsiteY8" fmla="*/ 1043423 h 2869687"/>
                <a:gd name="connsiteX9" fmla="*/ 1398748 w 2838895"/>
                <a:gd name="connsiteY9" fmla="*/ 992147 h 2869687"/>
                <a:gd name="connsiteX10" fmla="*/ 2093979 w 2838895"/>
                <a:gd name="connsiteY10" fmla="*/ 4 h 2869687"/>
                <a:gd name="connsiteX0" fmla="*/ 2093979 w 2850222"/>
                <a:gd name="connsiteY0" fmla="*/ 4 h 2869687"/>
                <a:gd name="connsiteX1" fmla="*/ 2743679 w 2850222"/>
                <a:gd name="connsiteY1" fmla="*/ 780175 h 2869687"/>
                <a:gd name="connsiteX2" fmla="*/ 2838894 w 2850222"/>
                <a:gd name="connsiteY2" fmla="*/ 1176640 h 2869687"/>
                <a:gd name="connsiteX3" fmla="*/ 2543286 w 2850222"/>
                <a:gd name="connsiteY3" fmla="*/ 2729155 h 2869687"/>
                <a:gd name="connsiteX4" fmla="*/ 974306 w 2850222"/>
                <a:gd name="connsiteY4" fmla="*/ 2735384 h 2869687"/>
                <a:gd name="connsiteX5" fmla="*/ 0 w 2850222"/>
                <a:gd name="connsiteY5" fmla="*/ 2185234 h 2869687"/>
                <a:gd name="connsiteX6" fmla="*/ 974306 w 2850222"/>
                <a:gd name="connsiteY6" fmla="*/ 810330 h 2869687"/>
                <a:gd name="connsiteX7" fmla="*/ 1377086 w 2850222"/>
                <a:gd name="connsiteY7" fmla="*/ 1040421 h 2869687"/>
                <a:gd name="connsiteX8" fmla="*/ 1380158 w 2850222"/>
                <a:gd name="connsiteY8" fmla="*/ 1043423 h 2869687"/>
                <a:gd name="connsiteX9" fmla="*/ 1398748 w 2850222"/>
                <a:gd name="connsiteY9" fmla="*/ 992147 h 2869687"/>
                <a:gd name="connsiteX10" fmla="*/ 2093979 w 2850222"/>
                <a:gd name="connsiteY10" fmla="*/ 4 h 2869687"/>
                <a:gd name="connsiteX0" fmla="*/ 2093979 w 2848252"/>
                <a:gd name="connsiteY0" fmla="*/ 4 h 2869687"/>
                <a:gd name="connsiteX1" fmla="*/ 2743679 w 2848252"/>
                <a:gd name="connsiteY1" fmla="*/ 780175 h 2869687"/>
                <a:gd name="connsiteX2" fmla="*/ 2838894 w 2848252"/>
                <a:gd name="connsiteY2" fmla="*/ 1176640 h 2869687"/>
                <a:gd name="connsiteX3" fmla="*/ 2543286 w 2848252"/>
                <a:gd name="connsiteY3" fmla="*/ 2729155 h 2869687"/>
                <a:gd name="connsiteX4" fmla="*/ 974306 w 2848252"/>
                <a:gd name="connsiteY4" fmla="*/ 2735384 h 2869687"/>
                <a:gd name="connsiteX5" fmla="*/ 0 w 2848252"/>
                <a:gd name="connsiteY5" fmla="*/ 2185234 h 2869687"/>
                <a:gd name="connsiteX6" fmla="*/ 974306 w 2848252"/>
                <a:gd name="connsiteY6" fmla="*/ 810330 h 2869687"/>
                <a:gd name="connsiteX7" fmla="*/ 1377086 w 2848252"/>
                <a:gd name="connsiteY7" fmla="*/ 1040421 h 2869687"/>
                <a:gd name="connsiteX8" fmla="*/ 1380158 w 2848252"/>
                <a:gd name="connsiteY8" fmla="*/ 1043423 h 2869687"/>
                <a:gd name="connsiteX9" fmla="*/ 1398748 w 2848252"/>
                <a:gd name="connsiteY9" fmla="*/ 992147 h 2869687"/>
                <a:gd name="connsiteX10" fmla="*/ 2093979 w 2848252"/>
                <a:gd name="connsiteY10" fmla="*/ 4 h 2869687"/>
                <a:gd name="connsiteX0" fmla="*/ 2093979 w 2867998"/>
                <a:gd name="connsiteY0" fmla="*/ 4 h 2869687"/>
                <a:gd name="connsiteX1" fmla="*/ 2838894 w 2867998"/>
                <a:gd name="connsiteY1" fmla="*/ 1176640 h 2869687"/>
                <a:gd name="connsiteX2" fmla="*/ 2543286 w 2867998"/>
                <a:gd name="connsiteY2" fmla="*/ 2729155 h 2869687"/>
                <a:gd name="connsiteX3" fmla="*/ 974306 w 2867998"/>
                <a:gd name="connsiteY3" fmla="*/ 2735384 h 2869687"/>
                <a:gd name="connsiteX4" fmla="*/ 0 w 2867998"/>
                <a:gd name="connsiteY4" fmla="*/ 2185234 h 2869687"/>
                <a:gd name="connsiteX5" fmla="*/ 974306 w 2867998"/>
                <a:gd name="connsiteY5" fmla="*/ 810330 h 2869687"/>
                <a:gd name="connsiteX6" fmla="*/ 1377086 w 2867998"/>
                <a:gd name="connsiteY6" fmla="*/ 1040421 h 2869687"/>
                <a:gd name="connsiteX7" fmla="*/ 1380158 w 2867998"/>
                <a:gd name="connsiteY7" fmla="*/ 1043423 h 2869687"/>
                <a:gd name="connsiteX8" fmla="*/ 1398748 w 2867998"/>
                <a:gd name="connsiteY8" fmla="*/ 992147 h 2869687"/>
                <a:gd name="connsiteX9" fmla="*/ 2093979 w 2867998"/>
                <a:gd name="connsiteY9" fmla="*/ 4 h 2869687"/>
                <a:gd name="connsiteX0" fmla="*/ 2093979 w 2825913"/>
                <a:gd name="connsiteY0" fmla="*/ 4 h 2869687"/>
                <a:gd name="connsiteX1" fmla="*/ 2788732 w 2825913"/>
                <a:gd name="connsiteY1" fmla="*/ 1176640 h 2869687"/>
                <a:gd name="connsiteX2" fmla="*/ 2543286 w 2825913"/>
                <a:gd name="connsiteY2" fmla="*/ 2729155 h 2869687"/>
                <a:gd name="connsiteX3" fmla="*/ 974306 w 2825913"/>
                <a:gd name="connsiteY3" fmla="*/ 2735384 h 2869687"/>
                <a:gd name="connsiteX4" fmla="*/ 0 w 2825913"/>
                <a:gd name="connsiteY4" fmla="*/ 2185234 h 2869687"/>
                <a:gd name="connsiteX5" fmla="*/ 974306 w 2825913"/>
                <a:gd name="connsiteY5" fmla="*/ 810330 h 2869687"/>
                <a:gd name="connsiteX6" fmla="*/ 1377086 w 2825913"/>
                <a:gd name="connsiteY6" fmla="*/ 1040421 h 2869687"/>
                <a:gd name="connsiteX7" fmla="*/ 1380158 w 2825913"/>
                <a:gd name="connsiteY7" fmla="*/ 1043423 h 2869687"/>
                <a:gd name="connsiteX8" fmla="*/ 1398748 w 2825913"/>
                <a:gd name="connsiteY8" fmla="*/ 992147 h 2869687"/>
                <a:gd name="connsiteX9" fmla="*/ 2093979 w 2825913"/>
                <a:gd name="connsiteY9" fmla="*/ 4 h 2869687"/>
                <a:gd name="connsiteX0" fmla="*/ 2093979 w 2824441"/>
                <a:gd name="connsiteY0" fmla="*/ 4 h 2932472"/>
                <a:gd name="connsiteX1" fmla="*/ 2788732 w 2824441"/>
                <a:gd name="connsiteY1" fmla="*/ 1176640 h 2932472"/>
                <a:gd name="connsiteX2" fmla="*/ 2538270 w 2824441"/>
                <a:gd name="connsiteY2" fmla="*/ 2814133 h 2932472"/>
                <a:gd name="connsiteX3" fmla="*/ 974306 w 2824441"/>
                <a:gd name="connsiteY3" fmla="*/ 2735384 h 2932472"/>
                <a:gd name="connsiteX4" fmla="*/ 0 w 2824441"/>
                <a:gd name="connsiteY4" fmla="*/ 2185234 h 2932472"/>
                <a:gd name="connsiteX5" fmla="*/ 974306 w 2824441"/>
                <a:gd name="connsiteY5" fmla="*/ 810330 h 2932472"/>
                <a:gd name="connsiteX6" fmla="*/ 1377086 w 2824441"/>
                <a:gd name="connsiteY6" fmla="*/ 1040421 h 2932472"/>
                <a:gd name="connsiteX7" fmla="*/ 1380158 w 2824441"/>
                <a:gd name="connsiteY7" fmla="*/ 1043423 h 2932472"/>
                <a:gd name="connsiteX8" fmla="*/ 1398748 w 2824441"/>
                <a:gd name="connsiteY8" fmla="*/ 992147 h 2932472"/>
                <a:gd name="connsiteX9" fmla="*/ 2093979 w 2824441"/>
                <a:gd name="connsiteY9" fmla="*/ 4 h 2932472"/>
                <a:gd name="connsiteX0" fmla="*/ 2093979 w 2819256"/>
                <a:gd name="connsiteY0" fmla="*/ 4 h 2981350"/>
                <a:gd name="connsiteX1" fmla="*/ 2788732 w 2819256"/>
                <a:gd name="connsiteY1" fmla="*/ 1176640 h 2981350"/>
                <a:gd name="connsiteX2" fmla="*/ 2538270 w 2819256"/>
                <a:gd name="connsiteY2" fmla="*/ 2814133 h 2981350"/>
                <a:gd name="connsiteX3" fmla="*/ 974306 w 2819256"/>
                <a:gd name="connsiteY3" fmla="*/ 2735384 h 2981350"/>
                <a:gd name="connsiteX4" fmla="*/ 0 w 2819256"/>
                <a:gd name="connsiteY4" fmla="*/ 2185234 h 2981350"/>
                <a:gd name="connsiteX5" fmla="*/ 974306 w 2819256"/>
                <a:gd name="connsiteY5" fmla="*/ 810330 h 2981350"/>
                <a:gd name="connsiteX6" fmla="*/ 1377086 w 2819256"/>
                <a:gd name="connsiteY6" fmla="*/ 1040421 h 2981350"/>
                <a:gd name="connsiteX7" fmla="*/ 1380158 w 2819256"/>
                <a:gd name="connsiteY7" fmla="*/ 1043423 h 2981350"/>
                <a:gd name="connsiteX8" fmla="*/ 1398748 w 2819256"/>
                <a:gd name="connsiteY8" fmla="*/ 992147 h 2981350"/>
                <a:gd name="connsiteX9" fmla="*/ 2093979 w 2819256"/>
                <a:gd name="connsiteY9" fmla="*/ 4 h 2981350"/>
                <a:gd name="connsiteX0" fmla="*/ 2105221 w 2850290"/>
                <a:gd name="connsiteY0" fmla="*/ 4 h 3030235"/>
                <a:gd name="connsiteX1" fmla="*/ 2799974 w 2850290"/>
                <a:gd name="connsiteY1" fmla="*/ 1176640 h 3030235"/>
                <a:gd name="connsiteX2" fmla="*/ 2549512 w 2850290"/>
                <a:gd name="connsiteY2" fmla="*/ 2814133 h 3030235"/>
                <a:gd name="connsiteX3" fmla="*/ 592741 w 2850290"/>
                <a:gd name="connsiteY3" fmla="*/ 2944362 h 3030235"/>
                <a:gd name="connsiteX4" fmla="*/ 11242 w 2850290"/>
                <a:gd name="connsiteY4" fmla="*/ 2185234 h 3030235"/>
                <a:gd name="connsiteX5" fmla="*/ 985548 w 2850290"/>
                <a:gd name="connsiteY5" fmla="*/ 810330 h 3030235"/>
                <a:gd name="connsiteX6" fmla="*/ 1388328 w 2850290"/>
                <a:gd name="connsiteY6" fmla="*/ 1040421 h 3030235"/>
                <a:gd name="connsiteX7" fmla="*/ 1391400 w 2850290"/>
                <a:gd name="connsiteY7" fmla="*/ 1043423 h 3030235"/>
                <a:gd name="connsiteX8" fmla="*/ 1409990 w 2850290"/>
                <a:gd name="connsiteY8" fmla="*/ 992147 h 3030235"/>
                <a:gd name="connsiteX9" fmla="*/ 2105221 w 2850290"/>
                <a:gd name="connsiteY9" fmla="*/ 4 h 3030235"/>
                <a:gd name="connsiteX0" fmla="*/ 2105766 w 2891621"/>
                <a:gd name="connsiteY0" fmla="*/ 4 h 3071988"/>
                <a:gd name="connsiteX1" fmla="*/ 2800519 w 2891621"/>
                <a:gd name="connsiteY1" fmla="*/ 1176640 h 3071988"/>
                <a:gd name="connsiteX2" fmla="*/ 2639332 w 2891621"/>
                <a:gd name="connsiteY2" fmla="*/ 2888768 h 3071988"/>
                <a:gd name="connsiteX3" fmla="*/ 593286 w 2891621"/>
                <a:gd name="connsiteY3" fmla="*/ 2944362 h 3071988"/>
                <a:gd name="connsiteX4" fmla="*/ 11787 w 2891621"/>
                <a:gd name="connsiteY4" fmla="*/ 2185234 h 3071988"/>
                <a:gd name="connsiteX5" fmla="*/ 986093 w 2891621"/>
                <a:gd name="connsiteY5" fmla="*/ 810330 h 3071988"/>
                <a:gd name="connsiteX6" fmla="*/ 1388873 w 2891621"/>
                <a:gd name="connsiteY6" fmla="*/ 1040421 h 3071988"/>
                <a:gd name="connsiteX7" fmla="*/ 1391945 w 2891621"/>
                <a:gd name="connsiteY7" fmla="*/ 1043423 h 3071988"/>
                <a:gd name="connsiteX8" fmla="*/ 1410535 w 2891621"/>
                <a:gd name="connsiteY8" fmla="*/ 992147 h 3071988"/>
                <a:gd name="connsiteX9" fmla="*/ 2105766 w 2891621"/>
                <a:gd name="connsiteY9" fmla="*/ 4 h 3071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91621" h="3071988">
                  <a:moveTo>
                    <a:pt x="2105766" y="4"/>
                  </a:moveTo>
                  <a:cubicBezTo>
                    <a:pt x="2345790" y="30753"/>
                    <a:pt x="2711591" y="695179"/>
                    <a:pt x="2800519" y="1176640"/>
                  </a:cubicBezTo>
                  <a:cubicBezTo>
                    <a:pt x="2889447" y="1658101"/>
                    <a:pt x="3007204" y="2594148"/>
                    <a:pt x="2639332" y="2888768"/>
                  </a:cubicBezTo>
                  <a:cubicBezTo>
                    <a:pt x="2271460" y="3183388"/>
                    <a:pt x="1031210" y="3061618"/>
                    <a:pt x="593286" y="2944362"/>
                  </a:cubicBezTo>
                  <a:cubicBezTo>
                    <a:pt x="155362" y="2827106"/>
                    <a:pt x="-53681" y="2540906"/>
                    <a:pt x="11787" y="2185234"/>
                  </a:cubicBezTo>
                  <a:cubicBezTo>
                    <a:pt x="77255" y="1829562"/>
                    <a:pt x="643395" y="800369"/>
                    <a:pt x="986093" y="810330"/>
                  </a:cubicBezTo>
                  <a:cubicBezTo>
                    <a:pt x="1093186" y="813443"/>
                    <a:pt x="1238999" y="902802"/>
                    <a:pt x="1388873" y="1040421"/>
                  </a:cubicBezTo>
                  <a:lnTo>
                    <a:pt x="1391945" y="1043423"/>
                  </a:lnTo>
                  <a:lnTo>
                    <a:pt x="1410535" y="992147"/>
                  </a:lnTo>
                  <a:cubicBezTo>
                    <a:pt x="1592247" y="521680"/>
                    <a:pt x="1913989" y="-1683"/>
                    <a:pt x="2105766" y="4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35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A4B2D2DB-1611-3054-688B-624AF3B33968}"/>
                </a:ext>
              </a:extLst>
            </p:cNvPr>
            <p:cNvGrpSpPr/>
            <p:nvPr/>
          </p:nvGrpSpPr>
          <p:grpSpPr>
            <a:xfrm>
              <a:off x="3512088" y="3836460"/>
              <a:ext cx="242005" cy="538773"/>
              <a:chOff x="10135018" y="3479264"/>
              <a:chExt cx="303485" cy="762162"/>
            </a:xfrm>
          </p:grpSpPr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D4C3AE21-4A04-69EA-BCB1-67C08ED65123}"/>
                  </a:ext>
                </a:extLst>
              </p:cNvPr>
              <p:cNvSpPr/>
              <p:nvPr/>
            </p:nvSpPr>
            <p:spPr>
              <a:xfrm>
                <a:off x="10318308" y="3479264"/>
                <a:ext cx="45719" cy="762162"/>
              </a:xfrm>
              <a:prstGeom prst="rect">
                <a:avLst/>
              </a:prstGeom>
              <a:solidFill>
                <a:srgbClr val="ECC6B6"/>
              </a:solidFill>
              <a:ln w="50800" cap="rnd">
                <a:solidFill>
                  <a:schemeClr val="tx1">
                    <a:alpha val="98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B8769713-C40D-DE9B-B6A9-11B94B2C3B2F}"/>
                  </a:ext>
                </a:extLst>
              </p:cNvPr>
              <p:cNvSpPr/>
              <p:nvPr/>
            </p:nvSpPr>
            <p:spPr>
              <a:xfrm rot="1570136">
                <a:off x="10392784" y="3609971"/>
                <a:ext cx="45719" cy="261768"/>
              </a:xfrm>
              <a:prstGeom prst="rect">
                <a:avLst/>
              </a:prstGeom>
              <a:solidFill>
                <a:srgbClr val="ECC6B6"/>
              </a:solidFill>
              <a:ln w="4762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106A6758-564D-93B9-5136-C6EFEEF6F685}"/>
                  </a:ext>
                </a:extLst>
              </p:cNvPr>
              <p:cNvSpPr/>
              <p:nvPr/>
            </p:nvSpPr>
            <p:spPr>
              <a:xfrm rot="18758229" flipH="1">
                <a:off x="10217119" y="3557522"/>
                <a:ext cx="49637" cy="213840"/>
              </a:xfrm>
              <a:prstGeom prst="rect">
                <a:avLst/>
              </a:prstGeom>
              <a:solidFill>
                <a:srgbClr val="ECC6B6"/>
              </a:solidFill>
              <a:ln w="508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3" name="正方形/長方形 112">
                <a:extLst>
                  <a:ext uri="{FF2B5EF4-FFF2-40B4-BE49-F238E27FC236}">
                    <a16:creationId xmlns:a16="http://schemas.microsoft.com/office/drawing/2014/main" id="{B3255A81-5BF2-7C9E-51F2-115A75ADFA52}"/>
                  </a:ext>
                </a:extLst>
              </p:cNvPr>
              <p:cNvSpPr/>
              <p:nvPr/>
            </p:nvSpPr>
            <p:spPr>
              <a:xfrm rot="18244446" flipH="1">
                <a:off x="10245463" y="3810083"/>
                <a:ext cx="45719" cy="200154"/>
              </a:xfrm>
              <a:prstGeom prst="rect">
                <a:avLst/>
              </a:prstGeom>
              <a:solidFill>
                <a:srgbClr val="ECC6B6"/>
              </a:solidFill>
              <a:ln w="508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231F7F1C-9CDE-398E-4A9F-5EF4D73C8B6F}"/>
                </a:ext>
              </a:extLst>
            </p:cNvPr>
            <p:cNvSpPr/>
            <p:nvPr/>
          </p:nvSpPr>
          <p:spPr>
            <a:xfrm>
              <a:off x="3336923" y="1643119"/>
              <a:ext cx="1550901" cy="756854"/>
            </a:xfrm>
            <a:custGeom>
              <a:avLst/>
              <a:gdLst>
                <a:gd name="connsiteX0" fmla="*/ 804118 w 1263253"/>
                <a:gd name="connsiteY0" fmla="*/ 0 h 765556"/>
                <a:gd name="connsiteX1" fmla="*/ 1263253 w 1263253"/>
                <a:gd name="connsiteY1" fmla="*/ 150287 h 765556"/>
                <a:gd name="connsiteX2" fmla="*/ 804118 w 1263253"/>
                <a:gd name="connsiteY2" fmla="*/ 300574 h 765556"/>
                <a:gd name="connsiteX3" fmla="*/ 625402 w 1263253"/>
                <a:gd name="connsiteY3" fmla="*/ 288764 h 765556"/>
                <a:gd name="connsiteX4" fmla="*/ 616020 w 1263253"/>
                <a:gd name="connsiteY4" fmla="*/ 286693 h 765556"/>
                <a:gd name="connsiteX5" fmla="*/ 671283 w 1263253"/>
                <a:gd name="connsiteY5" fmla="*/ 326180 h 765556"/>
                <a:gd name="connsiteX6" fmla="*/ 698738 w 1263253"/>
                <a:gd name="connsiteY6" fmla="*/ 391693 h 765556"/>
                <a:gd name="connsiteX7" fmla="*/ 671283 w 1263253"/>
                <a:gd name="connsiteY7" fmla="*/ 457206 h 765556"/>
                <a:gd name="connsiteX8" fmla="*/ 649395 w 1263253"/>
                <a:gd name="connsiteY8" fmla="*/ 472846 h 765556"/>
                <a:gd name="connsiteX9" fmla="*/ 776353 w 1263253"/>
                <a:gd name="connsiteY9" fmla="*/ 483611 h 765556"/>
                <a:gd name="connsiteX10" fmla="*/ 989732 w 1263253"/>
                <a:gd name="connsiteY10" fmla="*/ 618818 h 765556"/>
                <a:gd name="connsiteX11" fmla="*/ 640363 w 1263253"/>
                <a:gd name="connsiteY11" fmla="*/ 765556 h 765556"/>
                <a:gd name="connsiteX12" fmla="*/ 290994 w 1263253"/>
                <a:gd name="connsiteY12" fmla="*/ 618818 h 765556"/>
                <a:gd name="connsiteX13" fmla="*/ 318449 w 1263253"/>
                <a:gd name="connsiteY13" fmla="*/ 561701 h 765556"/>
                <a:gd name="connsiteX14" fmla="*/ 324985 w 1263253"/>
                <a:gd name="connsiteY14" fmla="*/ 557629 h 765556"/>
                <a:gd name="connsiteX15" fmla="*/ 213379 w 1263253"/>
                <a:gd name="connsiteY15" fmla="*/ 546775 h 765556"/>
                <a:gd name="connsiteX16" fmla="*/ 0 w 1263253"/>
                <a:gd name="connsiteY16" fmla="*/ 391693 h 765556"/>
                <a:gd name="connsiteX17" fmla="*/ 349369 w 1263253"/>
                <a:gd name="connsiteY17" fmla="*/ 223385 h 765556"/>
                <a:gd name="connsiteX18" fmla="*/ 416024 w 1263253"/>
                <a:gd name="connsiteY18" fmla="*/ 229868 h 765556"/>
                <a:gd name="connsiteX19" fmla="*/ 381064 w 1263253"/>
                <a:gd name="connsiteY19" fmla="*/ 208785 h 765556"/>
                <a:gd name="connsiteX20" fmla="*/ 344983 w 1263253"/>
                <a:gd name="connsiteY20" fmla="*/ 150287 h 765556"/>
                <a:gd name="connsiteX21" fmla="*/ 804118 w 1263253"/>
                <a:gd name="connsiteY21" fmla="*/ 0 h 76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263253" h="765556">
                  <a:moveTo>
                    <a:pt x="804118" y="0"/>
                  </a:moveTo>
                  <a:cubicBezTo>
                    <a:pt x="1057691" y="0"/>
                    <a:pt x="1263253" y="67286"/>
                    <a:pt x="1263253" y="150287"/>
                  </a:cubicBezTo>
                  <a:cubicBezTo>
                    <a:pt x="1263253" y="233288"/>
                    <a:pt x="1057691" y="300574"/>
                    <a:pt x="804118" y="300574"/>
                  </a:cubicBezTo>
                  <a:cubicBezTo>
                    <a:pt x="740725" y="300574"/>
                    <a:pt x="680332" y="296369"/>
                    <a:pt x="625402" y="288764"/>
                  </a:cubicBezTo>
                  <a:lnTo>
                    <a:pt x="616020" y="286693"/>
                  </a:lnTo>
                  <a:lnTo>
                    <a:pt x="671283" y="326180"/>
                  </a:lnTo>
                  <a:cubicBezTo>
                    <a:pt x="688962" y="346316"/>
                    <a:pt x="698738" y="368454"/>
                    <a:pt x="698738" y="391693"/>
                  </a:cubicBezTo>
                  <a:cubicBezTo>
                    <a:pt x="698738" y="414931"/>
                    <a:pt x="688962" y="437070"/>
                    <a:pt x="671283" y="457206"/>
                  </a:cubicBezTo>
                  <a:lnTo>
                    <a:pt x="649395" y="472846"/>
                  </a:lnTo>
                  <a:lnTo>
                    <a:pt x="776353" y="483611"/>
                  </a:lnTo>
                  <a:cubicBezTo>
                    <a:pt x="901747" y="505888"/>
                    <a:pt x="989732" y="558037"/>
                    <a:pt x="989732" y="618818"/>
                  </a:cubicBezTo>
                  <a:cubicBezTo>
                    <a:pt x="989732" y="699859"/>
                    <a:pt x="833314" y="765556"/>
                    <a:pt x="640363" y="765556"/>
                  </a:cubicBezTo>
                  <a:cubicBezTo>
                    <a:pt x="447412" y="765556"/>
                    <a:pt x="290994" y="699859"/>
                    <a:pt x="290994" y="618818"/>
                  </a:cubicBezTo>
                  <a:cubicBezTo>
                    <a:pt x="290994" y="598558"/>
                    <a:pt x="300770" y="579257"/>
                    <a:pt x="318449" y="561701"/>
                  </a:cubicBezTo>
                  <a:lnTo>
                    <a:pt x="324985" y="557629"/>
                  </a:lnTo>
                  <a:lnTo>
                    <a:pt x="213379" y="546775"/>
                  </a:lnTo>
                  <a:cubicBezTo>
                    <a:pt x="87985" y="521224"/>
                    <a:pt x="0" y="461408"/>
                    <a:pt x="0" y="391693"/>
                  </a:cubicBezTo>
                  <a:cubicBezTo>
                    <a:pt x="0" y="298739"/>
                    <a:pt x="156418" y="223385"/>
                    <a:pt x="349369" y="223385"/>
                  </a:cubicBezTo>
                  <a:lnTo>
                    <a:pt x="416024" y="229868"/>
                  </a:lnTo>
                  <a:lnTo>
                    <a:pt x="381064" y="208785"/>
                  </a:lnTo>
                  <a:cubicBezTo>
                    <a:pt x="357831" y="190805"/>
                    <a:pt x="344983" y="171037"/>
                    <a:pt x="344983" y="150287"/>
                  </a:cubicBezTo>
                  <a:cubicBezTo>
                    <a:pt x="344983" y="67286"/>
                    <a:pt x="550545" y="0"/>
                    <a:pt x="804118" y="0"/>
                  </a:cubicBezTo>
                  <a:close/>
                </a:path>
              </a:pathLst>
            </a:custGeom>
            <a:solidFill>
              <a:schemeClr val="bg1"/>
            </a:solidFill>
            <a:ln w="41275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127" name="グループ化 126">
              <a:extLst>
                <a:ext uri="{FF2B5EF4-FFF2-40B4-BE49-F238E27FC236}">
                  <a16:creationId xmlns:a16="http://schemas.microsoft.com/office/drawing/2014/main" id="{D845CBEB-E524-CA00-5CD5-2E5E277EA43B}"/>
                </a:ext>
              </a:extLst>
            </p:cNvPr>
            <p:cNvGrpSpPr/>
            <p:nvPr/>
          </p:nvGrpSpPr>
          <p:grpSpPr>
            <a:xfrm rot="1987357">
              <a:off x="6150746" y="683730"/>
              <a:ext cx="620128" cy="677736"/>
              <a:chOff x="2938417" y="691738"/>
              <a:chExt cx="620128" cy="677736"/>
            </a:xfrm>
          </p:grpSpPr>
          <p:sp>
            <p:nvSpPr>
              <p:cNvPr id="125" name="涙形 124">
                <a:extLst>
                  <a:ext uri="{FF2B5EF4-FFF2-40B4-BE49-F238E27FC236}">
                    <a16:creationId xmlns:a16="http://schemas.microsoft.com/office/drawing/2014/main" id="{42915782-AEFA-15BE-4E14-5082D2F9FBC3}"/>
                  </a:ext>
                </a:extLst>
              </p:cNvPr>
              <p:cNvSpPr/>
              <p:nvPr/>
            </p:nvSpPr>
            <p:spPr>
              <a:xfrm rot="1127255">
                <a:off x="2938417" y="691738"/>
                <a:ext cx="537134" cy="383903"/>
              </a:xfrm>
              <a:custGeom>
                <a:avLst/>
                <a:gdLst>
                  <a:gd name="connsiteX0" fmla="*/ 0 w 652046"/>
                  <a:gd name="connsiteY0" fmla="*/ 320213 h 640425"/>
                  <a:gd name="connsiteX1" fmla="*/ 326023 w 652046"/>
                  <a:gd name="connsiteY1" fmla="*/ 0 h 640425"/>
                  <a:gd name="connsiteX2" fmla="*/ 652046 w 652046"/>
                  <a:gd name="connsiteY2" fmla="*/ 0 h 640425"/>
                  <a:gd name="connsiteX3" fmla="*/ 652046 w 652046"/>
                  <a:gd name="connsiteY3" fmla="*/ 320213 h 640425"/>
                  <a:gd name="connsiteX4" fmla="*/ 326023 w 652046"/>
                  <a:gd name="connsiteY4" fmla="*/ 640426 h 640425"/>
                  <a:gd name="connsiteX5" fmla="*/ 0 w 652046"/>
                  <a:gd name="connsiteY5" fmla="*/ 320213 h 640425"/>
                  <a:gd name="connsiteX0" fmla="*/ 9420 w 661466"/>
                  <a:gd name="connsiteY0" fmla="*/ 320213 h 649359"/>
                  <a:gd name="connsiteX1" fmla="*/ 335443 w 661466"/>
                  <a:gd name="connsiteY1" fmla="*/ 0 h 649359"/>
                  <a:gd name="connsiteX2" fmla="*/ 661466 w 661466"/>
                  <a:gd name="connsiteY2" fmla="*/ 0 h 649359"/>
                  <a:gd name="connsiteX3" fmla="*/ 661466 w 661466"/>
                  <a:gd name="connsiteY3" fmla="*/ 320213 h 649359"/>
                  <a:gd name="connsiteX4" fmla="*/ 335443 w 661466"/>
                  <a:gd name="connsiteY4" fmla="*/ 640426 h 649359"/>
                  <a:gd name="connsiteX5" fmla="*/ 109732 w 661466"/>
                  <a:gd name="connsiteY5" fmla="*/ 539578 h 649359"/>
                  <a:gd name="connsiteX6" fmla="*/ 9420 w 661466"/>
                  <a:gd name="connsiteY6" fmla="*/ 320213 h 649359"/>
                  <a:gd name="connsiteX0" fmla="*/ 67205 w 719251"/>
                  <a:gd name="connsiteY0" fmla="*/ 320213 h 722809"/>
                  <a:gd name="connsiteX1" fmla="*/ 393228 w 719251"/>
                  <a:gd name="connsiteY1" fmla="*/ 0 h 722809"/>
                  <a:gd name="connsiteX2" fmla="*/ 719251 w 719251"/>
                  <a:gd name="connsiteY2" fmla="*/ 0 h 722809"/>
                  <a:gd name="connsiteX3" fmla="*/ 719251 w 719251"/>
                  <a:gd name="connsiteY3" fmla="*/ 320213 h 722809"/>
                  <a:gd name="connsiteX4" fmla="*/ 393228 w 719251"/>
                  <a:gd name="connsiteY4" fmla="*/ 640426 h 722809"/>
                  <a:gd name="connsiteX5" fmla="*/ 27474 w 719251"/>
                  <a:gd name="connsiteY5" fmla="*/ 700216 h 722809"/>
                  <a:gd name="connsiteX6" fmla="*/ 67205 w 719251"/>
                  <a:gd name="connsiteY6" fmla="*/ 320213 h 722809"/>
                  <a:gd name="connsiteX0" fmla="*/ 67205 w 719251"/>
                  <a:gd name="connsiteY0" fmla="*/ 320213 h 700216"/>
                  <a:gd name="connsiteX1" fmla="*/ 393228 w 719251"/>
                  <a:gd name="connsiteY1" fmla="*/ 0 h 700216"/>
                  <a:gd name="connsiteX2" fmla="*/ 719251 w 719251"/>
                  <a:gd name="connsiteY2" fmla="*/ 0 h 700216"/>
                  <a:gd name="connsiteX3" fmla="*/ 719251 w 719251"/>
                  <a:gd name="connsiteY3" fmla="*/ 320213 h 700216"/>
                  <a:gd name="connsiteX4" fmla="*/ 393228 w 719251"/>
                  <a:gd name="connsiteY4" fmla="*/ 640426 h 700216"/>
                  <a:gd name="connsiteX5" fmla="*/ 27474 w 719251"/>
                  <a:gd name="connsiteY5" fmla="*/ 700216 h 700216"/>
                  <a:gd name="connsiteX6" fmla="*/ 67205 w 719251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81128"/>
                  <a:gd name="connsiteY0" fmla="*/ 390235 h 770238"/>
                  <a:gd name="connsiteX1" fmla="*/ 376845 w 781128"/>
                  <a:gd name="connsiteY1" fmla="*/ 70022 h 770238"/>
                  <a:gd name="connsiteX2" fmla="*/ 781128 w 781128"/>
                  <a:gd name="connsiteY2" fmla="*/ 0 h 770238"/>
                  <a:gd name="connsiteX3" fmla="*/ 702868 w 781128"/>
                  <a:gd name="connsiteY3" fmla="*/ 390235 h 770238"/>
                  <a:gd name="connsiteX4" fmla="*/ 376845 w 781128"/>
                  <a:gd name="connsiteY4" fmla="*/ 710448 h 770238"/>
                  <a:gd name="connsiteX5" fmla="*/ 11091 w 781128"/>
                  <a:gd name="connsiteY5" fmla="*/ 770238 h 770238"/>
                  <a:gd name="connsiteX6" fmla="*/ 50822 w 781128"/>
                  <a:gd name="connsiteY6" fmla="*/ 390235 h 77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1128" h="770238">
                    <a:moveTo>
                      <a:pt x="50822" y="390235"/>
                    </a:moveTo>
                    <a:cubicBezTo>
                      <a:pt x="111781" y="273532"/>
                      <a:pt x="167955" y="144163"/>
                      <a:pt x="376845" y="70022"/>
                    </a:cubicBezTo>
                    <a:lnTo>
                      <a:pt x="781128" y="0"/>
                    </a:lnTo>
                    <a:lnTo>
                      <a:pt x="702868" y="390235"/>
                    </a:lnTo>
                    <a:cubicBezTo>
                      <a:pt x="608133" y="595916"/>
                      <a:pt x="492141" y="647114"/>
                      <a:pt x="376845" y="710448"/>
                    </a:cubicBezTo>
                    <a:cubicBezTo>
                      <a:pt x="261549" y="773782"/>
                      <a:pt x="114855" y="761823"/>
                      <a:pt x="11091" y="770238"/>
                    </a:cubicBezTo>
                    <a:cubicBezTo>
                      <a:pt x="-6176" y="543875"/>
                      <a:pt x="-10137" y="506938"/>
                      <a:pt x="50822" y="39023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508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26" name="涙形 124">
                <a:extLst>
                  <a:ext uri="{FF2B5EF4-FFF2-40B4-BE49-F238E27FC236}">
                    <a16:creationId xmlns:a16="http://schemas.microsoft.com/office/drawing/2014/main" id="{2AE10885-AB4E-39CD-821A-98BDC6EA6D39}"/>
                  </a:ext>
                </a:extLst>
              </p:cNvPr>
              <p:cNvSpPr/>
              <p:nvPr/>
            </p:nvSpPr>
            <p:spPr>
              <a:xfrm>
                <a:off x="3015049" y="811427"/>
                <a:ext cx="543496" cy="558047"/>
              </a:xfrm>
              <a:custGeom>
                <a:avLst/>
                <a:gdLst>
                  <a:gd name="connsiteX0" fmla="*/ 0 w 652046"/>
                  <a:gd name="connsiteY0" fmla="*/ 320213 h 640425"/>
                  <a:gd name="connsiteX1" fmla="*/ 326023 w 652046"/>
                  <a:gd name="connsiteY1" fmla="*/ 0 h 640425"/>
                  <a:gd name="connsiteX2" fmla="*/ 652046 w 652046"/>
                  <a:gd name="connsiteY2" fmla="*/ 0 h 640425"/>
                  <a:gd name="connsiteX3" fmla="*/ 652046 w 652046"/>
                  <a:gd name="connsiteY3" fmla="*/ 320213 h 640425"/>
                  <a:gd name="connsiteX4" fmla="*/ 326023 w 652046"/>
                  <a:gd name="connsiteY4" fmla="*/ 640426 h 640425"/>
                  <a:gd name="connsiteX5" fmla="*/ 0 w 652046"/>
                  <a:gd name="connsiteY5" fmla="*/ 320213 h 640425"/>
                  <a:gd name="connsiteX0" fmla="*/ 9420 w 661466"/>
                  <a:gd name="connsiteY0" fmla="*/ 320213 h 649359"/>
                  <a:gd name="connsiteX1" fmla="*/ 335443 w 661466"/>
                  <a:gd name="connsiteY1" fmla="*/ 0 h 649359"/>
                  <a:gd name="connsiteX2" fmla="*/ 661466 w 661466"/>
                  <a:gd name="connsiteY2" fmla="*/ 0 h 649359"/>
                  <a:gd name="connsiteX3" fmla="*/ 661466 w 661466"/>
                  <a:gd name="connsiteY3" fmla="*/ 320213 h 649359"/>
                  <a:gd name="connsiteX4" fmla="*/ 335443 w 661466"/>
                  <a:gd name="connsiteY4" fmla="*/ 640426 h 649359"/>
                  <a:gd name="connsiteX5" fmla="*/ 109732 w 661466"/>
                  <a:gd name="connsiteY5" fmla="*/ 539578 h 649359"/>
                  <a:gd name="connsiteX6" fmla="*/ 9420 w 661466"/>
                  <a:gd name="connsiteY6" fmla="*/ 320213 h 649359"/>
                  <a:gd name="connsiteX0" fmla="*/ 67205 w 719251"/>
                  <a:gd name="connsiteY0" fmla="*/ 320213 h 722809"/>
                  <a:gd name="connsiteX1" fmla="*/ 393228 w 719251"/>
                  <a:gd name="connsiteY1" fmla="*/ 0 h 722809"/>
                  <a:gd name="connsiteX2" fmla="*/ 719251 w 719251"/>
                  <a:gd name="connsiteY2" fmla="*/ 0 h 722809"/>
                  <a:gd name="connsiteX3" fmla="*/ 719251 w 719251"/>
                  <a:gd name="connsiteY3" fmla="*/ 320213 h 722809"/>
                  <a:gd name="connsiteX4" fmla="*/ 393228 w 719251"/>
                  <a:gd name="connsiteY4" fmla="*/ 640426 h 722809"/>
                  <a:gd name="connsiteX5" fmla="*/ 27474 w 719251"/>
                  <a:gd name="connsiteY5" fmla="*/ 700216 h 722809"/>
                  <a:gd name="connsiteX6" fmla="*/ 67205 w 719251"/>
                  <a:gd name="connsiteY6" fmla="*/ 320213 h 722809"/>
                  <a:gd name="connsiteX0" fmla="*/ 67205 w 719251"/>
                  <a:gd name="connsiteY0" fmla="*/ 320213 h 700216"/>
                  <a:gd name="connsiteX1" fmla="*/ 393228 w 719251"/>
                  <a:gd name="connsiteY1" fmla="*/ 0 h 700216"/>
                  <a:gd name="connsiteX2" fmla="*/ 719251 w 719251"/>
                  <a:gd name="connsiteY2" fmla="*/ 0 h 700216"/>
                  <a:gd name="connsiteX3" fmla="*/ 719251 w 719251"/>
                  <a:gd name="connsiteY3" fmla="*/ 320213 h 700216"/>
                  <a:gd name="connsiteX4" fmla="*/ 393228 w 719251"/>
                  <a:gd name="connsiteY4" fmla="*/ 640426 h 700216"/>
                  <a:gd name="connsiteX5" fmla="*/ 27474 w 719251"/>
                  <a:gd name="connsiteY5" fmla="*/ 700216 h 700216"/>
                  <a:gd name="connsiteX6" fmla="*/ 67205 w 719251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81128"/>
                  <a:gd name="connsiteY0" fmla="*/ 390235 h 770238"/>
                  <a:gd name="connsiteX1" fmla="*/ 376845 w 781128"/>
                  <a:gd name="connsiteY1" fmla="*/ 70022 h 770238"/>
                  <a:gd name="connsiteX2" fmla="*/ 781128 w 781128"/>
                  <a:gd name="connsiteY2" fmla="*/ 0 h 770238"/>
                  <a:gd name="connsiteX3" fmla="*/ 702868 w 781128"/>
                  <a:gd name="connsiteY3" fmla="*/ 390235 h 770238"/>
                  <a:gd name="connsiteX4" fmla="*/ 376845 w 781128"/>
                  <a:gd name="connsiteY4" fmla="*/ 710448 h 770238"/>
                  <a:gd name="connsiteX5" fmla="*/ 11091 w 781128"/>
                  <a:gd name="connsiteY5" fmla="*/ 770238 h 770238"/>
                  <a:gd name="connsiteX6" fmla="*/ 50822 w 781128"/>
                  <a:gd name="connsiteY6" fmla="*/ 390235 h 77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1128" h="770238">
                    <a:moveTo>
                      <a:pt x="50822" y="390235"/>
                    </a:moveTo>
                    <a:cubicBezTo>
                      <a:pt x="111781" y="273532"/>
                      <a:pt x="167955" y="144163"/>
                      <a:pt x="376845" y="70022"/>
                    </a:cubicBezTo>
                    <a:lnTo>
                      <a:pt x="781128" y="0"/>
                    </a:lnTo>
                    <a:lnTo>
                      <a:pt x="702868" y="390235"/>
                    </a:lnTo>
                    <a:cubicBezTo>
                      <a:pt x="608133" y="595916"/>
                      <a:pt x="492141" y="647114"/>
                      <a:pt x="376845" y="710448"/>
                    </a:cubicBezTo>
                    <a:cubicBezTo>
                      <a:pt x="261549" y="773782"/>
                      <a:pt x="114855" y="761823"/>
                      <a:pt x="11091" y="770238"/>
                    </a:cubicBezTo>
                    <a:cubicBezTo>
                      <a:pt x="-6176" y="543875"/>
                      <a:pt x="-10137" y="506938"/>
                      <a:pt x="50822" y="39023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508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9" name="グループ化 128">
              <a:extLst>
                <a:ext uri="{FF2B5EF4-FFF2-40B4-BE49-F238E27FC236}">
                  <a16:creationId xmlns:a16="http://schemas.microsoft.com/office/drawing/2014/main" id="{48368A4C-8FC6-0287-7D66-DFACFB93D98D}"/>
                </a:ext>
              </a:extLst>
            </p:cNvPr>
            <p:cNvGrpSpPr/>
            <p:nvPr/>
          </p:nvGrpSpPr>
          <p:grpSpPr>
            <a:xfrm rot="1297030">
              <a:off x="4952614" y="920385"/>
              <a:ext cx="599215" cy="712444"/>
              <a:chOff x="3164724" y="604340"/>
              <a:chExt cx="714140" cy="891176"/>
            </a:xfrm>
          </p:grpSpPr>
          <p:sp>
            <p:nvSpPr>
              <p:cNvPr id="130" name="涙形 124">
                <a:extLst>
                  <a:ext uri="{FF2B5EF4-FFF2-40B4-BE49-F238E27FC236}">
                    <a16:creationId xmlns:a16="http://schemas.microsoft.com/office/drawing/2014/main" id="{55017C36-065A-37A2-BD7A-B0AB5E06F8CE}"/>
                  </a:ext>
                </a:extLst>
              </p:cNvPr>
              <p:cNvSpPr/>
              <p:nvPr/>
            </p:nvSpPr>
            <p:spPr>
              <a:xfrm rot="2311939">
                <a:off x="3164724" y="604340"/>
                <a:ext cx="432985" cy="305934"/>
              </a:xfrm>
              <a:custGeom>
                <a:avLst/>
                <a:gdLst>
                  <a:gd name="connsiteX0" fmla="*/ 0 w 652046"/>
                  <a:gd name="connsiteY0" fmla="*/ 320213 h 640425"/>
                  <a:gd name="connsiteX1" fmla="*/ 326023 w 652046"/>
                  <a:gd name="connsiteY1" fmla="*/ 0 h 640425"/>
                  <a:gd name="connsiteX2" fmla="*/ 652046 w 652046"/>
                  <a:gd name="connsiteY2" fmla="*/ 0 h 640425"/>
                  <a:gd name="connsiteX3" fmla="*/ 652046 w 652046"/>
                  <a:gd name="connsiteY3" fmla="*/ 320213 h 640425"/>
                  <a:gd name="connsiteX4" fmla="*/ 326023 w 652046"/>
                  <a:gd name="connsiteY4" fmla="*/ 640426 h 640425"/>
                  <a:gd name="connsiteX5" fmla="*/ 0 w 652046"/>
                  <a:gd name="connsiteY5" fmla="*/ 320213 h 640425"/>
                  <a:gd name="connsiteX0" fmla="*/ 9420 w 661466"/>
                  <a:gd name="connsiteY0" fmla="*/ 320213 h 649359"/>
                  <a:gd name="connsiteX1" fmla="*/ 335443 w 661466"/>
                  <a:gd name="connsiteY1" fmla="*/ 0 h 649359"/>
                  <a:gd name="connsiteX2" fmla="*/ 661466 w 661466"/>
                  <a:gd name="connsiteY2" fmla="*/ 0 h 649359"/>
                  <a:gd name="connsiteX3" fmla="*/ 661466 w 661466"/>
                  <a:gd name="connsiteY3" fmla="*/ 320213 h 649359"/>
                  <a:gd name="connsiteX4" fmla="*/ 335443 w 661466"/>
                  <a:gd name="connsiteY4" fmla="*/ 640426 h 649359"/>
                  <a:gd name="connsiteX5" fmla="*/ 109732 w 661466"/>
                  <a:gd name="connsiteY5" fmla="*/ 539578 h 649359"/>
                  <a:gd name="connsiteX6" fmla="*/ 9420 w 661466"/>
                  <a:gd name="connsiteY6" fmla="*/ 320213 h 649359"/>
                  <a:gd name="connsiteX0" fmla="*/ 67205 w 719251"/>
                  <a:gd name="connsiteY0" fmla="*/ 320213 h 722809"/>
                  <a:gd name="connsiteX1" fmla="*/ 393228 w 719251"/>
                  <a:gd name="connsiteY1" fmla="*/ 0 h 722809"/>
                  <a:gd name="connsiteX2" fmla="*/ 719251 w 719251"/>
                  <a:gd name="connsiteY2" fmla="*/ 0 h 722809"/>
                  <a:gd name="connsiteX3" fmla="*/ 719251 w 719251"/>
                  <a:gd name="connsiteY3" fmla="*/ 320213 h 722809"/>
                  <a:gd name="connsiteX4" fmla="*/ 393228 w 719251"/>
                  <a:gd name="connsiteY4" fmla="*/ 640426 h 722809"/>
                  <a:gd name="connsiteX5" fmla="*/ 27474 w 719251"/>
                  <a:gd name="connsiteY5" fmla="*/ 700216 h 722809"/>
                  <a:gd name="connsiteX6" fmla="*/ 67205 w 719251"/>
                  <a:gd name="connsiteY6" fmla="*/ 320213 h 722809"/>
                  <a:gd name="connsiteX0" fmla="*/ 67205 w 719251"/>
                  <a:gd name="connsiteY0" fmla="*/ 320213 h 700216"/>
                  <a:gd name="connsiteX1" fmla="*/ 393228 w 719251"/>
                  <a:gd name="connsiteY1" fmla="*/ 0 h 700216"/>
                  <a:gd name="connsiteX2" fmla="*/ 719251 w 719251"/>
                  <a:gd name="connsiteY2" fmla="*/ 0 h 700216"/>
                  <a:gd name="connsiteX3" fmla="*/ 719251 w 719251"/>
                  <a:gd name="connsiteY3" fmla="*/ 320213 h 700216"/>
                  <a:gd name="connsiteX4" fmla="*/ 393228 w 719251"/>
                  <a:gd name="connsiteY4" fmla="*/ 640426 h 700216"/>
                  <a:gd name="connsiteX5" fmla="*/ 27474 w 719251"/>
                  <a:gd name="connsiteY5" fmla="*/ 700216 h 700216"/>
                  <a:gd name="connsiteX6" fmla="*/ 67205 w 719251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81128"/>
                  <a:gd name="connsiteY0" fmla="*/ 390235 h 770238"/>
                  <a:gd name="connsiteX1" fmla="*/ 376845 w 781128"/>
                  <a:gd name="connsiteY1" fmla="*/ 70022 h 770238"/>
                  <a:gd name="connsiteX2" fmla="*/ 781128 w 781128"/>
                  <a:gd name="connsiteY2" fmla="*/ 0 h 770238"/>
                  <a:gd name="connsiteX3" fmla="*/ 702868 w 781128"/>
                  <a:gd name="connsiteY3" fmla="*/ 390235 h 770238"/>
                  <a:gd name="connsiteX4" fmla="*/ 376845 w 781128"/>
                  <a:gd name="connsiteY4" fmla="*/ 710448 h 770238"/>
                  <a:gd name="connsiteX5" fmla="*/ 11091 w 781128"/>
                  <a:gd name="connsiteY5" fmla="*/ 770238 h 770238"/>
                  <a:gd name="connsiteX6" fmla="*/ 50822 w 781128"/>
                  <a:gd name="connsiteY6" fmla="*/ 390235 h 77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1128" h="770238">
                    <a:moveTo>
                      <a:pt x="50822" y="390235"/>
                    </a:moveTo>
                    <a:cubicBezTo>
                      <a:pt x="111781" y="273532"/>
                      <a:pt x="167955" y="144163"/>
                      <a:pt x="376845" y="70022"/>
                    </a:cubicBezTo>
                    <a:lnTo>
                      <a:pt x="781128" y="0"/>
                    </a:lnTo>
                    <a:lnTo>
                      <a:pt x="702868" y="390235"/>
                    </a:lnTo>
                    <a:cubicBezTo>
                      <a:pt x="608133" y="595916"/>
                      <a:pt x="492141" y="647114"/>
                      <a:pt x="376845" y="710448"/>
                    </a:cubicBezTo>
                    <a:cubicBezTo>
                      <a:pt x="261549" y="773782"/>
                      <a:pt x="114855" y="761823"/>
                      <a:pt x="11091" y="770238"/>
                    </a:cubicBezTo>
                    <a:cubicBezTo>
                      <a:pt x="-6176" y="543875"/>
                      <a:pt x="-10137" y="506938"/>
                      <a:pt x="50822" y="39023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508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1" name="涙形 124">
                <a:extLst>
                  <a:ext uri="{FF2B5EF4-FFF2-40B4-BE49-F238E27FC236}">
                    <a16:creationId xmlns:a16="http://schemas.microsoft.com/office/drawing/2014/main" id="{FDABC048-8AA3-6DBB-67B0-B5A898D3BB18}"/>
                  </a:ext>
                </a:extLst>
              </p:cNvPr>
              <p:cNvSpPr/>
              <p:nvPr/>
            </p:nvSpPr>
            <p:spPr>
              <a:xfrm rot="20302970">
                <a:off x="3335368" y="937468"/>
                <a:ext cx="543496" cy="558048"/>
              </a:xfrm>
              <a:custGeom>
                <a:avLst/>
                <a:gdLst>
                  <a:gd name="connsiteX0" fmla="*/ 0 w 652046"/>
                  <a:gd name="connsiteY0" fmla="*/ 320213 h 640425"/>
                  <a:gd name="connsiteX1" fmla="*/ 326023 w 652046"/>
                  <a:gd name="connsiteY1" fmla="*/ 0 h 640425"/>
                  <a:gd name="connsiteX2" fmla="*/ 652046 w 652046"/>
                  <a:gd name="connsiteY2" fmla="*/ 0 h 640425"/>
                  <a:gd name="connsiteX3" fmla="*/ 652046 w 652046"/>
                  <a:gd name="connsiteY3" fmla="*/ 320213 h 640425"/>
                  <a:gd name="connsiteX4" fmla="*/ 326023 w 652046"/>
                  <a:gd name="connsiteY4" fmla="*/ 640426 h 640425"/>
                  <a:gd name="connsiteX5" fmla="*/ 0 w 652046"/>
                  <a:gd name="connsiteY5" fmla="*/ 320213 h 640425"/>
                  <a:gd name="connsiteX0" fmla="*/ 9420 w 661466"/>
                  <a:gd name="connsiteY0" fmla="*/ 320213 h 649359"/>
                  <a:gd name="connsiteX1" fmla="*/ 335443 w 661466"/>
                  <a:gd name="connsiteY1" fmla="*/ 0 h 649359"/>
                  <a:gd name="connsiteX2" fmla="*/ 661466 w 661466"/>
                  <a:gd name="connsiteY2" fmla="*/ 0 h 649359"/>
                  <a:gd name="connsiteX3" fmla="*/ 661466 w 661466"/>
                  <a:gd name="connsiteY3" fmla="*/ 320213 h 649359"/>
                  <a:gd name="connsiteX4" fmla="*/ 335443 w 661466"/>
                  <a:gd name="connsiteY4" fmla="*/ 640426 h 649359"/>
                  <a:gd name="connsiteX5" fmla="*/ 109732 w 661466"/>
                  <a:gd name="connsiteY5" fmla="*/ 539578 h 649359"/>
                  <a:gd name="connsiteX6" fmla="*/ 9420 w 661466"/>
                  <a:gd name="connsiteY6" fmla="*/ 320213 h 649359"/>
                  <a:gd name="connsiteX0" fmla="*/ 67205 w 719251"/>
                  <a:gd name="connsiteY0" fmla="*/ 320213 h 722809"/>
                  <a:gd name="connsiteX1" fmla="*/ 393228 w 719251"/>
                  <a:gd name="connsiteY1" fmla="*/ 0 h 722809"/>
                  <a:gd name="connsiteX2" fmla="*/ 719251 w 719251"/>
                  <a:gd name="connsiteY2" fmla="*/ 0 h 722809"/>
                  <a:gd name="connsiteX3" fmla="*/ 719251 w 719251"/>
                  <a:gd name="connsiteY3" fmla="*/ 320213 h 722809"/>
                  <a:gd name="connsiteX4" fmla="*/ 393228 w 719251"/>
                  <a:gd name="connsiteY4" fmla="*/ 640426 h 722809"/>
                  <a:gd name="connsiteX5" fmla="*/ 27474 w 719251"/>
                  <a:gd name="connsiteY5" fmla="*/ 700216 h 722809"/>
                  <a:gd name="connsiteX6" fmla="*/ 67205 w 719251"/>
                  <a:gd name="connsiteY6" fmla="*/ 320213 h 722809"/>
                  <a:gd name="connsiteX0" fmla="*/ 67205 w 719251"/>
                  <a:gd name="connsiteY0" fmla="*/ 320213 h 700216"/>
                  <a:gd name="connsiteX1" fmla="*/ 393228 w 719251"/>
                  <a:gd name="connsiteY1" fmla="*/ 0 h 700216"/>
                  <a:gd name="connsiteX2" fmla="*/ 719251 w 719251"/>
                  <a:gd name="connsiteY2" fmla="*/ 0 h 700216"/>
                  <a:gd name="connsiteX3" fmla="*/ 719251 w 719251"/>
                  <a:gd name="connsiteY3" fmla="*/ 320213 h 700216"/>
                  <a:gd name="connsiteX4" fmla="*/ 393228 w 719251"/>
                  <a:gd name="connsiteY4" fmla="*/ 640426 h 700216"/>
                  <a:gd name="connsiteX5" fmla="*/ 27474 w 719251"/>
                  <a:gd name="connsiteY5" fmla="*/ 700216 h 700216"/>
                  <a:gd name="connsiteX6" fmla="*/ 67205 w 719251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81128"/>
                  <a:gd name="connsiteY0" fmla="*/ 390235 h 770238"/>
                  <a:gd name="connsiteX1" fmla="*/ 376845 w 781128"/>
                  <a:gd name="connsiteY1" fmla="*/ 70022 h 770238"/>
                  <a:gd name="connsiteX2" fmla="*/ 781128 w 781128"/>
                  <a:gd name="connsiteY2" fmla="*/ 0 h 770238"/>
                  <a:gd name="connsiteX3" fmla="*/ 702868 w 781128"/>
                  <a:gd name="connsiteY3" fmla="*/ 390235 h 770238"/>
                  <a:gd name="connsiteX4" fmla="*/ 376845 w 781128"/>
                  <a:gd name="connsiteY4" fmla="*/ 710448 h 770238"/>
                  <a:gd name="connsiteX5" fmla="*/ 11091 w 781128"/>
                  <a:gd name="connsiteY5" fmla="*/ 770238 h 770238"/>
                  <a:gd name="connsiteX6" fmla="*/ 50822 w 781128"/>
                  <a:gd name="connsiteY6" fmla="*/ 390235 h 77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1128" h="770238">
                    <a:moveTo>
                      <a:pt x="50822" y="390235"/>
                    </a:moveTo>
                    <a:cubicBezTo>
                      <a:pt x="111781" y="273532"/>
                      <a:pt x="167955" y="144163"/>
                      <a:pt x="376845" y="70022"/>
                    </a:cubicBezTo>
                    <a:lnTo>
                      <a:pt x="781128" y="0"/>
                    </a:lnTo>
                    <a:lnTo>
                      <a:pt x="702868" y="390235"/>
                    </a:lnTo>
                    <a:cubicBezTo>
                      <a:pt x="608133" y="595916"/>
                      <a:pt x="492141" y="647114"/>
                      <a:pt x="376845" y="710448"/>
                    </a:cubicBezTo>
                    <a:cubicBezTo>
                      <a:pt x="261549" y="773782"/>
                      <a:pt x="114855" y="761823"/>
                      <a:pt x="11091" y="770238"/>
                    </a:cubicBezTo>
                    <a:cubicBezTo>
                      <a:pt x="-6176" y="543875"/>
                      <a:pt x="-10137" y="506938"/>
                      <a:pt x="50822" y="39023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508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38" name="フリーフォーム: 図形 137">
              <a:extLst>
                <a:ext uri="{FF2B5EF4-FFF2-40B4-BE49-F238E27FC236}">
                  <a16:creationId xmlns:a16="http://schemas.microsoft.com/office/drawing/2014/main" id="{D196CB3F-1284-2DEA-1AAC-9374A440FD16}"/>
                </a:ext>
              </a:extLst>
            </p:cNvPr>
            <p:cNvSpPr/>
            <p:nvPr/>
          </p:nvSpPr>
          <p:spPr>
            <a:xfrm>
              <a:off x="4837901" y="857024"/>
              <a:ext cx="2141838" cy="570115"/>
            </a:xfrm>
            <a:custGeom>
              <a:avLst/>
              <a:gdLst>
                <a:gd name="connsiteX0" fmla="*/ 0 w 2141838"/>
                <a:gd name="connsiteY0" fmla="*/ 313416 h 570115"/>
                <a:gd name="connsiteX1" fmla="*/ 20595 w 2141838"/>
                <a:gd name="connsiteY1" fmla="*/ 292821 h 570115"/>
                <a:gd name="connsiteX2" fmla="*/ 172995 w 2141838"/>
                <a:gd name="connsiteY2" fmla="*/ 226919 h 570115"/>
                <a:gd name="connsiteX3" fmla="*/ 214184 w 2141838"/>
                <a:gd name="connsiteY3" fmla="*/ 222800 h 570115"/>
                <a:gd name="connsiteX4" fmla="*/ 292443 w 2141838"/>
                <a:gd name="connsiteY4" fmla="*/ 218681 h 570115"/>
                <a:gd name="connsiteX5" fmla="*/ 444843 w 2141838"/>
                <a:gd name="connsiteY5" fmla="*/ 239275 h 570115"/>
                <a:gd name="connsiteX6" fmla="*/ 514865 w 2141838"/>
                <a:gd name="connsiteY6" fmla="*/ 268108 h 570115"/>
                <a:gd name="connsiteX7" fmla="*/ 778476 w 2141838"/>
                <a:gd name="connsiteY7" fmla="*/ 395794 h 570115"/>
                <a:gd name="connsiteX8" fmla="*/ 943232 w 2141838"/>
                <a:gd name="connsiteY8" fmla="*/ 482292 h 570115"/>
                <a:gd name="connsiteX9" fmla="*/ 1042087 w 2141838"/>
                <a:gd name="connsiteY9" fmla="*/ 519362 h 570115"/>
                <a:gd name="connsiteX10" fmla="*/ 1153297 w 2141838"/>
                <a:gd name="connsiteY10" fmla="*/ 535837 h 570115"/>
                <a:gd name="connsiteX11" fmla="*/ 1396314 w 2141838"/>
                <a:gd name="connsiteY11" fmla="*/ 568789 h 570115"/>
                <a:gd name="connsiteX12" fmla="*/ 1515762 w 2141838"/>
                <a:gd name="connsiteY12" fmla="*/ 564670 h 570115"/>
                <a:gd name="connsiteX13" fmla="*/ 1552832 w 2141838"/>
                <a:gd name="connsiteY13" fmla="*/ 527600 h 570115"/>
                <a:gd name="connsiteX14" fmla="*/ 1643449 w 2141838"/>
                <a:gd name="connsiteY14" fmla="*/ 399913 h 570115"/>
                <a:gd name="connsiteX15" fmla="*/ 1734065 w 2141838"/>
                <a:gd name="connsiteY15" fmla="*/ 325773 h 570115"/>
                <a:gd name="connsiteX16" fmla="*/ 1898822 w 2141838"/>
                <a:gd name="connsiteY16" fmla="*/ 193967 h 570115"/>
                <a:gd name="connsiteX17" fmla="*/ 1989438 w 2141838"/>
                <a:gd name="connsiteY17" fmla="*/ 78637 h 570115"/>
                <a:gd name="connsiteX18" fmla="*/ 2051222 w 2141838"/>
                <a:gd name="connsiteY18" fmla="*/ 33329 h 570115"/>
                <a:gd name="connsiteX19" fmla="*/ 2108887 w 2141838"/>
                <a:gd name="connsiteY19" fmla="*/ 4497 h 570115"/>
                <a:gd name="connsiteX20" fmla="*/ 2121243 w 2141838"/>
                <a:gd name="connsiteY20" fmla="*/ 378 h 570115"/>
                <a:gd name="connsiteX21" fmla="*/ 2141838 w 2141838"/>
                <a:gd name="connsiteY21" fmla="*/ 378 h 57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41838" h="570115">
                  <a:moveTo>
                    <a:pt x="0" y="313416"/>
                  </a:moveTo>
                  <a:cubicBezTo>
                    <a:pt x="6865" y="306551"/>
                    <a:pt x="11911" y="297163"/>
                    <a:pt x="20595" y="292821"/>
                  </a:cubicBezTo>
                  <a:cubicBezTo>
                    <a:pt x="70098" y="268070"/>
                    <a:pt x="120949" y="245744"/>
                    <a:pt x="172995" y="226919"/>
                  </a:cubicBezTo>
                  <a:cubicBezTo>
                    <a:pt x="185970" y="222226"/>
                    <a:pt x="200419" y="223749"/>
                    <a:pt x="214184" y="222800"/>
                  </a:cubicBezTo>
                  <a:cubicBezTo>
                    <a:pt x="240245" y="221003"/>
                    <a:pt x="266357" y="220054"/>
                    <a:pt x="292443" y="218681"/>
                  </a:cubicBezTo>
                  <a:cubicBezTo>
                    <a:pt x="343243" y="225546"/>
                    <a:pt x="394802" y="228155"/>
                    <a:pt x="444843" y="239275"/>
                  </a:cubicBezTo>
                  <a:cubicBezTo>
                    <a:pt x="469484" y="244751"/>
                    <a:pt x="491924" y="257578"/>
                    <a:pt x="514865" y="268108"/>
                  </a:cubicBezTo>
                  <a:cubicBezTo>
                    <a:pt x="548442" y="283520"/>
                    <a:pt x="716654" y="363337"/>
                    <a:pt x="778476" y="395794"/>
                  </a:cubicBezTo>
                  <a:cubicBezTo>
                    <a:pt x="833395" y="424627"/>
                    <a:pt x="885154" y="460513"/>
                    <a:pt x="943232" y="482292"/>
                  </a:cubicBezTo>
                  <a:cubicBezTo>
                    <a:pt x="976184" y="494649"/>
                    <a:pt x="1007985" y="510670"/>
                    <a:pt x="1042087" y="519362"/>
                  </a:cubicBezTo>
                  <a:cubicBezTo>
                    <a:pt x="1078400" y="528618"/>
                    <a:pt x="1116332" y="529676"/>
                    <a:pt x="1153297" y="535837"/>
                  </a:cubicBezTo>
                  <a:cubicBezTo>
                    <a:pt x="1344865" y="567765"/>
                    <a:pt x="1114919" y="539168"/>
                    <a:pt x="1396314" y="568789"/>
                  </a:cubicBezTo>
                  <a:cubicBezTo>
                    <a:pt x="1436130" y="567416"/>
                    <a:pt x="1477234" y="574809"/>
                    <a:pt x="1515762" y="564670"/>
                  </a:cubicBezTo>
                  <a:cubicBezTo>
                    <a:pt x="1532662" y="560223"/>
                    <a:pt x="1542347" y="541580"/>
                    <a:pt x="1552832" y="527600"/>
                  </a:cubicBezTo>
                  <a:cubicBezTo>
                    <a:pt x="1613224" y="447078"/>
                    <a:pt x="1528292" y="504601"/>
                    <a:pt x="1643449" y="399913"/>
                  </a:cubicBezTo>
                  <a:cubicBezTo>
                    <a:pt x="1733465" y="318081"/>
                    <a:pt x="1643988" y="396422"/>
                    <a:pt x="1734065" y="325773"/>
                  </a:cubicBezTo>
                  <a:cubicBezTo>
                    <a:pt x="1789405" y="282369"/>
                    <a:pt x="1858490" y="251584"/>
                    <a:pt x="1898822" y="193967"/>
                  </a:cubicBezTo>
                  <a:cubicBezTo>
                    <a:pt x="1922832" y="159666"/>
                    <a:pt x="1961593" y="101841"/>
                    <a:pt x="1989438" y="78637"/>
                  </a:cubicBezTo>
                  <a:cubicBezTo>
                    <a:pt x="2017257" y="55455"/>
                    <a:pt x="2016728" y="54408"/>
                    <a:pt x="2051222" y="33329"/>
                  </a:cubicBezTo>
                  <a:cubicBezTo>
                    <a:pt x="2077687" y="17156"/>
                    <a:pt x="2084095" y="13794"/>
                    <a:pt x="2108887" y="4497"/>
                  </a:cubicBezTo>
                  <a:cubicBezTo>
                    <a:pt x="2112952" y="2973"/>
                    <a:pt x="2116935" y="917"/>
                    <a:pt x="2121243" y="378"/>
                  </a:cubicBezTo>
                  <a:cubicBezTo>
                    <a:pt x="2128055" y="-474"/>
                    <a:pt x="2134973" y="378"/>
                    <a:pt x="2141838" y="378"/>
                  </a:cubicBezTo>
                </a:path>
              </a:pathLst>
            </a:custGeom>
            <a:noFill/>
            <a:ln w="952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28" name="グループ化 127">
              <a:extLst>
                <a:ext uri="{FF2B5EF4-FFF2-40B4-BE49-F238E27FC236}">
                  <a16:creationId xmlns:a16="http://schemas.microsoft.com/office/drawing/2014/main" id="{1E9C30FD-FA77-597A-3D16-D8BF873BC572}"/>
                </a:ext>
              </a:extLst>
            </p:cNvPr>
            <p:cNvGrpSpPr/>
            <p:nvPr/>
          </p:nvGrpSpPr>
          <p:grpSpPr>
            <a:xfrm>
              <a:off x="6542687" y="891385"/>
              <a:ext cx="761066" cy="737648"/>
              <a:chOff x="6633890" y="911499"/>
              <a:chExt cx="761066" cy="737648"/>
            </a:xfrm>
          </p:grpSpPr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C71D7818-D18A-F4F5-0F68-FC353AB5978D}"/>
                  </a:ext>
                </a:extLst>
              </p:cNvPr>
              <p:cNvSpPr/>
              <p:nvPr/>
            </p:nvSpPr>
            <p:spPr>
              <a:xfrm>
                <a:off x="6633890" y="911499"/>
                <a:ext cx="761066" cy="737648"/>
              </a:xfrm>
              <a:prstGeom prst="ellipse">
                <a:avLst/>
              </a:prstGeom>
              <a:solidFill>
                <a:srgbClr val="FFC000"/>
              </a:solidFill>
              <a:ln w="698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17" name="フリーフォーム: 図形 116">
                <a:extLst>
                  <a:ext uri="{FF2B5EF4-FFF2-40B4-BE49-F238E27FC236}">
                    <a16:creationId xmlns:a16="http://schemas.microsoft.com/office/drawing/2014/main" id="{5A0C25E0-6A30-0786-9109-B15A98FACD48}"/>
                  </a:ext>
                </a:extLst>
              </p:cNvPr>
              <p:cNvSpPr/>
              <p:nvPr/>
            </p:nvSpPr>
            <p:spPr>
              <a:xfrm>
                <a:off x="6918593" y="1443210"/>
                <a:ext cx="168925" cy="69773"/>
              </a:xfrm>
              <a:custGeom>
                <a:avLst/>
                <a:gdLst>
                  <a:gd name="connsiteX0" fmla="*/ 0 w 168925"/>
                  <a:gd name="connsiteY0" fmla="*/ 69773 h 69773"/>
                  <a:gd name="connsiteX1" fmla="*/ 3672 w 168925"/>
                  <a:gd name="connsiteY1" fmla="*/ 51412 h 69773"/>
                  <a:gd name="connsiteX2" fmla="*/ 25706 w 168925"/>
                  <a:gd name="connsiteY2" fmla="*/ 22033 h 69773"/>
                  <a:gd name="connsiteX3" fmla="*/ 77118 w 168925"/>
                  <a:gd name="connsiteY3" fmla="*/ 0 h 69773"/>
                  <a:gd name="connsiteX4" fmla="*/ 128530 w 168925"/>
                  <a:gd name="connsiteY4" fmla="*/ 11017 h 69773"/>
                  <a:gd name="connsiteX5" fmla="*/ 139547 w 168925"/>
                  <a:gd name="connsiteY5" fmla="*/ 14689 h 69773"/>
                  <a:gd name="connsiteX6" fmla="*/ 150564 w 168925"/>
                  <a:gd name="connsiteY6" fmla="*/ 22033 h 69773"/>
                  <a:gd name="connsiteX7" fmla="*/ 168925 w 168925"/>
                  <a:gd name="connsiteY7" fmla="*/ 36723 h 69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8925" h="69773">
                    <a:moveTo>
                      <a:pt x="0" y="69773"/>
                    </a:moveTo>
                    <a:cubicBezTo>
                      <a:pt x="1224" y="63653"/>
                      <a:pt x="1698" y="57333"/>
                      <a:pt x="3672" y="51412"/>
                    </a:cubicBezTo>
                    <a:cubicBezTo>
                      <a:pt x="7174" y="40907"/>
                      <a:pt x="15925" y="27467"/>
                      <a:pt x="25706" y="22033"/>
                    </a:cubicBezTo>
                    <a:cubicBezTo>
                      <a:pt x="42004" y="12978"/>
                      <a:pt x="77118" y="0"/>
                      <a:pt x="77118" y="0"/>
                    </a:cubicBezTo>
                    <a:cubicBezTo>
                      <a:pt x="91208" y="2818"/>
                      <a:pt x="112882" y="6546"/>
                      <a:pt x="128530" y="11017"/>
                    </a:cubicBezTo>
                    <a:cubicBezTo>
                      <a:pt x="132252" y="12080"/>
                      <a:pt x="136085" y="12958"/>
                      <a:pt x="139547" y="14689"/>
                    </a:cubicBezTo>
                    <a:cubicBezTo>
                      <a:pt x="143495" y="16663"/>
                      <a:pt x="146973" y="19468"/>
                      <a:pt x="150564" y="22033"/>
                    </a:cubicBezTo>
                    <a:cubicBezTo>
                      <a:pt x="164629" y="32079"/>
                      <a:pt x="161494" y="29290"/>
                      <a:pt x="168925" y="36723"/>
                    </a:cubicBezTo>
                  </a:path>
                </a:pathLst>
              </a:custGeom>
              <a:noFill/>
              <a:ln w="666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9" name="フリーフォーム: 図形 118">
                <a:extLst>
                  <a:ext uri="{FF2B5EF4-FFF2-40B4-BE49-F238E27FC236}">
                    <a16:creationId xmlns:a16="http://schemas.microsoft.com/office/drawing/2014/main" id="{F0FBD94D-FF62-0242-746A-48015FA02469}"/>
                  </a:ext>
                </a:extLst>
              </p:cNvPr>
              <p:cNvSpPr/>
              <p:nvPr/>
            </p:nvSpPr>
            <p:spPr>
              <a:xfrm>
                <a:off x="7149947" y="1142082"/>
                <a:ext cx="51412" cy="29378"/>
              </a:xfrm>
              <a:custGeom>
                <a:avLst/>
                <a:gdLst>
                  <a:gd name="connsiteX0" fmla="*/ 0 w 51412"/>
                  <a:gd name="connsiteY0" fmla="*/ 0 h 29378"/>
                  <a:gd name="connsiteX1" fmla="*/ 18361 w 51412"/>
                  <a:gd name="connsiteY1" fmla="*/ 3672 h 29378"/>
                  <a:gd name="connsiteX2" fmla="*/ 29378 w 51412"/>
                  <a:gd name="connsiteY2" fmla="*/ 11017 h 29378"/>
                  <a:gd name="connsiteX3" fmla="*/ 51412 w 51412"/>
                  <a:gd name="connsiteY3" fmla="*/ 29378 h 2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12" h="29378">
                    <a:moveTo>
                      <a:pt x="0" y="0"/>
                    </a:moveTo>
                    <a:cubicBezTo>
                      <a:pt x="6120" y="1224"/>
                      <a:pt x="12517" y="1480"/>
                      <a:pt x="18361" y="3672"/>
                    </a:cubicBezTo>
                    <a:cubicBezTo>
                      <a:pt x="22494" y="5222"/>
                      <a:pt x="25847" y="8369"/>
                      <a:pt x="29378" y="11017"/>
                    </a:cubicBezTo>
                    <a:cubicBezTo>
                      <a:pt x="45151" y="22847"/>
                      <a:pt x="43068" y="21034"/>
                      <a:pt x="51412" y="29378"/>
                    </a:cubicBezTo>
                  </a:path>
                </a:pathLst>
              </a:custGeom>
              <a:noFill/>
              <a:ln w="508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0" name="フリーフォーム: 図形 119">
                <a:extLst>
                  <a:ext uri="{FF2B5EF4-FFF2-40B4-BE49-F238E27FC236}">
                    <a16:creationId xmlns:a16="http://schemas.microsoft.com/office/drawing/2014/main" id="{2D7501AC-CEDA-7CB9-13FE-F6467CF82C66}"/>
                  </a:ext>
                </a:extLst>
              </p:cNvPr>
              <p:cNvSpPr/>
              <p:nvPr/>
            </p:nvSpPr>
            <p:spPr>
              <a:xfrm rot="699926">
                <a:off x="7220356" y="1265104"/>
                <a:ext cx="51412" cy="29378"/>
              </a:xfrm>
              <a:custGeom>
                <a:avLst/>
                <a:gdLst>
                  <a:gd name="connsiteX0" fmla="*/ 0 w 51412"/>
                  <a:gd name="connsiteY0" fmla="*/ 0 h 29378"/>
                  <a:gd name="connsiteX1" fmla="*/ 18361 w 51412"/>
                  <a:gd name="connsiteY1" fmla="*/ 3672 h 29378"/>
                  <a:gd name="connsiteX2" fmla="*/ 29378 w 51412"/>
                  <a:gd name="connsiteY2" fmla="*/ 11017 h 29378"/>
                  <a:gd name="connsiteX3" fmla="*/ 51412 w 51412"/>
                  <a:gd name="connsiteY3" fmla="*/ 29378 h 2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12" h="29378">
                    <a:moveTo>
                      <a:pt x="0" y="0"/>
                    </a:moveTo>
                    <a:cubicBezTo>
                      <a:pt x="6120" y="1224"/>
                      <a:pt x="12517" y="1480"/>
                      <a:pt x="18361" y="3672"/>
                    </a:cubicBezTo>
                    <a:cubicBezTo>
                      <a:pt x="22494" y="5222"/>
                      <a:pt x="25847" y="8369"/>
                      <a:pt x="29378" y="11017"/>
                    </a:cubicBezTo>
                    <a:cubicBezTo>
                      <a:pt x="45151" y="22847"/>
                      <a:pt x="43068" y="21034"/>
                      <a:pt x="51412" y="29378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1" name="フリーフォーム: 図形 120">
                <a:extLst>
                  <a:ext uri="{FF2B5EF4-FFF2-40B4-BE49-F238E27FC236}">
                    <a16:creationId xmlns:a16="http://schemas.microsoft.com/office/drawing/2014/main" id="{ACC562A2-00F0-285F-4F3D-FC2C28F72479}"/>
                  </a:ext>
                </a:extLst>
              </p:cNvPr>
              <p:cNvSpPr/>
              <p:nvPr/>
            </p:nvSpPr>
            <p:spPr>
              <a:xfrm rot="1377112">
                <a:off x="7229881" y="1378336"/>
                <a:ext cx="51412" cy="29378"/>
              </a:xfrm>
              <a:custGeom>
                <a:avLst/>
                <a:gdLst>
                  <a:gd name="connsiteX0" fmla="*/ 0 w 51412"/>
                  <a:gd name="connsiteY0" fmla="*/ 0 h 29378"/>
                  <a:gd name="connsiteX1" fmla="*/ 18361 w 51412"/>
                  <a:gd name="connsiteY1" fmla="*/ 3672 h 29378"/>
                  <a:gd name="connsiteX2" fmla="*/ 29378 w 51412"/>
                  <a:gd name="connsiteY2" fmla="*/ 11017 h 29378"/>
                  <a:gd name="connsiteX3" fmla="*/ 51412 w 51412"/>
                  <a:gd name="connsiteY3" fmla="*/ 29378 h 2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12" h="29378">
                    <a:moveTo>
                      <a:pt x="0" y="0"/>
                    </a:moveTo>
                    <a:cubicBezTo>
                      <a:pt x="6120" y="1224"/>
                      <a:pt x="12517" y="1480"/>
                      <a:pt x="18361" y="3672"/>
                    </a:cubicBezTo>
                    <a:cubicBezTo>
                      <a:pt x="22494" y="5222"/>
                      <a:pt x="25847" y="8369"/>
                      <a:pt x="29378" y="11017"/>
                    </a:cubicBezTo>
                    <a:cubicBezTo>
                      <a:pt x="45151" y="22847"/>
                      <a:pt x="43068" y="21034"/>
                      <a:pt x="51412" y="29378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2" name="グループ化 131">
              <a:extLst>
                <a:ext uri="{FF2B5EF4-FFF2-40B4-BE49-F238E27FC236}">
                  <a16:creationId xmlns:a16="http://schemas.microsoft.com/office/drawing/2014/main" id="{26A452CF-0F6E-C8BF-A620-9A56A0001665}"/>
                </a:ext>
              </a:extLst>
            </p:cNvPr>
            <p:cNvGrpSpPr/>
            <p:nvPr/>
          </p:nvGrpSpPr>
          <p:grpSpPr>
            <a:xfrm rot="20785471">
              <a:off x="6001520" y="1386190"/>
              <a:ext cx="598899" cy="530284"/>
              <a:chOff x="6633890" y="911499"/>
              <a:chExt cx="761066" cy="737648"/>
            </a:xfrm>
            <a:solidFill>
              <a:schemeClr val="accent2"/>
            </a:solidFill>
          </p:grpSpPr>
          <p:sp>
            <p:nvSpPr>
              <p:cNvPr id="133" name="楕円 132">
                <a:extLst>
                  <a:ext uri="{FF2B5EF4-FFF2-40B4-BE49-F238E27FC236}">
                    <a16:creationId xmlns:a16="http://schemas.microsoft.com/office/drawing/2014/main" id="{BFB0AC06-A5F1-22B4-4BFD-35FF77268F13}"/>
                  </a:ext>
                </a:extLst>
              </p:cNvPr>
              <p:cNvSpPr/>
              <p:nvPr/>
            </p:nvSpPr>
            <p:spPr>
              <a:xfrm>
                <a:off x="6633890" y="911499"/>
                <a:ext cx="761066" cy="737648"/>
              </a:xfrm>
              <a:prstGeom prst="ellipse">
                <a:avLst/>
              </a:prstGeom>
              <a:grpFill/>
              <a:ln w="571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4" name="フリーフォーム: 図形 133">
                <a:extLst>
                  <a:ext uri="{FF2B5EF4-FFF2-40B4-BE49-F238E27FC236}">
                    <a16:creationId xmlns:a16="http://schemas.microsoft.com/office/drawing/2014/main" id="{3D429AD5-6A48-AA86-2E0D-B049DE73F94E}"/>
                  </a:ext>
                </a:extLst>
              </p:cNvPr>
              <p:cNvSpPr/>
              <p:nvPr/>
            </p:nvSpPr>
            <p:spPr>
              <a:xfrm>
                <a:off x="6918593" y="1443210"/>
                <a:ext cx="168925" cy="69773"/>
              </a:xfrm>
              <a:custGeom>
                <a:avLst/>
                <a:gdLst>
                  <a:gd name="connsiteX0" fmla="*/ 0 w 168925"/>
                  <a:gd name="connsiteY0" fmla="*/ 69773 h 69773"/>
                  <a:gd name="connsiteX1" fmla="*/ 3672 w 168925"/>
                  <a:gd name="connsiteY1" fmla="*/ 51412 h 69773"/>
                  <a:gd name="connsiteX2" fmla="*/ 25706 w 168925"/>
                  <a:gd name="connsiteY2" fmla="*/ 22033 h 69773"/>
                  <a:gd name="connsiteX3" fmla="*/ 77118 w 168925"/>
                  <a:gd name="connsiteY3" fmla="*/ 0 h 69773"/>
                  <a:gd name="connsiteX4" fmla="*/ 128530 w 168925"/>
                  <a:gd name="connsiteY4" fmla="*/ 11017 h 69773"/>
                  <a:gd name="connsiteX5" fmla="*/ 139547 w 168925"/>
                  <a:gd name="connsiteY5" fmla="*/ 14689 h 69773"/>
                  <a:gd name="connsiteX6" fmla="*/ 150564 w 168925"/>
                  <a:gd name="connsiteY6" fmla="*/ 22033 h 69773"/>
                  <a:gd name="connsiteX7" fmla="*/ 168925 w 168925"/>
                  <a:gd name="connsiteY7" fmla="*/ 36723 h 69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8925" h="69773">
                    <a:moveTo>
                      <a:pt x="0" y="69773"/>
                    </a:moveTo>
                    <a:cubicBezTo>
                      <a:pt x="1224" y="63653"/>
                      <a:pt x="1698" y="57333"/>
                      <a:pt x="3672" y="51412"/>
                    </a:cubicBezTo>
                    <a:cubicBezTo>
                      <a:pt x="7174" y="40907"/>
                      <a:pt x="15925" y="27467"/>
                      <a:pt x="25706" y="22033"/>
                    </a:cubicBezTo>
                    <a:cubicBezTo>
                      <a:pt x="42004" y="12978"/>
                      <a:pt x="77118" y="0"/>
                      <a:pt x="77118" y="0"/>
                    </a:cubicBezTo>
                    <a:cubicBezTo>
                      <a:pt x="91208" y="2818"/>
                      <a:pt x="112882" y="6546"/>
                      <a:pt x="128530" y="11017"/>
                    </a:cubicBezTo>
                    <a:cubicBezTo>
                      <a:pt x="132252" y="12080"/>
                      <a:pt x="136085" y="12958"/>
                      <a:pt x="139547" y="14689"/>
                    </a:cubicBezTo>
                    <a:cubicBezTo>
                      <a:pt x="143495" y="16663"/>
                      <a:pt x="146973" y="19468"/>
                      <a:pt x="150564" y="22033"/>
                    </a:cubicBezTo>
                    <a:cubicBezTo>
                      <a:pt x="164629" y="32079"/>
                      <a:pt x="161494" y="29290"/>
                      <a:pt x="168925" y="36723"/>
                    </a:cubicBezTo>
                  </a:path>
                </a:pathLst>
              </a:custGeom>
              <a:grpFill/>
              <a:ln w="571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5" name="フリーフォーム: 図形 134">
                <a:extLst>
                  <a:ext uri="{FF2B5EF4-FFF2-40B4-BE49-F238E27FC236}">
                    <a16:creationId xmlns:a16="http://schemas.microsoft.com/office/drawing/2014/main" id="{81B84AD6-450C-C42E-D461-94383775B8E3}"/>
                  </a:ext>
                </a:extLst>
              </p:cNvPr>
              <p:cNvSpPr/>
              <p:nvPr/>
            </p:nvSpPr>
            <p:spPr>
              <a:xfrm>
                <a:off x="7149947" y="1142082"/>
                <a:ext cx="51412" cy="29378"/>
              </a:xfrm>
              <a:custGeom>
                <a:avLst/>
                <a:gdLst>
                  <a:gd name="connsiteX0" fmla="*/ 0 w 51412"/>
                  <a:gd name="connsiteY0" fmla="*/ 0 h 29378"/>
                  <a:gd name="connsiteX1" fmla="*/ 18361 w 51412"/>
                  <a:gd name="connsiteY1" fmla="*/ 3672 h 29378"/>
                  <a:gd name="connsiteX2" fmla="*/ 29378 w 51412"/>
                  <a:gd name="connsiteY2" fmla="*/ 11017 h 29378"/>
                  <a:gd name="connsiteX3" fmla="*/ 51412 w 51412"/>
                  <a:gd name="connsiteY3" fmla="*/ 29378 h 2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12" h="29378">
                    <a:moveTo>
                      <a:pt x="0" y="0"/>
                    </a:moveTo>
                    <a:cubicBezTo>
                      <a:pt x="6120" y="1224"/>
                      <a:pt x="12517" y="1480"/>
                      <a:pt x="18361" y="3672"/>
                    </a:cubicBezTo>
                    <a:cubicBezTo>
                      <a:pt x="22494" y="5222"/>
                      <a:pt x="25847" y="8369"/>
                      <a:pt x="29378" y="11017"/>
                    </a:cubicBezTo>
                    <a:cubicBezTo>
                      <a:pt x="45151" y="22847"/>
                      <a:pt x="43068" y="21034"/>
                      <a:pt x="51412" y="29378"/>
                    </a:cubicBezTo>
                  </a:path>
                </a:pathLst>
              </a:custGeom>
              <a:grpFill/>
              <a:ln w="571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6" name="フリーフォーム: 図形 135">
                <a:extLst>
                  <a:ext uri="{FF2B5EF4-FFF2-40B4-BE49-F238E27FC236}">
                    <a16:creationId xmlns:a16="http://schemas.microsoft.com/office/drawing/2014/main" id="{F00BE57E-0F1C-675A-9A04-FB1CB57A22B8}"/>
                  </a:ext>
                </a:extLst>
              </p:cNvPr>
              <p:cNvSpPr/>
              <p:nvPr/>
            </p:nvSpPr>
            <p:spPr>
              <a:xfrm rot="699926">
                <a:off x="7220356" y="1265104"/>
                <a:ext cx="51412" cy="29378"/>
              </a:xfrm>
              <a:custGeom>
                <a:avLst/>
                <a:gdLst>
                  <a:gd name="connsiteX0" fmla="*/ 0 w 51412"/>
                  <a:gd name="connsiteY0" fmla="*/ 0 h 29378"/>
                  <a:gd name="connsiteX1" fmla="*/ 18361 w 51412"/>
                  <a:gd name="connsiteY1" fmla="*/ 3672 h 29378"/>
                  <a:gd name="connsiteX2" fmla="*/ 29378 w 51412"/>
                  <a:gd name="connsiteY2" fmla="*/ 11017 h 29378"/>
                  <a:gd name="connsiteX3" fmla="*/ 51412 w 51412"/>
                  <a:gd name="connsiteY3" fmla="*/ 29378 h 2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12" h="29378">
                    <a:moveTo>
                      <a:pt x="0" y="0"/>
                    </a:moveTo>
                    <a:cubicBezTo>
                      <a:pt x="6120" y="1224"/>
                      <a:pt x="12517" y="1480"/>
                      <a:pt x="18361" y="3672"/>
                    </a:cubicBezTo>
                    <a:cubicBezTo>
                      <a:pt x="22494" y="5222"/>
                      <a:pt x="25847" y="8369"/>
                      <a:pt x="29378" y="11017"/>
                    </a:cubicBezTo>
                    <a:cubicBezTo>
                      <a:pt x="45151" y="22847"/>
                      <a:pt x="43068" y="21034"/>
                      <a:pt x="51412" y="29378"/>
                    </a:cubicBezTo>
                  </a:path>
                </a:pathLst>
              </a:custGeom>
              <a:grpFill/>
              <a:ln w="571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7" name="フリーフォーム: 図形 136">
                <a:extLst>
                  <a:ext uri="{FF2B5EF4-FFF2-40B4-BE49-F238E27FC236}">
                    <a16:creationId xmlns:a16="http://schemas.microsoft.com/office/drawing/2014/main" id="{4346D7D7-4C9A-89DA-24C6-58F48E597F62}"/>
                  </a:ext>
                </a:extLst>
              </p:cNvPr>
              <p:cNvSpPr/>
              <p:nvPr/>
            </p:nvSpPr>
            <p:spPr>
              <a:xfrm rot="1377112">
                <a:off x="7229881" y="1378336"/>
                <a:ext cx="51412" cy="29378"/>
              </a:xfrm>
              <a:custGeom>
                <a:avLst/>
                <a:gdLst>
                  <a:gd name="connsiteX0" fmla="*/ 0 w 51412"/>
                  <a:gd name="connsiteY0" fmla="*/ 0 h 29378"/>
                  <a:gd name="connsiteX1" fmla="*/ 18361 w 51412"/>
                  <a:gd name="connsiteY1" fmla="*/ 3672 h 29378"/>
                  <a:gd name="connsiteX2" fmla="*/ 29378 w 51412"/>
                  <a:gd name="connsiteY2" fmla="*/ 11017 h 29378"/>
                  <a:gd name="connsiteX3" fmla="*/ 51412 w 51412"/>
                  <a:gd name="connsiteY3" fmla="*/ 29378 h 2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12" h="29378">
                    <a:moveTo>
                      <a:pt x="0" y="0"/>
                    </a:moveTo>
                    <a:cubicBezTo>
                      <a:pt x="6120" y="1224"/>
                      <a:pt x="12517" y="1480"/>
                      <a:pt x="18361" y="3672"/>
                    </a:cubicBezTo>
                    <a:cubicBezTo>
                      <a:pt x="22494" y="5222"/>
                      <a:pt x="25847" y="8369"/>
                      <a:pt x="29378" y="11017"/>
                    </a:cubicBezTo>
                    <a:cubicBezTo>
                      <a:pt x="45151" y="22847"/>
                      <a:pt x="43068" y="21034"/>
                      <a:pt x="51412" y="29378"/>
                    </a:cubicBezTo>
                  </a:path>
                </a:pathLst>
              </a:custGeom>
              <a:grpFill/>
              <a:ln w="571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24" name="グループ化 223">
              <a:extLst>
                <a:ext uri="{FF2B5EF4-FFF2-40B4-BE49-F238E27FC236}">
                  <a16:creationId xmlns:a16="http://schemas.microsoft.com/office/drawing/2014/main" id="{81A52841-AB85-FAAF-3746-9A51BD0C58E7}"/>
                </a:ext>
              </a:extLst>
            </p:cNvPr>
            <p:cNvGrpSpPr/>
            <p:nvPr/>
          </p:nvGrpSpPr>
          <p:grpSpPr>
            <a:xfrm rot="766427">
              <a:off x="5593773" y="1133803"/>
              <a:ext cx="598899" cy="530284"/>
              <a:chOff x="6633890" y="911499"/>
              <a:chExt cx="761066" cy="737648"/>
            </a:xfrm>
          </p:grpSpPr>
          <p:sp>
            <p:nvSpPr>
              <p:cNvPr id="225" name="楕円 224">
                <a:extLst>
                  <a:ext uri="{FF2B5EF4-FFF2-40B4-BE49-F238E27FC236}">
                    <a16:creationId xmlns:a16="http://schemas.microsoft.com/office/drawing/2014/main" id="{FB3C87CC-C3C1-2E34-35A7-CFA700C45330}"/>
                  </a:ext>
                </a:extLst>
              </p:cNvPr>
              <p:cNvSpPr/>
              <p:nvPr/>
            </p:nvSpPr>
            <p:spPr>
              <a:xfrm>
                <a:off x="6633890" y="911499"/>
                <a:ext cx="761066" cy="737648"/>
              </a:xfrm>
              <a:prstGeom prst="ellipse">
                <a:avLst/>
              </a:prstGeom>
              <a:solidFill>
                <a:srgbClr val="FFC000"/>
              </a:solidFill>
              <a:ln w="571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26" name="フリーフォーム: 図形 225">
                <a:extLst>
                  <a:ext uri="{FF2B5EF4-FFF2-40B4-BE49-F238E27FC236}">
                    <a16:creationId xmlns:a16="http://schemas.microsoft.com/office/drawing/2014/main" id="{8F4795D4-0D52-5056-2F0A-027E36E3A8DC}"/>
                  </a:ext>
                </a:extLst>
              </p:cNvPr>
              <p:cNvSpPr/>
              <p:nvPr/>
            </p:nvSpPr>
            <p:spPr>
              <a:xfrm>
                <a:off x="6918593" y="1443210"/>
                <a:ext cx="168925" cy="69773"/>
              </a:xfrm>
              <a:custGeom>
                <a:avLst/>
                <a:gdLst>
                  <a:gd name="connsiteX0" fmla="*/ 0 w 168925"/>
                  <a:gd name="connsiteY0" fmla="*/ 69773 h 69773"/>
                  <a:gd name="connsiteX1" fmla="*/ 3672 w 168925"/>
                  <a:gd name="connsiteY1" fmla="*/ 51412 h 69773"/>
                  <a:gd name="connsiteX2" fmla="*/ 25706 w 168925"/>
                  <a:gd name="connsiteY2" fmla="*/ 22033 h 69773"/>
                  <a:gd name="connsiteX3" fmla="*/ 77118 w 168925"/>
                  <a:gd name="connsiteY3" fmla="*/ 0 h 69773"/>
                  <a:gd name="connsiteX4" fmla="*/ 128530 w 168925"/>
                  <a:gd name="connsiteY4" fmla="*/ 11017 h 69773"/>
                  <a:gd name="connsiteX5" fmla="*/ 139547 w 168925"/>
                  <a:gd name="connsiteY5" fmla="*/ 14689 h 69773"/>
                  <a:gd name="connsiteX6" fmla="*/ 150564 w 168925"/>
                  <a:gd name="connsiteY6" fmla="*/ 22033 h 69773"/>
                  <a:gd name="connsiteX7" fmla="*/ 168925 w 168925"/>
                  <a:gd name="connsiteY7" fmla="*/ 36723 h 69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8925" h="69773">
                    <a:moveTo>
                      <a:pt x="0" y="69773"/>
                    </a:moveTo>
                    <a:cubicBezTo>
                      <a:pt x="1224" y="63653"/>
                      <a:pt x="1698" y="57333"/>
                      <a:pt x="3672" y="51412"/>
                    </a:cubicBezTo>
                    <a:cubicBezTo>
                      <a:pt x="7174" y="40907"/>
                      <a:pt x="15925" y="27467"/>
                      <a:pt x="25706" y="22033"/>
                    </a:cubicBezTo>
                    <a:cubicBezTo>
                      <a:pt x="42004" y="12978"/>
                      <a:pt x="77118" y="0"/>
                      <a:pt x="77118" y="0"/>
                    </a:cubicBezTo>
                    <a:cubicBezTo>
                      <a:pt x="91208" y="2818"/>
                      <a:pt x="112882" y="6546"/>
                      <a:pt x="128530" y="11017"/>
                    </a:cubicBezTo>
                    <a:cubicBezTo>
                      <a:pt x="132252" y="12080"/>
                      <a:pt x="136085" y="12958"/>
                      <a:pt x="139547" y="14689"/>
                    </a:cubicBezTo>
                    <a:cubicBezTo>
                      <a:pt x="143495" y="16663"/>
                      <a:pt x="146973" y="19468"/>
                      <a:pt x="150564" y="22033"/>
                    </a:cubicBezTo>
                    <a:cubicBezTo>
                      <a:pt x="164629" y="32079"/>
                      <a:pt x="161494" y="29290"/>
                      <a:pt x="168925" y="36723"/>
                    </a:cubicBezTo>
                  </a:path>
                </a:pathLst>
              </a:custGeom>
              <a:noFill/>
              <a:ln w="571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7" name="フリーフォーム: 図形 226">
                <a:extLst>
                  <a:ext uri="{FF2B5EF4-FFF2-40B4-BE49-F238E27FC236}">
                    <a16:creationId xmlns:a16="http://schemas.microsoft.com/office/drawing/2014/main" id="{EC34D108-9DD6-4CCF-C90C-DDAE0EFA0BCA}"/>
                  </a:ext>
                </a:extLst>
              </p:cNvPr>
              <p:cNvSpPr/>
              <p:nvPr/>
            </p:nvSpPr>
            <p:spPr>
              <a:xfrm>
                <a:off x="7149947" y="1142082"/>
                <a:ext cx="51412" cy="29378"/>
              </a:xfrm>
              <a:custGeom>
                <a:avLst/>
                <a:gdLst>
                  <a:gd name="connsiteX0" fmla="*/ 0 w 51412"/>
                  <a:gd name="connsiteY0" fmla="*/ 0 h 29378"/>
                  <a:gd name="connsiteX1" fmla="*/ 18361 w 51412"/>
                  <a:gd name="connsiteY1" fmla="*/ 3672 h 29378"/>
                  <a:gd name="connsiteX2" fmla="*/ 29378 w 51412"/>
                  <a:gd name="connsiteY2" fmla="*/ 11017 h 29378"/>
                  <a:gd name="connsiteX3" fmla="*/ 51412 w 51412"/>
                  <a:gd name="connsiteY3" fmla="*/ 29378 h 2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12" h="29378">
                    <a:moveTo>
                      <a:pt x="0" y="0"/>
                    </a:moveTo>
                    <a:cubicBezTo>
                      <a:pt x="6120" y="1224"/>
                      <a:pt x="12517" y="1480"/>
                      <a:pt x="18361" y="3672"/>
                    </a:cubicBezTo>
                    <a:cubicBezTo>
                      <a:pt x="22494" y="5222"/>
                      <a:pt x="25847" y="8369"/>
                      <a:pt x="29378" y="11017"/>
                    </a:cubicBezTo>
                    <a:cubicBezTo>
                      <a:pt x="45151" y="22847"/>
                      <a:pt x="43068" y="21034"/>
                      <a:pt x="51412" y="29378"/>
                    </a:cubicBezTo>
                  </a:path>
                </a:pathLst>
              </a:custGeom>
              <a:noFill/>
              <a:ln w="571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8" name="フリーフォーム: 図形 227">
                <a:extLst>
                  <a:ext uri="{FF2B5EF4-FFF2-40B4-BE49-F238E27FC236}">
                    <a16:creationId xmlns:a16="http://schemas.microsoft.com/office/drawing/2014/main" id="{DD06E3D2-4F8B-D5BB-BC25-660A3B5BFF82}"/>
                  </a:ext>
                </a:extLst>
              </p:cNvPr>
              <p:cNvSpPr/>
              <p:nvPr/>
            </p:nvSpPr>
            <p:spPr>
              <a:xfrm rot="699926">
                <a:off x="7220356" y="1265104"/>
                <a:ext cx="51412" cy="29378"/>
              </a:xfrm>
              <a:custGeom>
                <a:avLst/>
                <a:gdLst>
                  <a:gd name="connsiteX0" fmla="*/ 0 w 51412"/>
                  <a:gd name="connsiteY0" fmla="*/ 0 h 29378"/>
                  <a:gd name="connsiteX1" fmla="*/ 18361 w 51412"/>
                  <a:gd name="connsiteY1" fmla="*/ 3672 h 29378"/>
                  <a:gd name="connsiteX2" fmla="*/ 29378 w 51412"/>
                  <a:gd name="connsiteY2" fmla="*/ 11017 h 29378"/>
                  <a:gd name="connsiteX3" fmla="*/ 51412 w 51412"/>
                  <a:gd name="connsiteY3" fmla="*/ 29378 h 2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12" h="29378">
                    <a:moveTo>
                      <a:pt x="0" y="0"/>
                    </a:moveTo>
                    <a:cubicBezTo>
                      <a:pt x="6120" y="1224"/>
                      <a:pt x="12517" y="1480"/>
                      <a:pt x="18361" y="3672"/>
                    </a:cubicBezTo>
                    <a:cubicBezTo>
                      <a:pt x="22494" y="5222"/>
                      <a:pt x="25847" y="8369"/>
                      <a:pt x="29378" y="11017"/>
                    </a:cubicBezTo>
                    <a:cubicBezTo>
                      <a:pt x="45151" y="22847"/>
                      <a:pt x="43068" y="21034"/>
                      <a:pt x="51412" y="29378"/>
                    </a:cubicBezTo>
                  </a:path>
                </a:pathLst>
              </a:custGeom>
              <a:noFill/>
              <a:ln w="571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9" name="フリーフォーム: 図形 228">
                <a:extLst>
                  <a:ext uri="{FF2B5EF4-FFF2-40B4-BE49-F238E27FC236}">
                    <a16:creationId xmlns:a16="http://schemas.microsoft.com/office/drawing/2014/main" id="{AD8B3B7F-E83F-6785-2E84-8D840549D962}"/>
                  </a:ext>
                </a:extLst>
              </p:cNvPr>
              <p:cNvSpPr/>
              <p:nvPr/>
            </p:nvSpPr>
            <p:spPr>
              <a:xfrm rot="1377112">
                <a:off x="7229881" y="1378336"/>
                <a:ext cx="51412" cy="29378"/>
              </a:xfrm>
              <a:custGeom>
                <a:avLst/>
                <a:gdLst>
                  <a:gd name="connsiteX0" fmla="*/ 0 w 51412"/>
                  <a:gd name="connsiteY0" fmla="*/ 0 h 29378"/>
                  <a:gd name="connsiteX1" fmla="*/ 18361 w 51412"/>
                  <a:gd name="connsiteY1" fmla="*/ 3672 h 29378"/>
                  <a:gd name="connsiteX2" fmla="*/ 29378 w 51412"/>
                  <a:gd name="connsiteY2" fmla="*/ 11017 h 29378"/>
                  <a:gd name="connsiteX3" fmla="*/ 51412 w 51412"/>
                  <a:gd name="connsiteY3" fmla="*/ 29378 h 2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12" h="29378">
                    <a:moveTo>
                      <a:pt x="0" y="0"/>
                    </a:moveTo>
                    <a:cubicBezTo>
                      <a:pt x="6120" y="1224"/>
                      <a:pt x="12517" y="1480"/>
                      <a:pt x="18361" y="3672"/>
                    </a:cubicBezTo>
                    <a:cubicBezTo>
                      <a:pt x="22494" y="5222"/>
                      <a:pt x="25847" y="8369"/>
                      <a:pt x="29378" y="11017"/>
                    </a:cubicBezTo>
                    <a:cubicBezTo>
                      <a:pt x="45151" y="22847"/>
                      <a:pt x="43068" y="21034"/>
                      <a:pt x="51412" y="29378"/>
                    </a:cubicBezTo>
                  </a:path>
                </a:pathLst>
              </a:custGeom>
              <a:noFill/>
              <a:ln w="571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FBCAAFCF-A661-25BC-1690-EF96CEFDF0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809878" y="1570194"/>
              <a:ext cx="4268880" cy="3667373"/>
              <a:chOff x="3912241" y="1681966"/>
              <a:chExt cx="4027585" cy="3563660"/>
            </a:xfrm>
          </p:grpSpPr>
          <p:grpSp>
            <p:nvGrpSpPr>
              <p:cNvPr id="93" name="グループ化 92">
                <a:extLst>
                  <a:ext uri="{FF2B5EF4-FFF2-40B4-BE49-F238E27FC236}">
                    <a16:creationId xmlns:a16="http://schemas.microsoft.com/office/drawing/2014/main" id="{63D46416-9838-CFB5-5F55-523B9D2E34C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407302" y="1681966"/>
                <a:ext cx="3532524" cy="3563660"/>
                <a:chOff x="3884519" y="2336125"/>
                <a:chExt cx="3158246" cy="3186089"/>
              </a:xfrm>
            </p:grpSpPr>
            <p:grpSp>
              <p:nvGrpSpPr>
                <p:cNvPr id="98" name="グループ化 97">
                  <a:extLst>
                    <a:ext uri="{FF2B5EF4-FFF2-40B4-BE49-F238E27FC236}">
                      <a16:creationId xmlns:a16="http://schemas.microsoft.com/office/drawing/2014/main" id="{93136FBA-8744-C3A1-1182-9A6AA7E52B5D}"/>
                    </a:ext>
                  </a:extLst>
                </p:cNvPr>
                <p:cNvGrpSpPr/>
                <p:nvPr/>
              </p:nvGrpSpPr>
              <p:grpSpPr>
                <a:xfrm>
                  <a:off x="3884519" y="2336125"/>
                  <a:ext cx="3158246" cy="3186089"/>
                  <a:chOff x="3868260" y="2359209"/>
                  <a:chExt cx="3158246" cy="3186089"/>
                </a:xfrm>
              </p:grpSpPr>
              <p:sp>
                <p:nvSpPr>
                  <p:cNvPr id="100" name="フリーフォーム 2">
                    <a:extLst>
                      <a:ext uri="{FF2B5EF4-FFF2-40B4-BE49-F238E27FC236}">
                        <a16:creationId xmlns:a16="http://schemas.microsoft.com/office/drawing/2014/main" id="{DC5B93A0-EA68-A324-0948-E77535236487}"/>
                      </a:ext>
                    </a:extLst>
                  </p:cNvPr>
                  <p:cNvSpPr/>
                  <p:nvPr/>
                </p:nvSpPr>
                <p:spPr>
                  <a:xfrm>
                    <a:off x="5522442" y="2391750"/>
                    <a:ext cx="1504064" cy="2185064"/>
                  </a:xfrm>
                  <a:custGeom>
                    <a:avLst/>
                    <a:gdLst>
                      <a:gd name="connsiteX0" fmla="*/ 1337911 w 1564105"/>
                      <a:gd name="connsiteY0" fmla="*/ 163629 h 2233061"/>
                      <a:gd name="connsiteX1" fmla="*/ 664143 w 1564105"/>
                      <a:gd name="connsiteY1" fmla="*/ 0 h 2233061"/>
                      <a:gd name="connsiteX2" fmla="*/ 312821 w 1564105"/>
                      <a:gd name="connsiteY2" fmla="*/ 134753 h 2233061"/>
                      <a:gd name="connsiteX3" fmla="*/ 48126 w 1564105"/>
                      <a:gd name="connsiteY3" fmla="*/ 649705 h 2233061"/>
                      <a:gd name="connsiteX4" fmla="*/ 0 w 1564105"/>
                      <a:gd name="connsiteY4" fmla="*/ 1198345 h 2233061"/>
                      <a:gd name="connsiteX5" fmla="*/ 178067 w 1564105"/>
                      <a:gd name="connsiteY5" fmla="*/ 1467852 h 2233061"/>
                      <a:gd name="connsiteX6" fmla="*/ 611204 w 1564105"/>
                      <a:gd name="connsiteY6" fmla="*/ 1963553 h 2233061"/>
                      <a:gd name="connsiteX7" fmla="*/ 832585 w 1564105"/>
                      <a:gd name="connsiteY7" fmla="*/ 2233061 h 2233061"/>
                      <a:gd name="connsiteX8" fmla="*/ 899962 w 1564105"/>
                      <a:gd name="connsiteY8" fmla="*/ 1823987 h 2233061"/>
                      <a:gd name="connsiteX9" fmla="*/ 909587 w 1564105"/>
                      <a:gd name="connsiteY9" fmla="*/ 1366787 h 2233061"/>
                      <a:gd name="connsiteX10" fmla="*/ 1256096 w 1564105"/>
                      <a:gd name="connsiteY10" fmla="*/ 1193532 h 2233061"/>
                      <a:gd name="connsiteX11" fmla="*/ 1434164 w 1564105"/>
                      <a:gd name="connsiteY11" fmla="*/ 1155031 h 2233061"/>
                      <a:gd name="connsiteX12" fmla="*/ 972151 w 1564105"/>
                      <a:gd name="connsiteY12" fmla="*/ 1207970 h 2233061"/>
                      <a:gd name="connsiteX13" fmla="*/ 832585 w 1564105"/>
                      <a:gd name="connsiteY13" fmla="*/ 1294597 h 2233061"/>
                      <a:gd name="connsiteX14" fmla="*/ 1121343 w 1564105"/>
                      <a:gd name="connsiteY14" fmla="*/ 1015465 h 2233061"/>
                      <a:gd name="connsiteX15" fmla="*/ 1443789 w 1564105"/>
                      <a:gd name="connsiteY15" fmla="*/ 856648 h 2233061"/>
                      <a:gd name="connsiteX16" fmla="*/ 1564105 w 1564105"/>
                      <a:gd name="connsiteY16" fmla="*/ 822960 h 2233061"/>
                      <a:gd name="connsiteX17" fmla="*/ 1049153 w 1564105"/>
                      <a:gd name="connsiteY17" fmla="*/ 847023 h 2233061"/>
                      <a:gd name="connsiteX18" fmla="*/ 794084 w 1564105"/>
                      <a:gd name="connsiteY18" fmla="*/ 1106905 h 2233061"/>
                      <a:gd name="connsiteX19" fmla="*/ 1102092 w 1564105"/>
                      <a:gd name="connsiteY19" fmla="*/ 750770 h 2233061"/>
                      <a:gd name="connsiteX20" fmla="*/ 1386038 w 1564105"/>
                      <a:gd name="connsiteY20" fmla="*/ 640080 h 2233061"/>
                      <a:gd name="connsiteX21" fmla="*/ 1405288 w 1564105"/>
                      <a:gd name="connsiteY21" fmla="*/ 553452 h 2233061"/>
                      <a:gd name="connsiteX22" fmla="*/ 847023 w 1564105"/>
                      <a:gd name="connsiteY22" fmla="*/ 664143 h 2233061"/>
                      <a:gd name="connsiteX23" fmla="*/ 745958 w 1564105"/>
                      <a:gd name="connsiteY23" fmla="*/ 899962 h 2233061"/>
                      <a:gd name="connsiteX24" fmla="*/ 1087654 w 1564105"/>
                      <a:gd name="connsiteY24" fmla="*/ 529389 h 2233061"/>
                      <a:gd name="connsiteX25" fmla="*/ 1318661 w 1564105"/>
                      <a:gd name="connsiteY25" fmla="*/ 385010 h 2233061"/>
                      <a:gd name="connsiteX26" fmla="*/ 1564105 w 1564105"/>
                      <a:gd name="connsiteY26" fmla="*/ 380197 h 2233061"/>
                      <a:gd name="connsiteX27" fmla="*/ 1515979 w 1564105"/>
                      <a:gd name="connsiteY27" fmla="*/ 370572 h 2233061"/>
                      <a:gd name="connsiteX28" fmla="*/ 1501541 w 1564105"/>
                      <a:gd name="connsiteY28" fmla="*/ 365760 h 2233061"/>
                      <a:gd name="connsiteX29" fmla="*/ 1034715 w 1564105"/>
                      <a:gd name="connsiteY29" fmla="*/ 308008 h 2233061"/>
                      <a:gd name="connsiteX30" fmla="*/ 717082 w 1564105"/>
                      <a:gd name="connsiteY30" fmla="*/ 534202 h 2233061"/>
                      <a:gd name="connsiteX31" fmla="*/ 620829 w 1564105"/>
                      <a:gd name="connsiteY31" fmla="*/ 644892 h 2233061"/>
                      <a:gd name="connsiteX32" fmla="*/ 635267 w 1564105"/>
                      <a:gd name="connsiteY32" fmla="*/ 591953 h 2233061"/>
                      <a:gd name="connsiteX33" fmla="*/ 808522 w 1564105"/>
                      <a:gd name="connsiteY33" fmla="*/ 312821 h 2233061"/>
                      <a:gd name="connsiteX34" fmla="*/ 1188720 w 1564105"/>
                      <a:gd name="connsiteY34" fmla="*/ 197317 h 2233061"/>
                      <a:gd name="connsiteX35" fmla="*/ 1337911 w 1564105"/>
                      <a:gd name="connsiteY35" fmla="*/ 163629 h 2233061"/>
                      <a:gd name="connsiteX0" fmla="*/ 1337911 w 1564105"/>
                      <a:gd name="connsiteY0" fmla="*/ 164098 h 2233530"/>
                      <a:gd name="connsiteX1" fmla="*/ 664143 w 1564105"/>
                      <a:gd name="connsiteY1" fmla="*/ 469 h 2233530"/>
                      <a:gd name="connsiteX2" fmla="*/ 312821 w 1564105"/>
                      <a:gd name="connsiteY2" fmla="*/ 135222 h 2233530"/>
                      <a:gd name="connsiteX3" fmla="*/ 48126 w 1564105"/>
                      <a:gd name="connsiteY3" fmla="*/ 650174 h 2233530"/>
                      <a:gd name="connsiteX4" fmla="*/ 0 w 1564105"/>
                      <a:gd name="connsiteY4" fmla="*/ 1198814 h 2233530"/>
                      <a:gd name="connsiteX5" fmla="*/ 178067 w 1564105"/>
                      <a:gd name="connsiteY5" fmla="*/ 1468321 h 2233530"/>
                      <a:gd name="connsiteX6" fmla="*/ 611204 w 1564105"/>
                      <a:gd name="connsiteY6" fmla="*/ 1964022 h 2233530"/>
                      <a:gd name="connsiteX7" fmla="*/ 832585 w 1564105"/>
                      <a:gd name="connsiteY7" fmla="*/ 2233530 h 2233530"/>
                      <a:gd name="connsiteX8" fmla="*/ 899962 w 1564105"/>
                      <a:gd name="connsiteY8" fmla="*/ 1824456 h 2233530"/>
                      <a:gd name="connsiteX9" fmla="*/ 909587 w 1564105"/>
                      <a:gd name="connsiteY9" fmla="*/ 1367256 h 2233530"/>
                      <a:gd name="connsiteX10" fmla="*/ 1256096 w 1564105"/>
                      <a:gd name="connsiteY10" fmla="*/ 1194001 h 2233530"/>
                      <a:gd name="connsiteX11" fmla="*/ 1434164 w 1564105"/>
                      <a:gd name="connsiteY11" fmla="*/ 1155500 h 2233530"/>
                      <a:gd name="connsiteX12" fmla="*/ 972151 w 1564105"/>
                      <a:gd name="connsiteY12" fmla="*/ 1208439 h 2233530"/>
                      <a:gd name="connsiteX13" fmla="*/ 832585 w 1564105"/>
                      <a:gd name="connsiteY13" fmla="*/ 1295066 h 2233530"/>
                      <a:gd name="connsiteX14" fmla="*/ 1121343 w 1564105"/>
                      <a:gd name="connsiteY14" fmla="*/ 1015934 h 2233530"/>
                      <a:gd name="connsiteX15" fmla="*/ 1443789 w 1564105"/>
                      <a:gd name="connsiteY15" fmla="*/ 857117 h 2233530"/>
                      <a:gd name="connsiteX16" fmla="*/ 1564105 w 1564105"/>
                      <a:gd name="connsiteY16" fmla="*/ 823429 h 2233530"/>
                      <a:gd name="connsiteX17" fmla="*/ 1049153 w 1564105"/>
                      <a:gd name="connsiteY17" fmla="*/ 847492 h 2233530"/>
                      <a:gd name="connsiteX18" fmla="*/ 794084 w 1564105"/>
                      <a:gd name="connsiteY18" fmla="*/ 1107374 h 2233530"/>
                      <a:gd name="connsiteX19" fmla="*/ 1102092 w 1564105"/>
                      <a:gd name="connsiteY19" fmla="*/ 751239 h 2233530"/>
                      <a:gd name="connsiteX20" fmla="*/ 1386038 w 1564105"/>
                      <a:gd name="connsiteY20" fmla="*/ 640549 h 2233530"/>
                      <a:gd name="connsiteX21" fmla="*/ 1405288 w 1564105"/>
                      <a:gd name="connsiteY21" fmla="*/ 553921 h 2233530"/>
                      <a:gd name="connsiteX22" fmla="*/ 847023 w 1564105"/>
                      <a:gd name="connsiteY22" fmla="*/ 664612 h 2233530"/>
                      <a:gd name="connsiteX23" fmla="*/ 745958 w 1564105"/>
                      <a:gd name="connsiteY23" fmla="*/ 900431 h 2233530"/>
                      <a:gd name="connsiteX24" fmla="*/ 1087654 w 1564105"/>
                      <a:gd name="connsiteY24" fmla="*/ 529858 h 2233530"/>
                      <a:gd name="connsiteX25" fmla="*/ 1318661 w 1564105"/>
                      <a:gd name="connsiteY25" fmla="*/ 385479 h 2233530"/>
                      <a:gd name="connsiteX26" fmla="*/ 1564105 w 1564105"/>
                      <a:gd name="connsiteY26" fmla="*/ 380666 h 2233530"/>
                      <a:gd name="connsiteX27" fmla="*/ 1515979 w 1564105"/>
                      <a:gd name="connsiteY27" fmla="*/ 371041 h 2233530"/>
                      <a:gd name="connsiteX28" fmla="*/ 1501541 w 1564105"/>
                      <a:gd name="connsiteY28" fmla="*/ 366229 h 2233530"/>
                      <a:gd name="connsiteX29" fmla="*/ 1034715 w 1564105"/>
                      <a:gd name="connsiteY29" fmla="*/ 308477 h 2233530"/>
                      <a:gd name="connsiteX30" fmla="*/ 717082 w 1564105"/>
                      <a:gd name="connsiteY30" fmla="*/ 534671 h 2233530"/>
                      <a:gd name="connsiteX31" fmla="*/ 620829 w 1564105"/>
                      <a:gd name="connsiteY31" fmla="*/ 645361 h 2233530"/>
                      <a:gd name="connsiteX32" fmla="*/ 635267 w 1564105"/>
                      <a:gd name="connsiteY32" fmla="*/ 592422 h 2233530"/>
                      <a:gd name="connsiteX33" fmla="*/ 808522 w 1564105"/>
                      <a:gd name="connsiteY33" fmla="*/ 313290 h 2233530"/>
                      <a:gd name="connsiteX34" fmla="*/ 1188720 w 1564105"/>
                      <a:gd name="connsiteY34" fmla="*/ 197786 h 2233530"/>
                      <a:gd name="connsiteX35" fmla="*/ 1337911 w 1564105"/>
                      <a:gd name="connsiteY35" fmla="*/ 164098 h 2233530"/>
                      <a:gd name="connsiteX0" fmla="*/ 1337911 w 1564105"/>
                      <a:gd name="connsiteY0" fmla="*/ 164098 h 2233530"/>
                      <a:gd name="connsiteX1" fmla="*/ 664143 w 1564105"/>
                      <a:gd name="connsiteY1" fmla="*/ 469 h 2233530"/>
                      <a:gd name="connsiteX2" fmla="*/ 312821 w 1564105"/>
                      <a:gd name="connsiteY2" fmla="*/ 135222 h 2233530"/>
                      <a:gd name="connsiteX3" fmla="*/ 48126 w 1564105"/>
                      <a:gd name="connsiteY3" fmla="*/ 650174 h 2233530"/>
                      <a:gd name="connsiteX4" fmla="*/ 0 w 1564105"/>
                      <a:gd name="connsiteY4" fmla="*/ 1198814 h 2233530"/>
                      <a:gd name="connsiteX5" fmla="*/ 178067 w 1564105"/>
                      <a:gd name="connsiteY5" fmla="*/ 1468321 h 2233530"/>
                      <a:gd name="connsiteX6" fmla="*/ 611204 w 1564105"/>
                      <a:gd name="connsiteY6" fmla="*/ 1964022 h 2233530"/>
                      <a:gd name="connsiteX7" fmla="*/ 832585 w 1564105"/>
                      <a:gd name="connsiteY7" fmla="*/ 2233530 h 2233530"/>
                      <a:gd name="connsiteX8" fmla="*/ 899962 w 1564105"/>
                      <a:gd name="connsiteY8" fmla="*/ 1824456 h 2233530"/>
                      <a:gd name="connsiteX9" fmla="*/ 909587 w 1564105"/>
                      <a:gd name="connsiteY9" fmla="*/ 1367256 h 2233530"/>
                      <a:gd name="connsiteX10" fmla="*/ 1256096 w 1564105"/>
                      <a:gd name="connsiteY10" fmla="*/ 1194001 h 2233530"/>
                      <a:gd name="connsiteX11" fmla="*/ 1434164 w 1564105"/>
                      <a:gd name="connsiteY11" fmla="*/ 1155500 h 2233530"/>
                      <a:gd name="connsiteX12" fmla="*/ 972151 w 1564105"/>
                      <a:gd name="connsiteY12" fmla="*/ 1208439 h 2233530"/>
                      <a:gd name="connsiteX13" fmla="*/ 832585 w 1564105"/>
                      <a:gd name="connsiteY13" fmla="*/ 1295066 h 2233530"/>
                      <a:gd name="connsiteX14" fmla="*/ 1121343 w 1564105"/>
                      <a:gd name="connsiteY14" fmla="*/ 1015934 h 2233530"/>
                      <a:gd name="connsiteX15" fmla="*/ 1443789 w 1564105"/>
                      <a:gd name="connsiteY15" fmla="*/ 857117 h 2233530"/>
                      <a:gd name="connsiteX16" fmla="*/ 1564105 w 1564105"/>
                      <a:gd name="connsiteY16" fmla="*/ 823429 h 2233530"/>
                      <a:gd name="connsiteX17" fmla="*/ 1049153 w 1564105"/>
                      <a:gd name="connsiteY17" fmla="*/ 847492 h 2233530"/>
                      <a:gd name="connsiteX18" fmla="*/ 794084 w 1564105"/>
                      <a:gd name="connsiteY18" fmla="*/ 1107374 h 2233530"/>
                      <a:gd name="connsiteX19" fmla="*/ 1102092 w 1564105"/>
                      <a:gd name="connsiteY19" fmla="*/ 751239 h 2233530"/>
                      <a:gd name="connsiteX20" fmla="*/ 1386038 w 1564105"/>
                      <a:gd name="connsiteY20" fmla="*/ 640549 h 2233530"/>
                      <a:gd name="connsiteX21" fmla="*/ 1405288 w 1564105"/>
                      <a:gd name="connsiteY21" fmla="*/ 553921 h 2233530"/>
                      <a:gd name="connsiteX22" fmla="*/ 847023 w 1564105"/>
                      <a:gd name="connsiteY22" fmla="*/ 664612 h 2233530"/>
                      <a:gd name="connsiteX23" fmla="*/ 745958 w 1564105"/>
                      <a:gd name="connsiteY23" fmla="*/ 900431 h 2233530"/>
                      <a:gd name="connsiteX24" fmla="*/ 1087654 w 1564105"/>
                      <a:gd name="connsiteY24" fmla="*/ 529858 h 2233530"/>
                      <a:gd name="connsiteX25" fmla="*/ 1318661 w 1564105"/>
                      <a:gd name="connsiteY25" fmla="*/ 385479 h 2233530"/>
                      <a:gd name="connsiteX26" fmla="*/ 1564105 w 1564105"/>
                      <a:gd name="connsiteY26" fmla="*/ 380666 h 2233530"/>
                      <a:gd name="connsiteX27" fmla="*/ 1515979 w 1564105"/>
                      <a:gd name="connsiteY27" fmla="*/ 371041 h 2233530"/>
                      <a:gd name="connsiteX28" fmla="*/ 1501541 w 1564105"/>
                      <a:gd name="connsiteY28" fmla="*/ 366229 h 2233530"/>
                      <a:gd name="connsiteX29" fmla="*/ 1034715 w 1564105"/>
                      <a:gd name="connsiteY29" fmla="*/ 308477 h 2233530"/>
                      <a:gd name="connsiteX30" fmla="*/ 717082 w 1564105"/>
                      <a:gd name="connsiteY30" fmla="*/ 534671 h 2233530"/>
                      <a:gd name="connsiteX31" fmla="*/ 620829 w 1564105"/>
                      <a:gd name="connsiteY31" fmla="*/ 645361 h 2233530"/>
                      <a:gd name="connsiteX32" fmla="*/ 635267 w 1564105"/>
                      <a:gd name="connsiteY32" fmla="*/ 592422 h 2233530"/>
                      <a:gd name="connsiteX33" fmla="*/ 808522 w 1564105"/>
                      <a:gd name="connsiteY33" fmla="*/ 313290 h 2233530"/>
                      <a:gd name="connsiteX34" fmla="*/ 1188720 w 1564105"/>
                      <a:gd name="connsiteY34" fmla="*/ 197786 h 2233530"/>
                      <a:gd name="connsiteX35" fmla="*/ 1337911 w 1564105"/>
                      <a:gd name="connsiteY35" fmla="*/ 164098 h 2233530"/>
                      <a:gd name="connsiteX0" fmla="*/ 1337911 w 1564105"/>
                      <a:gd name="connsiteY0" fmla="*/ 164098 h 2233530"/>
                      <a:gd name="connsiteX1" fmla="*/ 664143 w 1564105"/>
                      <a:gd name="connsiteY1" fmla="*/ 469 h 2233530"/>
                      <a:gd name="connsiteX2" fmla="*/ 312821 w 1564105"/>
                      <a:gd name="connsiteY2" fmla="*/ 135222 h 2233530"/>
                      <a:gd name="connsiteX3" fmla="*/ 48126 w 1564105"/>
                      <a:gd name="connsiteY3" fmla="*/ 650174 h 2233530"/>
                      <a:gd name="connsiteX4" fmla="*/ 0 w 1564105"/>
                      <a:gd name="connsiteY4" fmla="*/ 1198814 h 2233530"/>
                      <a:gd name="connsiteX5" fmla="*/ 178067 w 1564105"/>
                      <a:gd name="connsiteY5" fmla="*/ 1468321 h 2233530"/>
                      <a:gd name="connsiteX6" fmla="*/ 611204 w 1564105"/>
                      <a:gd name="connsiteY6" fmla="*/ 1964022 h 2233530"/>
                      <a:gd name="connsiteX7" fmla="*/ 832585 w 1564105"/>
                      <a:gd name="connsiteY7" fmla="*/ 2233530 h 2233530"/>
                      <a:gd name="connsiteX8" fmla="*/ 899962 w 1564105"/>
                      <a:gd name="connsiteY8" fmla="*/ 1824456 h 2233530"/>
                      <a:gd name="connsiteX9" fmla="*/ 909587 w 1564105"/>
                      <a:gd name="connsiteY9" fmla="*/ 1367256 h 2233530"/>
                      <a:gd name="connsiteX10" fmla="*/ 1256096 w 1564105"/>
                      <a:gd name="connsiteY10" fmla="*/ 1194001 h 2233530"/>
                      <a:gd name="connsiteX11" fmla="*/ 1434164 w 1564105"/>
                      <a:gd name="connsiteY11" fmla="*/ 1155500 h 2233530"/>
                      <a:gd name="connsiteX12" fmla="*/ 972151 w 1564105"/>
                      <a:gd name="connsiteY12" fmla="*/ 1208439 h 2233530"/>
                      <a:gd name="connsiteX13" fmla="*/ 832585 w 1564105"/>
                      <a:gd name="connsiteY13" fmla="*/ 1295066 h 2233530"/>
                      <a:gd name="connsiteX14" fmla="*/ 1121343 w 1564105"/>
                      <a:gd name="connsiteY14" fmla="*/ 1015934 h 2233530"/>
                      <a:gd name="connsiteX15" fmla="*/ 1443789 w 1564105"/>
                      <a:gd name="connsiteY15" fmla="*/ 857117 h 2233530"/>
                      <a:gd name="connsiteX16" fmla="*/ 1564105 w 1564105"/>
                      <a:gd name="connsiteY16" fmla="*/ 823429 h 2233530"/>
                      <a:gd name="connsiteX17" fmla="*/ 1049153 w 1564105"/>
                      <a:gd name="connsiteY17" fmla="*/ 847492 h 2233530"/>
                      <a:gd name="connsiteX18" fmla="*/ 794084 w 1564105"/>
                      <a:gd name="connsiteY18" fmla="*/ 1107374 h 2233530"/>
                      <a:gd name="connsiteX19" fmla="*/ 1102092 w 1564105"/>
                      <a:gd name="connsiteY19" fmla="*/ 751239 h 2233530"/>
                      <a:gd name="connsiteX20" fmla="*/ 1386038 w 1564105"/>
                      <a:gd name="connsiteY20" fmla="*/ 640549 h 2233530"/>
                      <a:gd name="connsiteX21" fmla="*/ 1405288 w 1564105"/>
                      <a:gd name="connsiteY21" fmla="*/ 553921 h 2233530"/>
                      <a:gd name="connsiteX22" fmla="*/ 847023 w 1564105"/>
                      <a:gd name="connsiteY22" fmla="*/ 664612 h 2233530"/>
                      <a:gd name="connsiteX23" fmla="*/ 745958 w 1564105"/>
                      <a:gd name="connsiteY23" fmla="*/ 900431 h 2233530"/>
                      <a:gd name="connsiteX24" fmla="*/ 1087654 w 1564105"/>
                      <a:gd name="connsiteY24" fmla="*/ 529858 h 2233530"/>
                      <a:gd name="connsiteX25" fmla="*/ 1318661 w 1564105"/>
                      <a:gd name="connsiteY25" fmla="*/ 385479 h 2233530"/>
                      <a:gd name="connsiteX26" fmla="*/ 1564105 w 1564105"/>
                      <a:gd name="connsiteY26" fmla="*/ 380666 h 2233530"/>
                      <a:gd name="connsiteX27" fmla="*/ 1515979 w 1564105"/>
                      <a:gd name="connsiteY27" fmla="*/ 371041 h 2233530"/>
                      <a:gd name="connsiteX28" fmla="*/ 1501541 w 1564105"/>
                      <a:gd name="connsiteY28" fmla="*/ 366229 h 2233530"/>
                      <a:gd name="connsiteX29" fmla="*/ 1034715 w 1564105"/>
                      <a:gd name="connsiteY29" fmla="*/ 308477 h 2233530"/>
                      <a:gd name="connsiteX30" fmla="*/ 717082 w 1564105"/>
                      <a:gd name="connsiteY30" fmla="*/ 534671 h 2233530"/>
                      <a:gd name="connsiteX31" fmla="*/ 620829 w 1564105"/>
                      <a:gd name="connsiteY31" fmla="*/ 645361 h 2233530"/>
                      <a:gd name="connsiteX32" fmla="*/ 635267 w 1564105"/>
                      <a:gd name="connsiteY32" fmla="*/ 592422 h 2233530"/>
                      <a:gd name="connsiteX33" fmla="*/ 808522 w 1564105"/>
                      <a:gd name="connsiteY33" fmla="*/ 313290 h 2233530"/>
                      <a:gd name="connsiteX34" fmla="*/ 1188720 w 1564105"/>
                      <a:gd name="connsiteY34" fmla="*/ 197786 h 2233530"/>
                      <a:gd name="connsiteX35" fmla="*/ 1337911 w 1564105"/>
                      <a:gd name="connsiteY35" fmla="*/ 164098 h 2233530"/>
                      <a:gd name="connsiteX0" fmla="*/ 1339735 w 1565929"/>
                      <a:gd name="connsiteY0" fmla="*/ 164098 h 2233530"/>
                      <a:gd name="connsiteX1" fmla="*/ 665967 w 1565929"/>
                      <a:gd name="connsiteY1" fmla="*/ 469 h 2233530"/>
                      <a:gd name="connsiteX2" fmla="*/ 314645 w 1565929"/>
                      <a:gd name="connsiteY2" fmla="*/ 135222 h 2233530"/>
                      <a:gd name="connsiteX3" fmla="*/ 49950 w 1565929"/>
                      <a:gd name="connsiteY3" fmla="*/ 650174 h 2233530"/>
                      <a:gd name="connsiteX4" fmla="*/ 1824 w 1565929"/>
                      <a:gd name="connsiteY4" fmla="*/ 1198814 h 2233530"/>
                      <a:gd name="connsiteX5" fmla="*/ 179891 w 1565929"/>
                      <a:gd name="connsiteY5" fmla="*/ 1468321 h 2233530"/>
                      <a:gd name="connsiteX6" fmla="*/ 613028 w 1565929"/>
                      <a:gd name="connsiteY6" fmla="*/ 1964022 h 2233530"/>
                      <a:gd name="connsiteX7" fmla="*/ 834409 w 1565929"/>
                      <a:gd name="connsiteY7" fmla="*/ 2233530 h 2233530"/>
                      <a:gd name="connsiteX8" fmla="*/ 901786 w 1565929"/>
                      <a:gd name="connsiteY8" fmla="*/ 1824456 h 2233530"/>
                      <a:gd name="connsiteX9" fmla="*/ 911411 w 1565929"/>
                      <a:gd name="connsiteY9" fmla="*/ 1367256 h 2233530"/>
                      <a:gd name="connsiteX10" fmla="*/ 1257920 w 1565929"/>
                      <a:gd name="connsiteY10" fmla="*/ 1194001 h 2233530"/>
                      <a:gd name="connsiteX11" fmla="*/ 1435988 w 1565929"/>
                      <a:gd name="connsiteY11" fmla="*/ 1155500 h 2233530"/>
                      <a:gd name="connsiteX12" fmla="*/ 973975 w 1565929"/>
                      <a:gd name="connsiteY12" fmla="*/ 1208439 h 2233530"/>
                      <a:gd name="connsiteX13" fmla="*/ 834409 w 1565929"/>
                      <a:gd name="connsiteY13" fmla="*/ 1295066 h 2233530"/>
                      <a:gd name="connsiteX14" fmla="*/ 1123167 w 1565929"/>
                      <a:gd name="connsiteY14" fmla="*/ 1015934 h 2233530"/>
                      <a:gd name="connsiteX15" fmla="*/ 1445613 w 1565929"/>
                      <a:gd name="connsiteY15" fmla="*/ 857117 h 2233530"/>
                      <a:gd name="connsiteX16" fmla="*/ 1565929 w 1565929"/>
                      <a:gd name="connsiteY16" fmla="*/ 823429 h 2233530"/>
                      <a:gd name="connsiteX17" fmla="*/ 1050977 w 1565929"/>
                      <a:gd name="connsiteY17" fmla="*/ 847492 h 2233530"/>
                      <a:gd name="connsiteX18" fmla="*/ 795908 w 1565929"/>
                      <a:gd name="connsiteY18" fmla="*/ 1107374 h 2233530"/>
                      <a:gd name="connsiteX19" fmla="*/ 1103916 w 1565929"/>
                      <a:gd name="connsiteY19" fmla="*/ 751239 h 2233530"/>
                      <a:gd name="connsiteX20" fmla="*/ 1387862 w 1565929"/>
                      <a:gd name="connsiteY20" fmla="*/ 640549 h 2233530"/>
                      <a:gd name="connsiteX21" fmla="*/ 1407112 w 1565929"/>
                      <a:gd name="connsiteY21" fmla="*/ 553921 h 2233530"/>
                      <a:gd name="connsiteX22" fmla="*/ 848847 w 1565929"/>
                      <a:gd name="connsiteY22" fmla="*/ 664612 h 2233530"/>
                      <a:gd name="connsiteX23" fmla="*/ 747782 w 1565929"/>
                      <a:gd name="connsiteY23" fmla="*/ 900431 h 2233530"/>
                      <a:gd name="connsiteX24" fmla="*/ 1089478 w 1565929"/>
                      <a:gd name="connsiteY24" fmla="*/ 529858 h 2233530"/>
                      <a:gd name="connsiteX25" fmla="*/ 1320485 w 1565929"/>
                      <a:gd name="connsiteY25" fmla="*/ 385479 h 2233530"/>
                      <a:gd name="connsiteX26" fmla="*/ 1565929 w 1565929"/>
                      <a:gd name="connsiteY26" fmla="*/ 380666 h 2233530"/>
                      <a:gd name="connsiteX27" fmla="*/ 1517803 w 1565929"/>
                      <a:gd name="connsiteY27" fmla="*/ 371041 h 2233530"/>
                      <a:gd name="connsiteX28" fmla="*/ 1503365 w 1565929"/>
                      <a:gd name="connsiteY28" fmla="*/ 366229 h 2233530"/>
                      <a:gd name="connsiteX29" fmla="*/ 1036539 w 1565929"/>
                      <a:gd name="connsiteY29" fmla="*/ 308477 h 2233530"/>
                      <a:gd name="connsiteX30" fmla="*/ 718906 w 1565929"/>
                      <a:gd name="connsiteY30" fmla="*/ 534671 h 2233530"/>
                      <a:gd name="connsiteX31" fmla="*/ 622653 w 1565929"/>
                      <a:gd name="connsiteY31" fmla="*/ 645361 h 2233530"/>
                      <a:gd name="connsiteX32" fmla="*/ 637091 w 1565929"/>
                      <a:gd name="connsiteY32" fmla="*/ 592422 h 2233530"/>
                      <a:gd name="connsiteX33" fmla="*/ 810346 w 1565929"/>
                      <a:gd name="connsiteY33" fmla="*/ 313290 h 2233530"/>
                      <a:gd name="connsiteX34" fmla="*/ 1190544 w 1565929"/>
                      <a:gd name="connsiteY34" fmla="*/ 197786 h 2233530"/>
                      <a:gd name="connsiteX35" fmla="*/ 1339735 w 1565929"/>
                      <a:gd name="connsiteY35" fmla="*/ 164098 h 2233530"/>
                      <a:gd name="connsiteX0" fmla="*/ 1289785 w 1515979"/>
                      <a:gd name="connsiteY0" fmla="*/ 164098 h 2233530"/>
                      <a:gd name="connsiteX1" fmla="*/ 616017 w 1515979"/>
                      <a:gd name="connsiteY1" fmla="*/ 469 h 2233530"/>
                      <a:gd name="connsiteX2" fmla="*/ 264695 w 1515979"/>
                      <a:gd name="connsiteY2" fmla="*/ 135222 h 2233530"/>
                      <a:gd name="connsiteX3" fmla="*/ 0 w 1515979"/>
                      <a:gd name="connsiteY3" fmla="*/ 650174 h 2233530"/>
                      <a:gd name="connsiteX4" fmla="*/ 129941 w 1515979"/>
                      <a:gd name="connsiteY4" fmla="*/ 1468321 h 2233530"/>
                      <a:gd name="connsiteX5" fmla="*/ 563078 w 1515979"/>
                      <a:gd name="connsiteY5" fmla="*/ 1964022 h 2233530"/>
                      <a:gd name="connsiteX6" fmla="*/ 784459 w 1515979"/>
                      <a:gd name="connsiteY6" fmla="*/ 2233530 h 2233530"/>
                      <a:gd name="connsiteX7" fmla="*/ 851836 w 1515979"/>
                      <a:gd name="connsiteY7" fmla="*/ 1824456 h 2233530"/>
                      <a:gd name="connsiteX8" fmla="*/ 861461 w 1515979"/>
                      <a:gd name="connsiteY8" fmla="*/ 1367256 h 2233530"/>
                      <a:gd name="connsiteX9" fmla="*/ 1207970 w 1515979"/>
                      <a:gd name="connsiteY9" fmla="*/ 1194001 h 2233530"/>
                      <a:gd name="connsiteX10" fmla="*/ 1386038 w 1515979"/>
                      <a:gd name="connsiteY10" fmla="*/ 1155500 h 2233530"/>
                      <a:gd name="connsiteX11" fmla="*/ 924025 w 1515979"/>
                      <a:gd name="connsiteY11" fmla="*/ 1208439 h 2233530"/>
                      <a:gd name="connsiteX12" fmla="*/ 784459 w 1515979"/>
                      <a:gd name="connsiteY12" fmla="*/ 1295066 h 2233530"/>
                      <a:gd name="connsiteX13" fmla="*/ 1073217 w 1515979"/>
                      <a:gd name="connsiteY13" fmla="*/ 1015934 h 2233530"/>
                      <a:gd name="connsiteX14" fmla="*/ 1395663 w 1515979"/>
                      <a:gd name="connsiteY14" fmla="*/ 857117 h 2233530"/>
                      <a:gd name="connsiteX15" fmla="*/ 1515979 w 1515979"/>
                      <a:gd name="connsiteY15" fmla="*/ 823429 h 2233530"/>
                      <a:gd name="connsiteX16" fmla="*/ 1001027 w 1515979"/>
                      <a:gd name="connsiteY16" fmla="*/ 847492 h 2233530"/>
                      <a:gd name="connsiteX17" fmla="*/ 745958 w 1515979"/>
                      <a:gd name="connsiteY17" fmla="*/ 1107374 h 2233530"/>
                      <a:gd name="connsiteX18" fmla="*/ 1053966 w 1515979"/>
                      <a:gd name="connsiteY18" fmla="*/ 751239 h 2233530"/>
                      <a:gd name="connsiteX19" fmla="*/ 1337912 w 1515979"/>
                      <a:gd name="connsiteY19" fmla="*/ 640549 h 2233530"/>
                      <a:gd name="connsiteX20" fmla="*/ 1357162 w 1515979"/>
                      <a:gd name="connsiteY20" fmla="*/ 553921 h 2233530"/>
                      <a:gd name="connsiteX21" fmla="*/ 798897 w 1515979"/>
                      <a:gd name="connsiteY21" fmla="*/ 664612 h 2233530"/>
                      <a:gd name="connsiteX22" fmla="*/ 697832 w 1515979"/>
                      <a:gd name="connsiteY22" fmla="*/ 900431 h 2233530"/>
                      <a:gd name="connsiteX23" fmla="*/ 1039528 w 1515979"/>
                      <a:gd name="connsiteY23" fmla="*/ 529858 h 2233530"/>
                      <a:gd name="connsiteX24" fmla="*/ 1270535 w 1515979"/>
                      <a:gd name="connsiteY24" fmla="*/ 385479 h 2233530"/>
                      <a:gd name="connsiteX25" fmla="*/ 1515979 w 1515979"/>
                      <a:gd name="connsiteY25" fmla="*/ 380666 h 2233530"/>
                      <a:gd name="connsiteX26" fmla="*/ 1467853 w 1515979"/>
                      <a:gd name="connsiteY26" fmla="*/ 371041 h 2233530"/>
                      <a:gd name="connsiteX27" fmla="*/ 1453415 w 1515979"/>
                      <a:gd name="connsiteY27" fmla="*/ 366229 h 2233530"/>
                      <a:gd name="connsiteX28" fmla="*/ 986589 w 1515979"/>
                      <a:gd name="connsiteY28" fmla="*/ 308477 h 2233530"/>
                      <a:gd name="connsiteX29" fmla="*/ 668956 w 1515979"/>
                      <a:gd name="connsiteY29" fmla="*/ 534671 h 2233530"/>
                      <a:gd name="connsiteX30" fmla="*/ 572703 w 1515979"/>
                      <a:gd name="connsiteY30" fmla="*/ 645361 h 2233530"/>
                      <a:gd name="connsiteX31" fmla="*/ 587141 w 1515979"/>
                      <a:gd name="connsiteY31" fmla="*/ 592422 h 2233530"/>
                      <a:gd name="connsiteX32" fmla="*/ 760396 w 1515979"/>
                      <a:gd name="connsiteY32" fmla="*/ 313290 h 2233530"/>
                      <a:gd name="connsiteX33" fmla="*/ 1140594 w 1515979"/>
                      <a:gd name="connsiteY33" fmla="*/ 197786 h 2233530"/>
                      <a:gd name="connsiteX34" fmla="*/ 1289785 w 1515979"/>
                      <a:gd name="connsiteY34" fmla="*/ 164098 h 2233530"/>
                      <a:gd name="connsiteX0" fmla="*/ 1289785 w 1515979"/>
                      <a:gd name="connsiteY0" fmla="*/ 164098 h 2233530"/>
                      <a:gd name="connsiteX1" fmla="*/ 616017 w 1515979"/>
                      <a:gd name="connsiteY1" fmla="*/ 469 h 2233530"/>
                      <a:gd name="connsiteX2" fmla="*/ 264695 w 1515979"/>
                      <a:gd name="connsiteY2" fmla="*/ 135222 h 2233530"/>
                      <a:gd name="connsiteX3" fmla="*/ 0 w 1515979"/>
                      <a:gd name="connsiteY3" fmla="*/ 650174 h 2233530"/>
                      <a:gd name="connsiteX4" fmla="*/ 129941 w 1515979"/>
                      <a:gd name="connsiteY4" fmla="*/ 1468321 h 2233530"/>
                      <a:gd name="connsiteX5" fmla="*/ 563078 w 1515979"/>
                      <a:gd name="connsiteY5" fmla="*/ 1964022 h 2233530"/>
                      <a:gd name="connsiteX6" fmla="*/ 784459 w 1515979"/>
                      <a:gd name="connsiteY6" fmla="*/ 2233530 h 2233530"/>
                      <a:gd name="connsiteX7" fmla="*/ 851836 w 1515979"/>
                      <a:gd name="connsiteY7" fmla="*/ 1824456 h 2233530"/>
                      <a:gd name="connsiteX8" fmla="*/ 861461 w 1515979"/>
                      <a:gd name="connsiteY8" fmla="*/ 1367256 h 2233530"/>
                      <a:gd name="connsiteX9" fmla="*/ 1207970 w 1515979"/>
                      <a:gd name="connsiteY9" fmla="*/ 1194001 h 2233530"/>
                      <a:gd name="connsiteX10" fmla="*/ 1386038 w 1515979"/>
                      <a:gd name="connsiteY10" fmla="*/ 1155500 h 2233530"/>
                      <a:gd name="connsiteX11" fmla="*/ 924025 w 1515979"/>
                      <a:gd name="connsiteY11" fmla="*/ 1208439 h 2233530"/>
                      <a:gd name="connsiteX12" fmla="*/ 784459 w 1515979"/>
                      <a:gd name="connsiteY12" fmla="*/ 1295066 h 2233530"/>
                      <a:gd name="connsiteX13" fmla="*/ 1073217 w 1515979"/>
                      <a:gd name="connsiteY13" fmla="*/ 1015934 h 2233530"/>
                      <a:gd name="connsiteX14" fmla="*/ 1395663 w 1515979"/>
                      <a:gd name="connsiteY14" fmla="*/ 857117 h 2233530"/>
                      <a:gd name="connsiteX15" fmla="*/ 1515979 w 1515979"/>
                      <a:gd name="connsiteY15" fmla="*/ 823429 h 2233530"/>
                      <a:gd name="connsiteX16" fmla="*/ 1001027 w 1515979"/>
                      <a:gd name="connsiteY16" fmla="*/ 847492 h 2233530"/>
                      <a:gd name="connsiteX17" fmla="*/ 745958 w 1515979"/>
                      <a:gd name="connsiteY17" fmla="*/ 1107374 h 2233530"/>
                      <a:gd name="connsiteX18" fmla="*/ 1053966 w 1515979"/>
                      <a:gd name="connsiteY18" fmla="*/ 751239 h 2233530"/>
                      <a:gd name="connsiteX19" fmla="*/ 1337912 w 1515979"/>
                      <a:gd name="connsiteY19" fmla="*/ 640549 h 2233530"/>
                      <a:gd name="connsiteX20" fmla="*/ 1357162 w 1515979"/>
                      <a:gd name="connsiteY20" fmla="*/ 553921 h 2233530"/>
                      <a:gd name="connsiteX21" fmla="*/ 798897 w 1515979"/>
                      <a:gd name="connsiteY21" fmla="*/ 664612 h 2233530"/>
                      <a:gd name="connsiteX22" fmla="*/ 697832 w 1515979"/>
                      <a:gd name="connsiteY22" fmla="*/ 900431 h 2233530"/>
                      <a:gd name="connsiteX23" fmla="*/ 1039528 w 1515979"/>
                      <a:gd name="connsiteY23" fmla="*/ 529858 h 2233530"/>
                      <a:gd name="connsiteX24" fmla="*/ 1270535 w 1515979"/>
                      <a:gd name="connsiteY24" fmla="*/ 385479 h 2233530"/>
                      <a:gd name="connsiteX25" fmla="*/ 1515979 w 1515979"/>
                      <a:gd name="connsiteY25" fmla="*/ 380666 h 2233530"/>
                      <a:gd name="connsiteX26" fmla="*/ 1467853 w 1515979"/>
                      <a:gd name="connsiteY26" fmla="*/ 371041 h 2233530"/>
                      <a:gd name="connsiteX27" fmla="*/ 1453415 w 1515979"/>
                      <a:gd name="connsiteY27" fmla="*/ 366229 h 2233530"/>
                      <a:gd name="connsiteX28" fmla="*/ 986589 w 1515979"/>
                      <a:gd name="connsiteY28" fmla="*/ 308477 h 2233530"/>
                      <a:gd name="connsiteX29" fmla="*/ 668956 w 1515979"/>
                      <a:gd name="connsiteY29" fmla="*/ 534671 h 2233530"/>
                      <a:gd name="connsiteX30" fmla="*/ 572703 w 1515979"/>
                      <a:gd name="connsiteY30" fmla="*/ 645361 h 2233530"/>
                      <a:gd name="connsiteX31" fmla="*/ 587141 w 1515979"/>
                      <a:gd name="connsiteY31" fmla="*/ 592422 h 2233530"/>
                      <a:gd name="connsiteX32" fmla="*/ 760396 w 1515979"/>
                      <a:gd name="connsiteY32" fmla="*/ 313290 h 2233530"/>
                      <a:gd name="connsiteX33" fmla="*/ 1140594 w 1515979"/>
                      <a:gd name="connsiteY33" fmla="*/ 197786 h 2233530"/>
                      <a:gd name="connsiteX34" fmla="*/ 1289785 w 1515979"/>
                      <a:gd name="connsiteY34" fmla="*/ 164098 h 2233530"/>
                      <a:gd name="connsiteX0" fmla="*/ 1295658 w 1521852"/>
                      <a:gd name="connsiteY0" fmla="*/ 164098 h 2233530"/>
                      <a:gd name="connsiteX1" fmla="*/ 621890 w 1521852"/>
                      <a:gd name="connsiteY1" fmla="*/ 469 h 2233530"/>
                      <a:gd name="connsiteX2" fmla="*/ 270568 w 1521852"/>
                      <a:gd name="connsiteY2" fmla="*/ 135222 h 2233530"/>
                      <a:gd name="connsiteX3" fmla="*/ 5873 w 1521852"/>
                      <a:gd name="connsiteY3" fmla="*/ 650174 h 2233530"/>
                      <a:gd name="connsiteX4" fmla="*/ 135814 w 1521852"/>
                      <a:gd name="connsiteY4" fmla="*/ 1468321 h 2233530"/>
                      <a:gd name="connsiteX5" fmla="*/ 568951 w 1521852"/>
                      <a:gd name="connsiteY5" fmla="*/ 1964022 h 2233530"/>
                      <a:gd name="connsiteX6" fmla="*/ 790332 w 1521852"/>
                      <a:gd name="connsiteY6" fmla="*/ 2233530 h 2233530"/>
                      <a:gd name="connsiteX7" fmla="*/ 857709 w 1521852"/>
                      <a:gd name="connsiteY7" fmla="*/ 1824456 h 2233530"/>
                      <a:gd name="connsiteX8" fmla="*/ 867334 w 1521852"/>
                      <a:gd name="connsiteY8" fmla="*/ 1367256 h 2233530"/>
                      <a:gd name="connsiteX9" fmla="*/ 1213843 w 1521852"/>
                      <a:gd name="connsiteY9" fmla="*/ 1194001 h 2233530"/>
                      <a:gd name="connsiteX10" fmla="*/ 1391911 w 1521852"/>
                      <a:gd name="connsiteY10" fmla="*/ 1155500 h 2233530"/>
                      <a:gd name="connsiteX11" fmla="*/ 929898 w 1521852"/>
                      <a:gd name="connsiteY11" fmla="*/ 1208439 h 2233530"/>
                      <a:gd name="connsiteX12" fmla="*/ 790332 w 1521852"/>
                      <a:gd name="connsiteY12" fmla="*/ 1295066 h 2233530"/>
                      <a:gd name="connsiteX13" fmla="*/ 1079090 w 1521852"/>
                      <a:gd name="connsiteY13" fmla="*/ 1015934 h 2233530"/>
                      <a:gd name="connsiteX14" fmla="*/ 1401536 w 1521852"/>
                      <a:gd name="connsiteY14" fmla="*/ 857117 h 2233530"/>
                      <a:gd name="connsiteX15" fmla="*/ 1521852 w 1521852"/>
                      <a:gd name="connsiteY15" fmla="*/ 823429 h 2233530"/>
                      <a:gd name="connsiteX16" fmla="*/ 1006900 w 1521852"/>
                      <a:gd name="connsiteY16" fmla="*/ 847492 h 2233530"/>
                      <a:gd name="connsiteX17" fmla="*/ 751831 w 1521852"/>
                      <a:gd name="connsiteY17" fmla="*/ 1107374 h 2233530"/>
                      <a:gd name="connsiteX18" fmla="*/ 1059839 w 1521852"/>
                      <a:gd name="connsiteY18" fmla="*/ 751239 h 2233530"/>
                      <a:gd name="connsiteX19" fmla="*/ 1343785 w 1521852"/>
                      <a:gd name="connsiteY19" fmla="*/ 640549 h 2233530"/>
                      <a:gd name="connsiteX20" fmla="*/ 1363035 w 1521852"/>
                      <a:gd name="connsiteY20" fmla="*/ 553921 h 2233530"/>
                      <a:gd name="connsiteX21" fmla="*/ 804770 w 1521852"/>
                      <a:gd name="connsiteY21" fmla="*/ 664612 h 2233530"/>
                      <a:gd name="connsiteX22" fmla="*/ 703705 w 1521852"/>
                      <a:gd name="connsiteY22" fmla="*/ 900431 h 2233530"/>
                      <a:gd name="connsiteX23" fmla="*/ 1045401 w 1521852"/>
                      <a:gd name="connsiteY23" fmla="*/ 529858 h 2233530"/>
                      <a:gd name="connsiteX24" fmla="*/ 1276408 w 1521852"/>
                      <a:gd name="connsiteY24" fmla="*/ 385479 h 2233530"/>
                      <a:gd name="connsiteX25" fmla="*/ 1521852 w 1521852"/>
                      <a:gd name="connsiteY25" fmla="*/ 380666 h 2233530"/>
                      <a:gd name="connsiteX26" fmla="*/ 1473726 w 1521852"/>
                      <a:gd name="connsiteY26" fmla="*/ 371041 h 2233530"/>
                      <a:gd name="connsiteX27" fmla="*/ 1459288 w 1521852"/>
                      <a:gd name="connsiteY27" fmla="*/ 366229 h 2233530"/>
                      <a:gd name="connsiteX28" fmla="*/ 992462 w 1521852"/>
                      <a:gd name="connsiteY28" fmla="*/ 308477 h 2233530"/>
                      <a:gd name="connsiteX29" fmla="*/ 674829 w 1521852"/>
                      <a:gd name="connsiteY29" fmla="*/ 534671 h 2233530"/>
                      <a:gd name="connsiteX30" fmla="*/ 578576 w 1521852"/>
                      <a:gd name="connsiteY30" fmla="*/ 645361 h 2233530"/>
                      <a:gd name="connsiteX31" fmla="*/ 593014 w 1521852"/>
                      <a:gd name="connsiteY31" fmla="*/ 592422 h 2233530"/>
                      <a:gd name="connsiteX32" fmla="*/ 766269 w 1521852"/>
                      <a:gd name="connsiteY32" fmla="*/ 313290 h 2233530"/>
                      <a:gd name="connsiteX33" fmla="*/ 1146467 w 1521852"/>
                      <a:gd name="connsiteY33" fmla="*/ 197786 h 2233530"/>
                      <a:gd name="connsiteX34" fmla="*/ 1295658 w 1521852"/>
                      <a:gd name="connsiteY34" fmla="*/ 164098 h 2233530"/>
                      <a:gd name="connsiteX0" fmla="*/ 1311940 w 1538134"/>
                      <a:gd name="connsiteY0" fmla="*/ 164198 h 2233630"/>
                      <a:gd name="connsiteX1" fmla="*/ 638172 w 1538134"/>
                      <a:gd name="connsiteY1" fmla="*/ 569 h 2233630"/>
                      <a:gd name="connsiteX2" fmla="*/ 286850 w 1538134"/>
                      <a:gd name="connsiteY2" fmla="*/ 135322 h 2233630"/>
                      <a:gd name="connsiteX3" fmla="*/ 7717 w 1538134"/>
                      <a:gd name="connsiteY3" fmla="*/ 693588 h 2233630"/>
                      <a:gd name="connsiteX4" fmla="*/ 152096 w 1538134"/>
                      <a:gd name="connsiteY4" fmla="*/ 1468421 h 2233630"/>
                      <a:gd name="connsiteX5" fmla="*/ 585233 w 1538134"/>
                      <a:gd name="connsiteY5" fmla="*/ 1964122 h 2233630"/>
                      <a:gd name="connsiteX6" fmla="*/ 806614 w 1538134"/>
                      <a:gd name="connsiteY6" fmla="*/ 2233630 h 2233630"/>
                      <a:gd name="connsiteX7" fmla="*/ 873991 w 1538134"/>
                      <a:gd name="connsiteY7" fmla="*/ 1824556 h 2233630"/>
                      <a:gd name="connsiteX8" fmla="*/ 883616 w 1538134"/>
                      <a:gd name="connsiteY8" fmla="*/ 1367356 h 2233630"/>
                      <a:gd name="connsiteX9" fmla="*/ 1230125 w 1538134"/>
                      <a:gd name="connsiteY9" fmla="*/ 1194101 h 2233630"/>
                      <a:gd name="connsiteX10" fmla="*/ 1408193 w 1538134"/>
                      <a:gd name="connsiteY10" fmla="*/ 1155600 h 2233630"/>
                      <a:gd name="connsiteX11" fmla="*/ 946180 w 1538134"/>
                      <a:gd name="connsiteY11" fmla="*/ 1208539 h 2233630"/>
                      <a:gd name="connsiteX12" fmla="*/ 806614 w 1538134"/>
                      <a:gd name="connsiteY12" fmla="*/ 1295166 h 2233630"/>
                      <a:gd name="connsiteX13" fmla="*/ 1095372 w 1538134"/>
                      <a:gd name="connsiteY13" fmla="*/ 1016034 h 2233630"/>
                      <a:gd name="connsiteX14" fmla="*/ 1417818 w 1538134"/>
                      <a:gd name="connsiteY14" fmla="*/ 857217 h 2233630"/>
                      <a:gd name="connsiteX15" fmla="*/ 1538134 w 1538134"/>
                      <a:gd name="connsiteY15" fmla="*/ 823529 h 2233630"/>
                      <a:gd name="connsiteX16" fmla="*/ 1023182 w 1538134"/>
                      <a:gd name="connsiteY16" fmla="*/ 847592 h 2233630"/>
                      <a:gd name="connsiteX17" fmla="*/ 768113 w 1538134"/>
                      <a:gd name="connsiteY17" fmla="*/ 1107474 h 2233630"/>
                      <a:gd name="connsiteX18" fmla="*/ 1076121 w 1538134"/>
                      <a:gd name="connsiteY18" fmla="*/ 751339 h 2233630"/>
                      <a:gd name="connsiteX19" fmla="*/ 1360067 w 1538134"/>
                      <a:gd name="connsiteY19" fmla="*/ 640649 h 2233630"/>
                      <a:gd name="connsiteX20" fmla="*/ 1379317 w 1538134"/>
                      <a:gd name="connsiteY20" fmla="*/ 554021 h 2233630"/>
                      <a:gd name="connsiteX21" fmla="*/ 821052 w 1538134"/>
                      <a:gd name="connsiteY21" fmla="*/ 664712 h 2233630"/>
                      <a:gd name="connsiteX22" fmla="*/ 719987 w 1538134"/>
                      <a:gd name="connsiteY22" fmla="*/ 900531 h 2233630"/>
                      <a:gd name="connsiteX23" fmla="*/ 1061683 w 1538134"/>
                      <a:gd name="connsiteY23" fmla="*/ 529958 h 2233630"/>
                      <a:gd name="connsiteX24" fmla="*/ 1292690 w 1538134"/>
                      <a:gd name="connsiteY24" fmla="*/ 385579 h 2233630"/>
                      <a:gd name="connsiteX25" fmla="*/ 1538134 w 1538134"/>
                      <a:gd name="connsiteY25" fmla="*/ 380766 h 2233630"/>
                      <a:gd name="connsiteX26" fmla="*/ 1490008 w 1538134"/>
                      <a:gd name="connsiteY26" fmla="*/ 371141 h 2233630"/>
                      <a:gd name="connsiteX27" fmla="*/ 1475570 w 1538134"/>
                      <a:gd name="connsiteY27" fmla="*/ 366329 h 2233630"/>
                      <a:gd name="connsiteX28" fmla="*/ 1008744 w 1538134"/>
                      <a:gd name="connsiteY28" fmla="*/ 308577 h 2233630"/>
                      <a:gd name="connsiteX29" fmla="*/ 691111 w 1538134"/>
                      <a:gd name="connsiteY29" fmla="*/ 534771 h 2233630"/>
                      <a:gd name="connsiteX30" fmla="*/ 594858 w 1538134"/>
                      <a:gd name="connsiteY30" fmla="*/ 645461 h 2233630"/>
                      <a:gd name="connsiteX31" fmla="*/ 609296 w 1538134"/>
                      <a:gd name="connsiteY31" fmla="*/ 592522 h 2233630"/>
                      <a:gd name="connsiteX32" fmla="*/ 782551 w 1538134"/>
                      <a:gd name="connsiteY32" fmla="*/ 313390 h 2233630"/>
                      <a:gd name="connsiteX33" fmla="*/ 1162749 w 1538134"/>
                      <a:gd name="connsiteY33" fmla="*/ 197886 h 2233630"/>
                      <a:gd name="connsiteX34" fmla="*/ 1311940 w 1538134"/>
                      <a:gd name="connsiteY34" fmla="*/ 164198 h 2233630"/>
                      <a:gd name="connsiteX0" fmla="*/ 1311940 w 1538134"/>
                      <a:gd name="connsiteY0" fmla="*/ 167104 h 2236536"/>
                      <a:gd name="connsiteX1" fmla="*/ 638172 w 1538134"/>
                      <a:gd name="connsiteY1" fmla="*/ 3475 h 2236536"/>
                      <a:gd name="connsiteX2" fmla="*/ 286850 w 1538134"/>
                      <a:gd name="connsiteY2" fmla="*/ 138228 h 2236536"/>
                      <a:gd name="connsiteX3" fmla="*/ 7717 w 1538134"/>
                      <a:gd name="connsiteY3" fmla="*/ 696494 h 2236536"/>
                      <a:gd name="connsiteX4" fmla="*/ 152096 w 1538134"/>
                      <a:gd name="connsiteY4" fmla="*/ 1471327 h 2236536"/>
                      <a:gd name="connsiteX5" fmla="*/ 585233 w 1538134"/>
                      <a:gd name="connsiteY5" fmla="*/ 1967028 h 2236536"/>
                      <a:gd name="connsiteX6" fmla="*/ 806614 w 1538134"/>
                      <a:gd name="connsiteY6" fmla="*/ 2236536 h 2236536"/>
                      <a:gd name="connsiteX7" fmla="*/ 873991 w 1538134"/>
                      <a:gd name="connsiteY7" fmla="*/ 1827462 h 2236536"/>
                      <a:gd name="connsiteX8" fmla="*/ 883616 w 1538134"/>
                      <a:gd name="connsiteY8" fmla="*/ 1370262 h 2236536"/>
                      <a:gd name="connsiteX9" fmla="*/ 1230125 w 1538134"/>
                      <a:gd name="connsiteY9" fmla="*/ 1197007 h 2236536"/>
                      <a:gd name="connsiteX10" fmla="*/ 1408193 w 1538134"/>
                      <a:gd name="connsiteY10" fmla="*/ 1158506 h 2236536"/>
                      <a:gd name="connsiteX11" fmla="*/ 946180 w 1538134"/>
                      <a:gd name="connsiteY11" fmla="*/ 1211445 h 2236536"/>
                      <a:gd name="connsiteX12" fmla="*/ 806614 w 1538134"/>
                      <a:gd name="connsiteY12" fmla="*/ 1298072 h 2236536"/>
                      <a:gd name="connsiteX13" fmla="*/ 1095372 w 1538134"/>
                      <a:gd name="connsiteY13" fmla="*/ 1018940 h 2236536"/>
                      <a:gd name="connsiteX14" fmla="*/ 1417818 w 1538134"/>
                      <a:gd name="connsiteY14" fmla="*/ 860123 h 2236536"/>
                      <a:gd name="connsiteX15" fmla="*/ 1538134 w 1538134"/>
                      <a:gd name="connsiteY15" fmla="*/ 826435 h 2236536"/>
                      <a:gd name="connsiteX16" fmla="*/ 1023182 w 1538134"/>
                      <a:gd name="connsiteY16" fmla="*/ 850498 h 2236536"/>
                      <a:gd name="connsiteX17" fmla="*/ 768113 w 1538134"/>
                      <a:gd name="connsiteY17" fmla="*/ 1110380 h 2236536"/>
                      <a:gd name="connsiteX18" fmla="*/ 1076121 w 1538134"/>
                      <a:gd name="connsiteY18" fmla="*/ 754245 h 2236536"/>
                      <a:gd name="connsiteX19" fmla="*/ 1360067 w 1538134"/>
                      <a:gd name="connsiteY19" fmla="*/ 643555 h 2236536"/>
                      <a:gd name="connsiteX20" fmla="*/ 1379317 w 1538134"/>
                      <a:gd name="connsiteY20" fmla="*/ 556927 h 2236536"/>
                      <a:gd name="connsiteX21" fmla="*/ 821052 w 1538134"/>
                      <a:gd name="connsiteY21" fmla="*/ 667618 h 2236536"/>
                      <a:gd name="connsiteX22" fmla="*/ 719987 w 1538134"/>
                      <a:gd name="connsiteY22" fmla="*/ 903437 h 2236536"/>
                      <a:gd name="connsiteX23" fmla="*/ 1061683 w 1538134"/>
                      <a:gd name="connsiteY23" fmla="*/ 532864 h 2236536"/>
                      <a:gd name="connsiteX24" fmla="*/ 1292690 w 1538134"/>
                      <a:gd name="connsiteY24" fmla="*/ 388485 h 2236536"/>
                      <a:gd name="connsiteX25" fmla="*/ 1538134 w 1538134"/>
                      <a:gd name="connsiteY25" fmla="*/ 383672 h 2236536"/>
                      <a:gd name="connsiteX26" fmla="*/ 1490008 w 1538134"/>
                      <a:gd name="connsiteY26" fmla="*/ 374047 h 2236536"/>
                      <a:gd name="connsiteX27" fmla="*/ 1475570 w 1538134"/>
                      <a:gd name="connsiteY27" fmla="*/ 369235 h 2236536"/>
                      <a:gd name="connsiteX28" fmla="*/ 1008744 w 1538134"/>
                      <a:gd name="connsiteY28" fmla="*/ 311483 h 2236536"/>
                      <a:gd name="connsiteX29" fmla="*/ 691111 w 1538134"/>
                      <a:gd name="connsiteY29" fmla="*/ 537677 h 2236536"/>
                      <a:gd name="connsiteX30" fmla="*/ 594858 w 1538134"/>
                      <a:gd name="connsiteY30" fmla="*/ 648367 h 2236536"/>
                      <a:gd name="connsiteX31" fmla="*/ 609296 w 1538134"/>
                      <a:gd name="connsiteY31" fmla="*/ 595428 h 2236536"/>
                      <a:gd name="connsiteX32" fmla="*/ 782551 w 1538134"/>
                      <a:gd name="connsiteY32" fmla="*/ 316296 h 2236536"/>
                      <a:gd name="connsiteX33" fmla="*/ 1162749 w 1538134"/>
                      <a:gd name="connsiteY33" fmla="*/ 200792 h 2236536"/>
                      <a:gd name="connsiteX34" fmla="*/ 1311940 w 1538134"/>
                      <a:gd name="connsiteY34" fmla="*/ 167104 h 2236536"/>
                      <a:gd name="connsiteX0" fmla="*/ 1306680 w 1532874"/>
                      <a:gd name="connsiteY0" fmla="*/ 163717 h 2233149"/>
                      <a:gd name="connsiteX1" fmla="*/ 632912 w 1532874"/>
                      <a:gd name="connsiteY1" fmla="*/ 88 h 2233149"/>
                      <a:gd name="connsiteX2" fmla="*/ 243089 w 1532874"/>
                      <a:gd name="connsiteY2" fmla="*/ 187780 h 2233149"/>
                      <a:gd name="connsiteX3" fmla="*/ 2457 w 1532874"/>
                      <a:gd name="connsiteY3" fmla="*/ 693107 h 2233149"/>
                      <a:gd name="connsiteX4" fmla="*/ 146836 w 1532874"/>
                      <a:gd name="connsiteY4" fmla="*/ 1467940 h 2233149"/>
                      <a:gd name="connsiteX5" fmla="*/ 579973 w 1532874"/>
                      <a:gd name="connsiteY5" fmla="*/ 1963641 h 2233149"/>
                      <a:gd name="connsiteX6" fmla="*/ 801354 w 1532874"/>
                      <a:gd name="connsiteY6" fmla="*/ 2233149 h 2233149"/>
                      <a:gd name="connsiteX7" fmla="*/ 868731 w 1532874"/>
                      <a:gd name="connsiteY7" fmla="*/ 1824075 h 2233149"/>
                      <a:gd name="connsiteX8" fmla="*/ 878356 w 1532874"/>
                      <a:gd name="connsiteY8" fmla="*/ 1366875 h 2233149"/>
                      <a:gd name="connsiteX9" fmla="*/ 1224865 w 1532874"/>
                      <a:gd name="connsiteY9" fmla="*/ 1193620 h 2233149"/>
                      <a:gd name="connsiteX10" fmla="*/ 1402933 w 1532874"/>
                      <a:gd name="connsiteY10" fmla="*/ 1155119 h 2233149"/>
                      <a:gd name="connsiteX11" fmla="*/ 940920 w 1532874"/>
                      <a:gd name="connsiteY11" fmla="*/ 1208058 h 2233149"/>
                      <a:gd name="connsiteX12" fmla="*/ 801354 w 1532874"/>
                      <a:gd name="connsiteY12" fmla="*/ 1294685 h 2233149"/>
                      <a:gd name="connsiteX13" fmla="*/ 1090112 w 1532874"/>
                      <a:gd name="connsiteY13" fmla="*/ 1015553 h 2233149"/>
                      <a:gd name="connsiteX14" fmla="*/ 1412558 w 1532874"/>
                      <a:gd name="connsiteY14" fmla="*/ 856736 h 2233149"/>
                      <a:gd name="connsiteX15" fmla="*/ 1532874 w 1532874"/>
                      <a:gd name="connsiteY15" fmla="*/ 823048 h 2233149"/>
                      <a:gd name="connsiteX16" fmla="*/ 1017922 w 1532874"/>
                      <a:gd name="connsiteY16" fmla="*/ 847111 h 2233149"/>
                      <a:gd name="connsiteX17" fmla="*/ 762853 w 1532874"/>
                      <a:gd name="connsiteY17" fmla="*/ 1106993 h 2233149"/>
                      <a:gd name="connsiteX18" fmla="*/ 1070861 w 1532874"/>
                      <a:gd name="connsiteY18" fmla="*/ 750858 h 2233149"/>
                      <a:gd name="connsiteX19" fmla="*/ 1354807 w 1532874"/>
                      <a:gd name="connsiteY19" fmla="*/ 640168 h 2233149"/>
                      <a:gd name="connsiteX20" fmla="*/ 1374057 w 1532874"/>
                      <a:gd name="connsiteY20" fmla="*/ 553540 h 2233149"/>
                      <a:gd name="connsiteX21" fmla="*/ 815792 w 1532874"/>
                      <a:gd name="connsiteY21" fmla="*/ 664231 h 2233149"/>
                      <a:gd name="connsiteX22" fmla="*/ 714727 w 1532874"/>
                      <a:gd name="connsiteY22" fmla="*/ 900050 h 2233149"/>
                      <a:gd name="connsiteX23" fmla="*/ 1056423 w 1532874"/>
                      <a:gd name="connsiteY23" fmla="*/ 529477 h 2233149"/>
                      <a:gd name="connsiteX24" fmla="*/ 1287430 w 1532874"/>
                      <a:gd name="connsiteY24" fmla="*/ 385098 h 2233149"/>
                      <a:gd name="connsiteX25" fmla="*/ 1532874 w 1532874"/>
                      <a:gd name="connsiteY25" fmla="*/ 380285 h 2233149"/>
                      <a:gd name="connsiteX26" fmla="*/ 1484748 w 1532874"/>
                      <a:gd name="connsiteY26" fmla="*/ 370660 h 2233149"/>
                      <a:gd name="connsiteX27" fmla="*/ 1470310 w 1532874"/>
                      <a:gd name="connsiteY27" fmla="*/ 365848 h 2233149"/>
                      <a:gd name="connsiteX28" fmla="*/ 1003484 w 1532874"/>
                      <a:gd name="connsiteY28" fmla="*/ 308096 h 2233149"/>
                      <a:gd name="connsiteX29" fmla="*/ 685851 w 1532874"/>
                      <a:gd name="connsiteY29" fmla="*/ 534290 h 2233149"/>
                      <a:gd name="connsiteX30" fmla="*/ 589598 w 1532874"/>
                      <a:gd name="connsiteY30" fmla="*/ 644980 h 2233149"/>
                      <a:gd name="connsiteX31" fmla="*/ 604036 w 1532874"/>
                      <a:gd name="connsiteY31" fmla="*/ 592041 h 2233149"/>
                      <a:gd name="connsiteX32" fmla="*/ 777291 w 1532874"/>
                      <a:gd name="connsiteY32" fmla="*/ 312909 h 2233149"/>
                      <a:gd name="connsiteX33" fmla="*/ 1157489 w 1532874"/>
                      <a:gd name="connsiteY33" fmla="*/ 197405 h 2233149"/>
                      <a:gd name="connsiteX34" fmla="*/ 1306680 w 1532874"/>
                      <a:gd name="connsiteY34" fmla="*/ 163717 h 2233149"/>
                      <a:gd name="connsiteX0" fmla="*/ 1306680 w 1532874"/>
                      <a:gd name="connsiteY0" fmla="*/ 163717 h 2233149"/>
                      <a:gd name="connsiteX1" fmla="*/ 632912 w 1532874"/>
                      <a:gd name="connsiteY1" fmla="*/ 88 h 2233149"/>
                      <a:gd name="connsiteX2" fmla="*/ 243089 w 1532874"/>
                      <a:gd name="connsiteY2" fmla="*/ 187780 h 2233149"/>
                      <a:gd name="connsiteX3" fmla="*/ 2457 w 1532874"/>
                      <a:gd name="connsiteY3" fmla="*/ 693107 h 2233149"/>
                      <a:gd name="connsiteX4" fmla="*/ 146836 w 1532874"/>
                      <a:gd name="connsiteY4" fmla="*/ 1467940 h 2233149"/>
                      <a:gd name="connsiteX5" fmla="*/ 579973 w 1532874"/>
                      <a:gd name="connsiteY5" fmla="*/ 1963641 h 2233149"/>
                      <a:gd name="connsiteX6" fmla="*/ 801354 w 1532874"/>
                      <a:gd name="connsiteY6" fmla="*/ 2233149 h 2233149"/>
                      <a:gd name="connsiteX7" fmla="*/ 868731 w 1532874"/>
                      <a:gd name="connsiteY7" fmla="*/ 1824075 h 2233149"/>
                      <a:gd name="connsiteX8" fmla="*/ 878356 w 1532874"/>
                      <a:gd name="connsiteY8" fmla="*/ 1366875 h 2233149"/>
                      <a:gd name="connsiteX9" fmla="*/ 1224865 w 1532874"/>
                      <a:gd name="connsiteY9" fmla="*/ 1193620 h 2233149"/>
                      <a:gd name="connsiteX10" fmla="*/ 1402933 w 1532874"/>
                      <a:gd name="connsiteY10" fmla="*/ 1155119 h 2233149"/>
                      <a:gd name="connsiteX11" fmla="*/ 940920 w 1532874"/>
                      <a:gd name="connsiteY11" fmla="*/ 1208058 h 2233149"/>
                      <a:gd name="connsiteX12" fmla="*/ 801354 w 1532874"/>
                      <a:gd name="connsiteY12" fmla="*/ 1294685 h 2233149"/>
                      <a:gd name="connsiteX13" fmla="*/ 1090112 w 1532874"/>
                      <a:gd name="connsiteY13" fmla="*/ 1015553 h 2233149"/>
                      <a:gd name="connsiteX14" fmla="*/ 1412558 w 1532874"/>
                      <a:gd name="connsiteY14" fmla="*/ 856736 h 2233149"/>
                      <a:gd name="connsiteX15" fmla="*/ 1532874 w 1532874"/>
                      <a:gd name="connsiteY15" fmla="*/ 823048 h 2233149"/>
                      <a:gd name="connsiteX16" fmla="*/ 1017922 w 1532874"/>
                      <a:gd name="connsiteY16" fmla="*/ 847111 h 2233149"/>
                      <a:gd name="connsiteX17" fmla="*/ 762853 w 1532874"/>
                      <a:gd name="connsiteY17" fmla="*/ 1106993 h 2233149"/>
                      <a:gd name="connsiteX18" fmla="*/ 1070861 w 1532874"/>
                      <a:gd name="connsiteY18" fmla="*/ 750858 h 2233149"/>
                      <a:gd name="connsiteX19" fmla="*/ 1354807 w 1532874"/>
                      <a:gd name="connsiteY19" fmla="*/ 640168 h 2233149"/>
                      <a:gd name="connsiteX20" fmla="*/ 1374057 w 1532874"/>
                      <a:gd name="connsiteY20" fmla="*/ 553540 h 2233149"/>
                      <a:gd name="connsiteX21" fmla="*/ 815792 w 1532874"/>
                      <a:gd name="connsiteY21" fmla="*/ 664231 h 2233149"/>
                      <a:gd name="connsiteX22" fmla="*/ 714727 w 1532874"/>
                      <a:gd name="connsiteY22" fmla="*/ 900050 h 2233149"/>
                      <a:gd name="connsiteX23" fmla="*/ 1056423 w 1532874"/>
                      <a:gd name="connsiteY23" fmla="*/ 529477 h 2233149"/>
                      <a:gd name="connsiteX24" fmla="*/ 1287430 w 1532874"/>
                      <a:gd name="connsiteY24" fmla="*/ 385098 h 2233149"/>
                      <a:gd name="connsiteX25" fmla="*/ 1532874 w 1532874"/>
                      <a:gd name="connsiteY25" fmla="*/ 380285 h 2233149"/>
                      <a:gd name="connsiteX26" fmla="*/ 1484748 w 1532874"/>
                      <a:gd name="connsiteY26" fmla="*/ 370660 h 2233149"/>
                      <a:gd name="connsiteX27" fmla="*/ 1470310 w 1532874"/>
                      <a:gd name="connsiteY27" fmla="*/ 365848 h 2233149"/>
                      <a:gd name="connsiteX28" fmla="*/ 1003484 w 1532874"/>
                      <a:gd name="connsiteY28" fmla="*/ 308096 h 2233149"/>
                      <a:gd name="connsiteX29" fmla="*/ 685851 w 1532874"/>
                      <a:gd name="connsiteY29" fmla="*/ 534290 h 2233149"/>
                      <a:gd name="connsiteX30" fmla="*/ 589598 w 1532874"/>
                      <a:gd name="connsiteY30" fmla="*/ 644980 h 2233149"/>
                      <a:gd name="connsiteX31" fmla="*/ 604036 w 1532874"/>
                      <a:gd name="connsiteY31" fmla="*/ 592041 h 2233149"/>
                      <a:gd name="connsiteX32" fmla="*/ 777291 w 1532874"/>
                      <a:gd name="connsiteY32" fmla="*/ 312909 h 2233149"/>
                      <a:gd name="connsiteX33" fmla="*/ 1157489 w 1532874"/>
                      <a:gd name="connsiteY33" fmla="*/ 197405 h 2233149"/>
                      <a:gd name="connsiteX34" fmla="*/ 1306680 w 1532874"/>
                      <a:gd name="connsiteY34" fmla="*/ 163717 h 2233149"/>
                      <a:gd name="connsiteX0" fmla="*/ 1306680 w 1532874"/>
                      <a:gd name="connsiteY0" fmla="*/ 164534 h 2233966"/>
                      <a:gd name="connsiteX1" fmla="*/ 63291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868731 w 1532874"/>
                      <a:gd name="connsiteY7" fmla="*/ 1824892 h 2233966"/>
                      <a:gd name="connsiteX8" fmla="*/ 878356 w 1532874"/>
                      <a:gd name="connsiteY8" fmla="*/ 1367692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868731 w 1532874"/>
                      <a:gd name="connsiteY7" fmla="*/ 1824892 h 2233966"/>
                      <a:gd name="connsiteX8" fmla="*/ 878356 w 1532874"/>
                      <a:gd name="connsiteY8" fmla="*/ 1367692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868731 w 1532874"/>
                      <a:gd name="connsiteY7" fmla="*/ 1824892 h 2233966"/>
                      <a:gd name="connsiteX8" fmla="*/ 878356 w 1532874"/>
                      <a:gd name="connsiteY8" fmla="*/ 1367692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878356 w 1532874"/>
                      <a:gd name="connsiteY8" fmla="*/ 1367692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878356 w 1532874"/>
                      <a:gd name="connsiteY8" fmla="*/ 1367692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878356 w 1532874"/>
                      <a:gd name="connsiteY8" fmla="*/ 1367692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907232 w 1532874"/>
                      <a:gd name="connsiteY8" fmla="*/ 1444694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907232 w 1532874"/>
                      <a:gd name="connsiteY8" fmla="*/ 1444694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907232 w 1532874"/>
                      <a:gd name="connsiteY8" fmla="*/ 1444694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907232 w 1532874"/>
                      <a:gd name="connsiteY8" fmla="*/ 1444694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936108 w 1532874"/>
                      <a:gd name="connsiteY8" fmla="*/ 1507258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36108 w 1532874"/>
                      <a:gd name="connsiteY7" fmla="*/ 1848955 h 2233966"/>
                      <a:gd name="connsiteX8" fmla="*/ 936108 w 1532874"/>
                      <a:gd name="connsiteY8" fmla="*/ 1507258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24865 w 1532874"/>
                      <a:gd name="connsiteY9" fmla="*/ 1194437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02933 w 1532874"/>
                      <a:gd name="connsiteY10" fmla="*/ 1155936 h 2233966"/>
                      <a:gd name="connsiteX11" fmla="*/ 940920 w 1532874"/>
                      <a:gd name="connsiteY11" fmla="*/ 1208875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02933 w 1532874"/>
                      <a:gd name="connsiteY10" fmla="*/ 1155936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02933 w 1532874"/>
                      <a:gd name="connsiteY10" fmla="*/ 1155936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02933 w 1532874"/>
                      <a:gd name="connsiteY10" fmla="*/ 1155936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68179 w 1532874"/>
                      <a:gd name="connsiteY9" fmla="*/ 1218501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39303 w 1532874"/>
                      <a:gd name="connsiteY9" fmla="*/ 1271440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39303 w 1532874"/>
                      <a:gd name="connsiteY9" fmla="*/ 1271440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39303 w 1532874"/>
                      <a:gd name="connsiteY9" fmla="*/ 1271440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39303 w 1532874"/>
                      <a:gd name="connsiteY9" fmla="*/ 1271440 h 2233966"/>
                      <a:gd name="connsiteX10" fmla="*/ 1484748 w 1532874"/>
                      <a:gd name="connsiteY10" fmla="*/ 1160749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239303 w 1532874"/>
                      <a:gd name="connsiteY9" fmla="*/ 1271440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36108 w 1532874"/>
                      <a:gd name="connsiteY8" fmla="*/ 1507258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31873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412558 w 1532874"/>
                      <a:gd name="connsiteY14" fmla="*/ 857553 h 2233966"/>
                      <a:gd name="connsiteX15" fmla="*/ 1532874 w 1532874"/>
                      <a:gd name="connsiteY15" fmla="*/ 823865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5522"/>
                      <a:gd name="connsiteY0" fmla="*/ 164534 h 2233966"/>
                      <a:gd name="connsiteX1" fmla="*/ 743602 w 1535522"/>
                      <a:gd name="connsiteY1" fmla="*/ 905 h 2233966"/>
                      <a:gd name="connsiteX2" fmla="*/ 243089 w 1535522"/>
                      <a:gd name="connsiteY2" fmla="*/ 188597 h 2233966"/>
                      <a:gd name="connsiteX3" fmla="*/ 2457 w 1535522"/>
                      <a:gd name="connsiteY3" fmla="*/ 693924 h 2233966"/>
                      <a:gd name="connsiteX4" fmla="*/ 146836 w 1535522"/>
                      <a:gd name="connsiteY4" fmla="*/ 1468757 h 2233966"/>
                      <a:gd name="connsiteX5" fmla="*/ 579973 w 1535522"/>
                      <a:gd name="connsiteY5" fmla="*/ 1964458 h 2233966"/>
                      <a:gd name="connsiteX6" fmla="*/ 801354 w 1535522"/>
                      <a:gd name="connsiteY6" fmla="*/ 2233966 h 2233966"/>
                      <a:gd name="connsiteX7" fmla="*/ 945734 w 1535522"/>
                      <a:gd name="connsiteY7" fmla="*/ 1925957 h 2233966"/>
                      <a:gd name="connsiteX8" fmla="*/ 907233 w 1535522"/>
                      <a:gd name="connsiteY8" fmla="*/ 1569822 h 2233966"/>
                      <a:gd name="connsiteX9" fmla="*/ 1181551 w 1535522"/>
                      <a:gd name="connsiteY9" fmla="*/ 1276253 h 2233966"/>
                      <a:gd name="connsiteX10" fmla="*/ 1422184 w 1535522"/>
                      <a:gd name="connsiteY10" fmla="*/ 1136685 h 2233966"/>
                      <a:gd name="connsiteX11" fmla="*/ 1099737 w 1535522"/>
                      <a:gd name="connsiteY11" fmla="*/ 1160749 h 2233966"/>
                      <a:gd name="connsiteX12" fmla="*/ 801354 w 1535522"/>
                      <a:gd name="connsiteY12" fmla="*/ 1295502 h 2233966"/>
                      <a:gd name="connsiteX13" fmla="*/ 1090112 w 1535522"/>
                      <a:gd name="connsiteY13" fmla="*/ 1016370 h 2233966"/>
                      <a:gd name="connsiteX14" fmla="*/ 1412558 w 1535522"/>
                      <a:gd name="connsiteY14" fmla="*/ 857553 h 2233966"/>
                      <a:gd name="connsiteX15" fmla="*/ 1532874 w 1535522"/>
                      <a:gd name="connsiteY15" fmla="*/ 823865 h 2233966"/>
                      <a:gd name="connsiteX16" fmla="*/ 1017922 w 1535522"/>
                      <a:gd name="connsiteY16" fmla="*/ 847928 h 2233966"/>
                      <a:gd name="connsiteX17" fmla="*/ 762853 w 1535522"/>
                      <a:gd name="connsiteY17" fmla="*/ 1107810 h 2233966"/>
                      <a:gd name="connsiteX18" fmla="*/ 1070861 w 1535522"/>
                      <a:gd name="connsiteY18" fmla="*/ 751675 h 2233966"/>
                      <a:gd name="connsiteX19" fmla="*/ 1354807 w 1535522"/>
                      <a:gd name="connsiteY19" fmla="*/ 640985 h 2233966"/>
                      <a:gd name="connsiteX20" fmla="*/ 1374057 w 1535522"/>
                      <a:gd name="connsiteY20" fmla="*/ 554357 h 2233966"/>
                      <a:gd name="connsiteX21" fmla="*/ 815792 w 1535522"/>
                      <a:gd name="connsiteY21" fmla="*/ 665048 h 2233966"/>
                      <a:gd name="connsiteX22" fmla="*/ 714727 w 1535522"/>
                      <a:gd name="connsiteY22" fmla="*/ 900867 h 2233966"/>
                      <a:gd name="connsiteX23" fmla="*/ 1056423 w 1535522"/>
                      <a:gd name="connsiteY23" fmla="*/ 530294 h 2233966"/>
                      <a:gd name="connsiteX24" fmla="*/ 1287430 w 1535522"/>
                      <a:gd name="connsiteY24" fmla="*/ 385915 h 2233966"/>
                      <a:gd name="connsiteX25" fmla="*/ 1532874 w 1535522"/>
                      <a:gd name="connsiteY25" fmla="*/ 381102 h 2233966"/>
                      <a:gd name="connsiteX26" fmla="*/ 1484748 w 1535522"/>
                      <a:gd name="connsiteY26" fmla="*/ 371477 h 2233966"/>
                      <a:gd name="connsiteX27" fmla="*/ 1470310 w 1535522"/>
                      <a:gd name="connsiteY27" fmla="*/ 366665 h 2233966"/>
                      <a:gd name="connsiteX28" fmla="*/ 1003484 w 1535522"/>
                      <a:gd name="connsiteY28" fmla="*/ 308913 h 2233966"/>
                      <a:gd name="connsiteX29" fmla="*/ 685851 w 1535522"/>
                      <a:gd name="connsiteY29" fmla="*/ 535107 h 2233966"/>
                      <a:gd name="connsiteX30" fmla="*/ 589598 w 1535522"/>
                      <a:gd name="connsiteY30" fmla="*/ 645797 h 2233966"/>
                      <a:gd name="connsiteX31" fmla="*/ 604036 w 1535522"/>
                      <a:gd name="connsiteY31" fmla="*/ 592858 h 2233966"/>
                      <a:gd name="connsiteX32" fmla="*/ 777291 w 1535522"/>
                      <a:gd name="connsiteY32" fmla="*/ 313726 h 2233966"/>
                      <a:gd name="connsiteX33" fmla="*/ 1157489 w 1535522"/>
                      <a:gd name="connsiteY33" fmla="*/ 198222 h 2233966"/>
                      <a:gd name="connsiteX34" fmla="*/ 1306680 w 1535522"/>
                      <a:gd name="connsiteY34" fmla="*/ 164534 h 2233966"/>
                      <a:gd name="connsiteX0" fmla="*/ 1306680 w 1549661"/>
                      <a:gd name="connsiteY0" fmla="*/ 164534 h 2233966"/>
                      <a:gd name="connsiteX1" fmla="*/ 743602 w 1549661"/>
                      <a:gd name="connsiteY1" fmla="*/ 905 h 2233966"/>
                      <a:gd name="connsiteX2" fmla="*/ 243089 w 1549661"/>
                      <a:gd name="connsiteY2" fmla="*/ 188597 h 2233966"/>
                      <a:gd name="connsiteX3" fmla="*/ 2457 w 1549661"/>
                      <a:gd name="connsiteY3" fmla="*/ 693924 h 2233966"/>
                      <a:gd name="connsiteX4" fmla="*/ 146836 w 1549661"/>
                      <a:gd name="connsiteY4" fmla="*/ 1468757 h 2233966"/>
                      <a:gd name="connsiteX5" fmla="*/ 579973 w 1549661"/>
                      <a:gd name="connsiteY5" fmla="*/ 1964458 h 2233966"/>
                      <a:gd name="connsiteX6" fmla="*/ 801354 w 1549661"/>
                      <a:gd name="connsiteY6" fmla="*/ 2233966 h 2233966"/>
                      <a:gd name="connsiteX7" fmla="*/ 945734 w 1549661"/>
                      <a:gd name="connsiteY7" fmla="*/ 1925957 h 2233966"/>
                      <a:gd name="connsiteX8" fmla="*/ 907233 w 1549661"/>
                      <a:gd name="connsiteY8" fmla="*/ 1569822 h 2233966"/>
                      <a:gd name="connsiteX9" fmla="*/ 1181551 w 1549661"/>
                      <a:gd name="connsiteY9" fmla="*/ 1276253 h 2233966"/>
                      <a:gd name="connsiteX10" fmla="*/ 1422184 w 1549661"/>
                      <a:gd name="connsiteY10" fmla="*/ 1136685 h 2233966"/>
                      <a:gd name="connsiteX11" fmla="*/ 1099737 w 1549661"/>
                      <a:gd name="connsiteY11" fmla="*/ 1160749 h 2233966"/>
                      <a:gd name="connsiteX12" fmla="*/ 801354 w 1549661"/>
                      <a:gd name="connsiteY12" fmla="*/ 1295502 h 2233966"/>
                      <a:gd name="connsiteX13" fmla="*/ 1090112 w 1549661"/>
                      <a:gd name="connsiteY13" fmla="*/ 1016370 h 2233966"/>
                      <a:gd name="connsiteX14" fmla="*/ 1412558 w 1549661"/>
                      <a:gd name="connsiteY14" fmla="*/ 857553 h 2233966"/>
                      <a:gd name="connsiteX15" fmla="*/ 1532874 w 1549661"/>
                      <a:gd name="connsiteY15" fmla="*/ 823865 h 2233966"/>
                      <a:gd name="connsiteX16" fmla="*/ 1017922 w 1549661"/>
                      <a:gd name="connsiteY16" fmla="*/ 847928 h 2233966"/>
                      <a:gd name="connsiteX17" fmla="*/ 762853 w 1549661"/>
                      <a:gd name="connsiteY17" fmla="*/ 1107810 h 2233966"/>
                      <a:gd name="connsiteX18" fmla="*/ 1070861 w 1549661"/>
                      <a:gd name="connsiteY18" fmla="*/ 751675 h 2233966"/>
                      <a:gd name="connsiteX19" fmla="*/ 1354807 w 1549661"/>
                      <a:gd name="connsiteY19" fmla="*/ 640985 h 2233966"/>
                      <a:gd name="connsiteX20" fmla="*/ 1374057 w 1549661"/>
                      <a:gd name="connsiteY20" fmla="*/ 554357 h 2233966"/>
                      <a:gd name="connsiteX21" fmla="*/ 815792 w 1549661"/>
                      <a:gd name="connsiteY21" fmla="*/ 665048 h 2233966"/>
                      <a:gd name="connsiteX22" fmla="*/ 714727 w 1549661"/>
                      <a:gd name="connsiteY22" fmla="*/ 900867 h 2233966"/>
                      <a:gd name="connsiteX23" fmla="*/ 1056423 w 1549661"/>
                      <a:gd name="connsiteY23" fmla="*/ 530294 h 2233966"/>
                      <a:gd name="connsiteX24" fmla="*/ 1287430 w 1549661"/>
                      <a:gd name="connsiteY24" fmla="*/ 385915 h 2233966"/>
                      <a:gd name="connsiteX25" fmla="*/ 1532874 w 1549661"/>
                      <a:gd name="connsiteY25" fmla="*/ 381102 h 2233966"/>
                      <a:gd name="connsiteX26" fmla="*/ 1484748 w 1549661"/>
                      <a:gd name="connsiteY26" fmla="*/ 371477 h 2233966"/>
                      <a:gd name="connsiteX27" fmla="*/ 1470310 w 1549661"/>
                      <a:gd name="connsiteY27" fmla="*/ 366665 h 2233966"/>
                      <a:gd name="connsiteX28" fmla="*/ 1003484 w 1549661"/>
                      <a:gd name="connsiteY28" fmla="*/ 308913 h 2233966"/>
                      <a:gd name="connsiteX29" fmla="*/ 685851 w 1549661"/>
                      <a:gd name="connsiteY29" fmla="*/ 535107 h 2233966"/>
                      <a:gd name="connsiteX30" fmla="*/ 589598 w 1549661"/>
                      <a:gd name="connsiteY30" fmla="*/ 645797 h 2233966"/>
                      <a:gd name="connsiteX31" fmla="*/ 604036 w 1549661"/>
                      <a:gd name="connsiteY31" fmla="*/ 592858 h 2233966"/>
                      <a:gd name="connsiteX32" fmla="*/ 777291 w 1549661"/>
                      <a:gd name="connsiteY32" fmla="*/ 313726 h 2233966"/>
                      <a:gd name="connsiteX33" fmla="*/ 1157489 w 1549661"/>
                      <a:gd name="connsiteY33" fmla="*/ 198222 h 2233966"/>
                      <a:gd name="connsiteX34" fmla="*/ 1306680 w 1549661"/>
                      <a:gd name="connsiteY34" fmla="*/ 164534 h 2233966"/>
                      <a:gd name="connsiteX0" fmla="*/ 1306680 w 1545931"/>
                      <a:gd name="connsiteY0" fmla="*/ 164534 h 2233966"/>
                      <a:gd name="connsiteX1" fmla="*/ 743602 w 1545931"/>
                      <a:gd name="connsiteY1" fmla="*/ 905 h 2233966"/>
                      <a:gd name="connsiteX2" fmla="*/ 243089 w 1545931"/>
                      <a:gd name="connsiteY2" fmla="*/ 188597 h 2233966"/>
                      <a:gd name="connsiteX3" fmla="*/ 2457 w 1545931"/>
                      <a:gd name="connsiteY3" fmla="*/ 693924 h 2233966"/>
                      <a:gd name="connsiteX4" fmla="*/ 146836 w 1545931"/>
                      <a:gd name="connsiteY4" fmla="*/ 1468757 h 2233966"/>
                      <a:gd name="connsiteX5" fmla="*/ 579973 w 1545931"/>
                      <a:gd name="connsiteY5" fmla="*/ 1964458 h 2233966"/>
                      <a:gd name="connsiteX6" fmla="*/ 801354 w 1545931"/>
                      <a:gd name="connsiteY6" fmla="*/ 2233966 h 2233966"/>
                      <a:gd name="connsiteX7" fmla="*/ 945734 w 1545931"/>
                      <a:gd name="connsiteY7" fmla="*/ 1925957 h 2233966"/>
                      <a:gd name="connsiteX8" fmla="*/ 907233 w 1545931"/>
                      <a:gd name="connsiteY8" fmla="*/ 1569822 h 2233966"/>
                      <a:gd name="connsiteX9" fmla="*/ 1181551 w 1545931"/>
                      <a:gd name="connsiteY9" fmla="*/ 1276253 h 2233966"/>
                      <a:gd name="connsiteX10" fmla="*/ 1422184 w 1545931"/>
                      <a:gd name="connsiteY10" fmla="*/ 1136685 h 2233966"/>
                      <a:gd name="connsiteX11" fmla="*/ 1099737 w 1545931"/>
                      <a:gd name="connsiteY11" fmla="*/ 1160749 h 2233966"/>
                      <a:gd name="connsiteX12" fmla="*/ 801354 w 1545931"/>
                      <a:gd name="connsiteY12" fmla="*/ 1295502 h 2233966"/>
                      <a:gd name="connsiteX13" fmla="*/ 1090112 w 1545931"/>
                      <a:gd name="connsiteY13" fmla="*/ 1016370 h 2233966"/>
                      <a:gd name="connsiteX14" fmla="*/ 1383682 w 1545931"/>
                      <a:gd name="connsiteY14" fmla="*/ 886429 h 2233966"/>
                      <a:gd name="connsiteX15" fmla="*/ 1532874 w 1545931"/>
                      <a:gd name="connsiteY15" fmla="*/ 823865 h 2233966"/>
                      <a:gd name="connsiteX16" fmla="*/ 1017922 w 1545931"/>
                      <a:gd name="connsiteY16" fmla="*/ 847928 h 2233966"/>
                      <a:gd name="connsiteX17" fmla="*/ 762853 w 1545931"/>
                      <a:gd name="connsiteY17" fmla="*/ 1107810 h 2233966"/>
                      <a:gd name="connsiteX18" fmla="*/ 1070861 w 1545931"/>
                      <a:gd name="connsiteY18" fmla="*/ 751675 h 2233966"/>
                      <a:gd name="connsiteX19" fmla="*/ 1354807 w 1545931"/>
                      <a:gd name="connsiteY19" fmla="*/ 640985 h 2233966"/>
                      <a:gd name="connsiteX20" fmla="*/ 1374057 w 1545931"/>
                      <a:gd name="connsiteY20" fmla="*/ 554357 h 2233966"/>
                      <a:gd name="connsiteX21" fmla="*/ 815792 w 1545931"/>
                      <a:gd name="connsiteY21" fmla="*/ 665048 h 2233966"/>
                      <a:gd name="connsiteX22" fmla="*/ 714727 w 1545931"/>
                      <a:gd name="connsiteY22" fmla="*/ 900867 h 2233966"/>
                      <a:gd name="connsiteX23" fmla="*/ 1056423 w 1545931"/>
                      <a:gd name="connsiteY23" fmla="*/ 530294 h 2233966"/>
                      <a:gd name="connsiteX24" fmla="*/ 1287430 w 1545931"/>
                      <a:gd name="connsiteY24" fmla="*/ 385915 h 2233966"/>
                      <a:gd name="connsiteX25" fmla="*/ 1532874 w 1545931"/>
                      <a:gd name="connsiteY25" fmla="*/ 381102 h 2233966"/>
                      <a:gd name="connsiteX26" fmla="*/ 1484748 w 1545931"/>
                      <a:gd name="connsiteY26" fmla="*/ 371477 h 2233966"/>
                      <a:gd name="connsiteX27" fmla="*/ 1470310 w 1545931"/>
                      <a:gd name="connsiteY27" fmla="*/ 366665 h 2233966"/>
                      <a:gd name="connsiteX28" fmla="*/ 1003484 w 1545931"/>
                      <a:gd name="connsiteY28" fmla="*/ 308913 h 2233966"/>
                      <a:gd name="connsiteX29" fmla="*/ 685851 w 1545931"/>
                      <a:gd name="connsiteY29" fmla="*/ 535107 h 2233966"/>
                      <a:gd name="connsiteX30" fmla="*/ 589598 w 1545931"/>
                      <a:gd name="connsiteY30" fmla="*/ 645797 h 2233966"/>
                      <a:gd name="connsiteX31" fmla="*/ 604036 w 1545931"/>
                      <a:gd name="connsiteY31" fmla="*/ 592858 h 2233966"/>
                      <a:gd name="connsiteX32" fmla="*/ 777291 w 1545931"/>
                      <a:gd name="connsiteY32" fmla="*/ 313726 h 2233966"/>
                      <a:gd name="connsiteX33" fmla="*/ 1157489 w 1545931"/>
                      <a:gd name="connsiteY33" fmla="*/ 198222 h 2233966"/>
                      <a:gd name="connsiteX34" fmla="*/ 1306680 w 1545931"/>
                      <a:gd name="connsiteY34" fmla="*/ 164534 h 2233966"/>
                      <a:gd name="connsiteX0" fmla="*/ 1306680 w 1545931"/>
                      <a:gd name="connsiteY0" fmla="*/ 164534 h 2233966"/>
                      <a:gd name="connsiteX1" fmla="*/ 743602 w 1545931"/>
                      <a:gd name="connsiteY1" fmla="*/ 905 h 2233966"/>
                      <a:gd name="connsiteX2" fmla="*/ 243089 w 1545931"/>
                      <a:gd name="connsiteY2" fmla="*/ 188597 h 2233966"/>
                      <a:gd name="connsiteX3" fmla="*/ 2457 w 1545931"/>
                      <a:gd name="connsiteY3" fmla="*/ 693924 h 2233966"/>
                      <a:gd name="connsiteX4" fmla="*/ 146836 w 1545931"/>
                      <a:gd name="connsiteY4" fmla="*/ 1468757 h 2233966"/>
                      <a:gd name="connsiteX5" fmla="*/ 579973 w 1545931"/>
                      <a:gd name="connsiteY5" fmla="*/ 1964458 h 2233966"/>
                      <a:gd name="connsiteX6" fmla="*/ 801354 w 1545931"/>
                      <a:gd name="connsiteY6" fmla="*/ 2233966 h 2233966"/>
                      <a:gd name="connsiteX7" fmla="*/ 945734 w 1545931"/>
                      <a:gd name="connsiteY7" fmla="*/ 1925957 h 2233966"/>
                      <a:gd name="connsiteX8" fmla="*/ 907233 w 1545931"/>
                      <a:gd name="connsiteY8" fmla="*/ 1569822 h 2233966"/>
                      <a:gd name="connsiteX9" fmla="*/ 1181551 w 1545931"/>
                      <a:gd name="connsiteY9" fmla="*/ 1276253 h 2233966"/>
                      <a:gd name="connsiteX10" fmla="*/ 1422184 w 1545931"/>
                      <a:gd name="connsiteY10" fmla="*/ 1136685 h 2233966"/>
                      <a:gd name="connsiteX11" fmla="*/ 1099737 w 1545931"/>
                      <a:gd name="connsiteY11" fmla="*/ 1160749 h 2233966"/>
                      <a:gd name="connsiteX12" fmla="*/ 801354 w 1545931"/>
                      <a:gd name="connsiteY12" fmla="*/ 1295502 h 2233966"/>
                      <a:gd name="connsiteX13" fmla="*/ 1090112 w 1545931"/>
                      <a:gd name="connsiteY13" fmla="*/ 1016370 h 2233966"/>
                      <a:gd name="connsiteX14" fmla="*/ 1383682 w 1545931"/>
                      <a:gd name="connsiteY14" fmla="*/ 886429 h 2233966"/>
                      <a:gd name="connsiteX15" fmla="*/ 1532874 w 1545931"/>
                      <a:gd name="connsiteY15" fmla="*/ 823865 h 2233966"/>
                      <a:gd name="connsiteX16" fmla="*/ 1017922 w 1545931"/>
                      <a:gd name="connsiteY16" fmla="*/ 847928 h 2233966"/>
                      <a:gd name="connsiteX17" fmla="*/ 762853 w 1545931"/>
                      <a:gd name="connsiteY17" fmla="*/ 1107810 h 2233966"/>
                      <a:gd name="connsiteX18" fmla="*/ 1070861 w 1545931"/>
                      <a:gd name="connsiteY18" fmla="*/ 751675 h 2233966"/>
                      <a:gd name="connsiteX19" fmla="*/ 1354807 w 1545931"/>
                      <a:gd name="connsiteY19" fmla="*/ 640985 h 2233966"/>
                      <a:gd name="connsiteX20" fmla="*/ 1374057 w 1545931"/>
                      <a:gd name="connsiteY20" fmla="*/ 554357 h 2233966"/>
                      <a:gd name="connsiteX21" fmla="*/ 815792 w 1545931"/>
                      <a:gd name="connsiteY21" fmla="*/ 665048 h 2233966"/>
                      <a:gd name="connsiteX22" fmla="*/ 714727 w 1545931"/>
                      <a:gd name="connsiteY22" fmla="*/ 900867 h 2233966"/>
                      <a:gd name="connsiteX23" fmla="*/ 1056423 w 1545931"/>
                      <a:gd name="connsiteY23" fmla="*/ 530294 h 2233966"/>
                      <a:gd name="connsiteX24" fmla="*/ 1287430 w 1545931"/>
                      <a:gd name="connsiteY24" fmla="*/ 385915 h 2233966"/>
                      <a:gd name="connsiteX25" fmla="*/ 1532874 w 1545931"/>
                      <a:gd name="connsiteY25" fmla="*/ 381102 h 2233966"/>
                      <a:gd name="connsiteX26" fmla="*/ 1484748 w 1545931"/>
                      <a:gd name="connsiteY26" fmla="*/ 371477 h 2233966"/>
                      <a:gd name="connsiteX27" fmla="*/ 1470310 w 1545931"/>
                      <a:gd name="connsiteY27" fmla="*/ 366665 h 2233966"/>
                      <a:gd name="connsiteX28" fmla="*/ 1003484 w 1545931"/>
                      <a:gd name="connsiteY28" fmla="*/ 308913 h 2233966"/>
                      <a:gd name="connsiteX29" fmla="*/ 685851 w 1545931"/>
                      <a:gd name="connsiteY29" fmla="*/ 535107 h 2233966"/>
                      <a:gd name="connsiteX30" fmla="*/ 589598 w 1545931"/>
                      <a:gd name="connsiteY30" fmla="*/ 645797 h 2233966"/>
                      <a:gd name="connsiteX31" fmla="*/ 604036 w 1545931"/>
                      <a:gd name="connsiteY31" fmla="*/ 592858 h 2233966"/>
                      <a:gd name="connsiteX32" fmla="*/ 777291 w 1545931"/>
                      <a:gd name="connsiteY32" fmla="*/ 313726 h 2233966"/>
                      <a:gd name="connsiteX33" fmla="*/ 1157489 w 1545931"/>
                      <a:gd name="connsiteY33" fmla="*/ 198222 h 2233966"/>
                      <a:gd name="connsiteX34" fmla="*/ 1306680 w 1545931"/>
                      <a:gd name="connsiteY34" fmla="*/ 164534 h 2233966"/>
                      <a:gd name="connsiteX0" fmla="*/ 1306680 w 1563105"/>
                      <a:gd name="connsiteY0" fmla="*/ 164534 h 2233966"/>
                      <a:gd name="connsiteX1" fmla="*/ 743602 w 1563105"/>
                      <a:gd name="connsiteY1" fmla="*/ 905 h 2233966"/>
                      <a:gd name="connsiteX2" fmla="*/ 243089 w 1563105"/>
                      <a:gd name="connsiteY2" fmla="*/ 188597 h 2233966"/>
                      <a:gd name="connsiteX3" fmla="*/ 2457 w 1563105"/>
                      <a:gd name="connsiteY3" fmla="*/ 693924 h 2233966"/>
                      <a:gd name="connsiteX4" fmla="*/ 146836 w 1563105"/>
                      <a:gd name="connsiteY4" fmla="*/ 1468757 h 2233966"/>
                      <a:gd name="connsiteX5" fmla="*/ 579973 w 1563105"/>
                      <a:gd name="connsiteY5" fmla="*/ 1964458 h 2233966"/>
                      <a:gd name="connsiteX6" fmla="*/ 801354 w 1563105"/>
                      <a:gd name="connsiteY6" fmla="*/ 2233966 h 2233966"/>
                      <a:gd name="connsiteX7" fmla="*/ 945734 w 1563105"/>
                      <a:gd name="connsiteY7" fmla="*/ 1925957 h 2233966"/>
                      <a:gd name="connsiteX8" fmla="*/ 907233 w 1563105"/>
                      <a:gd name="connsiteY8" fmla="*/ 1569822 h 2233966"/>
                      <a:gd name="connsiteX9" fmla="*/ 1181551 w 1563105"/>
                      <a:gd name="connsiteY9" fmla="*/ 1276253 h 2233966"/>
                      <a:gd name="connsiteX10" fmla="*/ 1422184 w 1563105"/>
                      <a:gd name="connsiteY10" fmla="*/ 1136685 h 2233966"/>
                      <a:gd name="connsiteX11" fmla="*/ 1099737 w 1563105"/>
                      <a:gd name="connsiteY11" fmla="*/ 1160749 h 2233966"/>
                      <a:gd name="connsiteX12" fmla="*/ 801354 w 1563105"/>
                      <a:gd name="connsiteY12" fmla="*/ 1295502 h 2233966"/>
                      <a:gd name="connsiteX13" fmla="*/ 1090112 w 1563105"/>
                      <a:gd name="connsiteY13" fmla="*/ 1016370 h 2233966"/>
                      <a:gd name="connsiteX14" fmla="*/ 1383682 w 1563105"/>
                      <a:gd name="connsiteY14" fmla="*/ 886429 h 2233966"/>
                      <a:gd name="connsiteX15" fmla="*/ 1532874 w 1563105"/>
                      <a:gd name="connsiteY15" fmla="*/ 823865 h 2233966"/>
                      <a:gd name="connsiteX16" fmla="*/ 1017922 w 1563105"/>
                      <a:gd name="connsiteY16" fmla="*/ 847928 h 2233966"/>
                      <a:gd name="connsiteX17" fmla="*/ 762853 w 1563105"/>
                      <a:gd name="connsiteY17" fmla="*/ 1107810 h 2233966"/>
                      <a:gd name="connsiteX18" fmla="*/ 1070861 w 1563105"/>
                      <a:gd name="connsiteY18" fmla="*/ 751675 h 2233966"/>
                      <a:gd name="connsiteX19" fmla="*/ 1354807 w 1563105"/>
                      <a:gd name="connsiteY19" fmla="*/ 640985 h 2233966"/>
                      <a:gd name="connsiteX20" fmla="*/ 1374057 w 1563105"/>
                      <a:gd name="connsiteY20" fmla="*/ 554357 h 2233966"/>
                      <a:gd name="connsiteX21" fmla="*/ 815792 w 1563105"/>
                      <a:gd name="connsiteY21" fmla="*/ 665048 h 2233966"/>
                      <a:gd name="connsiteX22" fmla="*/ 714727 w 1563105"/>
                      <a:gd name="connsiteY22" fmla="*/ 900867 h 2233966"/>
                      <a:gd name="connsiteX23" fmla="*/ 1056423 w 1563105"/>
                      <a:gd name="connsiteY23" fmla="*/ 530294 h 2233966"/>
                      <a:gd name="connsiteX24" fmla="*/ 1287430 w 1563105"/>
                      <a:gd name="connsiteY24" fmla="*/ 385915 h 2233966"/>
                      <a:gd name="connsiteX25" fmla="*/ 1532874 w 1563105"/>
                      <a:gd name="connsiteY25" fmla="*/ 381102 h 2233966"/>
                      <a:gd name="connsiteX26" fmla="*/ 1484748 w 1563105"/>
                      <a:gd name="connsiteY26" fmla="*/ 371477 h 2233966"/>
                      <a:gd name="connsiteX27" fmla="*/ 1470310 w 1563105"/>
                      <a:gd name="connsiteY27" fmla="*/ 366665 h 2233966"/>
                      <a:gd name="connsiteX28" fmla="*/ 1003484 w 1563105"/>
                      <a:gd name="connsiteY28" fmla="*/ 308913 h 2233966"/>
                      <a:gd name="connsiteX29" fmla="*/ 685851 w 1563105"/>
                      <a:gd name="connsiteY29" fmla="*/ 535107 h 2233966"/>
                      <a:gd name="connsiteX30" fmla="*/ 589598 w 1563105"/>
                      <a:gd name="connsiteY30" fmla="*/ 645797 h 2233966"/>
                      <a:gd name="connsiteX31" fmla="*/ 604036 w 1563105"/>
                      <a:gd name="connsiteY31" fmla="*/ 592858 h 2233966"/>
                      <a:gd name="connsiteX32" fmla="*/ 777291 w 1563105"/>
                      <a:gd name="connsiteY32" fmla="*/ 313726 h 2233966"/>
                      <a:gd name="connsiteX33" fmla="*/ 1157489 w 1563105"/>
                      <a:gd name="connsiteY33" fmla="*/ 198222 h 2233966"/>
                      <a:gd name="connsiteX34" fmla="*/ 1306680 w 1563105"/>
                      <a:gd name="connsiteY34" fmla="*/ 164534 h 2233966"/>
                      <a:gd name="connsiteX0" fmla="*/ 1306680 w 1532941"/>
                      <a:gd name="connsiteY0" fmla="*/ 164534 h 2233966"/>
                      <a:gd name="connsiteX1" fmla="*/ 743602 w 1532941"/>
                      <a:gd name="connsiteY1" fmla="*/ 905 h 2233966"/>
                      <a:gd name="connsiteX2" fmla="*/ 243089 w 1532941"/>
                      <a:gd name="connsiteY2" fmla="*/ 188597 h 2233966"/>
                      <a:gd name="connsiteX3" fmla="*/ 2457 w 1532941"/>
                      <a:gd name="connsiteY3" fmla="*/ 693924 h 2233966"/>
                      <a:gd name="connsiteX4" fmla="*/ 146836 w 1532941"/>
                      <a:gd name="connsiteY4" fmla="*/ 1468757 h 2233966"/>
                      <a:gd name="connsiteX5" fmla="*/ 579973 w 1532941"/>
                      <a:gd name="connsiteY5" fmla="*/ 1964458 h 2233966"/>
                      <a:gd name="connsiteX6" fmla="*/ 801354 w 1532941"/>
                      <a:gd name="connsiteY6" fmla="*/ 2233966 h 2233966"/>
                      <a:gd name="connsiteX7" fmla="*/ 945734 w 1532941"/>
                      <a:gd name="connsiteY7" fmla="*/ 1925957 h 2233966"/>
                      <a:gd name="connsiteX8" fmla="*/ 907233 w 1532941"/>
                      <a:gd name="connsiteY8" fmla="*/ 1569822 h 2233966"/>
                      <a:gd name="connsiteX9" fmla="*/ 1181551 w 1532941"/>
                      <a:gd name="connsiteY9" fmla="*/ 1276253 h 2233966"/>
                      <a:gd name="connsiteX10" fmla="*/ 1422184 w 1532941"/>
                      <a:gd name="connsiteY10" fmla="*/ 1136685 h 2233966"/>
                      <a:gd name="connsiteX11" fmla="*/ 1099737 w 1532941"/>
                      <a:gd name="connsiteY11" fmla="*/ 1160749 h 2233966"/>
                      <a:gd name="connsiteX12" fmla="*/ 801354 w 1532941"/>
                      <a:gd name="connsiteY12" fmla="*/ 1295502 h 2233966"/>
                      <a:gd name="connsiteX13" fmla="*/ 1090112 w 1532941"/>
                      <a:gd name="connsiteY13" fmla="*/ 1016370 h 2233966"/>
                      <a:gd name="connsiteX14" fmla="*/ 1383682 w 1532941"/>
                      <a:gd name="connsiteY14" fmla="*/ 886429 h 2233966"/>
                      <a:gd name="connsiteX15" fmla="*/ 1532874 w 1532941"/>
                      <a:gd name="connsiteY15" fmla="*/ 823865 h 2233966"/>
                      <a:gd name="connsiteX16" fmla="*/ 1017922 w 1532941"/>
                      <a:gd name="connsiteY16" fmla="*/ 847928 h 2233966"/>
                      <a:gd name="connsiteX17" fmla="*/ 762853 w 1532941"/>
                      <a:gd name="connsiteY17" fmla="*/ 1107810 h 2233966"/>
                      <a:gd name="connsiteX18" fmla="*/ 1070861 w 1532941"/>
                      <a:gd name="connsiteY18" fmla="*/ 751675 h 2233966"/>
                      <a:gd name="connsiteX19" fmla="*/ 1354807 w 1532941"/>
                      <a:gd name="connsiteY19" fmla="*/ 640985 h 2233966"/>
                      <a:gd name="connsiteX20" fmla="*/ 1374057 w 1532941"/>
                      <a:gd name="connsiteY20" fmla="*/ 554357 h 2233966"/>
                      <a:gd name="connsiteX21" fmla="*/ 815792 w 1532941"/>
                      <a:gd name="connsiteY21" fmla="*/ 665048 h 2233966"/>
                      <a:gd name="connsiteX22" fmla="*/ 714727 w 1532941"/>
                      <a:gd name="connsiteY22" fmla="*/ 900867 h 2233966"/>
                      <a:gd name="connsiteX23" fmla="*/ 1056423 w 1532941"/>
                      <a:gd name="connsiteY23" fmla="*/ 530294 h 2233966"/>
                      <a:gd name="connsiteX24" fmla="*/ 1287430 w 1532941"/>
                      <a:gd name="connsiteY24" fmla="*/ 385915 h 2233966"/>
                      <a:gd name="connsiteX25" fmla="*/ 1532874 w 1532941"/>
                      <a:gd name="connsiteY25" fmla="*/ 381102 h 2233966"/>
                      <a:gd name="connsiteX26" fmla="*/ 1484748 w 1532941"/>
                      <a:gd name="connsiteY26" fmla="*/ 371477 h 2233966"/>
                      <a:gd name="connsiteX27" fmla="*/ 1470310 w 1532941"/>
                      <a:gd name="connsiteY27" fmla="*/ 366665 h 2233966"/>
                      <a:gd name="connsiteX28" fmla="*/ 1003484 w 1532941"/>
                      <a:gd name="connsiteY28" fmla="*/ 308913 h 2233966"/>
                      <a:gd name="connsiteX29" fmla="*/ 685851 w 1532941"/>
                      <a:gd name="connsiteY29" fmla="*/ 535107 h 2233966"/>
                      <a:gd name="connsiteX30" fmla="*/ 589598 w 1532941"/>
                      <a:gd name="connsiteY30" fmla="*/ 645797 h 2233966"/>
                      <a:gd name="connsiteX31" fmla="*/ 604036 w 1532941"/>
                      <a:gd name="connsiteY31" fmla="*/ 592858 h 2233966"/>
                      <a:gd name="connsiteX32" fmla="*/ 777291 w 1532941"/>
                      <a:gd name="connsiteY32" fmla="*/ 313726 h 2233966"/>
                      <a:gd name="connsiteX33" fmla="*/ 1157489 w 1532941"/>
                      <a:gd name="connsiteY33" fmla="*/ 198222 h 2233966"/>
                      <a:gd name="connsiteX34" fmla="*/ 1306680 w 1532941"/>
                      <a:gd name="connsiteY34" fmla="*/ 164534 h 2233966"/>
                      <a:gd name="connsiteX0" fmla="*/ 1306680 w 1540649"/>
                      <a:gd name="connsiteY0" fmla="*/ 164534 h 2233966"/>
                      <a:gd name="connsiteX1" fmla="*/ 743602 w 1540649"/>
                      <a:gd name="connsiteY1" fmla="*/ 905 h 2233966"/>
                      <a:gd name="connsiteX2" fmla="*/ 243089 w 1540649"/>
                      <a:gd name="connsiteY2" fmla="*/ 188597 h 2233966"/>
                      <a:gd name="connsiteX3" fmla="*/ 2457 w 1540649"/>
                      <a:gd name="connsiteY3" fmla="*/ 693924 h 2233966"/>
                      <a:gd name="connsiteX4" fmla="*/ 146836 w 1540649"/>
                      <a:gd name="connsiteY4" fmla="*/ 1468757 h 2233966"/>
                      <a:gd name="connsiteX5" fmla="*/ 579973 w 1540649"/>
                      <a:gd name="connsiteY5" fmla="*/ 1964458 h 2233966"/>
                      <a:gd name="connsiteX6" fmla="*/ 801354 w 1540649"/>
                      <a:gd name="connsiteY6" fmla="*/ 2233966 h 2233966"/>
                      <a:gd name="connsiteX7" fmla="*/ 945734 w 1540649"/>
                      <a:gd name="connsiteY7" fmla="*/ 1925957 h 2233966"/>
                      <a:gd name="connsiteX8" fmla="*/ 907233 w 1540649"/>
                      <a:gd name="connsiteY8" fmla="*/ 1569822 h 2233966"/>
                      <a:gd name="connsiteX9" fmla="*/ 1181551 w 1540649"/>
                      <a:gd name="connsiteY9" fmla="*/ 1276253 h 2233966"/>
                      <a:gd name="connsiteX10" fmla="*/ 1422184 w 1540649"/>
                      <a:gd name="connsiteY10" fmla="*/ 1136685 h 2233966"/>
                      <a:gd name="connsiteX11" fmla="*/ 1099737 w 1540649"/>
                      <a:gd name="connsiteY11" fmla="*/ 1160749 h 2233966"/>
                      <a:gd name="connsiteX12" fmla="*/ 801354 w 1540649"/>
                      <a:gd name="connsiteY12" fmla="*/ 1295502 h 2233966"/>
                      <a:gd name="connsiteX13" fmla="*/ 1090112 w 1540649"/>
                      <a:gd name="connsiteY13" fmla="*/ 1016370 h 2233966"/>
                      <a:gd name="connsiteX14" fmla="*/ 1325931 w 1540649"/>
                      <a:gd name="connsiteY14" fmla="*/ 900867 h 2233966"/>
                      <a:gd name="connsiteX15" fmla="*/ 1532874 w 1540649"/>
                      <a:gd name="connsiteY15" fmla="*/ 823865 h 2233966"/>
                      <a:gd name="connsiteX16" fmla="*/ 1017922 w 1540649"/>
                      <a:gd name="connsiteY16" fmla="*/ 847928 h 2233966"/>
                      <a:gd name="connsiteX17" fmla="*/ 762853 w 1540649"/>
                      <a:gd name="connsiteY17" fmla="*/ 1107810 h 2233966"/>
                      <a:gd name="connsiteX18" fmla="*/ 1070861 w 1540649"/>
                      <a:gd name="connsiteY18" fmla="*/ 751675 h 2233966"/>
                      <a:gd name="connsiteX19" fmla="*/ 1354807 w 1540649"/>
                      <a:gd name="connsiteY19" fmla="*/ 640985 h 2233966"/>
                      <a:gd name="connsiteX20" fmla="*/ 1374057 w 1540649"/>
                      <a:gd name="connsiteY20" fmla="*/ 554357 h 2233966"/>
                      <a:gd name="connsiteX21" fmla="*/ 815792 w 1540649"/>
                      <a:gd name="connsiteY21" fmla="*/ 665048 h 2233966"/>
                      <a:gd name="connsiteX22" fmla="*/ 714727 w 1540649"/>
                      <a:gd name="connsiteY22" fmla="*/ 900867 h 2233966"/>
                      <a:gd name="connsiteX23" fmla="*/ 1056423 w 1540649"/>
                      <a:gd name="connsiteY23" fmla="*/ 530294 h 2233966"/>
                      <a:gd name="connsiteX24" fmla="*/ 1287430 w 1540649"/>
                      <a:gd name="connsiteY24" fmla="*/ 385915 h 2233966"/>
                      <a:gd name="connsiteX25" fmla="*/ 1532874 w 1540649"/>
                      <a:gd name="connsiteY25" fmla="*/ 381102 h 2233966"/>
                      <a:gd name="connsiteX26" fmla="*/ 1484748 w 1540649"/>
                      <a:gd name="connsiteY26" fmla="*/ 371477 h 2233966"/>
                      <a:gd name="connsiteX27" fmla="*/ 1470310 w 1540649"/>
                      <a:gd name="connsiteY27" fmla="*/ 366665 h 2233966"/>
                      <a:gd name="connsiteX28" fmla="*/ 1003484 w 1540649"/>
                      <a:gd name="connsiteY28" fmla="*/ 308913 h 2233966"/>
                      <a:gd name="connsiteX29" fmla="*/ 685851 w 1540649"/>
                      <a:gd name="connsiteY29" fmla="*/ 535107 h 2233966"/>
                      <a:gd name="connsiteX30" fmla="*/ 589598 w 1540649"/>
                      <a:gd name="connsiteY30" fmla="*/ 645797 h 2233966"/>
                      <a:gd name="connsiteX31" fmla="*/ 604036 w 1540649"/>
                      <a:gd name="connsiteY31" fmla="*/ 592858 h 2233966"/>
                      <a:gd name="connsiteX32" fmla="*/ 777291 w 1540649"/>
                      <a:gd name="connsiteY32" fmla="*/ 313726 h 2233966"/>
                      <a:gd name="connsiteX33" fmla="*/ 1157489 w 1540649"/>
                      <a:gd name="connsiteY33" fmla="*/ 198222 h 2233966"/>
                      <a:gd name="connsiteX34" fmla="*/ 1306680 w 1540649"/>
                      <a:gd name="connsiteY34" fmla="*/ 164534 h 2233966"/>
                      <a:gd name="connsiteX0" fmla="*/ 1306680 w 1564979"/>
                      <a:gd name="connsiteY0" fmla="*/ 164534 h 2233966"/>
                      <a:gd name="connsiteX1" fmla="*/ 743602 w 1564979"/>
                      <a:gd name="connsiteY1" fmla="*/ 905 h 2233966"/>
                      <a:gd name="connsiteX2" fmla="*/ 243089 w 1564979"/>
                      <a:gd name="connsiteY2" fmla="*/ 188597 h 2233966"/>
                      <a:gd name="connsiteX3" fmla="*/ 2457 w 1564979"/>
                      <a:gd name="connsiteY3" fmla="*/ 693924 h 2233966"/>
                      <a:gd name="connsiteX4" fmla="*/ 146836 w 1564979"/>
                      <a:gd name="connsiteY4" fmla="*/ 1468757 h 2233966"/>
                      <a:gd name="connsiteX5" fmla="*/ 579973 w 1564979"/>
                      <a:gd name="connsiteY5" fmla="*/ 1964458 h 2233966"/>
                      <a:gd name="connsiteX6" fmla="*/ 801354 w 1564979"/>
                      <a:gd name="connsiteY6" fmla="*/ 2233966 h 2233966"/>
                      <a:gd name="connsiteX7" fmla="*/ 945734 w 1564979"/>
                      <a:gd name="connsiteY7" fmla="*/ 1925957 h 2233966"/>
                      <a:gd name="connsiteX8" fmla="*/ 907233 w 1564979"/>
                      <a:gd name="connsiteY8" fmla="*/ 1569822 h 2233966"/>
                      <a:gd name="connsiteX9" fmla="*/ 1181551 w 1564979"/>
                      <a:gd name="connsiteY9" fmla="*/ 1276253 h 2233966"/>
                      <a:gd name="connsiteX10" fmla="*/ 1422184 w 1564979"/>
                      <a:gd name="connsiteY10" fmla="*/ 1136685 h 2233966"/>
                      <a:gd name="connsiteX11" fmla="*/ 1099737 w 1564979"/>
                      <a:gd name="connsiteY11" fmla="*/ 1160749 h 2233966"/>
                      <a:gd name="connsiteX12" fmla="*/ 801354 w 1564979"/>
                      <a:gd name="connsiteY12" fmla="*/ 1295502 h 2233966"/>
                      <a:gd name="connsiteX13" fmla="*/ 1090112 w 1564979"/>
                      <a:gd name="connsiteY13" fmla="*/ 1016370 h 2233966"/>
                      <a:gd name="connsiteX14" fmla="*/ 1325931 w 1564979"/>
                      <a:gd name="connsiteY14" fmla="*/ 900867 h 2233966"/>
                      <a:gd name="connsiteX15" fmla="*/ 1532874 w 1564979"/>
                      <a:gd name="connsiteY15" fmla="*/ 823865 h 2233966"/>
                      <a:gd name="connsiteX16" fmla="*/ 1017922 w 1564979"/>
                      <a:gd name="connsiteY16" fmla="*/ 847928 h 2233966"/>
                      <a:gd name="connsiteX17" fmla="*/ 762853 w 1564979"/>
                      <a:gd name="connsiteY17" fmla="*/ 1107810 h 2233966"/>
                      <a:gd name="connsiteX18" fmla="*/ 1070861 w 1564979"/>
                      <a:gd name="connsiteY18" fmla="*/ 751675 h 2233966"/>
                      <a:gd name="connsiteX19" fmla="*/ 1354807 w 1564979"/>
                      <a:gd name="connsiteY19" fmla="*/ 640985 h 2233966"/>
                      <a:gd name="connsiteX20" fmla="*/ 1374057 w 1564979"/>
                      <a:gd name="connsiteY20" fmla="*/ 554357 h 2233966"/>
                      <a:gd name="connsiteX21" fmla="*/ 815792 w 1564979"/>
                      <a:gd name="connsiteY21" fmla="*/ 665048 h 2233966"/>
                      <a:gd name="connsiteX22" fmla="*/ 714727 w 1564979"/>
                      <a:gd name="connsiteY22" fmla="*/ 900867 h 2233966"/>
                      <a:gd name="connsiteX23" fmla="*/ 1056423 w 1564979"/>
                      <a:gd name="connsiteY23" fmla="*/ 530294 h 2233966"/>
                      <a:gd name="connsiteX24" fmla="*/ 1287430 w 1564979"/>
                      <a:gd name="connsiteY24" fmla="*/ 385915 h 2233966"/>
                      <a:gd name="connsiteX25" fmla="*/ 1532874 w 1564979"/>
                      <a:gd name="connsiteY25" fmla="*/ 381102 h 2233966"/>
                      <a:gd name="connsiteX26" fmla="*/ 1484748 w 1564979"/>
                      <a:gd name="connsiteY26" fmla="*/ 371477 h 2233966"/>
                      <a:gd name="connsiteX27" fmla="*/ 1470310 w 1564979"/>
                      <a:gd name="connsiteY27" fmla="*/ 366665 h 2233966"/>
                      <a:gd name="connsiteX28" fmla="*/ 1003484 w 1564979"/>
                      <a:gd name="connsiteY28" fmla="*/ 308913 h 2233966"/>
                      <a:gd name="connsiteX29" fmla="*/ 685851 w 1564979"/>
                      <a:gd name="connsiteY29" fmla="*/ 535107 h 2233966"/>
                      <a:gd name="connsiteX30" fmla="*/ 589598 w 1564979"/>
                      <a:gd name="connsiteY30" fmla="*/ 645797 h 2233966"/>
                      <a:gd name="connsiteX31" fmla="*/ 604036 w 1564979"/>
                      <a:gd name="connsiteY31" fmla="*/ 592858 h 2233966"/>
                      <a:gd name="connsiteX32" fmla="*/ 777291 w 1564979"/>
                      <a:gd name="connsiteY32" fmla="*/ 313726 h 2233966"/>
                      <a:gd name="connsiteX33" fmla="*/ 1157489 w 1564979"/>
                      <a:gd name="connsiteY33" fmla="*/ 198222 h 2233966"/>
                      <a:gd name="connsiteX34" fmla="*/ 1306680 w 1564979"/>
                      <a:gd name="connsiteY34" fmla="*/ 164534 h 2233966"/>
                      <a:gd name="connsiteX0" fmla="*/ 1306680 w 1538359"/>
                      <a:gd name="connsiteY0" fmla="*/ 164534 h 2233966"/>
                      <a:gd name="connsiteX1" fmla="*/ 743602 w 1538359"/>
                      <a:gd name="connsiteY1" fmla="*/ 905 h 2233966"/>
                      <a:gd name="connsiteX2" fmla="*/ 243089 w 1538359"/>
                      <a:gd name="connsiteY2" fmla="*/ 188597 h 2233966"/>
                      <a:gd name="connsiteX3" fmla="*/ 2457 w 1538359"/>
                      <a:gd name="connsiteY3" fmla="*/ 693924 h 2233966"/>
                      <a:gd name="connsiteX4" fmla="*/ 146836 w 1538359"/>
                      <a:gd name="connsiteY4" fmla="*/ 1468757 h 2233966"/>
                      <a:gd name="connsiteX5" fmla="*/ 579973 w 1538359"/>
                      <a:gd name="connsiteY5" fmla="*/ 1964458 h 2233966"/>
                      <a:gd name="connsiteX6" fmla="*/ 801354 w 1538359"/>
                      <a:gd name="connsiteY6" fmla="*/ 2233966 h 2233966"/>
                      <a:gd name="connsiteX7" fmla="*/ 945734 w 1538359"/>
                      <a:gd name="connsiteY7" fmla="*/ 1925957 h 2233966"/>
                      <a:gd name="connsiteX8" fmla="*/ 907233 w 1538359"/>
                      <a:gd name="connsiteY8" fmla="*/ 1569822 h 2233966"/>
                      <a:gd name="connsiteX9" fmla="*/ 1181551 w 1538359"/>
                      <a:gd name="connsiteY9" fmla="*/ 1276253 h 2233966"/>
                      <a:gd name="connsiteX10" fmla="*/ 1422184 w 1538359"/>
                      <a:gd name="connsiteY10" fmla="*/ 1136685 h 2233966"/>
                      <a:gd name="connsiteX11" fmla="*/ 1099737 w 1538359"/>
                      <a:gd name="connsiteY11" fmla="*/ 1160749 h 2233966"/>
                      <a:gd name="connsiteX12" fmla="*/ 801354 w 1538359"/>
                      <a:gd name="connsiteY12" fmla="*/ 1295502 h 2233966"/>
                      <a:gd name="connsiteX13" fmla="*/ 1090112 w 1538359"/>
                      <a:gd name="connsiteY13" fmla="*/ 1016370 h 2233966"/>
                      <a:gd name="connsiteX14" fmla="*/ 1325931 w 1538359"/>
                      <a:gd name="connsiteY14" fmla="*/ 900867 h 2233966"/>
                      <a:gd name="connsiteX15" fmla="*/ 1532874 w 1538359"/>
                      <a:gd name="connsiteY15" fmla="*/ 823865 h 2233966"/>
                      <a:gd name="connsiteX16" fmla="*/ 1017922 w 1538359"/>
                      <a:gd name="connsiteY16" fmla="*/ 847928 h 2233966"/>
                      <a:gd name="connsiteX17" fmla="*/ 762853 w 1538359"/>
                      <a:gd name="connsiteY17" fmla="*/ 1107810 h 2233966"/>
                      <a:gd name="connsiteX18" fmla="*/ 1070861 w 1538359"/>
                      <a:gd name="connsiteY18" fmla="*/ 751675 h 2233966"/>
                      <a:gd name="connsiteX19" fmla="*/ 1354807 w 1538359"/>
                      <a:gd name="connsiteY19" fmla="*/ 640985 h 2233966"/>
                      <a:gd name="connsiteX20" fmla="*/ 1374057 w 1538359"/>
                      <a:gd name="connsiteY20" fmla="*/ 554357 h 2233966"/>
                      <a:gd name="connsiteX21" fmla="*/ 815792 w 1538359"/>
                      <a:gd name="connsiteY21" fmla="*/ 665048 h 2233966"/>
                      <a:gd name="connsiteX22" fmla="*/ 714727 w 1538359"/>
                      <a:gd name="connsiteY22" fmla="*/ 900867 h 2233966"/>
                      <a:gd name="connsiteX23" fmla="*/ 1056423 w 1538359"/>
                      <a:gd name="connsiteY23" fmla="*/ 530294 h 2233966"/>
                      <a:gd name="connsiteX24" fmla="*/ 1287430 w 1538359"/>
                      <a:gd name="connsiteY24" fmla="*/ 385915 h 2233966"/>
                      <a:gd name="connsiteX25" fmla="*/ 1532874 w 1538359"/>
                      <a:gd name="connsiteY25" fmla="*/ 381102 h 2233966"/>
                      <a:gd name="connsiteX26" fmla="*/ 1484748 w 1538359"/>
                      <a:gd name="connsiteY26" fmla="*/ 371477 h 2233966"/>
                      <a:gd name="connsiteX27" fmla="*/ 1470310 w 1538359"/>
                      <a:gd name="connsiteY27" fmla="*/ 366665 h 2233966"/>
                      <a:gd name="connsiteX28" fmla="*/ 1003484 w 1538359"/>
                      <a:gd name="connsiteY28" fmla="*/ 308913 h 2233966"/>
                      <a:gd name="connsiteX29" fmla="*/ 685851 w 1538359"/>
                      <a:gd name="connsiteY29" fmla="*/ 535107 h 2233966"/>
                      <a:gd name="connsiteX30" fmla="*/ 589598 w 1538359"/>
                      <a:gd name="connsiteY30" fmla="*/ 645797 h 2233966"/>
                      <a:gd name="connsiteX31" fmla="*/ 604036 w 1538359"/>
                      <a:gd name="connsiteY31" fmla="*/ 592858 h 2233966"/>
                      <a:gd name="connsiteX32" fmla="*/ 777291 w 1538359"/>
                      <a:gd name="connsiteY32" fmla="*/ 313726 h 2233966"/>
                      <a:gd name="connsiteX33" fmla="*/ 1157489 w 1538359"/>
                      <a:gd name="connsiteY33" fmla="*/ 198222 h 2233966"/>
                      <a:gd name="connsiteX34" fmla="*/ 1306680 w 1538359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01354 w 1532874"/>
                      <a:gd name="connsiteY12" fmla="*/ 1295502 h 2233966"/>
                      <a:gd name="connsiteX13" fmla="*/ 1090112 w 1532874"/>
                      <a:gd name="connsiteY13" fmla="*/ 1016370 h 2233966"/>
                      <a:gd name="connsiteX14" fmla="*/ 1325931 w 1532874"/>
                      <a:gd name="connsiteY14" fmla="*/ 900867 h 2233966"/>
                      <a:gd name="connsiteX15" fmla="*/ 1475122 w 1532874"/>
                      <a:gd name="connsiteY15" fmla="*/ 799802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325931 w 1532874"/>
                      <a:gd name="connsiteY14" fmla="*/ 900867 h 2233966"/>
                      <a:gd name="connsiteX15" fmla="*/ 1475122 w 1532874"/>
                      <a:gd name="connsiteY15" fmla="*/ 799802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17922 w 1532874"/>
                      <a:gd name="connsiteY16" fmla="*/ 847928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5792 w 1532874"/>
                      <a:gd name="connsiteY12" fmla="*/ 1276252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791729 w 1532874"/>
                      <a:gd name="connsiteY12" fmla="*/ 1290690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791729 w 1532874"/>
                      <a:gd name="connsiteY12" fmla="*/ 1290690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791729 w 1532874"/>
                      <a:gd name="connsiteY12" fmla="*/ 1290690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099737 w 1532874"/>
                      <a:gd name="connsiteY11" fmla="*/ 1160749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475122 w 1532874"/>
                      <a:gd name="connsiteY15" fmla="*/ 799802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54807 w 1532874"/>
                      <a:gd name="connsiteY19" fmla="*/ 640985 h 2233966"/>
                      <a:gd name="connsiteX20" fmla="*/ 1374057 w 1532874"/>
                      <a:gd name="connsiteY20" fmla="*/ 554357 h 2233966"/>
                      <a:gd name="connsiteX21" fmla="*/ 815792 w 1532874"/>
                      <a:gd name="connsiteY21" fmla="*/ 665048 h 2233966"/>
                      <a:gd name="connsiteX22" fmla="*/ 714727 w 1532874"/>
                      <a:gd name="connsiteY22" fmla="*/ 900867 h 2233966"/>
                      <a:gd name="connsiteX23" fmla="*/ 1056423 w 1532874"/>
                      <a:gd name="connsiteY23" fmla="*/ 530294 h 2233966"/>
                      <a:gd name="connsiteX24" fmla="*/ 1287430 w 1532874"/>
                      <a:gd name="connsiteY24" fmla="*/ 385915 h 2233966"/>
                      <a:gd name="connsiteX25" fmla="*/ 1532874 w 1532874"/>
                      <a:gd name="connsiteY25" fmla="*/ 381102 h 2233966"/>
                      <a:gd name="connsiteX26" fmla="*/ 1484748 w 1532874"/>
                      <a:gd name="connsiteY26" fmla="*/ 371477 h 2233966"/>
                      <a:gd name="connsiteX27" fmla="*/ 1470310 w 1532874"/>
                      <a:gd name="connsiteY27" fmla="*/ 366665 h 2233966"/>
                      <a:gd name="connsiteX28" fmla="*/ 1003484 w 1532874"/>
                      <a:gd name="connsiteY28" fmla="*/ 308913 h 2233966"/>
                      <a:gd name="connsiteX29" fmla="*/ 685851 w 1532874"/>
                      <a:gd name="connsiteY29" fmla="*/ 535107 h 2233966"/>
                      <a:gd name="connsiteX30" fmla="*/ 589598 w 1532874"/>
                      <a:gd name="connsiteY30" fmla="*/ 645797 h 2233966"/>
                      <a:gd name="connsiteX31" fmla="*/ 604036 w 1532874"/>
                      <a:gd name="connsiteY31" fmla="*/ 592858 h 2233966"/>
                      <a:gd name="connsiteX32" fmla="*/ 777291 w 1532874"/>
                      <a:gd name="connsiteY32" fmla="*/ 313726 h 2233966"/>
                      <a:gd name="connsiteX33" fmla="*/ 1157489 w 1532874"/>
                      <a:gd name="connsiteY33" fmla="*/ 198222 h 2233966"/>
                      <a:gd name="connsiteX34" fmla="*/ 1306680 w 1532874"/>
                      <a:gd name="connsiteY34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74057 w 1532874"/>
                      <a:gd name="connsiteY19" fmla="*/ 554357 h 2233966"/>
                      <a:gd name="connsiteX20" fmla="*/ 815792 w 1532874"/>
                      <a:gd name="connsiteY20" fmla="*/ 665048 h 2233966"/>
                      <a:gd name="connsiteX21" fmla="*/ 714727 w 1532874"/>
                      <a:gd name="connsiteY21" fmla="*/ 900867 h 2233966"/>
                      <a:gd name="connsiteX22" fmla="*/ 1056423 w 1532874"/>
                      <a:gd name="connsiteY22" fmla="*/ 530294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74057 w 1532874"/>
                      <a:gd name="connsiteY19" fmla="*/ 554357 h 2233966"/>
                      <a:gd name="connsiteX20" fmla="*/ 815792 w 1532874"/>
                      <a:gd name="connsiteY20" fmla="*/ 665048 h 2233966"/>
                      <a:gd name="connsiteX21" fmla="*/ 714727 w 1532874"/>
                      <a:gd name="connsiteY21" fmla="*/ 900867 h 2233966"/>
                      <a:gd name="connsiteX22" fmla="*/ 1056423 w 1532874"/>
                      <a:gd name="connsiteY22" fmla="*/ 530294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374057 w 1532874"/>
                      <a:gd name="connsiteY19" fmla="*/ 554357 h 2233966"/>
                      <a:gd name="connsiteX20" fmla="*/ 815792 w 1532874"/>
                      <a:gd name="connsiteY20" fmla="*/ 665048 h 2233966"/>
                      <a:gd name="connsiteX21" fmla="*/ 714727 w 1532874"/>
                      <a:gd name="connsiteY21" fmla="*/ 900867 h 2233966"/>
                      <a:gd name="connsiteX22" fmla="*/ 1056423 w 1532874"/>
                      <a:gd name="connsiteY22" fmla="*/ 530294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815792 w 1532874"/>
                      <a:gd name="connsiteY20" fmla="*/ 665048 h 2233966"/>
                      <a:gd name="connsiteX21" fmla="*/ 714727 w 1532874"/>
                      <a:gd name="connsiteY21" fmla="*/ 900867 h 2233966"/>
                      <a:gd name="connsiteX22" fmla="*/ 1056423 w 1532874"/>
                      <a:gd name="connsiteY22" fmla="*/ 530294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1066049 w 1532874"/>
                      <a:gd name="connsiteY20" fmla="*/ 621734 h 2233966"/>
                      <a:gd name="connsiteX21" fmla="*/ 714727 w 1532874"/>
                      <a:gd name="connsiteY21" fmla="*/ 900867 h 2233966"/>
                      <a:gd name="connsiteX22" fmla="*/ 1056423 w 1532874"/>
                      <a:gd name="connsiteY22" fmla="*/ 530294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1066049 w 1532874"/>
                      <a:gd name="connsiteY20" fmla="*/ 621734 h 2233966"/>
                      <a:gd name="connsiteX21" fmla="*/ 714727 w 1532874"/>
                      <a:gd name="connsiteY21" fmla="*/ 900867 h 2233966"/>
                      <a:gd name="connsiteX22" fmla="*/ 1056423 w 1532874"/>
                      <a:gd name="connsiteY22" fmla="*/ 530294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1066049 w 1532874"/>
                      <a:gd name="connsiteY20" fmla="*/ 621734 h 2233966"/>
                      <a:gd name="connsiteX21" fmla="*/ 714727 w 1532874"/>
                      <a:gd name="connsiteY21" fmla="*/ 900867 h 2233966"/>
                      <a:gd name="connsiteX22" fmla="*/ 1056423 w 1532874"/>
                      <a:gd name="connsiteY22" fmla="*/ 530294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1066049 w 1532874"/>
                      <a:gd name="connsiteY20" fmla="*/ 621734 h 2233966"/>
                      <a:gd name="connsiteX21" fmla="*/ 714727 w 1532874"/>
                      <a:gd name="connsiteY21" fmla="*/ 900867 h 2233966"/>
                      <a:gd name="connsiteX22" fmla="*/ 955358 w 1532874"/>
                      <a:gd name="connsiteY22" fmla="*/ 563982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1066049 w 1532874"/>
                      <a:gd name="connsiteY20" fmla="*/ 621734 h 2233966"/>
                      <a:gd name="connsiteX21" fmla="*/ 714727 w 1532874"/>
                      <a:gd name="connsiteY21" fmla="*/ 900867 h 2233966"/>
                      <a:gd name="connsiteX22" fmla="*/ 955358 w 1532874"/>
                      <a:gd name="connsiteY22" fmla="*/ 563982 h 2233966"/>
                      <a:gd name="connsiteX23" fmla="*/ 1287430 w 1532874"/>
                      <a:gd name="connsiteY23" fmla="*/ 385915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1066049 w 1532874"/>
                      <a:gd name="connsiteY20" fmla="*/ 621734 h 2233966"/>
                      <a:gd name="connsiteX21" fmla="*/ 714727 w 1532874"/>
                      <a:gd name="connsiteY21" fmla="*/ 900867 h 2233966"/>
                      <a:gd name="connsiteX22" fmla="*/ 955358 w 1532874"/>
                      <a:gd name="connsiteY22" fmla="*/ 563982 h 2233966"/>
                      <a:gd name="connsiteX23" fmla="*/ 1306680 w 1532874"/>
                      <a:gd name="connsiteY23" fmla="*/ 434041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32874"/>
                      <a:gd name="connsiteY0" fmla="*/ 164534 h 2233966"/>
                      <a:gd name="connsiteX1" fmla="*/ 743602 w 1532874"/>
                      <a:gd name="connsiteY1" fmla="*/ 905 h 2233966"/>
                      <a:gd name="connsiteX2" fmla="*/ 243089 w 1532874"/>
                      <a:gd name="connsiteY2" fmla="*/ 188597 h 2233966"/>
                      <a:gd name="connsiteX3" fmla="*/ 2457 w 1532874"/>
                      <a:gd name="connsiteY3" fmla="*/ 693924 h 2233966"/>
                      <a:gd name="connsiteX4" fmla="*/ 146836 w 1532874"/>
                      <a:gd name="connsiteY4" fmla="*/ 1468757 h 2233966"/>
                      <a:gd name="connsiteX5" fmla="*/ 579973 w 1532874"/>
                      <a:gd name="connsiteY5" fmla="*/ 1964458 h 2233966"/>
                      <a:gd name="connsiteX6" fmla="*/ 801354 w 1532874"/>
                      <a:gd name="connsiteY6" fmla="*/ 2233966 h 2233966"/>
                      <a:gd name="connsiteX7" fmla="*/ 945734 w 1532874"/>
                      <a:gd name="connsiteY7" fmla="*/ 1925957 h 2233966"/>
                      <a:gd name="connsiteX8" fmla="*/ 907233 w 1532874"/>
                      <a:gd name="connsiteY8" fmla="*/ 1569822 h 2233966"/>
                      <a:gd name="connsiteX9" fmla="*/ 1181551 w 1532874"/>
                      <a:gd name="connsiteY9" fmla="*/ 1276253 h 2233966"/>
                      <a:gd name="connsiteX10" fmla="*/ 1422184 w 1532874"/>
                      <a:gd name="connsiteY10" fmla="*/ 1136685 h 2233966"/>
                      <a:gd name="connsiteX11" fmla="*/ 1118988 w 1532874"/>
                      <a:gd name="connsiteY11" fmla="*/ 1127060 h 2233966"/>
                      <a:gd name="connsiteX12" fmla="*/ 810980 w 1532874"/>
                      <a:gd name="connsiteY12" fmla="*/ 1334004 h 2233966"/>
                      <a:gd name="connsiteX13" fmla="*/ 1090112 w 1532874"/>
                      <a:gd name="connsiteY13" fmla="*/ 1016370 h 2233966"/>
                      <a:gd name="connsiteX14" fmla="*/ 1272993 w 1532874"/>
                      <a:gd name="connsiteY14" fmla="*/ 910492 h 2233966"/>
                      <a:gd name="connsiteX15" fmla="*/ 1503998 w 1532874"/>
                      <a:gd name="connsiteY15" fmla="*/ 838303 h 2233966"/>
                      <a:gd name="connsiteX16" fmla="*/ 1037172 w 1532874"/>
                      <a:gd name="connsiteY16" fmla="*/ 876804 h 2233966"/>
                      <a:gd name="connsiteX17" fmla="*/ 762853 w 1532874"/>
                      <a:gd name="connsiteY17" fmla="*/ 1107810 h 2233966"/>
                      <a:gd name="connsiteX18" fmla="*/ 1070861 w 1532874"/>
                      <a:gd name="connsiteY18" fmla="*/ 751675 h 2233966"/>
                      <a:gd name="connsiteX19" fmla="*/ 1451059 w 1532874"/>
                      <a:gd name="connsiteY19" fmla="*/ 602483 h 2233966"/>
                      <a:gd name="connsiteX20" fmla="*/ 1066049 w 1532874"/>
                      <a:gd name="connsiteY20" fmla="*/ 621734 h 2233966"/>
                      <a:gd name="connsiteX21" fmla="*/ 714727 w 1532874"/>
                      <a:gd name="connsiteY21" fmla="*/ 900867 h 2233966"/>
                      <a:gd name="connsiteX22" fmla="*/ 955358 w 1532874"/>
                      <a:gd name="connsiteY22" fmla="*/ 563982 h 2233966"/>
                      <a:gd name="connsiteX23" fmla="*/ 1306680 w 1532874"/>
                      <a:gd name="connsiteY23" fmla="*/ 434041 h 2233966"/>
                      <a:gd name="connsiteX24" fmla="*/ 1532874 w 1532874"/>
                      <a:gd name="connsiteY24" fmla="*/ 381102 h 2233966"/>
                      <a:gd name="connsiteX25" fmla="*/ 1484748 w 1532874"/>
                      <a:gd name="connsiteY25" fmla="*/ 371477 h 2233966"/>
                      <a:gd name="connsiteX26" fmla="*/ 1470310 w 1532874"/>
                      <a:gd name="connsiteY26" fmla="*/ 366665 h 2233966"/>
                      <a:gd name="connsiteX27" fmla="*/ 1003484 w 1532874"/>
                      <a:gd name="connsiteY27" fmla="*/ 308913 h 2233966"/>
                      <a:gd name="connsiteX28" fmla="*/ 685851 w 1532874"/>
                      <a:gd name="connsiteY28" fmla="*/ 535107 h 2233966"/>
                      <a:gd name="connsiteX29" fmla="*/ 589598 w 1532874"/>
                      <a:gd name="connsiteY29" fmla="*/ 645797 h 2233966"/>
                      <a:gd name="connsiteX30" fmla="*/ 604036 w 1532874"/>
                      <a:gd name="connsiteY30" fmla="*/ 592858 h 2233966"/>
                      <a:gd name="connsiteX31" fmla="*/ 777291 w 1532874"/>
                      <a:gd name="connsiteY31" fmla="*/ 313726 h 2233966"/>
                      <a:gd name="connsiteX32" fmla="*/ 1157489 w 1532874"/>
                      <a:gd name="connsiteY32" fmla="*/ 198222 h 2233966"/>
                      <a:gd name="connsiteX33" fmla="*/ 1306680 w 1532874"/>
                      <a:gd name="connsiteY33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84748 w 1511285"/>
                      <a:gd name="connsiteY24" fmla="*/ 371477 h 2233966"/>
                      <a:gd name="connsiteX25" fmla="*/ 1470310 w 1511285"/>
                      <a:gd name="connsiteY25" fmla="*/ 366665 h 2233966"/>
                      <a:gd name="connsiteX26" fmla="*/ 1003484 w 1511285"/>
                      <a:gd name="connsiteY26" fmla="*/ 308913 h 2233966"/>
                      <a:gd name="connsiteX27" fmla="*/ 685851 w 1511285"/>
                      <a:gd name="connsiteY27" fmla="*/ 535107 h 2233966"/>
                      <a:gd name="connsiteX28" fmla="*/ 589598 w 1511285"/>
                      <a:gd name="connsiteY28" fmla="*/ 645797 h 2233966"/>
                      <a:gd name="connsiteX29" fmla="*/ 604036 w 1511285"/>
                      <a:gd name="connsiteY29" fmla="*/ 592858 h 2233966"/>
                      <a:gd name="connsiteX30" fmla="*/ 777291 w 1511285"/>
                      <a:gd name="connsiteY30" fmla="*/ 313726 h 2233966"/>
                      <a:gd name="connsiteX31" fmla="*/ 1157489 w 1511285"/>
                      <a:gd name="connsiteY31" fmla="*/ 198222 h 2233966"/>
                      <a:gd name="connsiteX32" fmla="*/ 1306680 w 1511285"/>
                      <a:gd name="connsiteY32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84748 w 1511285"/>
                      <a:gd name="connsiteY24" fmla="*/ 371477 h 2233966"/>
                      <a:gd name="connsiteX25" fmla="*/ 1475122 w 1511285"/>
                      <a:gd name="connsiteY25" fmla="*/ 304101 h 2233966"/>
                      <a:gd name="connsiteX26" fmla="*/ 1003484 w 1511285"/>
                      <a:gd name="connsiteY26" fmla="*/ 308913 h 2233966"/>
                      <a:gd name="connsiteX27" fmla="*/ 685851 w 1511285"/>
                      <a:gd name="connsiteY27" fmla="*/ 535107 h 2233966"/>
                      <a:gd name="connsiteX28" fmla="*/ 589598 w 1511285"/>
                      <a:gd name="connsiteY28" fmla="*/ 645797 h 2233966"/>
                      <a:gd name="connsiteX29" fmla="*/ 604036 w 1511285"/>
                      <a:gd name="connsiteY29" fmla="*/ 592858 h 2233966"/>
                      <a:gd name="connsiteX30" fmla="*/ 777291 w 1511285"/>
                      <a:gd name="connsiteY30" fmla="*/ 313726 h 2233966"/>
                      <a:gd name="connsiteX31" fmla="*/ 1157489 w 1511285"/>
                      <a:gd name="connsiteY31" fmla="*/ 198222 h 2233966"/>
                      <a:gd name="connsiteX32" fmla="*/ 1306680 w 1511285"/>
                      <a:gd name="connsiteY32" fmla="*/ 164534 h 2233966"/>
                      <a:gd name="connsiteX0" fmla="*/ 1306680 w 1531375"/>
                      <a:gd name="connsiteY0" fmla="*/ 164534 h 2233966"/>
                      <a:gd name="connsiteX1" fmla="*/ 743602 w 1531375"/>
                      <a:gd name="connsiteY1" fmla="*/ 905 h 2233966"/>
                      <a:gd name="connsiteX2" fmla="*/ 243089 w 1531375"/>
                      <a:gd name="connsiteY2" fmla="*/ 188597 h 2233966"/>
                      <a:gd name="connsiteX3" fmla="*/ 2457 w 1531375"/>
                      <a:gd name="connsiteY3" fmla="*/ 693924 h 2233966"/>
                      <a:gd name="connsiteX4" fmla="*/ 146836 w 1531375"/>
                      <a:gd name="connsiteY4" fmla="*/ 1468757 h 2233966"/>
                      <a:gd name="connsiteX5" fmla="*/ 579973 w 1531375"/>
                      <a:gd name="connsiteY5" fmla="*/ 1964458 h 2233966"/>
                      <a:gd name="connsiteX6" fmla="*/ 801354 w 1531375"/>
                      <a:gd name="connsiteY6" fmla="*/ 2233966 h 2233966"/>
                      <a:gd name="connsiteX7" fmla="*/ 945734 w 1531375"/>
                      <a:gd name="connsiteY7" fmla="*/ 1925957 h 2233966"/>
                      <a:gd name="connsiteX8" fmla="*/ 907233 w 1531375"/>
                      <a:gd name="connsiteY8" fmla="*/ 1569822 h 2233966"/>
                      <a:gd name="connsiteX9" fmla="*/ 1181551 w 1531375"/>
                      <a:gd name="connsiteY9" fmla="*/ 1276253 h 2233966"/>
                      <a:gd name="connsiteX10" fmla="*/ 1422184 w 1531375"/>
                      <a:gd name="connsiteY10" fmla="*/ 1136685 h 2233966"/>
                      <a:gd name="connsiteX11" fmla="*/ 1118988 w 1531375"/>
                      <a:gd name="connsiteY11" fmla="*/ 1127060 h 2233966"/>
                      <a:gd name="connsiteX12" fmla="*/ 810980 w 1531375"/>
                      <a:gd name="connsiteY12" fmla="*/ 1334004 h 2233966"/>
                      <a:gd name="connsiteX13" fmla="*/ 1090112 w 1531375"/>
                      <a:gd name="connsiteY13" fmla="*/ 1016370 h 2233966"/>
                      <a:gd name="connsiteX14" fmla="*/ 1272993 w 1531375"/>
                      <a:gd name="connsiteY14" fmla="*/ 910492 h 2233966"/>
                      <a:gd name="connsiteX15" fmla="*/ 1503998 w 1531375"/>
                      <a:gd name="connsiteY15" fmla="*/ 838303 h 2233966"/>
                      <a:gd name="connsiteX16" fmla="*/ 1037172 w 1531375"/>
                      <a:gd name="connsiteY16" fmla="*/ 876804 h 2233966"/>
                      <a:gd name="connsiteX17" fmla="*/ 762853 w 1531375"/>
                      <a:gd name="connsiteY17" fmla="*/ 1107810 h 2233966"/>
                      <a:gd name="connsiteX18" fmla="*/ 1070861 w 1531375"/>
                      <a:gd name="connsiteY18" fmla="*/ 751675 h 2233966"/>
                      <a:gd name="connsiteX19" fmla="*/ 1451059 w 1531375"/>
                      <a:gd name="connsiteY19" fmla="*/ 602483 h 2233966"/>
                      <a:gd name="connsiteX20" fmla="*/ 1066049 w 1531375"/>
                      <a:gd name="connsiteY20" fmla="*/ 621734 h 2233966"/>
                      <a:gd name="connsiteX21" fmla="*/ 714727 w 1531375"/>
                      <a:gd name="connsiteY21" fmla="*/ 900867 h 2233966"/>
                      <a:gd name="connsiteX22" fmla="*/ 955358 w 1531375"/>
                      <a:gd name="connsiteY22" fmla="*/ 563982 h 2233966"/>
                      <a:gd name="connsiteX23" fmla="*/ 1306680 w 1531375"/>
                      <a:gd name="connsiteY23" fmla="*/ 434041 h 2233966"/>
                      <a:gd name="connsiteX24" fmla="*/ 1503999 w 1531375"/>
                      <a:gd name="connsiteY24" fmla="*/ 414791 h 2233966"/>
                      <a:gd name="connsiteX25" fmla="*/ 1475122 w 1531375"/>
                      <a:gd name="connsiteY25" fmla="*/ 304101 h 2233966"/>
                      <a:gd name="connsiteX26" fmla="*/ 1003484 w 1531375"/>
                      <a:gd name="connsiteY26" fmla="*/ 308913 h 2233966"/>
                      <a:gd name="connsiteX27" fmla="*/ 685851 w 1531375"/>
                      <a:gd name="connsiteY27" fmla="*/ 535107 h 2233966"/>
                      <a:gd name="connsiteX28" fmla="*/ 589598 w 1531375"/>
                      <a:gd name="connsiteY28" fmla="*/ 645797 h 2233966"/>
                      <a:gd name="connsiteX29" fmla="*/ 604036 w 1531375"/>
                      <a:gd name="connsiteY29" fmla="*/ 592858 h 2233966"/>
                      <a:gd name="connsiteX30" fmla="*/ 777291 w 1531375"/>
                      <a:gd name="connsiteY30" fmla="*/ 313726 h 2233966"/>
                      <a:gd name="connsiteX31" fmla="*/ 1157489 w 1531375"/>
                      <a:gd name="connsiteY31" fmla="*/ 198222 h 2233966"/>
                      <a:gd name="connsiteX32" fmla="*/ 1306680 w 1531375"/>
                      <a:gd name="connsiteY32" fmla="*/ 164534 h 2233966"/>
                      <a:gd name="connsiteX0" fmla="*/ 1306680 w 1529612"/>
                      <a:gd name="connsiteY0" fmla="*/ 164534 h 2233966"/>
                      <a:gd name="connsiteX1" fmla="*/ 743602 w 1529612"/>
                      <a:gd name="connsiteY1" fmla="*/ 905 h 2233966"/>
                      <a:gd name="connsiteX2" fmla="*/ 243089 w 1529612"/>
                      <a:gd name="connsiteY2" fmla="*/ 188597 h 2233966"/>
                      <a:gd name="connsiteX3" fmla="*/ 2457 w 1529612"/>
                      <a:gd name="connsiteY3" fmla="*/ 693924 h 2233966"/>
                      <a:gd name="connsiteX4" fmla="*/ 146836 w 1529612"/>
                      <a:gd name="connsiteY4" fmla="*/ 1468757 h 2233966"/>
                      <a:gd name="connsiteX5" fmla="*/ 579973 w 1529612"/>
                      <a:gd name="connsiteY5" fmla="*/ 1964458 h 2233966"/>
                      <a:gd name="connsiteX6" fmla="*/ 801354 w 1529612"/>
                      <a:gd name="connsiteY6" fmla="*/ 2233966 h 2233966"/>
                      <a:gd name="connsiteX7" fmla="*/ 945734 w 1529612"/>
                      <a:gd name="connsiteY7" fmla="*/ 1925957 h 2233966"/>
                      <a:gd name="connsiteX8" fmla="*/ 907233 w 1529612"/>
                      <a:gd name="connsiteY8" fmla="*/ 1569822 h 2233966"/>
                      <a:gd name="connsiteX9" fmla="*/ 1181551 w 1529612"/>
                      <a:gd name="connsiteY9" fmla="*/ 1276253 h 2233966"/>
                      <a:gd name="connsiteX10" fmla="*/ 1422184 w 1529612"/>
                      <a:gd name="connsiteY10" fmla="*/ 1136685 h 2233966"/>
                      <a:gd name="connsiteX11" fmla="*/ 1118988 w 1529612"/>
                      <a:gd name="connsiteY11" fmla="*/ 1127060 h 2233966"/>
                      <a:gd name="connsiteX12" fmla="*/ 810980 w 1529612"/>
                      <a:gd name="connsiteY12" fmla="*/ 1334004 h 2233966"/>
                      <a:gd name="connsiteX13" fmla="*/ 1090112 w 1529612"/>
                      <a:gd name="connsiteY13" fmla="*/ 1016370 h 2233966"/>
                      <a:gd name="connsiteX14" fmla="*/ 1272993 w 1529612"/>
                      <a:gd name="connsiteY14" fmla="*/ 910492 h 2233966"/>
                      <a:gd name="connsiteX15" fmla="*/ 1503998 w 1529612"/>
                      <a:gd name="connsiteY15" fmla="*/ 838303 h 2233966"/>
                      <a:gd name="connsiteX16" fmla="*/ 1037172 w 1529612"/>
                      <a:gd name="connsiteY16" fmla="*/ 876804 h 2233966"/>
                      <a:gd name="connsiteX17" fmla="*/ 762853 w 1529612"/>
                      <a:gd name="connsiteY17" fmla="*/ 1107810 h 2233966"/>
                      <a:gd name="connsiteX18" fmla="*/ 1070861 w 1529612"/>
                      <a:gd name="connsiteY18" fmla="*/ 751675 h 2233966"/>
                      <a:gd name="connsiteX19" fmla="*/ 1451059 w 1529612"/>
                      <a:gd name="connsiteY19" fmla="*/ 602483 h 2233966"/>
                      <a:gd name="connsiteX20" fmla="*/ 1066049 w 1529612"/>
                      <a:gd name="connsiteY20" fmla="*/ 621734 h 2233966"/>
                      <a:gd name="connsiteX21" fmla="*/ 714727 w 1529612"/>
                      <a:gd name="connsiteY21" fmla="*/ 900867 h 2233966"/>
                      <a:gd name="connsiteX22" fmla="*/ 955358 w 1529612"/>
                      <a:gd name="connsiteY22" fmla="*/ 563982 h 2233966"/>
                      <a:gd name="connsiteX23" fmla="*/ 1306680 w 1529612"/>
                      <a:gd name="connsiteY23" fmla="*/ 434041 h 2233966"/>
                      <a:gd name="connsiteX24" fmla="*/ 1503999 w 1529612"/>
                      <a:gd name="connsiteY24" fmla="*/ 414791 h 2233966"/>
                      <a:gd name="connsiteX25" fmla="*/ 1475122 w 1529612"/>
                      <a:gd name="connsiteY25" fmla="*/ 304101 h 2233966"/>
                      <a:gd name="connsiteX26" fmla="*/ 1032360 w 1529612"/>
                      <a:gd name="connsiteY26" fmla="*/ 342601 h 2233966"/>
                      <a:gd name="connsiteX27" fmla="*/ 685851 w 1529612"/>
                      <a:gd name="connsiteY27" fmla="*/ 535107 h 2233966"/>
                      <a:gd name="connsiteX28" fmla="*/ 589598 w 1529612"/>
                      <a:gd name="connsiteY28" fmla="*/ 645797 h 2233966"/>
                      <a:gd name="connsiteX29" fmla="*/ 604036 w 1529612"/>
                      <a:gd name="connsiteY29" fmla="*/ 592858 h 2233966"/>
                      <a:gd name="connsiteX30" fmla="*/ 777291 w 1529612"/>
                      <a:gd name="connsiteY30" fmla="*/ 313726 h 2233966"/>
                      <a:gd name="connsiteX31" fmla="*/ 1157489 w 1529612"/>
                      <a:gd name="connsiteY31" fmla="*/ 198222 h 2233966"/>
                      <a:gd name="connsiteX32" fmla="*/ 1306680 w 1529612"/>
                      <a:gd name="connsiteY32" fmla="*/ 164534 h 2233966"/>
                      <a:gd name="connsiteX0" fmla="*/ 1306680 w 1529612"/>
                      <a:gd name="connsiteY0" fmla="*/ 164534 h 2233966"/>
                      <a:gd name="connsiteX1" fmla="*/ 743602 w 1529612"/>
                      <a:gd name="connsiteY1" fmla="*/ 905 h 2233966"/>
                      <a:gd name="connsiteX2" fmla="*/ 243089 w 1529612"/>
                      <a:gd name="connsiteY2" fmla="*/ 188597 h 2233966"/>
                      <a:gd name="connsiteX3" fmla="*/ 2457 w 1529612"/>
                      <a:gd name="connsiteY3" fmla="*/ 693924 h 2233966"/>
                      <a:gd name="connsiteX4" fmla="*/ 146836 w 1529612"/>
                      <a:gd name="connsiteY4" fmla="*/ 1468757 h 2233966"/>
                      <a:gd name="connsiteX5" fmla="*/ 579973 w 1529612"/>
                      <a:gd name="connsiteY5" fmla="*/ 1964458 h 2233966"/>
                      <a:gd name="connsiteX6" fmla="*/ 801354 w 1529612"/>
                      <a:gd name="connsiteY6" fmla="*/ 2233966 h 2233966"/>
                      <a:gd name="connsiteX7" fmla="*/ 945734 w 1529612"/>
                      <a:gd name="connsiteY7" fmla="*/ 1925957 h 2233966"/>
                      <a:gd name="connsiteX8" fmla="*/ 907233 w 1529612"/>
                      <a:gd name="connsiteY8" fmla="*/ 1569822 h 2233966"/>
                      <a:gd name="connsiteX9" fmla="*/ 1181551 w 1529612"/>
                      <a:gd name="connsiteY9" fmla="*/ 1276253 h 2233966"/>
                      <a:gd name="connsiteX10" fmla="*/ 1422184 w 1529612"/>
                      <a:gd name="connsiteY10" fmla="*/ 1136685 h 2233966"/>
                      <a:gd name="connsiteX11" fmla="*/ 1118988 w 1529612"/>
                      <a:gd name="connsiteY11" fmla="*/ 1127060 h 2233966"/>
                      <a:gd name="connsiteX12" fmla="*/ 810980 w 1529612"/>
                      <a:gd name="connsiteY12" fmla="*/ 1334004 h 2233966"/>
                      <a:gd name="connsiteX13" fmla="*/ 1090112 w 1529612"/>
                      <a:gd name="connsiteY13" fmla="*/ 1016370 h 2233966"/>
                      <a:gd name="connsiteX14" fmla="*/ 1272993 w 1529612"/>
                      <a:gd name="connsiteY14" fmla="*/ 910492 h 2233966"/>
                      <a:gd name="connsiteX15" fmla="*/ 1503998 w 1529612"/>
                      <a:gd name="connsiteY15" fmla="*/ 838303 h 2233966"/>
                      <a:gd name="connsiteX16" fmla="*/ 1037172 w 1529612"/>
                      <a:gd name="connsiteY16" fmla="*/ 876804 h 2233966"/>
                      <a:gd name="connsiteX17" fmla="*/ 762853 w 1529612"/>
                      <a:gd name="connsiteY17" fmla="*/ 1107810 h 2233966"/>
                      <a:gd name="connsiteX18" fmla="*/ 1070861 w 1529612"/>
                      <a:gd name="connsiteY18" fmla="*/ 751675 h 2233966"/>
                      <a:gd name="connsiteX19" fmla="*/ 1451059 w 1529612"/>
                      <a:gd name="connsiteY19" fmla="*/ 602483 h 2233966"/>
                      <a:gd name="connsiteX20" fmla="*/ 1066049 w 1529612"/>
                      <a:gd name="connsiteY20" fmla="*/ 621734 h 2233966"/>
                      <a:gd name="connsiteX21" fmla="*/ 714727 w 1529612"/>
                      <a:gd name="connsiteY21" fmla="*/ 900867 h 2233966"/>
                      <a:gd name="connsiteX22" fmla="*/ 955358 w 1529612"/>
                      <a:gd name="connsiteY22" fmla="*/ 563982 h 2233966"/>
                      <a:gd name="connsiteX23" fmla="*/ 1306680 w 1529612"/>
                      <a:gd name="connsiteY23" fmla="*/ 434041 h 2233966"/>
                      <a:gd name="connsiteX24" fmla="*/ 1503999 w 1529612"/>
                      <a:gd name="connsiteY24" fmla="*/ 414791 h 2233966"/>
                      <a:gd name="connsiteX25" fmla="*/ 1475122 w 1529612"/>
                      <a:gd name="connsiteY25" fmla="*/ 304101 h 2233966"/>
                      <a:gd name="connsiteX26" fmla="*/ 1032360 w 1529612"/>
                      <a:gd name="connsiteY26" fmla="*/ 342601 h 2233966"/>
                      <a:gd name="connsiteX27" fmla="*/ 685851 w 1529612"/>
                      <a:gd name="connsiteY27" fmla="*/ 535107 h 2233966"/>
                      <a:gd name="connsiteX28" fmla="*/ 589598 w 1529612"/>
                      <a:gd name="connsiteY28" fmla="*/ 645797 h 2233966"/>
                      <a:gd name="connsiteX29" fmla="*/ 604036 w 1529612"/>
                      <a:gd name="connsiteY29" fmla="*/ 592858 h 2233966"/>
                      <a:gd name="connsiteX30" fmla="*/ 777291 w 1529612"/>
                      <a:gd name="connsiteY30" fmla="*/ 313726 h 2233966"/>
                      <a:gd name="connsiteX31" fmla="*/ 1157489 w 1529612"/>
                      <a:gd name="connsiteY31" fmla="*/ 198222 h 2233966"/>
                      <a:gd name="connsiteX32" fmla="*/ 1306680 w 1529612"/>
                      <a:gd name="connsiteY32" fmla="*/ 164534 h 2233966"/>
                      <a:gd name="connsiteX0" fmla="*/ 1306680 w 1529612"/>
                      <a:gd name="connsiteY0" fmla="*/ 164534 h 2233966"/>
                      <a:gd name="connsiteX1" fmla="*/ 743602 w 1529612"/>
                      <a:gd name="connsiteY1" fmla="*/ 905 h 2233966"/>
                      <a:gd name="connsiteX2" fmla="*/ 243089 w 1529612"/>
                      <a:gd name="connsiteY2" fmla="*/ 188597 h 2233966"/>
                      <a:gd name="connsiteX3" fmla="*/ 2457 w 1529612"/>
                      <a:gd name="connsiteY3" fmla="*/ 693924 h 2233966"/>
                      <a:gd name="connsiteX4" fmla="*/ 146836 w 1529612"/>
                      <a:gd name="connsiteY4" fmla="*/ 1468757 h 2233966"/>
                      <a:gd name="connsiteX5" fmla="*/ 579973 w 1529612"/>
                      <a:gd name="connsiteY5" fmla="*/ 1964458 h 2233966"/>
                      <a:gd name="connsiteX6" fmla="*/ 801354 w 1529612"/>
                      <a:gd name="connsiteY6" fmla="*/ 2233966 h 2233966"/>
                      <a:gd name="connsiteX7" fmla="*/ 945734 w 1529612"/>
                      <a:gd name="connsiteY7" fmla="*/ 1925957 h 2233966"/>
                      <a:gd name="connsiteX8" fmla="*/ 907233 w 1529612"/>
                      <a:gd name="connsiteY8" fmla="*/ 1569822 h 2233966"/>
                      <a:gd name="connsiteX9" fmla="*/ 1181551 w 1529612"/>
                      <a:gd name="connsiteY9" fmla="*/ 1276253 h 2233966"/>
                      <a:gd name="connsiteX10" fmla="*/ 1422184 w 1529612"/>
                      <a:gd name="connsiteY10" fmla="*/ 1136685 h 2233966"/>
                      <a:gd name="connsiteX11" fmla="*/ 1118988 w 1529612"/>
                      <a:gd name="connsiteY11" fmla="*/ 1127060 h 2233966"/>
                      <a:gd name="connsiteX12" fmla="*/ 810980 w 1529612"/>
                      <a:gd name="connsiteY12" fmla="*/ 1334004 h 2233966"/>
                      <a:gd name="connsiteX13" fmla="*/ 1090112 w 1529612"/>
                      <a:gd name="connsiteY13" fmla="*/ 1016370 h 2233966"/>
                      <a:gd name="connsiteX14" fmla="*/ 1272993 w 1529612"/>
                      <a:gd name="connsiteY14" fmla="*/ 910492 h 2233966"/>
                      <a:gd name="connsiteX15" fmla="*/ 1503998 w 1529612"/>
                      <a:gd name="connsiteY15" fmla="*/ 838303 h 2233966"/>
                      <a:gd name="connsiteX16" fmla="*/ 1037172 w 1529612"/>
                      <a:gd name="connsiteY16" fmla="*/ 876804 h 2233966"/>
                      <a:gd name="connsiteX17" fmla="*/ 762853 w 1529612"/>
                      <a:gd name="connsiteY17" fmla="*/ 1107810 h 2233966"/>
                      <a:gd name="connsiteX18" fmla="*/ 1070861 w 1529612"/>
                      <a:gd name="connsiteY18" fmla="*/ 751675 h 2233966"/>
                      <a:gd name="connsiteX19" fmla="*/ 1451059 w 1529612"/>
                      <a:gd name="connsiteY19" fmla="*/ 602483 h 2233966"/>
                      <a:gd name="connsiteX20" fmla="*/ 1066049 w 1529612"/>
                      <a:gd name="connsiteY20" fmla="*/ 621734 h 2233966"/>
                      <a:gd name="connsiteX21" fmla="*/ 714727 w 1529612"/>
                      <a:gd name="connsiteY21" fmla="*/ 900867 h 2233966"/>
                      <a:gd name="connsiteX22" fmla="*/ 955358 w 1529612"/>
                      <a:gd name="connsiteY22" fmla="*/ 563982 h 2233966"/>
                      <a:gd name="connsiteX23" fmla="*/ 1306680 w 1529612"/>
                      <a:gd name="connsiteY23" fmla="*/ 434041 h 2233966"/>
                      <a:gd name="connsiteX24" fmla="*/ 1503999 w 1529612"/>
                      <a:gd name="connsiteY24" fmla="*/ 414791 h 2233966"/>
                      <a:gd name="connsiteX25" fmla="*/ 1475122 w 1529612"/>
                      <a:gd name="connsiteY25" fmla="*/ 304101 h 2233966"/>
                      <a:gd name="connsiteX26" fmla="*/ 1032360 w 1529612"/>
                      <a:gd name="connsiteY26" fmla="*/ 342601 h 2233966"/>
                      <a:gd name="connsiteX27" fmla="*/ 685851 w 1529612"/>
                      <a:gd name="connsiteY27" fmla="*/ 535107 h 2233966"/>
                      <a:gd name="connsiteX28" fmla="*/ 589598 w 1529612"/>
                      <a:gd name="connsiteY28" fmla="*/ 645797 h 2233966"/>
                      <a:gd name="connsiteX29" fmla="*/ 604036 w 1529612"/>
                      <a:gd name="connsiteY29" fmla="*/ 592858 h 2233966"/>
                      <a:gd name="connsiteX30" fmla="*/ 777291 w 1529612"/>
                      <a:gd name="connsiteY30" fmla="*/ 313726 h 2233966"/>
                      <a:gd name="connsiteX31" fmla="*/ 1157489 w 1529612"/>
                      <a:gd name="connsiteY31" fmla="*/ 198222 h 2233966"/>
                      <a:gd name="connsiteX32" fmla="*/ 1306680 w 1529612"/>
                      <a:gd name="connsiteY32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503999 w 1511285"/>
                      <a:gd name="connsiteY24" fmla="*/ 414791 h 2233966"/>
                      <a:gd name="connsiteX25" fmla="*/ 1345181 w 1511285"/>
                      <a:gd name="connsiteY25" fmla="*/ 318539 h 2233966"/>
                      <a:gd name="connsiteX26" fmla="*/ 1032360 w 1511285"/>
                      <a:gd name="connsiteY26" fmla="*/ 342601 h 2233966"/>
                      <a:gd name="connsiteX27" fmla="*/ 685851 w 1511285"/>
                      <a:gd name="connsiteY27" fmla="*/ 535107 h 2233966"/>
                      <a:gd name="connsiteX28" fmla="*/ 589598 w 1511285"/>
                      <a:gd name="connsiteY28" fmla="*/ 645797 h 2233966"/>
                      <a:gd name="connsiteX29" fmla="*/ 604036 w 1511285"/>
                      <a:gd name="connsiteY29" fmla="*/ 592858 h 2233966"/>
                      <a:gd name="connsiteX30" fmla="*/ 777291 w 1511285"/>
                      <a:gd name="connsiteY30" fmla="*/ 313726 h 2233966"/>
                      <a:gd name="connsiteX31" fmla="*/ 1157489 w 1511285"/>
                      <a:gd name="connsiteY31" fmla="*/ 198222 h 2233966"/>
                      <a:gd name="connsiteX32" fmla="*/ 1306680 w 1511285"/>
                      <a:gd name="connsiteY32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51060 w 1511285"/>
                      <a:gd name="connsiteY24" fmla="*/ 400353 h 2233966"/>
                      <a:gd name="connsiteX25" fmla="*/ 1345181 w 1511285"/>
                      <a:gd name="connsiteY25" fmla="*/ 318539 h 2233966"/>
                      <a:gd name="connsiteX26" fmla="*/ 1032360 w 1511285"/>
                      <a:gd name="connsiteY26" fmla="*/ 342601 h 2233966"/>
                      <a:gd name="connsiteX27" fmla="*/ 685851 w 1511285"/>
                      <a:gd name="connsiteY27" fmla="*/ 535107 h 2233966"/>
                      <a:gd name="connsiteX28" fmla="*/ 589598 w 1511285"/>
                      <a:gd name="connsiteY28" fmla="*/ 645797 h 2233966"/>
                      <a:gd name="connsiteX29" fmla="*/ 604036 w 1511285"/>
                      <a:gd name="connsiteY29" fmla="*/ 592858 h 2233966"/>
                      <a:gd name="connsiteX30" fmla="*/ 777291 w 1511285"/>
                      <a:gd name="connsiteY30" fmla="*/ 313726 h 2233966"/>
                      <a:gd name="connsiteX31" fmla="*/ 1157489 w 1511285"/>
                      <a:gd name="connsiteY31" fmla="*/ 198222 h 2233966"/>
                      <a:gd name="connsiteX32" fmla="*/ 1306680 w 1511285"/>
                      <a:gd name="connsiteY32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51060 w 1511285"/>
                      <a:gd name="connsiteY24" fmla="*/ 400353 h 2233966"/>
                      <a:gd name="connsiteX25" fmla="*/ 1345181 w 1511285"/>
                      <a:gd name="connsiteY25" fmla="*/ 318539 h 2233966"/>
                      <a:gd name="connsiteX26" fmla="*/ 1032360 w 1511285"/>
                      <a:gd name="connsiteY26" fmla="*/ 342601 h 2233966"/>
                      <a:gd name="connsiteX27" fmla="*/ 589598 w 1511285"/>
                      <a:gd name="connsiteY27" fmla="*/ 645797 h 2233966"/>
                      <a:gd name="connsiteX28" fmla="*/ 604036 w 1511285"/>
                      <a:gd name="connsiteY28" fmla="*/ 592858 h 2233966"/>
                      <a:gd name="connsiteX29" fmla="*/ 777291 w 1511285"/>
                      <a:gd name="connsiteY29" fmla="*/ 313726 h 2233966"/>
                      <a:gd name="connsiteX30" fmla="*/ 1157489 w 1511285"/>
                      <a:gd name="connsiteY30" fmla="*/ 198222 h 2233966"/>
                      <a:gd name="connsiteX31" fmla="*/ 1306680 w 1511285"/>
                      <a:gd name="connsiteY31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51060 w 1511285"/>
                      <a:gd name="connsiteY24" fmla="*/ 400353 h 2233966"/>
                      <a:gd name="connsiteX25" fmla="*/ 1345181 w 1511285"/>
                      <a:gd name="connsiteY25" fmla="*/ 318539 h 2233966"/>
                      <a:gd name="connsiteX26" fmla="*/ 897606 w 1511285"/>
                      <a:gd name="connsiteY26" fmla="*/ 347414 h 2233966"/>
                      <a:gd name="connsiteX27" fmla="*/ 589598 w 1511285"/>
                      <a:gd name="connsiteY27" fmla="*/ 645797 h 2233966"/>
                      <a:gd name="connsiteX28" fmla="*/ 604036 w 1511285"/>
                      <a:gd name="connsiteY28" fmla="*/ 592858 h 2233966"/>
                      <a:gd name="connsiteX29" fmla="*/ 777291 w 1511285"/>
                      <a:gd name="connsiteY29" fmla="*/ 313726 h 2233966"/>
                      <a:gd name="connsiteX30" fmla="*/ 1157489 w 1511285"/>
                      <a:gd name="connsiteY30" fmla="*/ 198222 h 2233966"/>
                      <a:gd name="connsiteX31" fmla="*/ 1306680 w 1511285"/>
                      <a:gd name="connsiteY31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51060 w 1511285"/>
                      <a:gd name="connsiteY24" fmla="*/ 400353 h 2233966"/>
                      <a:gd name="connsiteX25" fmla="*/ 1345181 w 1511285"/>
                      <a:gd name="connsiteY25" fmla="*/ 318539 h 2233966"/>
                      <a:gd name="connsiteX26" fmla="*/ 897606 w 1511285"/>
                      <a:gd name="connsiteY26" fmla="*/ 395541 h 2233966"/>
                      <a:gd name="connsiteX27" fmla="*/ 589598 w 1511285"/>
                      <a:gd name="connsiteY27" fmla="*/ 645797 h 2233966"/>
                      <a:gd name="connsiteX28" fmla="*/ 604036 w 1511285"/>
                      <a:gd name="connsiteY28" fmla="*/ 592858 h 2233966"/>
                      <a:gd name="connsiteX29" fmla="*/ 777291 w 1511285"/>
                      <a:gd name="connsiteY29" fmla="*/ 313726 h 2233966"/>
                      <a:gd name="connsiteX30" fmla="*/ 1157489 w 1511285"/>
                      <a:gd name="connsiteY30" fmla="*/ 198222 h 2233966"/>
                      <a:gd name="connsiteX31" fmla="*/ 1306680 w 1511285"/>
                      <a:gd name="connsiteY31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51060 w 1511285"/>
                      <a:gd name="connsiteY24" fmla="*/ 400353 h 2233966"/>
                      <a:gd name="connsiteX25" fmla="*/ 1345181 w 1511285"/>
                      <a:gd name="connsiteY25" fmla="*/ 318539 h 2233966"/>
                      <a:gd name="connsiteX26" fmla="*/ 897606 w 1511285"/>
                      <a:gd name="connsiteY26" fmla="*/ 395541 h 2233966"/>
                      <a:gd name="connsiteX27" fmla="*/ 589598 w 1511285"/>
                      <a:gd name="connsiteY27" fmla="*/ 645797 h 2233966"/>
                      <a:gd name="connsiteX28" fmla="*/ 604036 w 1511285"/>
                      <a:gd name="connsiteY28" fmla="*/ 592858 h 2233966"/>
                      <a:gd name="connsiteX29" fmla="*/ 777291 w 1511285"/>
                      <a:gd name="connsiteY29" fmla="*/ 313726 h 2233966"/>
                      <a:gd name="connsiteX30" fmla="*/ 1157489 w 1511285"/>
                      <a:gd name="connsiteY30" fmla="*/ 198222 h 2233966"/>
                      <a:gd name="connsiteX31" fmla="*/ 1306680 w 1511285"/>
                      <a:gd name="connsiteY31" fmla="*/ 164534 h 2233966"/>
                      <a:gd name="connsiteX0" fmla="*/ 1306680 w 1511285"/>
                      <a:gd name="connsiteY0" fmla="*/ 164534 h 2233966"/>
                      <a:gd name="connsiteX1" fmla="*/ 743602 w 1511285"/>
                      <a:gd name="connsiteY1" fmla="*/ 905 h 2233966"/>
                      <a:gd name="connsiteX2" fmla="*/ 243089 w 1511285"/>
                      <a:gd name="connsiteY2" fmla="*/ 188597 h 2233966"/>
                      <a:gd name="connsiteX3" fmla="*/ 2457 w 1511285"/>
                      <a:gd name="connsiteY3" fmla="*/ 693924 h 2233966"/>
                      <a:gd name="connsiteX4" fmla="*/ 146836 w 1511285"/>
                      <a:gd name="connsiteY4" fmla="*/ 1468757 h 2233966"/>
                      <a:gd name="connsiteX5" fmla="*/ 579973 w 1511285"/>
                      <a:gd name="connsiteY5" fmla="*/ 1964458 h 2233966"/>
                      <a:gd name="connsiteX6" fmla="*/ 801354 w 1511285"/>
                      <a:gd name="connsiteY6" fmla="*/ 2233966 h 2233966"/>
                      <a:gd name="connsiteX7" fmla="*/ 945734 w 1511285"/>
                      <a:gd name="connsiteY7" fmla="*/ 1925957 h 2233966"/>
                      <a:gd name="connsiteX8" fmla="*/ 907233 w 1511285"/>
                      <a:gd name="connsiteY8" fmla="*/ 1569822 h 2233966"/>
                      <a:gd name="connsiteX9" fmla="*/ 1181551 w 1511285"/>
                      <a:gd name="connsiteY9" fmla="*/ 1276253 h 2233966"/>
                      <a:gd name="connsiteX10" fmla="*/ 1422184 w 1511285"/>
                      <a:gd name="connsiteY10" fmla="*/ 1136685 h 2233966"/>
                      <a:gd name="connsiteX11" fmla="*/ 1118988 w 1511285"/>
                      <a:gd name="connsiteY11" fmla="*/ 1127060 h 2233966"/>
                      <a:gd name="connsiteX12" fmla="*/ 810980 w 1511285"/>
                      <a:gd name="connsiteY12" fmla="*/ 1334004 h 2233966"/>
                      <a:gd name="connsiteX13" fmla="*/ 1090112 w 1511285"/>
                      <a:gd name="connsiteY13" fmla="*/ 1016370 h 2233966"/>
                      <a:gd name="connsiteX14" fmla="*/ 1272993 w 1511285"/>
                      <a:gd name="connsiteY14" fmla="*/ 910492 h 2233966"/>
                      <a:gd name="connsiteX15" fmla="*/ 1503998 w 1511285"/>
                      <a:gd name="connsiteY15" fmla="*/ 838303 h 2233966"/>
                      <a:gd name="connsiteX16" fmla="*/ 1037172 w 1511285"/>
                      <a:gd name="connsiteY16" fmla="*/ 876804 h 2233966"/>
                      <a:gd name="connsiteX17" fmla="*/ 762853 w 1511285"/>
                      <a:gd name="connsiteY17" fmla="*/ 1107810 h 2233966"/>
                      <a:gd name="connsiteX18" fmla="*/ 1070861 w 1511285"/>
                      <a:gd name="connsiteY18" fmla="*/ 751675 h 2233966"/>
                      <a:gd name="connsiteX19" fmla="*/ 1451059 w 1511285"/>
                      <a:gd name="connsiteY19" fmla="*/ 602483 h 2233966"/>
                      <a:gd name="connsiteX20" fmla="*/ 1066049 w 1511285"/>
                      <a:gd name="connsiteY20" fmla="*/ 621734 h 2233966"/>
                      <a:gd name="connsiteX21" fmla="*/ 714727 w 1511285"/>
                      <a:gd name="connsiteY21" fmla="*/ 900867 h 2233966"/>
                      <a:gd name="connsiteX22" fmla="*/ 955358 w 1511285"/>
                      <a:gd name="connsiteY22" fmla="*/ 563982 h 2233966"/>
                      <a:gd name="connsiteX23" fmla="*/ 1306680 w 1511285"/>
                      <a:gd name="connsiteY23" fmla="*/ 434041 h 2233966"/>
                      <a:gd name="connsiteX24" fmla="*/ 1451060 w 1511285"/>
                      <a:gd name="connsiteY24" fmla="*/ 400353 h 2233966"/>
                      <a:gd name="connsiteX25" fmla="*/ 1345181 w 1511285"/>
                      <a:gd name="connsiteY25" fmla="*/ 318539 h 2233966"/>
                      <a:gd name="connsiteX26" fmla="*/ 897606 w 1511285"/>
                      <a:gd name="connsiteY26" fmla="*/ 395541 h 2233966"/>
                      <a:gd name="connsiteX27" fmla="*/ 589598 w 1511285"/>
                      <a:gd name="connsiteY27" fmla="*/ 645797 h 2233966"/>
                      <a:gd name="connsiteX28" fmla="*/ 604036 w 1511285"/>
                      <a:gd name="connsiteY28" fmla="*/ 592858 h 2233966"/>
                      <a:gd name="connsiteX29" fmla="*/ 777291 w 1511285"/>
                      <a:gd name="connsiteY29" fmla="*/ 313726 h 2233966"/>
                      <a:gd name="connsiteX30" fmla="*/ 1157489 w 1511285"/>
                      <a:gd name="connsiteY30" fmla="*/ 198222 h 2233966"/>
                      <a:gd name="connsiteX31" fmla="*/ 1306680 w 1511285"/>
                      <a:gd name="connsiteY31" fmla="*/ 164534 h 2233966"/>
                      <a:gd name="connsiteX0" fmla="*/ 1306680 w 1511285"/>
                      <a:gd name="connsiteY0" fmla="*/ 163705 h 2233137"/>
                      <a:gd name="connsiteX1" fmla="*/ 743602 w 1511285"/>
                      <a:gd name="connsiteY1" fmla="*/ 76 h 2233137"/>
                      <a:gd name="connsiteX2" fmla="*/ 243089 w 1511285"/>
                      <a:gd name="connsiteY2" fmla="*/ 187768 h 2233137"/>
                      <a:gd name="connsiteX3" fmla="*/ 2457 w 1511285"/>
                      <a:gd name="connsiteY3" fmla="*/ 693095 h 2233137"/>
                      <a:gd name="connsiteX4" fmla="*/ 146836 w 1511285"/>
                      <a:gd name="connsiteY4" fmla="*/ 1467928 h 2233137"/>
                      <a:gd name="connsiteX5" fmla="*/ 579973 w 1511285"/>
                      <a:gd name="connsiteY5" fmla="*/ 1963629 h 2233137"/>
                      <a:gd name="connsiteX6" fmla="*/ 801354 w 1511285"/>
                      <a:gd name="connsiteY6" fmla="*/ 2233137 h 2233137"/>
                      <a:gd name="connsiteX7" fmla="*/ 945734 w 1511285"/>
                      <a:gd name="connsiteY7" fmla="*/ 1925128 h 2233137"/>
                      <a:gd name="connsiteX8" fmla="*/ 907233 w 1511285"/>
                      <a:gd name="connsiteY8" fmla="*/ 1568993 h 2233137"/>
                      <a:gd name="connsiteX9" fmla="*/ 1181551 w 1511285"/>
                      <a:gd name="connsiteY9" fmla="*/ 1275424 h 2233137"/>
                      <a:gd name="connsiteX10" fmla="*/ 1422184 w 1511285"/>
                      <a:gd name="connsiteY10" fmla="*/ 1135856 h 2233137"/>
                      <a:gd name="connsiteX11" fmla="*/ 1118988 w 1511285"/>
                      <a:gd name="connsiteY11" fmla="*/ 1126231 h 2233137"/>
                      <a:gd name="connsiteX12" fmla="*/ 810980 w 1511285"/>
                      <a:gd name="connsiteY12" fmla="*/ 1333175 h 2233137"/>
                      <a:gd name="connsiteX13" fmla="*/ 1090112 w 1511285"/>
                      <a:gd name="connsiteY13" fmla="*/ 1015541 h 2233137"/>
                      <a:gd name="connsiteX14" fmla="*/ 1272993 w 1511285"/>
                      <a:gd name="connsiteY14" fmla="*/ 909663 h 2233137"/>
                      <a:gd name="connsiteX15" fmla="*/ 1503998 w 1511285"/>
                      <a:gd name="connsiteY15" fmla="*/ 837474 h 2233137"/>
                      <a:gd name="connsiteX16" fmla="*/ 1037172 w 1511285"/>
                      <a:gd name="connsiteY16" fmla="*/ 875975 h 2233137"/>
                      <a:gd name="connsiteX17" fmla="*/ 762853 w 1511285"/>
                      <a:gd name="connsiteY17" fmla="*/ 1106981 h 2233137"/>
                      <a:gd name="connsiteX18" fmla="*/ 1070861 w 1511285"/>
                      <a:gd name="connsiteY18" fmla="*/ 750846 h 2233137"/>
                      <a:gd name="connsiteX19" fmla="*/ 1451059 w 1511285"/>
                      <a:gd name="connsiteY19" fmla="*/ 601654 h 2233137"/>
                      <a:gd name="connsiteX20" fmla="*/ 1066049 w 1511285"/>
                      <a:gd name="connsiteY20" fmla="*/ 620905 h 2233137"/>
                      <a:gd name="connsiteX21" fmla="*/ 714727 w 1511285"/>
                      <a:gd name="connsiteY21" fmla="*/ 900038 h 2233137"/>
                      <a:gd name="connsiteX22" fmla="*/ 955358 w 1511285"/>
                      <a:gd name="connsiteY22" fmla="*/ 563153 h 2233137"/>
                      <a:gd name="connsiteX23" fmla="*/ 1306680 w 1511285"/>
                      <a:gd name="connsiteY23" fmla="*/ 433212 h 2233137"/>
                      <a:gd name="connsiteX24" fmla="*/ 1451060 w 1511285"/>
                      <a:gd name="connsiteY24" fmla="*/ 399524 h 2233137"/>
                      <a:gd name="connsiteX25" fmla="*/ 1345181 w 1511285"/>
                      <a:gd name="connsiteY25" fmla="*/ 317710 h 2233137"/>
                      <a:gd name="connsiteX26" fmla="*/ 897606 w 1511285"/>
                      <a:gd name="connsiteY26" fmla="*/ 394712 h 2233137"/>
                      <a:gd name="connsiteX27" fmla="*/ 589598 w 1511285"/>
                      <a:gd name="connsiteY27" fmla="*/ 644968 h 2233137"/>
                      <a:gd name="connsiteX28" fmla="*/ 604036 w 1511285"/>
                      <a:gd name="connsiteY28" fmla="*/ 592029 h 2233137"/>
                      <a:gd name="connsiteX29" fmla="*/ 777291 w 1511285"/>
                      <a:gd name="connsiteY29" fmla="*/ 312897 h 2233137"/>
                      <a:gd name="connsiteX30" fmla="*/ 1157489 w 1511285"/>
                      <a:gd name="connsiteY30" fmla="*/ 197393 h 2233137"/>
                      <a:gd name="connsiteX31" fmla="*/ 1306680 w 1511285"/>
                      <a:gd name="connsiteY31" fmla="*/ 163705 h 2233137"/>
                      <a:gd name="connsiteX0" fmla="*/ 1306680 w 1511285"/>
                      <a:gd name="connsiteY0" fmla="*/ 163747 h 2233179"/>
                      <a:gd name="connsiteX1" fmla="*/ 743602 w 1511285"/>
                      <a:gd name="connsiteY1" fmla="*/ 118 h 2233179"/>
                      <a:gd name="connsiteX2" fmla="*/ 243089 w 1511285"/>
                      <a:gd name="connsiteY2" fmla="*/ 187810 h 2233179"/>
                      <a:gd name="connsiteX3" fmla="*/ 2457 w 1511285"/>
                      <a:gd name="connsiteY3" fmla="*/ 693137 h 2233179"/>
                      <a:gd name="connsiteX4" fmla="*/ 146836 w 1511285"/>
                      <a:gd name="connsiteY4" fmla="*/ 1467970 h 2233179"/>
                      <a:gd name="connsiteX5" fmla="*/ 579973 w 1511285"/>
                      <a:gd name="connsiteY5" fmla="*/ 1963671 h 2233179"/>
                      <a:gd name="connsiteX6" fmla="*/ 801354 w 1511285"/>
                      <a:gd name="connsiteY6" fmla="*/ 2233179 h 2233179"/>
                      <a:gd name="connsiteX7" fmla="*/ 945734 w 1511285"/>
                      <a:gd name="connsiteY7" fmla="*/ 1925170 h 2233179"/>
                      <a:gd name="connsiteX8" fmla="*/ 907233 w 1511285"/>
                      <a:gd name="connsiteY8" fmla="*/ 1569035 h 2233179"/>
                      <a:gd name="connsiteX9" fmla="*/ 1181551 w 1511285"/>
                      <a:gd name="connsiteY9" fmla="*/ 1275466 h 2233179"/>
                      <a:gd name="connsiteX10" fmla="*/ 1422184 w 1511285"/>
                      <a:gd name="connsiteY10" fmla="*/ 1135898 h 2233179"/>
                      <a:gd name="connsiteX11" fmla="*/ 1118988 w 1511285"/>
                      <a:gd name="connsiteY11" fmla="*/ 1126273 h 2233179"/>
                      <a:gd name="connsiteX12" fmla="*/ 810980 w 1511285"/>
                      <a:gd name="connsiteY12" fmla="*/ 1333217 h 2233179"/>
                      <a:gd name="connsiteX13" fmla="*/ 1090112 w 1511285"/>
                      <a:gd name="connsiteY13" fmla="*/ 1015583 h 2233179"/>
                      <a:gd name="connsiteX14" fmla="*/ 1272993 w 1511285"/>
                      <a:gd name="connsiteY14" fmla="*/ 909705 h 2233179"/>
                      <a:gd name="connsiteX15" fmla="*/ 1503998 w 1511285"/>
                      <a:gd name="connsiteY15" fmla="*/ 837516 h 2233179"/>
                      <a:gd name="connsiteX16" fmla="*/ 1037172 w 1511285"/>
                      <a:gd name="connsiteY16" fmla="*/ 876017 h 2233179"/>
                      <a:gd name="connsiteX17" fmla="*/ 762853 w 1511285"/>
                      <a:gd name="connsiteY17" fmla="*/ 1107023 h 2233179"/>
                      <a:gd name="connsiteX18" fmla="*/ 1070861 w 1511285"/>
                      <a:gd name="connsiteY18" fmla="*/ 750888 h 2233179"/>
                      <a:gd name="connsiteX19" fmla="*/ 1451059 w 1511285"/>
                      <a:gd name="connsiteY19" fmla="*/ 601696 h 2233179"/>
                      <a:gd name="connsiteX20" fmla="*/ 1066049 w 1511285"/>
                      <a:gd name="connsiteY20" fmla="*/ 620947 h 2233179"/>
                      <a:gd name="connsiteX21" fmla="*/ 714727 w 1511285"/>
                      <a:gd name="connsiteY21" fmla="*/ 900080 h 2233179"/>
                      <a:gd name="connsiteX22" fmla="*/ 955358 w 1511285"/>
                      <a:gd name="connsiteY22" fmla="*/ 563195 h 2233179"/>
                      <a:gd name="connsiteX23" fmla="*/ 1306680 w 1511285"/>
                      <a:gd name="connsiteY23" fmla="*/ 433254 h 2233179"/>
                      <a:gd name="connsiteX24" fmla="*/ 1451060 w 1511285"/>
                      <a:gd name="connsiteY24" fmla="*/ 399566 h 2233179"/>
                      <a:gd name="connsiteX25" fmla="*/ 1345181 w 1511285"/>
                      <a:gd name="connsiteY25" fmla="*/ 317752 h 2233179"/>
                      <a:gd name="connsiteX26" fmla="*/ 897606 w 1511285"/>
                      <a:gd name="connsiteY26" fmla="*/ 394754 h 2233179"/>
                      <a:gd name="connsiteX27" fmla="*/ 589598 w 1511285"/>
                      <a:gd name="connsiteY27" fmla="*/ 645010 h 2233179"/>
                      <a:gd name="connsiteX28" fmla="*/ 604036 w 1511285"/>
                      <a:gd name="connsiteY28" fmla="*/ 592071 h 2233179"/>
                      <a:gd name="connsiteX29" fmla="*/ 777291 w 1511285"/>
                      <a:gd name="connsiteY29" fmla="*/ 312939 h 2233179"/>
                      <a:gd name="connsiteX30" fmla="*/ 1157489 w 1511285"/>
                      <a:gd name="connsiteY30" fmla="*/ 197435 h 2233179"/>
                      <a:gd name="connsiteX31" fmla="*/ 1306680 w 1511285"/>
                      <a:gd name="connsiteY31" fmla="*/ 163747 h 2233179"/>
                      <a:gd name="connsiteX0" fmla="*/ 1306680 w 1511285"/>
                      <a:gd name="connsiteY0" fmla="*/ 163747 h 2233179"/>
                      <a:gd name="connsiteX1" fmla="*/ 743602 w 1511285"/>
                      <a:gd name="connsiteY1" fmla="*/ 118 h 2233179"/>
                      <a:gd name="connsiteX2" fmla="*/ 243089 w 1511285"/>
                      <a:gd name="connsiteY2" fmla="*/ 187810 h 2233179"/>
                      <a:gd name="connsiteX3" fmla="*/ 2457 w 1511285"/>
                      <a:gd name="connsiteY3" fmla="*/ 693137 h 2233179"/>
                      <a:gd name="connsiteX4" fmla="*/ 146836 w 1511285"/>
                      <a:gd name="connsiteY4" fmla="*/ 1467970 h 2233179"/>
                      <a:gd name="connsiteX5" fmla="*/ 579973 w 1511285"/>
                      <a:gd name="connsiteY5" fmla="*/ 1963671 h 2233179"/>
                      <a:gd name="connsiteX6" fmla="*/ 801354 w 1511285"/>
                      <a:gd name="connsiteY6" fmla="*/ 2233179 h 2233179"/>
                      <a:gd name="connsiteX7" fmla="*/ 945734 w 1511285"/>
                      <a:gd name="connsiteY7" fmla="*/ 1925170 h 2233179"/>
                      <a:gd name="connsiteX8" fmla="*/ 907233 w 1511285"/>
                      <a:gd name="connsiteY8" fmla="*/ 1569035 h 2233179"/>
                      <a:gd name="connsiteX9" fmla="*/ 1181551 w 1511285"/>
                      <a:gd name="connsiteY9" fmla="*/ 1275466 h 2233179"/>
                      <a:gd name="connsiteX10" fmla="*/ 1422184 w 1511285"/>
                      <a:gd name="connsiteY10" fmla="*/ 1135898 h 2233179"/>
                      <a:gd name="connsiteX11" fmla="*/ 1118988 w 1511285"/>
                      <a:gd name="connsiteY11" fmla="*/ 1126273 h 2233179"/>
                      <a:gd name="connsiteX12" fmla="*/ 810980 w 1511285"/>
                      <a:gd name="connsiteY12" fmla="*/ 1333217 h 2233179"/>
                      <a:gd name="connsiteX13" fmla="*/ 1090112 w 1511285"/>
                      <a:gd name="connsiteY13" fmla="*/ 1015583 h 2233179"/>
                      <a:gd name="connsiteX14" fmla="*/ 1272993 w 1511285"/>
                      <a:gd name="connsiteY14" fmla="*/ 909705 h 2233179"/>
                      <a:gd name="connsiteX15" fmla="*/ 1503998 w 1511285"/>
                      <a:gd name="connsiteY15" fmla="*/ 837516 h 2233179"/>
                      <a:gd name="connsiteX16" fmla="*/ 1037172 w 1511285"/>
                      <a:gd name="connsiteY16" fmla="*/ 876017 h 2233179"/>
                      <a:gd name="connsiteX17" fmla="*/ 762853 w 1511285"/>
                      <a:gd name="connsiteY17" fmla="*/ 1107023 h 2233179"/>
                      <a:gd name="connsiteX18" fmla="*/ 1070861 w 1511285"/>
                      <a:gd name="connsiteY18" fmla="*/ 750888 h 2233179"/>
                      <a:gd name="connsiteX19" fmla="*/ 1451059 w 1511285"/>
                      <a:gd name="connsiteY19" fmla="*/ 601696 h 2233179"/>
                      <a:gd name="connsiteX20" fmla="*/ 1066049 w 1511285"/>
                      <a:gd name="connsiteY20" fmla="*/ 620947 h 2233179"/>
                      <a:gd name="connsiteX21" fmla="*/ 714727 w 1511285"/>
                      <a:gd name="connsiteY21" fmla="*/ 900080 h 2233179"/>
                      <a:gd name="connsiteX22" fmla="*/ 955358 w 1511285"/>
                      <a:gd name="connsiteY22" fmla="*/ 563195 h 2233179"/>
                      <a:gd name="connsiteX23" fmla="*/ 1306680 w 1511285"/>
                      <a:gd name="connsiteY23" fmla="*/ 433254 h 2233179"/>
                      <a:gd name="connsiteX24" fmla="*/ 1451060 w 1511285"/>
                      <a:gd name="connsiteY24" fmla="*/ 399566 h 2233179"/>
                      <a:gd name="connsiteX25" fmla="*/ 1345181 w 1511285"/>
                      <a:gd name="connsiteY25" fmla="*/ 317752 h 2233179"/>
                      <a:gd name="connsiteX26" fmla="*/ 897606 w 1511285"/>
                      <a:gd name="connsiteY26" fmla="*/ 394754 h 2233179"/>
                      <a:gd name="connsiteX27" fmla="*/ 589598 w 1511285"/>
                      <a:gd name="connsiteY27" fmla="*/ 645010 h 2233179"/>
                      <a:gd name="connsiteX28" fmla="*/ 604036 w 1511285"/>
                      <a:gd name="connsiteY28" fmla="*/ 592071 h 2233179"/>
                      <a:gd name="connsiteX29" fmla="*/ 777291 w 1511285"/>
                      <a:gd name="connsiteY29" fmla="*/ 312939 h 2233179"/>
                      <a:gd name="connsiteX30" fmla="*/ 1157489 w 1511285"/>
                      <a:gd name="connsiteY30" fmla="*/ 197435 h 2233179"/>
                      <a:gd name="connsiteX31" fmla="*/ 1306680 w 1511285"/>
                      <a:gd name="connsiteY31" fmla="*/ 163747 h 2233179"/>
                      <a:gd name="connsiteX0" fmla="*/ 1306680 w 1511285"/>
                      <a:gd name="connsiteY0" fmla="*/ 163720 h 2233152"/>
                      <a:gd name="connsiteX1" fmla="*/ 743602 w 1511285"/>
                      <a:gd name="connsiteY1" fmla="*/ 91 h 2233152"/>
                      <a:gd name="connsiteX2" fmla="*/ 243089 w 1511285"/>
                      <a:gd name="connsiteY2" fmla="*/ 187783 h 2233152"/>
                      <a:gd name="connsiteX3" fmla="*/ 2457 w 1511285"/>
                      <a:gd name="connsiteY3" fmla="*/ 693110 h 2233152"/>
                      <a:gd name="connsiteX4" fmla="*/ 146836 w 1511285"/>
                      <a:gd name="connsiteY4" fmla="*/ 1467943 h 2233152"/>
                      <a:gd name="connsiteX5" fmla="*/ 579973 w 1511285"/>
                      <a:gd name="connsiteY5" fmla="*/ 1963644 h 2233152"/>
                      <a:gd name="connsiteX6" fmla="*/ 801354 w 1511285"/>
                      <a:gd name="connsiteY6" fmla="*/ 2233152 h 2233152"/>
                      <a:gd name="connsiteX7" fmla="*/ 945734 w 1511285"/>
                      <a:gd name="connsiteY7" fmla="*/ 1925143 h 2233152"/>
                      <a:gd name="connsiteX8" fmla="*/ 907233 w 1511285"/>
                      <a:gd name="connsiteY8" fmla="*/ 1569008 h 2233152"/>
                      <a:gd name="connsiteX9" fmla="*/ 1181551 w 1511285"/>
                      <a:gd name="connsiteY9" fmla="*/ 1275439 h 2233152"/>
                      <a:gd name="connsiteX10" fmla="*/ 1422184 w 1511285"/>
                      <a:gd name="connsiteY10" fmla="*/ 1135871 h 2233152"/>
                      <a:gd name="connsiteX11" fmla="*/ 1118988 w 1511285"/>
                      <a:gd name="connsiteY11" fmla="*/ 1126246 h 2233152"/>
                      <a:gd name="connsiteX12" fmla="*/ 810980 w 1511285"/>
                      <a:gd name="connsiteY12" fmla="*/ 1333190 h 2233152"/>
                      <a:gd name="connsiteX13" fmla="*/ 1090112 w 1511285"/>
                      <a:gd name="connsiteY13" fmla="*/ 1015556 h 2233152"/>
                      <a:gd name="connsiteX14" fmla="*/ 1272993 w 1511285"/>
                      <a:gd name="connsiteY14" fmla="*/ 909678 h 2233152"/>
                      <a:gd name="connsiteX15" fmla="*/ 1503998 w 1511285"/>
                      <a:gd name="connsiteY15" fmla="*/ 837489 h 2233152"/>
                      <a:gd name="connsiteX16" fmla="*/ 1037172 w 1511285"/>
                      <a:gd name="connsiteY16" fmla="*/ 875990 h 2233152"/>
                      <a:gd name="connsiteX17" fmla="*/ 762853 w 1511285"/>
                      <a:gd name="connsiteY17" fmla="*/ 1106996 h 2233152"/>
                      <a:gd name="connsiteX18" fmla="*/ 1070861 w 1511285"/>
                      <a:gd name="connsiteY18" fmla="*/ 750861 h 2233152"/>
                      <a:gd name="connsiteX19" fmla="*/ 1451059 w 1511285"/>
                      <a:gd name="connsiteY19" fmla="*/ 601669 h 2233152"/>
                      <a:gd name="connsiteX20" fmla="*/ 1066049 w 1511285"/>
                      <a:gd name="connsiteY20" fmla="*/ 620920 h 2233152"/>
                      <a:gd name="connsiteX21" fmla="*/ 714727 w 1511285"/>
                      <a:gd name="connsiteY21" fmla="*/ 900053 h 2233152"/>
                      <a:gd name="connsiteX22" fmla="*/ 955358 w 1511285"/>
                      <a:gd name="connsiteY22" fmla="*/ 563168 h 2233152"/>
                      <a:gd name="connsiteX23" fmla="*/ 1306680 w 1511285"/>
                      <a:gd name="connsiteY23" fmla="*/ 433227 h 2233152"/>
                      <a:gd name="connsiteX24" fmla="*/ 1451060 w 1511285"/>
                      <a:gd name="connsiteY24" fmla="*/ 399539 h 2233152"/>
                      <a:gd name="connsiteX25" fmla="*/ 1345181 w 1511285"/>
                      <a:gd name="connsiteY25" fmla="*/ 317725 h 2233152"/>
                      <a:gd name="connsiteX26" fmla="*/ 897606 w 1511285"/>
                      <a:gd name="connsiteY26" fmla="*/ 394727 h 2233152"/>
                      <a:gd name="connsiteX27" fmla="*/ 589598 w 1511285"/>
                      <a:gd name="connsiteY27" fmla="*/ 644983 h 2233152"/>
                      <a:gd name="connsiteX28" fmla="*/ 604036 w 1511285"/>
                      <a:gd name="connsiteY28" fmla="*/ 592044 h 2233152"/>
                      <a:gd name="connsiteX29" fmla="*/ 777291 w 1511285"/>
                      <a:gd name="connsiteY29" fmla="*/ 312912 h 2233152"/>
                      <a:gd name="connsiteX30" fmla="*/ 1056424 w 1511285"/>
                      <a:gd name="connsiteY30" fmla="*/ 221471 h 2233152"/>
                      <a:gd name="connsiteX31" fmla="*/ 1306680 w 1511285"/>
                      <a:gd name="connsiteY31" fmla="*/ 163720 h 2233152"/>
                      <a:gd name="connsiteX0" fmla="*/ 1306680 w 1511285"/>
                      <a:gd name="connsiteY0" fmla="*/ 163761 h 2233193"/>
                      <a:gd name="connsiteX1" fmla="*/ 743602 w 1511285"/>
                      <a:gd name="connsiteY1" fmla="*/ 132 h 2233193"/>
                      <a:gd name="connsiteX2" fmla="*/ 243089 w 1511285"/>
                      <a:gd name="connsiteY2" fmla="*/ 187824 h 2233193"/>
                      <a:gd name="connsiteX3" fmla="*/ 2457 w 1511285"/>
                      <a:gd name="connsiteY3" fmla="*/ 693151 h 2233193"/>
                      <a:gd name="connsiteX4" fmla="*/ 146836 w 1511285"/>
                      <a:gd name="connsiteY4" fmla="*/ 1467984 h 2233193"/>
                      <a:gd name="connsiteX5" fmla="*/ 579973 w 1511285"/>
                      <a:gd name="connsiteY5" fmla="*/ 1963685 h 2233193"/>
                      <a:gd name="connsiteX6" fmla="*/ 801354 w 1511285"/>
                      <a:gd name="connsiteY6" fmla="*/ 2233193 h 2233193"/>
                      <a:gd name="connsiteX7" fmla="*/ 945734 w 1511285"/>
                      <a:gd name="connsiteY7" fmla="*/ 1925184 h 2233193"/>
                      <a:gd name="connsiteX8" fmla="*/ 907233 w 1511285"/>
                      <a:gd name="connsiteY8" fmla="*/ 1569049 h 2233193"/>
                      <a:gd name="connsiteX9" fmla="*/ 1181551 w 1511285"/>
                      <a:gd name="connsiteY9" fmla="*/ 1275480 h 2233193"/>
                      <a:gd name="connsiteX10" fmla="*/ 1422184 w 1511285"/>
                      <a:gd name="connsiteY10" fmla="*/ 1135912 h 2233193"/>
                      <a:gd name="connsiteX11" fmla="*/ 1118988 w 1511285"/>
                      <a:gd name="connsiteY11" fmla="*/ 1126287 h 2233193"/>
                      <a:gd name="connsiteX12" fmla="*/ 810980 w 1511285"/>
                      <a:gd name="connsiteY12" fmla="*/ 1333231 h 2233193"/>
                      <a:gd name="connsiteX13" fmla="*/ 1090112 w 1511285"/>
                      <a:gd name="connsiteY13" fmla="*/ 1015597 h 2233193"/>
                      <a:gd name="connsiteX14" fmla="*/ 1272993 w 1511285"/>
                      <a:gd name="connsiteY14" fmla="*/ 909719 h 2233193"/>
                      <a:gd name="connsiteX15" fmla="*/ 1503998 w 1511285"/>
                      <a:gd name="connsiteY15" fmla="*/ 837530 h 2233193"/>
                      <a:gd name="connsiteX16" fmla="*/ 1037172 w 1511285"/>
                      <a:gd name="connsiteY16" fmla="*/ 876031 h 2233193"/>
                      <a:gd name="connsiteX17" fmla="*/ 762853 w 1511285"/>
                      <a:gd name="connsiteY17" fmla="*/ 1107037 h 2233193"/>
                      <a:gd name="connsiteX18" fmla="*/ 1070861 w 1511285"/>
                      <a:gd name="connsiteY18" fmla="*/ 750902 h 2233193"/>
                      <a:gd name="connsiteX19" fmla="*/ 1451059 w 1511285"/>
                      <a:gd name="connsiteY19" fmla="*/ 601710 h 2233193"/>
                      <a:gd name="connsiteX20" fmla="*/ 1066049 w 1511285"/>
                      <a:gd name="connsiteY20" fmla="*/ 620961 h 2233193"/>
                      <a:gd name="connsiteX21" fmla="*/ 714727 w 1511285"/>
                      <a:gd name="connsiteY21" fmla="*/ 900094 h 2233193"/>
                      <a:gd name="connsiteX22" fmla="*/ 955358 w 1511285"/>
                      <a:gd name="connsiteY22" fmla="*/ 563209 h 2233193"/>
                      <a:gd name="connsiteX23" fmla="*/ 1306680 w 1511285"/>
                      <a:gd name="connsiteY23" fmla="*/ 433268 h 2233193"/>
                      <a:gd name="connsiteX24" fmla="*/ 1451060 w 1511285"/>
                      <a:gd name="connsiteY24" fmla="*/ 399580 h 2233193"/>
                      <a:gd name="connsiteX25" fmla="*/ 1345181 w 1511285"/>
                      <a:gd name="connsiteY25" fmla="*/ 317766 h 2233193"/>
                      <a:gd name="connsiteX26" fmla="*/ 897606 w 1511285"/>
                      <a:gd name="connsiteY26" fmla="*/ 394768 h 2233193"/>
                      <a:gd name="connsiteX27" fmla="*/ 589598 w 1511285"/>
                      <a:gd name="connsiteY27" fmla="*/ 645024 h 2233193"/>
                      <a:gd name="connsiteX28" fmla="*/ 604036 w 1511285"/>
                      <a:gd name="connsiteY28" fmla="*/ 592085 h 2233193"/>
                      <a:gd name="connsiteX29" fmla="*/ 777291 w 1511285"/>
                      <a:gd name="connsiteY29" fmla="*/ 312953 h 2233193"/>
                      <a:gd name="connsiteX30" fmla="*/ 1056424 w 1511285"/>
                      <a:gd name="connsiteY30" fmla="*/ 221512 h 2233193"/>
                      <a:gd name="connsiteX31" fmla="*/ 1306680 w 1511285"/>
                      <a:gd name="connsiteY31" fmla="*/ 163761 h 2233193"/>
                      <a:gd name="connsiteX0" fmla="*/ 1306680 w 1511285"/>
                      <a:gd name="connsiteY0" fmla="*/ 115632 h 2185064"/>
                      <a:gd name="connsiteX1" fmla="*/ 748415 w 1511285"/>
                      <a:gd name="connsiteY1" fmla="*/ 129 h 2185064"/>
                      <a:gd name="connsiteX2" fmla="*/ 243089 w 1511285"/>
                      <a:gd name="connsiteY2" fmla="*/ 139695 h 2185064"/>
                      <a:gd name="connsiteX3" fmla="*/ 2457 w 1511285"/>
                      <a:gd name="connsiteY3" fmla="*/ 645022 h 2185064"/>
                      <a:gd name="connsiteX4" fmla="*/ 146836 w 1511285"/>
                      <a:gd name="connsiteY4" fmla="*/ 1419855 h 2185064"/>
                      <a:gd name="connsiteX5" fmla="*/ 579973 w 1511285"/>
                      <a:gd name="connsiteY5" fmla="*/ 1915556 h 2185064"/>
                      <a:gd name="connsiteX6" fmla="*/ 801354 w 1511285"/>
                      <a:gd name="connsiteY6" fmla="*/ 2185064 h 2185064"/>
                      <a:gd name="connsiteX7" fmla="*/ 945734 w 1511285"/>
                      <a:gd name="connsiteY7" fmla="*/ 1877055 h 2185064"/>
                      <a:gd name="connsiteX8" fmla="*/ 907233 w 1511285"/>
                      <a:gd name="connsiteY8" fmla="*/ 1520920 h 2185064"/>
                      <a:gd name="connsiteX9" fmla="*/ 1181551 w 1511285"/>
                      <a:gd name="connsiteY9" fmla="*/ 1227351 h 2185064"/>
                      <a:gd name="connsiteX10" fmla="*/ 1422184 w 1511285"/>
                      <a:gd name="connsiteY10" fmla="*/ 1087783 h 2185064"/>
                      <a:gd name="connsiteX11" fmla="*/ 1118988 w 1511285"/>
                      <a:gd name="connsiteY11" fmla="*/ 1078158 h 2185064"/>
                      <a:gd name="connsiteX12" fmla="*/ 810980 w 1511285"/>
                      <a:gd name="connsiteY12" fmla="*/ 1285102 h 2185064"/>
                      <a:gd name="connsiteX13" fmla="*/ 1090112 w 1511285"/>
                      <a:gd name="connsiteY13" fmla="*/ 967468 h 2185064"/>
                      <a:gd name="connsiteX14" fmla="*/ 1272993 w 1511285"/>
                      <a:gd name="connsiteY14" fmla="*/ 861590 h 2185064"/>
                      <a:gd name="connsiteX15" fmla="*/ 1503998 w 1511285"/>
                      <a:gd name="connsiteY15" fmla="*/ 789401 h 2185064"/>
                      <a:gd name="connsiteX16" fmla="*/ 1037172 w 1511285"/>
                      <a:gd name="connsiteY16" fmla="*/ 827902 h 2185064"/>
                      <a:gd name="connsiteX17" fmla="*/ 762853 w 1511285"/>
                      <a:gd name="connsiteY17" fmla="*/ 1058908 h 2185064"/>
                      <a:gd name="connsiteX18" fmla="*/ 1070861 w 1511285"/>
                      <a:gd name="connsiteY18" fmla="*/ 702773 h 2185064"/>
                      <a:gd name="connsiteX19" fmla="*/ 1451059 w 1511285"/>
                      <a:gd name="connsiteY19" fmla="*/ 553581 h 2185064"/>
                      <a:gd name="connsiteX20" fmla="*/ 1066049 w 1511285"/>
                      <a:gd name="connsiteY20" fmla="*/ 572832 h 2185064"/>
                      <a:gd name="connsiteX21" fmla="*/ 714727 w 1511285"/>
                      <a:gd name="connsiteY21" fmla="*/ 851965 h 2185064"/>
                      <a:gd name="connsiteX22" fmla="*/ 955358 w 1511285"/>
                      <a:gd name="connsiteY22" fmla="*/ 515080 h 2185064"/>
                      <a:gd name="connsiteX23" fmla="*/ 1306680 w 1511285"/>
                      <a:gd name="connsiteY23" fmla="*/ 385139 h 2185064"/>
                      <a:gd name="connsiteX24" fmla="*/ 1451060 w 1511285"/>
                      <a:gd name="connsiteY24" fmla="*/ 351451 h 2185064"/>
                      <a:gd name="connsiteX25" fmla="*/ 1345181 w 1511285"/>
                      <a:gd name="connsiteY25" fmla="*/ 269637 h 2185064"/>
                      <a:gd name="connsiteX26" fmla="*/ 897606 w 1511285"/>
                      <a:gd name="connsiteY26" fmla="*/ 346639 h 2185064"/>
                      <a:gd name="connsiteX27" fmla="*/ 589598 w 1511285"/>
                      <a:gd name="connsiteY27" fmla="*/ 596895 h 2185064"/>
                      <a:gd name="connsiteX28" fmla="*/ 604036 w 1511285"/>
                      <a:gd name="connsiteY28" fmla="*/ 543956 h 2185064"/>
                      <a:gd name="connsiteX29" fmla="*/ 777291 w 1511285"/>
                      <a:gd name="connsiteY29" fmla="*/ 264824 h 2185064"/>
                      <a:gd name="connsiteX30" fmla="*/ 1056424 w 1511285"/>
                      <a:gd name="connsiteY30" fmla="*/ 173383 h 2185064"/>
                      <a:gd name="connsiteX31" fmla="*/ 1306680 w 1511285"/>
                      <a:gd name="connsiteY31" fmla="*/ 115632 h 2185064"/>
                      <a:gd name="connsiteX0" fmla="*/ 1306680 w 1505881"/>
                      <a:gd name="connsiteY0" fmla="*/ 115632 h 2185064"/>
                      <a:gd name="connsiteX1" fmla="*/ 748415 w 1505881"/>
                      <a:gd name="connsiteY1" fmla="*/ 129 h 2185064"/>
                      <a:gd name="connsiteX2" fmla="*/ 243089 w 1505881"/>
                      <a:gd name="connsiteY2" fmla="*/ 139695 h 2185064"/>
                      <a:gd name="connsiteX3" fmla="*/ 2457 w 1505881"/>
                      <a:gd name="connsiteY3" fmla="*/ 645022 h 2185064"/>
                      <a:gd name="connsiteX4" fmla="*/ 146836 w 1505881"/>
                      <a:gd name="connsiteY4" fmla="*/ 1419855 h 2185064"/>
                      <a:gd name="connsiteX5" fmla="*/ 579973 w 1505881"/>
                      <a:gd name="connsiteY5" fmla="*/ 1915556 h 2185064"/>
                      <a:gd name="connsiteX6" fmla="*/ 801354 w 1505881"/>
                      <a:gd name="connsiteY6" fmla="*/ 2185064 h 2185064"/>
                      <a:gd name="connsiteX7" fmla="*/ 945734 w 1505881"/>
                      <a:gd name="connsiteY7" fmla="*/ 1877055 h 2185064"/>
                      <a:gd name="connsiteX8" fmla="*/ 907233 w 1505881"/>
                      <a:gd name="connsiteY8" fmla="*/ 1520920 h 2185064"/>
                      <a:gd name="connsiteX9" fmla="*/ 1181551 w 1505881"/>
                      <a:gd name="connsiteY9" fmla="*/ 1227351 h 2185064"/>
                      <a:gd name="connsiteX10" fmla="*/ 1422184 w 1505881"/>
                      <a:gd name="connsiteY10" fmla="*/ 1087783 h 2185064"/>
                      <a:gd name="connsiteX11" fmla="*/ 1118988 w 1505881"/>
                      <a:gd name="connsiteY11" fmla="*/ 1078158 h 2185064"/>
                      <a:gd name="connsiteX12" fmla="*/ 810980 w 1505881"/>
                      <a:gd name="connsiteY12" fmla="*/ 1285102 h 2185064"/>
                      <a:gd name="connsiteX13" fmla="*/ 1090112 w 1505881"/>
                      <a:gd name="connsiteY13" fmla="*/ 967468 h 2185064"/>
                      <a:gd name="connsiteX14" fmla="*/ 1272993 w 1505881"/>
                      <a:gd name="connsiteY14" fmla="*/ 861590 h 2185064"/>
                      <a:gd name="connsiteX15" fmla="*/ 1503998 w 1505881"/>
                      <a:gd name="connsiteY15" fmla="*/ 789401 h 2185064"/>
                      <a:gd name="connsiteX16" fmla="*/ 1138237 w 1505881"/>
                      <a:gd name="connsiteY16" fmla="*/ 774963 h 2185064"/>
                      <a:gd name="connsiteX17" fmla="*/ 762853 w 1505881"/>
                      <a:gd name="connsiteY17" fmla="*/ 1058908 h 2185064"/>
                      <a:gd name="connsiteX18" fmla="*/ 1070861 w 1505881"/>
                      <a:gd name="connsiteY18" fmla="*/ 702773 h 2185064"/>
                      <a:gd name="connsiteX19" fmla="*/ 1451059 w 1505881"/>
                      <a:gd name="connsiteY19" fmla="*/ 553581 h 2185064"/>
                      <a:gd name="connsiteX20" fmla="*/ 1066049 w 1505881"/>
                      <a:gd name="connsiteY20" fmla="*/ 572832 h 2185064"/>
                      <a:gd name="connsiteX21" fmla="*/ 714727 w 1505881"/>
                      <a:gd name="connsiteY21" fmla="*/ 851965 h 2185064"/>
                      <a:gd name="connsiteX22" fmla="*/ 955358 w 1505881"/>
                      <a:gd name="connsiteY22" fmla="*/ 515080 h 2185064"/>
                      <a:gd name="connsiteX23" fmla="*/ 1306680 w 1505881"/>
                      <a:gd name="connsiteY23" fmla="*/ 385139 h 2185064"/>
                      <a:gd name="connsiteX24" fmla="*/ 1451060 w 1505881"/>
                      <a:gd name="connsiteY24" fmla="*/ 351451 h 2185064"/>
                      <a:gd name="connsiteX25" fmla="*/ 1345181 w 1505881"/>
                      <a:gd name="connsiteY25" fmla="*/ 269637 h 2185064"/>
                      <a:gd name="connsiteX26" fmla="*/ 897606 w 1505881"/>
                      <a:gd name="connsiteY26" fmla="*/ 346639 h 2185064"/>
                      <a:gd name="connsiteX27" fmla="*/ 589598 w 1505881"/>
                      <a:gd name="connsiteY27" fmla="*/ 596895 h 2185064"/>
                      <a:gd name="connsiteX28" fmla="*/ 604036 w 1505881"/>
                      <a:gd name="connsiteY28" fmla="*/ 543956 h 2185064"/>
                      <a:gd name="connsiteX29" fmla="*/ 777291 w 1505881"/>
                      <a:gd name="connsiteY29" fmla="*/ 264824 h 2185064"/>
                      <a:gd name="connsiteX30" fmla="*/ 1056424 w 1505881"/>
                      <a:gd name="connsiteY30" fmla="*/ 173383 h 2185064"/>
                      <a:gd name="connsiteX31" fmla="*/ 1306680 w 1505881"/>
                      <a:gd name="connsiteY31" fmla="*/ 115632 h 2185064"/>
                      <a:gd name="connsiteX0" fmla="*/ 1306680 w 1506429"/>
                      <a:gd name="connsiteY0" fmla="*/ 115632 h 2185064"/>
                      <a:gd name="connsiteX1" fmla="*/ 748415 w 1506429"/>
                      <a:gd name="connsiteY1" fmla="*/ 129 h 2185064"/>
                      <a:gd name="connsiteX2" fmla="*/ 243089 w 1506429"/>
                      <a:gd name="connsiteY2" fmla="*/ 139695 h 2185064"/>
                      <a:gd name="connsiteX3" fmla="*/ 2457 w 1506429"/>
                      <a:gd name="connsiteY3" fmla="*/ 645022 h 2185064"/>
                      <a:gd name="connsiteX4" fmla="*/ 146836 w 1506429"/>
                      <a:gd name="connsiteY4" fmla="*/ 1419855 h 2185064"/>
                      <a:gd name="connsiteX5" fmla="*/ 579973 w 1506429"/>
                      <a:gd name="connsiteY5" fmla="*/ 1915556 h 2185064"/>
                      <a:gd name="connsiteX6" fmla="*/ 801354 w 1506429"/>
                      <a:gd name="connsiteY6" fmla="*/ 2185064 h 2185064"/>
                      <a:gd name="connsiteX7" fmla="*/ 945734 w 1506429"/>
                      <a:gd name="connsiteY7" fmla="*/ 1877055 h 2185064"/>
                      <a:gd name="connsiteX8" fmla="*/ 907233 w 1506429"/>
                      <a:gd name="connsiteY8" fmla="*/ 1520920 h 2185064"/>
                      <a:gd name="connsiteX9" fmla="*/ 1181551 w 1506429"/>
                      <a:gd name="connsiteY9" fmla="*/ 1227351 h 2185064"/>
                      <a:gd name="connsiteX10" fmla="*/ 1422184 w 1506429"/>
                      <a:gd name="connsiteY10" fmla="*/ 1087783 h 2185064"/>
                      <a:gd name="connsiteX11" fmla="*/ 1118988 w 1506429"/>
                      <a:gd name="connsiteY11" fmla="*/ 1078158 h 2185064"/>
                      <a:gd name="connsiteX12" fmla="*/ 810980 w 1506429"/>
                      <a:gd name="connsiteY12" fmla="*/ 1285102 h 2185064"/>
                      <a:gd name="connsiteX13" fmla="*/ 1090112 w 1506429"/>
                      <a:gd name="connsiteY13" fmla="*/ 967468 h 2185064"/>
                      <a:gd name="connsiteX14" fmla="*/ 1287431 w 1506429"/>
                      <a:gd name="connsiteY14" fmla="*/ 890466 h 2185064"/>
                      <a:gd name="connsiteX15" fmla="*/ 1503998 w 1506429"/>
                      <a:gd name="connsiteY15" fmla="*/ 789401 h 2185064"/>
                      <a:gd name="connsiteX16" fmla="*/ 1138237 w 1506429"/>
                      <a:gd name="connsiteY16" fmla="*/ 774963 h 2185064"/>
                      <a:gd name="connsiteX17" fmla="*/ 762853 w 1506429"/>
                      <a:gd name="connsiteY17" fmla="*/ 1058908 h 2185064"/>
                      <a:gd name="connsiteX18" fmla="*/ 1070861 w 1506429"/>
                      <a:gd name="connsiteY18" fmla="*/ 702773 h 2185064"/>
                      <a:gd name="connsiteX19" fmla="*/ 1451059 w 1506429"/>
                      <a:gd name="connsiteY19" fmla="*/ 553581 h 2185064"/>
                      <a:gd name="connsiteX20" fmla="*/ 1066049 w 1506429"/>
                      <a:gd name="connsiteY20" fmla="*/ 572832 h 2185064"/>
                      <a:gd name="connsiteX21" fmla="*/ 714727 w 1506429"/>
                      <a:gd name="connsiteY21" fmla="*/ 851965 h 2185064"/>
                      <a:gd name="connsiteX22" fmla="*/ 955358 w 1506429"/>
                      <a:gd name="connsiteY22" fmla="*/ 515080 h 2185064"/>
                      <a:gd name="connsiteX23" fmla="*/ 1306680 w 1506429"/>
                      <a:gd name="connsiteY23" fmla="*/ 385139 h 2185064"/>
                      <a:gd name="connsiteX24" fmla="*/ 1451060 w 1506429"/>
                      <a:gd name="connsiteY24" fmla="*/ 351451 h 2185064"/>
                      <a:gd name="connsiteX25" fmla="*/ 1345181 w 1506429"/>
                      <a:gd name="connsiteY25" fmla="*/ 269637 h 2185064"/>
                      <a:gd name="connsiteX26" fmla="*/ 897606 w 1506429"/>
                      <a:gd name="connsiteY26" fmla="*/ 346639 h 2185064"/>
                      <a:gd name="connsiteX27" fmla="*/ 589598 w 1506429"/>
                      <a:gd name="connsiteY27" fmla="*/ 596895 h 2185064"/>
                      <a:gd name="connsiteX28" fmla="*/ 604036 w 1506429"/>
                      <a:gd name="connsiteY28" fmla="*/ 543956 h 2185064"/>
                      <a:gd name="connsiteX29" fmla="*/ 777291 w 1506429"/>
                      <a:gd name="connsiteY29" fmla="*/ 264824 h 2185064"/>
                      <a:gd name="connsiteX30" fmla="*/ 1056424 w 1506429"/>
                      <a:gd name="connsiteY30" fmla="*/ 173383 h 2185064"/>
                      <a:gd name="connsiteX31" fmla="*/ 1306680 w 1506429"/>
                      <a:gd name="connsiteY31" fmla="*/ 115632 h 2185064"/>
                      <a:gd name="connsiteX0" fmla="*/ 1306680 w 1506429"/>
                      <a:gd name="connsiteY0" fmla="*/ 115632 h 2185064"/>
                      <a:gd name="connsiteX1" fmla="*/ 748415 w 1506429"/>
                      <a:gd name="connsiteY1" fmla="*/ 129 h 2185064"/>
                      <a:gd name="connsiteX2" fmla="*/ 243089 w 1506429"/>
                      <a:gd name="connsiteY2" fmla="*/ 139695 h 2185064"/>
                      <a:gd name="connsiteX3" fmla="*/ 2457 w 1506429"/>
                      <a:gd name="connsiteY3" fmla="*/ 645022 h 2185064"/>
                      <a:gd name="connsiteX4" fmla="*/ 146836 w 1506429"/>
                      <a:gd name="connsiteY4" fmla="*/ 1419855 h 2185064"/>
                      <a:gd name="connsiteX5" fmla="*/ 579973 w 1506429"/>
                      <a:gd name="connsiteY5" fmla="*/ 1915556 h 2185064"/>
                      <a:gd name="connsiteX6" fmla="*/ 801354 w 1506429"/>
                      <a:gd name="connsiteY6" fmla="*/ 2185064 h 2185064"/>
                      <a:gd name="connsiteX7" fmla="*/ 945734 w 1506429"/>
                      <a:gd name="connsiteY7" fmla="*/ 1877055 h 2185064"/>
                      <a:gd name="connsiteX8" fmla="*/ 907233 w 1506429"/>
                      <a:gd name="connsiteY8" fmla="*/ 1520920 h 2185064"/>
                      <a:gd name="connsiteX9" fmla="*/ 1181551 w 1506429"/>
                      <a:gd name="connsiteY9" fmla="*/ 1227351 h 2185064"/>
                      <a:gd name="connsiteX10" fmla="*/ 1422184 w 1506429"/>
                      <a:gd name="connsiteY10" fmla="*/ 1087783 h 2185064"/>
                      <a:gd name="connsiteX11" fmla="*/ 1118988 w 1506429"/>
                      <a:gd name="connsiteY11" fmla="*/ 1078158 h 2185064"/>
                      <a:gd name="connsiteX12" fmla="*/ 810980 w 1506429"/>
                      <a:gd name="connsiteY12" fmla="*/ 1285102 h 2185064"/>
                      <a:gd name="connsiteX13" fmla="*/ 1090112 w 1506429"/>
                      <a:gd name="connsiteY13" fmla="*/ 967468 h 2185064"/>
                      <a:gd name="connsiteX14" fmla="*/ 1287431 w 1506429"/>
                      <a:gd name="connsiteY14" fmla="*/ 890466 h 2185064"/>
                      <a:gd name="connsiteX15" fmla="*/ 1503998 w 1506429"/>
                      <a:gd name="connsiteY15" fmla="*/ 789401 h 2185064"/>
                      <a:gd name="connsiteX16" fmla="*/ 1138237 w 1506429"/>
                      <a:gd name="connsiteY16" fmla="*/ 774963 h 2185064"/>
                      <a:gd name="connsiteX17" fmla="*/ 762853 w 1506429"/>
                      <a:gd name="connsiteY17" fmla="*/ 1058908 h 2185064"/>
                      <a:gd name="connsiteX18" fmla="*/ 1070861 w 1506429"/>
                      <a:gd name="connsiteY18" fmla="*/ 702773 h 2185064"/>
                      <a:gd name="connsiteX19" fmla="*/ 1451059 w 1506429"/>
                      <a:gd name="connsiteY19" fmla="*/ 553581 h 2185064"/>
                      <a:gd name="connsiteX20" fmla="*/ 1027548 w 1506429"/>
                      <a:gd name="connsiteY20" fmla="*/ 568020 h 2185064"/>
                      <a:gd name="connsiteX21" fmla="*/ 714727 w 1506429"/>
                      <a:gd name="connsiteY21" fmla="*/ 851965 h 2185064"/>
                      <a:gd name="connsiteX22" fmla="*/ 955358 w 1506429"/>
                      <a:gd name="connsiteY22" fmla="*/ 515080 h 2185064"/>
                      <a:gd name="connsiteX23" fmla="*/ 1306680 w 1506429"/>
                      <a:gd name="connsiteY23" fmla="*/ 385139 h 2185064"/>
                      <a:gd name="connsiteX24" fmla="*/ 1451060 w 1506429"/>
                      <a:gd name="connsiteY24" fmla="*/ 351451 h 2185064"/>
                      <a:gd name="connsiteX25" fmla="*/ 1345181 w 1506429"/>
                      <a:gd name="connsiteY25" fmla="*/ 269637 h 2185064"/>
                      <a:gd name="connsiteX26" fmla="*/ 897606 w 1506429"/>
                      <a:gd name="connsiteY26" fmla="*/ 346639 h 2185064"/>
                      <a:gd name="connsiteX27" fmla="*/ 589598 w 1506429"/>
                      <a:gd name="connsiteY27" fmla="*/ 596895 h 2185064"/>
                      <a:gd name="connsiteX28" fmla="*/ 604036 w 1506429"/>
                      <a:gd name="connsiteY28" fmla="*/ 543956 h 2185064"/>
                      <a:gd name="connsiteX29" fmla="*/ 777291 w 1506429"/>
                      <a:gd name="connsiteY29" fmla="*/ 264824 h 2185064"/>
                      <a:gd name="connsiteX30" fmla="*/ 1056424 w 1506429"/>
                      <a:gd name="connsiteY30" fmla="*/ 173383 h 2185064"/>
                      <a:gd name="connsiteX31" fmla="*/ 1306680 w 1506429"/>
                      <a:gd name="connsiteY31" fmla="*/ 115632 h 2185064"/>
                      <a:gd name="connsiteX0" fmla="*/ 1306680 w 1506429"/>
                      <a:gd name="connsiteY0" fmla="*/ 115632 h 2185064"/>
                      <a:gd name="connsiteX1" fmla="*/ 748415 w 1506429"/>
                      <a:gd name="connsiteY1" fmla="*/ 129 h 2185064"/>
                      <a:gd name="connsiteX2" fmla="*/ 243089 w 1506429"/>
                      <a:gd name="connsiteY2" fmla="*/ 139695 h 2185064"/>
                      <a:gd name="connsiteX3" fmla="*/ 2457 w 1506429"/>
                      <a:gd name="connsiteY3" fmla="*/ 645022 h 2185064"/>
                      <a:gd name="connsiteX4" fmla="*/ 146836 w 1506429"/>
                      <a:gd name="connsiteY4" fmla="*/ 1419855 h 2185064"/>
                      <a:gd name="connsiteX5" fmla="*/ 579973 w 1506429"/>
                      <a:gd name="connsiteY5" fmla="*/ 1915556 h 2185064"/>
                      <a:gd name="connsiteX6" fmla="*/ 801354 w 1506429"/>
                      <a:gd name="connsiteY6" fmla="*/ 2185064 h 2185064"/>
                      <a:gd name="connsiteX7" fmla="*/ 945734 w 1506429"/>
                      <a:gd name="connsiteY7" fmla="*/ 1877055 h 2185064"/>
                      <a:gd name="connsiteX8" fmla="*/ 907233 w 1506429"/>
                      <a:gd name="connsiteY8" fmla="*/ 1520920 h 2185064"/>
                      <a:gd name="connsiteX9" fmla="*/ 1181551 w 1506429"/>
                      <a:gd name="connsiteY9" fmla="*/ 1227351 h 2185064"/>
                      <a:gd name="connsiteX10" fmla="*/ 1422184 w 1506429"/>
                      <a:gd name="connsiteY10" fmla="*/ 1087783 h 2185064"/>
                      <a:gd name="connsiteX11" fmla="*/ 1118988 w 1506429"/>
                      <a:gd name="connsiteY11" fmla="*/ 1078158 h 2185064"/>
                      <a:gd name="connsiteX12" fmla="*/ 810980 w 1506429"/>
                      <a:gd name="connsiteY12" fmla="*/ 1285102 h 2185064"/>
                      <a:gd name="connsiteX13" fmla="*/ 1090112 w 1506429"/>
                      <a:gd name="connsiteY13" fmla="*/ 967468 h 2185064"/>
                      <a:gd name="connsiteX14" fmla="*/ 1287431 w 1506429"/>
                      <a:gd name="connsiteY14" fmla="*/ 890466 h 2185064"/>
                      <a:gd name="connsiteX15" fmla="*/ 1503998 w 1506429"/>
                      <a:gd name="connsiteY15" fmla="*/ 789401 h 2185064"/>
                      <a:gd name="connsiteX16" fmla="*/ 1138237 w 1506429"/>
                      <a:gd name="connsiteY16" fmla="*/ 774963 h 2185064"/>
                      <a:gd name="connsiteX17" fmla="*/ 762853 w 1506429"/>
                      <a:gd name="connsiteY17" fmla="*/ 1058908 h 2185064"/>
                      <a:gd name="connsiteX18" fmla="*/ 1070861 w 1506429"/>
                      <a:gd name="connsiteY18" fmla="*/ 702773 h 2185064"/>
                      <a:gd name="connsiteX19" fmla="*/ 1451059 w 1506429"/>
                      <a:gd name="connsiteY19" fmla="*/ 553581 h 2185064"/>
                      <a:gd name="connsiteX20" fmla="*/ 1027548 w 1506429"/>
                      <a:gd name="connsiteY20" fmla="*/ 568020 h 2185064"/>
                      <a:gd name="connsiteX21" fmla="*/ 714727 w 1506429"/>
                      <a:gd name="connsiteY21" fmla="*/ 851965 h 2185064"/>
                      <a:gd name="connsiteX22" fmla="*/ 955358 w 1506429"/>
                      <a:gd name="connsiteY22" fmla="*/ 515080 h 2185064"/>
                      <a:gd name="connsiteX23" fmla="*/ 1306680 w 1506429"/>
                      <a:gd name="connsiteY23" fmla="*/ 385139 h 2185064"/>
                      <a:gd name="connsiteX24" fmla="*/ 1451060 w 1506429"/>
                      <a:gd name="connsiteY24" fmla="*/ 351451 h 2185064"/>
                      <a:gd name="connsiteX25" fmla="*/ 1345181 w 1506429"/>
                      <a:gd name="connsiteY25" fmla="*/ 269637 h 2185064"/>
                      <a:gd name="connsiteX26" fmla="*/ 897606 w 1506429"/>
                      <a:gd name="connsiteY26" fmla="*/ 346639 h 2185064"/>
                      <a:gd name="connsiteX27" fmla="*/ 589598 w 1506429"/>
                      <a:gd name="connsiteY27" fmla="*/ 596895 h 2185064"/>
                      <a:gd name="connsiteX28" fmla="*/ 604036 w 1506429"/>
                      <a:gd name="connsiteY28" fmla="*/ 543956 h 2185064"/>
                      <a:gd name="connsiteX29" fmla="*/ 777291 w 1506429"/>
                      <a:gd name="connsiteY29" fmla="*/ 264824 h 2185064"/>
                      <a:gd name="connsiteX30" fmla="*/ 1056424 w 1506429"/>
                      <a:gd name="connsiteY30" fmla="*/ 173383 h 2185064"/>
                      <a:gd name="connsiteX31" fmla="*/ 1306680 w 1506429"/>
                      <a:gd name="connsiteY31" fmla="*/ 115632 h 2185064"/>
                      <a:gd name="connsiteX0" fmla="*/ 1306680 w 1506429"/>
                      <a:gd name="connsiteY0" fmla="*/ 115632 h 2185064"/>
                      <a:gd name="connsiteX1" fmla="*/ 748415 w 1506429"/>
                      <a:gd name="connsiteY1" fmla="*/ 129 h 2185064"/>
                      <a:gd name="connsiteX2" fmla="*/ 243089 w 1506429"/>
                      <a:gd name="connsiteY2" fmla="*/ 139695 h 2185064"/>
                      <a:gd name="connsiteX3" fmla="*/ 2457 w 1506429"/>
                      <a:gd name="connsiteY3" fmla="*/ 645022 h 2185064"/>
                      <a:gd name="connsiteX4" fmla="*/ 146836 w 1506429"/>
                      <a:gd name="connsiteY4" fmla="*/ 1419855 h 2185064"/>
                      <a:gd name="connsiteX5" fmla="*/ 579973 w 1506429"/>
                      <a:gd name="connsiteY5" fmla="*/ 1915556 h 2185064"/>
                      <a:gd name="connsiteX6" fmla="*/ 801354 w 1506429"/>
                      <a:gd name="connsiteY6" fmla="*/ 2185064 h 2185064"/>
                      <a:gd name="connsiteX7" fmla="*/ 945734 w 1506429"/>
                      <a:gd name="connsiteY7" fmla="*/ 1877055 h 2185064"/>
                      <a:gd name="connsiteX8" fmla="*/ 907233 w 1506429"/>
                      <a:gd name="connsiteY8" fmla="*/ 1520920 h 2185064"/>
                      <a:gd name="connsiteX9" fmla="*/ 1181551 w 1506429"/>
                      <a:gd name="connsiteY9" fmla="*/ 1227351 h 2185064"/>
                      <a:gd name="connsiteX10" fmla="*/ 1422184 w 1506429"/>
                      <a:gd name="connsiteY10" fmla="*/ 1087783 h 2185064"/>
                      <a:gd name="connsiteX11" fmla="*/ 1118988 w 1506429"/>
                      <a:gd name="connsiteY11" fmla="*/ 1078158 h 2185064"/>
                      <a:gd name="connsiteX12" fmla="*/ 810980 w 1506429"/>
                      <a:gd name="connsiteY12" fmla="*/ 1285102 h 2185064"/>
                      <a:gd name="connsiteX13" fmla="*/ 1090112 w 1506429"/>
                      <a:gd name="connsiteY13" fmla="*/ 967468 h 2185064"/>
                      <a:gd name="connsiteX14" fmla="*/ 1287431 w 1506429"/>
                      <a:gd name="connsiteY14" fmla="*/ 890466 h 2185064"/>
                      <a:gd name="connsiteX15" fmla="*/ 1503998 w 1506429"/>
                      <a:gd name="connsiteY15" fmla="*/ 789401 h 2185064"/>
                      <a:gd name="connsiteX16" fmla="*/ 1138237 w 1506429"/>
                      <a:gd name="connsiteY16" fmla="*/ 774963 h 2185064"/>
                      <a:gd name="connsiteX17" fmla="*/ 762853 w 1506429"/>
                      <a:gd name="connsiteY17" fmla="*/ 1058908 h 2185064"/>
                      <a:gd name="connsiteX18" fmla="*/ 1070861 w 1506429"/>
                      <a:gd name="connsiteY18" fmla="*/ 702773 h 2185064"/>
                      <a:gd name="connsiteX19" fmla="*/ 1451059 w 1506429"/>
                      <a:gd name="connsiteY19" fmla="*/ 553581 h 2185064"/>
                      <a:gd name="connsiteX20" fmla="*/ 1027548 w 1506429"/>
                      <a:gd name="connsiteY20" fmla="*/ 568020 h 2185064"/>
                      <a:gd name="connsiteX21" fmla="*/ 623287 w 1506429"/>
                      <a:gd name="connsiteY21" fmla="*/ 861590 h 2185064"/>
                      <a:gd name="connsiteX22" fmla="*/ 955358 w 1506429"/>
                      <a:gd name="connsiteY22" fmla="*/ 515080 h 2185064"/>
                      <a:gd name="connsiteX23" fmla="*/ 1306680 w 1506429"/>
                      <a:gd name="connsiteY23" fmla="*/ 385139 h 2185064"/>
                      <a:gd name="connsiteX24" fmla="*/ 1451060 w 1506429"/>
                      <a:gd name="connsiteY24" fmla="*/ 351451 h 2185064"/>
                      <a:gd name="connsiteX25" fmla="*/ 1345181 w 1506429"/>
                      <a:gd name="connsiteY25" fmla="*/ 269637 h 2185064"/>
                      <a:gd name="connsiteX26" fmla="*/ 897606 w 1506429"/>
                      <a:gd name="connsiteY26" fmla="*/ 346639 h 2185064"/>
                      <a:gd name="connsiteX27" fmla="*/ 589598 w 1506429"/>
                      <a:gd name="connsiteY27" fmla="*/ 596895 h 2185064"/>
                      <a:gd name="connsiteX28" fmla="*/ 604036 w 1506429"/>
                      <a:gd name="connsiteY28" fmla="*/ 543956 h 2185064"/>
                      <a:gd name="connsiteX29" fmla="*/ 777291 w 1506429"/>
                      <a:gd name="connsiteY29" fmla="*/ 264824 h 2185064"/>
                      <a:gd name="connsiteX30" fmla="*/ 1056424 w 1506429"/>
                      <a:gd name="connsiteY30" fmla="*/ 173383 h 2185064"/>
                      <a:gd name="connsiteX31" fmla="*/ 1306680 w 1506429"/>
                      <a:gd name="connsiteY31" fmla="*/ 115632 h 2185064"/>
                      <a:gd name="connsiteX0" fmla="*/ 1306680 w 1506429"/>
                      <a:gd name="connsiteY0" fmla="*/ 115632 h 2185064"/>
                      <a:gd name="connsiteX1" fmla="*/ 748415 w 1506429"/>
                      <a:gd name="connsiteY1" fmla="*/ 129 h 2185064"/>
                      <a:gd name="connsiteX2" fmla="*/ 243089 w 1506429"/>
                      <a:gd name="connsiteY2" fmla="*/ 139695 h 2185064"/>
                      <a:gd name="connsiteX3" fmla="*/ 2457 w 1506429"/>
                      <a:gd name="connsiteY3" fmla="*/ 645022 h 2185064"/>
                      <a:gd name="connsiteX4" fmla="*/ 146836 w 1506429"/>
                      <a:gd name="connsiteY4" fmla="*/ 1419855 h 2185064"/>
                      <a:gd name="connsiteX5" fmla="*/ 579973 w 1506429"/>
                      <a:gd name="connsiteY5" fmla="*/ 1915556 h 2185064"/>
                      <a:gd name="connsiteX6" fmla="*/ 801354 w 1506429"/>
                      <a:gd name="connsiteY6" fmla="*/ 2185064 h 2185064"/>
                      <a:gd name="connsiteX7" fmla="*/ 945734 w 1506429"/>
                      <a:gd name="connsiteY7" fmla="*/ 1877055 h 2185064"/>
                      <a:gd name="connsiteX8" fmla="*/ 907233 w 1506429"/>
                      <a:gd name="connsiteY8" fmla="*/ 1520920 h 2185064"/>
                      <a:gd name="connsiteX9" fmla="*/ 1181551 w 1506429"/>
                      <a:gd name="connsiteY9" fmla="*/ 1227351 h 2185064"/>
                      <a:gd name="connsiteX10" fmla="*/ 1422184 w 1506429"/>
                      <a:gd name="connsiteY10" fmla="*/ 1087783 h 2185064"/>
                      <a:gd name="connsiteX11" fmla="*/ 1118988 w 1506429"/>
                      <a:gd name="connsiteY11" fmla="*/ 1078158 h 2185064"/>
                      <a:gd name="connsiteX12" fmla="*/ 810980 w 1506429"/>
                      <a:gd name="connsiteY12" fmla="*/ 1285102 h 2185064"/>
                      <a:gd name="connsiteX13" fmla="*/ 1090112 w 1506429"/>
                      <a:gd name="connsiteY13" fmla="*/ 967468 h 2185064"/>
                      <a:gd name="connsiteX14" fmla="*/ 1287431 w 1506429"/>
                      <a:gd name="connsiteY14" fmla="*/ 890466 h 2185064"/>
                      <a:gd name="connsiteX15" fmla="*/ 1503998 w 1506429"/>
                      <a:gd name="connsiteY15" fmla="*/ 789401 h 2185064"/>
                      <a:gd name="connsiteX16" fmla="*/ 1138237 w 1506429"/>
                      <a:gd name="connsiteY16" fmla="*/ 774963 h 2185064"/>
                      <a:gd name="connsiteX17" fmla="*/ 762853 w 1506429"/>
                      <a:gd name="connsiteY17" fmla="*/ 1058908 h 2185064"/>
                      <a:gd name="connsiteX18" fmla="*/ 1070861 w 1506429"/>
                      <a:gd name="connsiteY18" fmla="*/ 702773 h 2185064"/>
                      <a:gd name="connsiteX19" fmla="*/ 1451059 w 1506429"/>
                      <a:gd name="connsiteY19" fmla="*/ 553581 h 2185064"/>
                      <a:gd name="connsiteX20" fmla="*/ 1027548 w 1506429"/>
                      <a:gd name="connsiteY20" fmla="*/ 568020 h 2185064"/>
                      <a:gd name="connsiteX21" fmla="*/ 623287 w 1506429"/>
                      <a:gd name="connsiteY21" fmla="*/ 861590 h 2185064"/>
                      <a:gd name="connsiteX22" fmla="*/ 955358 w 1506429"/>
                      <a:gd name="connsiteY22" fmla="*/ 515080 h 2185064"/>
                      <a:gd name="connsiteX23" fmla="*/ 1306680 w 1506429"/>
                      <a:gd name="connsiteY23" fmla="*/ 385139 h 2185064"/>
                      <a:gd name="connsiteX24" fmla="*/ 1451060 w 1506429"/>
                      <a:gd name="connsiteY24" fmla="*/ 351451 h 2185064"/>
                      <a:gd name="connsiteX25" fmla="*/ 1345181 w 1506429"/>
                      <a:gd name="connsiteY25" fmla="*/ 269637 h 2185064"/>
                      <a:gd name="connsiteX26" fmla="*/ 916857 w 1506429"/>
                      <a:gd name="connsiteY26" fmla="*/ 308138 h 2185064"/>
                      <a:gd name="connsiteX27" fmla="*/ 589598 w 1506429"/>
                      <a:gd name="connsiteY27" fmla="*/ 596895 h 2185064"/>
                      <a:gd name="connsiteX28" fmla="*/ 604036 w 1506429"/>
                      <a:gd name="connsiteY28" fmla="*/ 543956 h 2185064"/>
                      <a:gd name="connsiteX29" fmla="*/ 777291 w 1506429"/>
                      <a:gd name="connsiteY29" fmla="*/ 264824 h 2185064"/>
                      <a:gd name="connsiteX30" fmla="*/ 1056424 w 1506429"/>
                      <a:gd name="connsiteY30" fmla="*/ 173383 h 2185064"/>
                      <a:gd name="connsiteX31" fmla="*/ 1306680 w 1506429"/>
                      <a:gd name="connsiteY31" fmla="*/ 115632 h 2185064"/>
                      <a:gd name="connsiteX0" fmla="*/ 1306680 w 1506429"/>
                      <a:gd name="connsiteY0" fmla="*/ 115632 h 2185064"/>
                      <a:gd name="connsiteX1" fmla="*/ 748415 w 1506429"/>
                      <a:gd name="connsiteY1" fmla="*/ 129 h 2185064"/>
                      <a:gd name="connsiteX2" fmla="*/ 243089 w 1506429"/>
                      <a:gd name="connsiteY2" fmla="*/ 139695 h 2185064"/>
                      <a:gd name="connsiteX3" fmla="*/ 2457 w 1506429"/>
                      <a:gd name="connsiteY3" fmla="*/ 645022 h 2185064"/>
                      <a:gd name="connsiteX4" fmla="*/ 146836 w 1506429"/>
                      <a:gd name="connsiteY4" fmla="*/ 1419855 h 2185064"/>
                      <a:gd name="connsiteX5" fmla="*/ 579973 w 1506429"/>
                      <a:gd name="connsiteY5" fmla="*/ 1915556 h 2185064"/>
                      <a:gd name="connsiteX6" fmla="*/ 801354 w 1506429"/>
                      <a:gd name="connsiteY6" fmla="*/ 2185064 h 2185064"/>
                      <a:gd name="connsiteX7" fmla="*/ 945734 w 1506429"/>
                      <a:gd name="connsiteY7" fmla="*/ 1877055 h 2185064"/>
                      <a:gd name="connsiteX8" fmla="*/ 907233 w 1506429"/>
                      <a:gd name="connsiteY8" fmla="*/ 1520920 h 2185064"/>
                      <a:gd name="connsiteX9" fmla="*/ 1181551 w 1506429"/>
                      <a:gd name="connsiteY9" fmla="*/ 1227351 h 2185064"/>
                      <a:gd name="connsiteX10" fmla="*/ 1422184 w 1506429"/>
                      <a:gd name="connsiteY10" fmla="*/ 1087783 h 2185064"/>
                      <a:gd name="connsiteX11" fmla="*/ 1118988 w 1506429"/>
                      <a:gd name="connsiteY11" fmla="*/ 1078158 h 2185064"/>
                      <a:gd name="connsiteX12" fmla="*/ 810980 w 1506429"/>
                      <a:gd name="connsiteY12" fmla="*/ 1285102 h 2185064"/>
                      <a:gd name="connsiteX13" fmla="*/ 1090112 w 1506429"/>
                      <a:gd name="connsiteY13" fmla="*/ 967468 h 2185064"/>
                      <a:gd name="connsiteX14" fmla="*/ 1287431 w 1506429"/>
                      <a:gd name="connsiteY14" fmla="*/ 890466 h 2185064"/>
                      <a:gd name="connsiteX15" fmla="*/ 1503998 w 1506429"/>
                      <a:gd name="connsiteY15" fmla="*/ 789401 h 2185064"/>
                      <a:gd name="connsiteX16" fmla="*/ 1138237 w 1506429"/>
                      <a:gd name="connsiteY16" fmla="*/ 774963 h 2185064"/>
                      <a:gd name="connsiteX17" fmla="*/ 762853 w 1506429"/>
                      <a:gd name="connsiteY17" fmla="*/ 1058908 h 2185064"/>
                      <a:gd name="connsiteX18" fmla="*/ 1070861 w 1506429"/>
                      <a:gd name="connsiteY18" fmla="*/ 702773 h 2185064"/>
                      <a:gd name="connsiteX19" fmla="*/ 1451059 w 1506429"/>
                      <a:gd name="connsiteY19" fmla="*/ 553581 h 2185064"/>
                      <a:gd name="connsiteX20" fmla="*/ 1027548 w 1506429"/>
                      <a:gd name="connsiteY20" fmla="*/ 568020 h 2185064"/>
                      <a:gd name="connsiteX21" fmla="*/ 623287 w 1506429"/>
                      <a:gd name="connsiteY21" fmla="*/ 861590 h 2185064"/>
                      <a:gd name="connsiteX22" fmla="*/ 955358 w 1506429"/>
                      <a:gd name="connsiteY22" fmla="*/ 515080 h 2185064"/>
                      <a:gd name="connsiteX23" fmla="*/ 1306680 w 1506429"/>
                      <a:gd name="connsiteY23" fmla="*/ 385139 h 2185064"/>
                      <a:gd name="connsiteX24" fmla="*/ 1451060 w 1506429"/>
                      <a:gd name="connsiteY24" fmla="*/ 351451 h 2185064"/>
                      <a:gd name="connsiteX25" fmla="*/ 1301867 w 1506429"/>
                      <a:gd name="connsiteY25" fmla="*/ 288888 h 2185064"/>
                      <a:gd name="connsiteX26" fmla="*/ 916857 w 1506429"/>
                      <a:gd name="connsiteY26" fmla="*/ 308138 h 2185064"/>
                      <a:gd name="connsiteX27" fmla="*/ 589598 w 1506429"/>
                      <a:gd name="connsiteY27" fmla="*/ 596895 h 2185064"/>
                      <a:gd name="connsiteX28" fmla="*/ 604036 w 1506429"/>
                      <a:gd name="connsiteY28" fmla="*/ 543956 h 2185064"/>
                      <a:gd name="connsiteX29" fmla="*/ 777291 w 1506429"/>
                      <a:gd name="connsiteY29" fmla="*/ 264824 h 2185064"/>
                      <a:gd name="connsiteX30" fmla="*/ 1056424 w 1506429"/>
                      <a:gd name="connsiteY30" fmla="*/ 173383 h 2185064"/>
                      <a:gd name="connsiteX31" fmla="*/ 1306680 w 1506429"/>
                      <a:gd name="connsiteY31" fmla="*/ 115632 h 2185064"/>
                      <a:gd name="connsiteX0" fmla="*/ 1306680 w 1504186"/>
                      <a:gd name="connsiteY0" fmla="*/ 115632 h 2185064"/>
                      <a:gd name="connsiteX1" fmla="*/ 748415 w 1504186"/>
                      <a:gd name="connsiteY1" fmla="*/ 129 h 2185064"/>
                      <a:gd name="connsiteX2" fmla="*/ 243089 w 1504186"/>
                      <a:gd name="connsiteY2" fmla="*/ 139695 h 2185064"/>
                      <a:gd name="connsiteX3" fmla="*/ 2457 w 1504186"/>
                      <a:gd name="connsiteY3" fmla="*/ 645022 h 2185064"/>
                      <a:gd name="connsiteX4" fmla="*/ 146836 w 1504186"/>
                      <a:gd name="connsiteY4" fmla="*/ 1419855 h 2185064"/>
                      <a:gd name="connsiteX5" fmla="*/ 579973 w 1504186"/>
                      <a:gd name="connsiteY5" fmla="*/ 1915556 h 2185064"/>
                      <a:gd name="connsiteX6" fmla="*/ 801354 w 1504186"/>
                      <a:gd name="connsiteY6" fmla="*/ 2185064 h 2185064"/>
                      <a:gd name="connsiteX7" fmla="*/ 945734 w 1504186"/>
                      <a:gd name="connsiteY7" fmla="*/ 1877055 h 2185064"/>
                      <a:gd name="connsiteX8" fmla="*/ 907233 w 1504186"/>
                      <a:gd name="connsiteY8" fmla="*/ 1520920 h 2185064"/>
                      <a:gd name="connsiteX9" fmla="*/ 1181551 w 1504186"/>
                      <a:gd name="connsiteY9" fmla="*/ 1227351 h 2185064"/>
                      <a:gd name="connsiteX10" fmla="*/ 1422184 w 1504186"/>
                      <a:gd name="connsiteY10" fmla="*/ 1087783 h 2185064"/>
                      <a:gd name="connsiteX11" fmla="*/ 1118988 w 1504186"/>
                      <a:gd name="connsiteY11" fmla="*/ 1078158 h 2185064"/>
                      <a:gd name="connsiteX12" fmla="*/ 810980 w 1504186"/>
                      <a:gd name="connsiteY12" fmla="*/ 1285102 h 2185064"/>
                      <a:gd name="connsiteX13" fmla="*/ 1090112 w 1504186"/>
                      <a:gd name="connsiteY13" fmla="*/ 967468 h 2185064"/>
                      <a:gd name="connsiteX14" fmla="*/ 1503998 w 1504186"/>
                      <a:gd name="connsiteY14" fmla="*/ 789401 h 2185064"/>
                      <a:gd name="connsiteX15" fmla="*/ 1138237 w 1504186"/>
                      <a:gd name="connsiteY15" fmla="*/ 774963 h 2185064"/>
                      <a:gd name="connsiteX16" fmla="*/ 762853 w 1504186"/>
                      <a:gd name="connsiteY16" fmla="*/ 1058908 h 2185064"/>
                      <a:gd name="connsiteX17" fmla="*/ 1070861 w 1504186"/>
                      <a:gd name="connsiteY17" fmla="*/ 702773 h 2185064"/>
                      <a:gd name="connsiteX18" fmla="*/ 1451059 w 1504186"/>
                      <a:gd name="connsiteY18" fmla="*/ 553581 h 2185064"/>
                      <a:gd name="connsiteX19" fmla="*/ 1027548 w 1504186"/>
                      <a:gd name="connsiteY19" fmla="*/ 568020 h 2185064"/>
                      <a:gd name="connsiteX20" fmla="*/ 623287 w 1504186"/>
                      <a:gd name="connsiteY20" fmla="*/ 861590 h 2185064"/>
                      <a:gd name="connsiteX21" fmla="*/ 955358 w 1504186"/>
                      <a:gd name="connsiteY21" fmla="*/ 515080 h 2185064"/>
                      <a:gd name="connsiteX22" fmla="*/ 1306680 w 1504186"/>
                      <a:gd name="connsiteY22" fmla="*/ 385139 h 2185064"/>
                      <a:gd name="connsiteX23" fmla="*/ 1451060 w 1504186"/>
                      <a:gd name="connsiteY23" fmla="*/ 351451 h 2185064"/>
                      <a:gd name="connsiteX24" fmla="*/ 1301867 w 1504186"/>
                      <a:gd name="connsiteY24" fmla="*/ 288888 h 2185064"/>
                      <a:gd name="connsiteX25" fmla="*/ 916857 w 1504186"/>
                      <a:gd name="connsiteY25" fmla="*/ 308138 h 2185064"/>
                      <a:gd name="connsiteX26" fmla="*/ 589598 w 1504186"/>
                      <a:gd name="connsiteY26" fmla="*/ 596895 h 2185064"/>
                      <a:gd name="connsiteX27" fmla="*/ 604036 w 1504186"/>
                      <a:gd name="connsiteY27" fmla="*/ 543956 h 2185064"/>
                      <a:gd name="connsiteX28" fmla="*/ 777291 w 1504186"/>
                      <a:gd name="connsiteY28" fmla="*/ 264824 h 2185064"/>
                      <a:gd name="connsiteX29" fmla="*/ 1056424 w 1504186"/>
                      <a:gd name="connsiteY29" fmla="*/ 173383 h 2185064"/>
                      <a:gd name="connsiteX30" fmla="*/ 1306680 w 1504186"/>
                      <a:gd name="connsiteY30" fmla="*/ 115632 h 2185064"/>
                      <a:gd name="connsiteX0" fmla="*/ 1306680 w 1504049"/>
                      <a:gd name="connsiteY0" fmla="*/ 115632 h 2185064"/>
                      <a:gd name="connsiteX1" fmla="*/ 748415 w 1504049"/>
                      <a:gd name="connsiteY1" fmla="*/ 129 h 2185064"/>
                      <a:gd name="connsiteX2" fmla="*/ 243089 w 1504049"/>
                      <a:gd name="connsiteY2" fmla="*/ 139695 h 2185064"/>
                      <a:gd name="connsiteX3" fmla="*/ 2457 w 1504049"/>
                      <a:gd name="connsiteY3" fmla="*/ 645022 h 2185064"/>
                      <a:gd name="connsiteX4" fmla="*/ 146836 w 1504049"/>
                      <a:gd name="connsiteY4" fmla="*/ 1419855 h 2185064"/>
                      <a:gd name="connsiteX5" fmla="*/ 579973 w 1504049"/>
                      <a:gd name="connsiteY5" fmla="*/ 1915556 h 2185064"/>
                      <a:gd name="connsiteX6" fmla="*/ 801354 w 1504049"/>
                      <a:gd name="connsiteY6" fmla="*/ 2185064 h 2185064"/>
                      <a:gd name="connsiteX7" fmla="*/ 945734 w 1504049"/>
                      <a:gd name="connsiteY7" fmla="*/ 1877055 h 2185064"/>
                      <a:gd name="connsiteX8" fmla="*/ 907233 w 1504049"/>
                      <a:gd name="connsiteY8" fmla="*/ 1520920 h 2185064"/>
                      <a:gd name="connsiteX9" fmla="*/ 1181551 w 1504049"/>
                      <a:gd name="connsiteY9" fmla="*/ 1227351 h 2185064"/>
                      <a:gd name="connsiteX10" fmla="*/ 1422184 w 1504049"/>
                      <a:gd name="connsiteY10" fmla="*/ 1087783 h 2185064"/>
                      <a:gd name="connsiteX11" fmla="*/ 1118988 w 1504049"/>
                      <a:gd name="connsiteY11" fmla="*/ 1078158 h 2185064"/>
                      <a:gd name="connsiteX12" fmla="*/ 810980 w 1504049"/>
                      <a:gd name="connsiteY12" fmla="*/ 1285102 h 2185064"/>
                      <a:gd name="connsiteX13" fmla="*/ 1162302 w 1504049"/>
                      <a:gd name="connsiteY13" fmla="*/ 938592 h 2185064"/>
                      <a:gd name="connsiteX14" fmla="*/ 1503998 w 1504049"/>
                      <a:gd name="connsiteY14" fmla="*/ 789401 h 2185064"/>
                      <a:gd name="connsiteX15" fmla="*/ 1138237 w 1504049"/>
                      <a:gd name="connsiteY15" fmla="*/ 774963 h 2185064"/>
                      <a:gd name="connsiteX16" fmla="*/ 762853 w 1504049"/>
                      <a:gd name="connsiteY16" fmla="*/ 1058908 h 2185064"/>
                      <a:gd name="connsiteX17" fmla="*/ 1070861 w 1504049"/>
                      <a:gd name="connsiteY17" fmla="*/ 702773 h 2185064"/>
                      <a:gd name="connsiteX18" fmla="*/ 1451059 w 1504049"/>
                      <a:gd name="connsiteY18" fmla="*/ 553581 h 2185064"/>
                      <a:gd name="connsiteX19" fmla="*/ 1027548 w 1504049"/>
                      <a:gd name="connsiteY19" fmla="*/ 568020 h 2185064"/>
                      <a:gd name="connsiteX20" fmla="*/ 623287 w 1504049"/>
                      <a:gd name="connsiteY20" fmla="*/ 861590 h 2185064"/>
                      <a:gd name="connsiteX21" fmla="*/ 955358 w 1504049"/>
                      <a:gd name="connsiteY21" fmla="*/ 515080 h 2185064"/>
                      <a:gd name="connsiteX22" fmla="*/ 1306680 w 1504049"/>
                      <a:gd name="connsiteY22" fmla="*/ 385139 h 2185064"/>
                      <a:gd name="connsiteX23" fmla="*/ 1451060 w 1504049"/>
                      <a:gd name="connsiteY23" fmla="*/ 351451 h 2185064"/>
                      <a:gd name="connsiteX24" fmla="*/ 1301867 w 1504049"/>
                      <a:gd name="connsiteY24" fmla="*/ 288888 h 2185064"/>
                      <a:gd name="connsiteX25" fmla="*/ 916857 w 1504049"/>
                      <a:gd name="connsiteY25" fmla="*/ 308138 h 2185064"/>
                      <a:gd name="connsiteX26" fmla="*/ 589598 w 1504049"/>
                      <a:gd name="connsiteY26" fmla="*/ 596895 h 2185064"/>
                      <a:gd name="connsiteX27" fmla="*/ 604036 w 1504049"/>
                      <a:gd name="connsiteY27" fmla="*/ 543956 h 2185064"/>
                      <a:gd name="connsiteX28" fmla="*/ 777291 w 1504049"/>
                      <a:gd name="connsiteY28" fmla="*/ 264824 h 2185064"/>
                      <a:gd name="connsiteX29" fmla="*/ 1056424 w 1504049"/>
                      <a:gd name="connsiteY29" fmla="*/ 173383 h 2185064"/>
                      <a:gd name="connsiteX30" fmla="*/ 1306680 w 1504049"/>
                      <a:gd name="connsiteY30" fmla="*/ 115632 h 2185064"/>
                      <a:gd name="connsiteX0" fmla="*/ 1306680 w 1504064"/>
                      <a:gd name="connsiteY0" fmla="*/ 115632 h 2185064"/>
                      <a:gd name="connsiteX1" fmla="*/ 748415 w 1504064"/>
                      <a:gd name="connsiteY1" fmla="*/ 129 h 2185064"/>
                      <a:gd name="connsiteX2" fmla="*/ 243089 w 1504064"/>
                      <a:gd name="connsiteY2" fmla="*/ 139695 h 2185064"/>
                      <a:gd name="connsiteX3" fmla="*/ 2457 w 1504064"/>
                      <a:gd name="connsiteY3" fmla="*/ 645022 h 2185064"/>
                      <a:gd name="connsiteX4" fmla="*/ 146836 w 1504064"/>
                      <a:gd name="connsiteY4" fmla="*/ 1419855 h 2185064"/>
                      <a:gd name="connsiteX5" fmla="*/ 579973 w 1504064"/>
                      <a:gd name="connsiteY5" fmla="*/ 1915556 h 2185064"/>
                      <a:gd name="connsiteX6" fmla="*/ 801354 w 1504064"/>
                      <a:gd name="connsiteY6" fmla="*/ 2185064 h 2185064"/>
                      <a:gd name="connsiteX7" fmla="*/ 945734 w 1504064"/>
                      <a:gd name="connsiteY7" fmla="*/ 1877055 h 2185064"/>
                      <a:gd name="connsiteX8" fmla="*/ 907233 w 1504064"/>
                      <a:gd name="connsiteY8" fmla="*/ 1520920 h 2185064"/>
                      <a:gd name="connsiteX9" fmla="*/ 1181551 w 1504064"/>
                      <a:gd name="connsiteY9" fmla="*/ 1227351 h 2185064"/>
                      <a:gd name="connsiteX10" fmla="*/ 1422184 w 1504064"/>
                      <a:gd name="connsiteY10" fmla="*/ 1087783 h 2185064"/>
                      <a:gd name="connsiteX11" fmla="*/ 1118988 w 1504064"/>
                      <a:gd name="connsiteY11" fmla="*/ 1078158 h 2185064"/>
                      <a:gd name="connsiteX12" fmla="*/ 810980 w 1504064"/>
                      <a:gd name="connsiteY12" fmla="*/ 1285102 h 2185064"/>
                      <a:gd name="connsiteX13" fmla="*/ 1162302 w 1504064"/>
                      <a:gd name="connsiteY13" fmla="*/ 938592 h 2185064"/>
                      <a:gd name="connsiteX14" fmla="*/ 1503998 w 1504064"/>
                      <a:gd name="connsiteY14" fmla="*/ 789401 h 2185064"/>
                      <a:gd name="connsiteX15" fmla="*/ 1138237 w 1504064"/>
                      <a:gd name="connsiteY15" fmla="*/ 774963 h 2185064"/>
                      <a:gd name="connsiteX16" fmla="*/ 762853 w 1504064"/>
                      <a:gd name="connsiteY16" fmla="*/ 1058908 h 2185064"/>
                      <a:gd name="connsiteX17" fmla="*/ 1070861 w 1504064"/>
                      <a:gd name="connsiteY17" fmla="*/ 702773 h 2185064"/>
                      <a:gd name="connsiteX18" fmla="*/ 1451059 w 1504064"/>
                      <a:gd name="connsiteY18" fmla="*/ 553581 h 2185064"/>
                      <a:gd name="connsiteX19" fmla="*/ 1027548 w 1504064"/>
                      <a:gd name="connsiteY19" fmla="*/ 568020 h 2185064"/>
                      <a:gd name="connsiteX20" fmla="*/ 623287 w 1504064"/>
                      <a:gd name="connsiteY20" fmla="*/ 861590 h 2185064"/>
                      <a:gd name="connsiteX21" fmla="*/ 955358 w 1504064"/>
                      <a:gd name="connsiteY21" fmla="*/ 515080 h 2185064"/>
                      <a:gd name="connsiteX22" fmla="*/ 1306680 w 1504064"/>
                      <a:gd name="connsiteY22" fmla="*/ 385139 h 2185064"/>
                      <a:gd name="connsiteX23" fmla="*/ 1451060 w 1504064"/>
                      <a:gd name="connsiteY23" fmla="*/ 351451 h 2185064"/>
                      <a:gd name="connsiteX24" fmla="*/ 1301867 w 1504064"/>
                      <a:gd name="connsiteY24" fmla="*/ 288888 h 2185064"/>
                      <a:gd name="connsiteX25" fmla="*/ 916857 w 1504064"/>
                      <a:gd name="connsiteY25" fmla="*/ 308138 h 2185064"/>
                      <a:gd name="connsiteX26" fmla="*/ 589598 w 1504064"/>
                      <a:gd name="connsiteY26" fmla="*/ 596895 h 2185064"/>
                      <a:gd name="connsiteX27" fmla="*/ 604036 w 1504064"/>
                      <a:gd name="connsiteY27" fmla="*/ 543956 h 2185064"/>
                      <a:gd name="connsiteX28" fmla="*/ 777291 w 1504064"/>
                      <a:gd name="connsiteY28" fmla="*/ 264824 h 2185064"/>
                      <a:gd name="connsiteX29" fmla="*/ 1056424 w 1504064"/>
                      <a:gd name="connsiteY29" fmla="*/ 173383 h 2185064"/>
                      <a:gd name="connsiteX30" fmla="*/ 1306680 w 1504064"/>
                      <a:gd name="connsiteY30" fmla="*/ 115632 h 2185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</a:cxnLst>
                    <a:rect l="l" t="t" r="r" b="b"/>
                    <a:pathLst>
                      <a:path w="1504064" h="2185064">
                        <a:moveTo>
                          <a:pt x="1306680" y="115632"/>
                        </a:moveTo>
                        <a:cubicBezTo>
                          <a:pt x="1255345" y="86756"/>
                          <a:pt x="925680" y="-3881"/>
                          <a:pt x="748415" y="129"/>
                        </a:cubicBezTo>
                        <a:cubicBezTo>
                          <a:pt x="513398" y="13765"/>
                          <a:pt x="367415" y="32213"/>
                          <a:pt x="243089" y="139695"/>
                        </a:cubicBezTo>
                        <a:cubicBezTo>
                          <a:pt x="118763" y="247177"/>
                          <a:pt x="18499" y="431662"/>
                          <a:pt x="2457" y="645022"/>
                        </a:cubicBezTo>
                        <a:cubicBezTo>
                          <a:pt x="-13585" y="858382"/>
                          <a:pt x="50583" y="1208099"/>
                          <a:pt x="146836" y="1419855"/>
                        </a:cubicBezTo>
                        <a:cubicBezTo>
                          <a:pt x="243089" y="1631611"/>
                          <a:pt x="470887" y="1788021"/>
                          <a:pt x="579973" y="1915556"/>
                        </a:cubicBezTo>
                        <a:lnTo>
                          <a:pt x="801354" y="2185064"/>
                        </a:lnTo>
                        <a:cubicBezTo>
                          <a:pt x="849480" y="2161803"/>
                          <a:pt x="928088" y="1987746"/>
                          <a:pt x="945734" y="1877055"/>
                        </a:cubicBezTo>
                        <a:cubicBezTo>
                          <a:pt x="963381" y="1766364"/>
                          <a:pt x="848680" y="1677331"/>
                          <a:pt x="907233" y="1520920"/>
                        </a:cubicBezTo>
                        <a:cubicBezTo>
                          <a:pt x="965786" y="1364509"/>
                          <a:pt x="1095726" y="1299541"/>
                          <a:pt x="1181551" y="1227351"/>
                        </a:cubicBezTo>
                        <a:cubicBezTo>
                          <a:pt x="1267376" y="1155162"/>
                          <a:pt x="1432611" y="1112648"/>
                          <a:pt x="1422184" y="1087783"/>
                        </a:cubicBezTo>
                        <a:cubicBezTo>
                          <a:pt x="1411757" y="1062918"/>
                          <a:pt x="1220855" y="1045272"/>
                          <a:pt x="1118988" y="1078158"/>
                        </a:cubicBezTo>
                        <a:cubicBezTo>
                          <a:pt x="1017121" y="1111044"/>
                          <a:pt x="860709" y="1241788"/>
                          <a:pt x="810980" y="1285102"/>
                        </a:cubicBezTo>
                        <a:cubicBezTo>
                          <a:pt x="758041" y="1249810"/>
                          <a:pt x="993860" y="1030835"/>
                          <a:pt x="1162302" y="938592"/>
                        </a:cubicBezTo>
                        <a:cubicBezTo>
                          <a:pt x="1330744" y="846349"/>
                          <a:pt x="1508009" y="816672"/>
                          <a:pt x="1503998" y="789401"/>
                        </a:cubicBezTo>
                        <a:cubicBezTo>
                          <a:pt x="1499987" y="762130"/>
                          <a:pt x="1261761" y="730045"/>
                          <a:pt x="1138237" y="774963"/>
                        </a:cubicBezTo>
                        <a:cubicBezTo>
                          <a:pt x="1014713" y="819881"/>
                          <a:pt x="854293" y="981906"/>
                          <a:pt x="762853" y="1058908"/>
                        </a:cubicBezTo>
                        <a:cubicBezTo>
                          <a:pt x="865522" y="940196"/>
                          <a:pt x="956160" y="786994"/>
                          <a:pt x="1070861" y="702773"/>
                        </a:cubicBezTo>
                        <a:cubicBezTo>
                          <a:pt x="1185562" y="618552"/>
                          <a:pt x="1458278" y="576040"/>
                          <a:pt x="1451059" y="553581"/>
                        </a:cubicBezTo>
                        <a:cubicBezTo>
                          <a:pt x="1443840" y="531122"/>
                          <a:pt x="1165510" y="516685"/>
                          <a:pt x="1027548" y="568020"/>
                        </a:cubicBezTo>
                        <a:cubicBezTo>
                          <a:pt x="889586" y="619355"/>
                          <a:pt x="727561" y="766942"/>
                          <a:pt x="623287" y="861590"/>
                        </a:cubicBezTo>
                        <a:cubicBezTo>
                          <a:pt x="621683" y="846350"/>
                          <a:pt x="841459" y="594488"/>
                          <a:pt x="955358" y="515080"/>
                        </a:cubicBezTo>
                        <a:cubicBezTo>
                          <a:pt x="1069257" y="435672"/>
                          <a:pt x="1224063" y="412410"/>
                          <a:pt x="1306680" y="385139"/>
                        </a:cubicBezTo>
                        <a:cubicBezTo>
                          <a:pt x="1389297" y="357868"/>
                          <a:pt x="1451862" y="367493"/>
                          <a:pt x="1451060" y="351451"/>
                        </a:cubicBezTo>
                        <a:cubicBezTo>
                          <a:pt x="1450258" y="335409"/>
                          <a:pt x="1390901" y="296107"/>
                          <a:pt x="1301867" y="288888"/>
                        </a:cubicBezTo>
                        <a:cubicBezTo>
                          <a:pt x="1212833" y="281669"/>
                          <a:pt x="1035569" y="256804"/>
                          <a:pt x="916857" y="308138"/>
                        </a:cubicBezTo>
                        <a:cubicBezTo>
                          <a:pt x="798146" y="359473"/>
                          <a:pt x="660985" y="555186"/>
                          <a:pt x="589598" y="596895"/>
                        </a:cubicBezTo>
                        <a:lnTo>
                          <a:pt x="604036" y="543956"/>
                        </a:lnTo>
                        <a:cubicBezTo>
                          <a:pt x="635318" y="488611"/>
                          <a:pt x="701893" y="326586"/>
                          <a:pt x="777291" y="264824"/>
                        </a:cubicBezTo>
                        <a:cubicBezTo>
                          <a:pt x="852689" y="203062"/>
                          <a:pt x="920066" y="189424"/>
                          <a:pt x="1056424" y="173383"/>
                        </a:cubicBezTo>
                        <a:cubicBezTo>
                          <a:pt x="1192782" y="157342"/>
                          <a:pt x="1358015" y="144508"/>
                          <a:pt x="1306680" y="115632"/>
                        </a:cubicBezTo>
                        <a:close/>
                      </a:path>
                    </a:pathLst>
                  </a:custGeom>
                  <a:solidFill>
                    <a:srgbClr val="ECC6B6"/>
                  </a:solidFill>
                  <a:ln w="1016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1" name="フリーフォーム 5">
                    <a:extLst>
                      <a:ext uri="{FF2B5EF4-FFF2-40B4-BE49-F238E27FC236}">
                        <a16:creationId xmlns:a16="http://schemas.microsoft.com/office/drawing/2014/main" id="{AA123489-B84E-6249-6FAD-935DCE0B3A81}"/>
                      </a:ext>
                    </a:extLst>
                  </p:cNvPr>
                  <p:cNvSpPr/>
                  <p:nvPr/>
                </p:nvSpPr>
                <p:spPr>
                  <a:xfrm>
                    <a:off x="4285638" y="2513451"/>
                    <a:ext cx="506630" cy="833765"/>
                  </a:xfrm>
                  <a:custGeom>
                    <a:avLst/>
                    <a:gdLst>
                      <a:gd name="connsiteX0" fmla="*/ 0 w 495946"/>
                      <a:gd name="connsiteY0" fmla="*/ 0 h 836908"/>
                      <a:gd name="connsiteX1" fmla="*/ 371959 w 495946"/>
                      <a:gd name="connsiteY1" fmla="*/ 196312 h 836908"/>
                      <a:gd name="connsiteX2" fmla="*/ 495946 w 495946"/>
                      <a:gd name="connsiteY2" fmla="*/ 397790 h 836908"/>
                      <a:gd name="connsiteX3" fmla="*/ 459783 w 495946"/>
                      <a:gd name="connsiteY3" fmla="*/ 666427 h 836908"/>
                      <a:gd name="connsiteX4" fmla="*/ 449451 w 495946"/>
                      <a:gd name="connsiteY4" fmla="*/ 749085 h 836908"/>
                      <a:gd name="connsiteX5" fmla="*/ 160149 w 495946"/>
                      <a:gd name="connsiteY5" fmla="*/ 836908 h 836908"/>
                      <a:gd name="connsiteX6" fmla="*/ 258305 w 495946"/>
                      <a:gd name="connsiteY6" fmla="*/ 578603 h 836908"/>
                      <a:gd name="connsiteX7" fmla="*/ 123986 w 495946"/>
                      <a:gd name="connsiteY7" fmla="*/ 165315 h 836908"/>
                      <a:gd name="connsiteX8" fmla="*/ 0 w 495946"/>
                      <a:gd name="connsiteY8" fmla="*/ 0 h 836908"/>
                      <a:gd name="connsiteX0" fmla="*/ 0 w 495946"/>
                      <a:gd name="connsiteY0" fmla="*/ 0 h 836908"/>
                      <a:gd name="connsiteX1" fmla="*/ 371959 w 495946"/>
                      <a:gd name="connsiteY1" fmla="*/ 196312 h 836908"/>
                      <a:gd name="connsiteX2" fmla="*/ 495946 w 495946"/>
                      <a:gd name="connsiteY2" fmla="*/ 397790 h 836908"/>
                      <a:gd name="connsiteX3" fmla="*/ 459783 w 495946"/>
                      <a:gd name="connsiteY3" fmla="*/ 666427 h 836908"/>
                      <a:gd name="connsiteX4" fmla="*/ 449451 w 495946"/>
                      <a:gd name="connsiteY4" fmla="*/ 749085 h 836908"/>
                      <a:gd name="connsiteX5" fmla="*/ 160149 w 495946"/>
                      <a:gd name="connsiteY5" fmla="*/ 836908 h 836908"/>
                      <a:gd name="connsiteX6" fmla="*/ 258305 w 495946"/>
                      <a:gd name="connsiteY6" fmla="*/ 578603 h 836908"/>
                      <a:gd name="connsiteX7" fmla="*/ 123986 w 495946"/>
                      <a:gd name="connsiteY7" fmla="*/ 165315 h 836908"/>
                      <a:gd name="connsiteX8" fmla="*/ 0 w 495946"/>
                      <a:gd name="connsiteY8" fmla="*/ 0 h 836908"/>
                      <a:gd name="connsiteX0" fmla="*/ 3558 w 499504"/>
                      <a:gd name="connsiteY0" fmla="*/ 10106 h 847014"/>
                      <a:gd name="connsiteX1" fmla="*/ 375517 w 499504"/>
                      <a:gd name="connsiteY1" fmla="*/ 206418 h 847014"/>
                      <a:gd name="connsiteX2" fmla="*/ 499504 w 499504"/>
                      <a:gd name="connsiteY2" fmla="*/ 407896 h 847014"/>
                      <a:gd name="connsiteX3" fmla="*/ 463341 w 499504"/>
                      <a:gd name="connsiteY3" fmla="*/ 676533 h 847014"/>
                      <a:gd name="connsiteX4" fmla="*/ 453009 w 499504"/>
                      <a:gd name="connsiteY4" fmla="*/ 759191 h 847014"/>
                      <a:gd name="connsiteX5" fmla="*/ 163707 w 499504"/>
                      <a:gd name="connsiteY5" fmla="*/ 847014 h 847014"/>
                      <a:gd name="connsiteX6" fmla="*/ 261863 w 499504"/>
                      <a:gd name="connsiteY6" fmla="*/ 588709 h 847014"/>
                      <a:gd name="connsiteX7" fmla="*/ 127544 w 499504"/>
                      <a:gd name="connsiteY7" fmla="*/ 175421 h 847014"/>
                      <a:gd name="connsiteX8" fmla="*/ 3558 w 499504"/>
                      <a:gd name="connsiteY8" fmla="*/ 10106 h 847014"/>
                      <a:gd name="connsiteX0" fmla="*/ 16135 w 512081"/>
                      <a:gd name="connsiteY0" fmla="*/ 22567 h 859475"/>
                      <a:gd name="connsiteX1" fmla="*/ 388094 w 512081"/>
                      <a:gd name="connsiteY1" fmla="*/ 218879 h 859475"/>
                      <a:gd name="connsiteX2" fmla="*/ 512081 w 512081"/>
                      <a:gd name="connsiteY2" fmla="*/ 420357 h 859475"/>
                      <a:gd name="connsiteX3" fmla="*/ 475918 w 512081"/>
                      <a:gd name="connsiteY3" fmla="*/ 688994 h 859475"/>
                      <a:gd name="connsiteX4" fmla="*/ 465586 w 512081"/>
                      <a:gd name="connsiteY4" fmla="*/ 771652 h 859475"/>
                      <a:gd name="connsiteX5" fmla="*/ 176284 w 512081"/>
                      <a:gd name="connsiteY5" fmla="*/ 859475 h 859475"/>
                      <a:gd name="connsiteX6" fmla="*/ 274440 w 512081"/>
                      <a:gd name="connsiteY6" fmla="*/ 601170 h 859475"/>
                      <a:gd name="connsiteX7" fmla="*/ 140121 w 512081"/>
                      <a:gd name="connsiteY7" fmla="*/ 187882 h 859475"/>
                      <a:gd name="connsiteX8" fmla="*/ 16135 w 512081"/>
                      <a:gd name="connsiteY8" fmla="*/ 22567 h 859475"/>
                      <a:gd name="connsiteX0" fmla="*/ 5740 w 501686"/>
                      <a:gd name="connsiteY0" fmla="*/ 442 h 837350"/>
                      <a:gd name="connsiteX1" fmla="*/ 377699 w 501686"/>
                      <a:gd name="connsiteY1" fmla="*/ 196754 h 837350"/>
                      <a:gd name="connsiteX2" fmla="*/ 501686 w 501686"/>
                      <a:gd name="connsiteY2" fmla="*/ 398232 h 837350"/>
                      <a:gd name="connsiteX3" fmla="*/ 465523 w 501686"/>
                      <a:gd name="connsiteY3" fmla="*/ 666869 h 837350"/>
                      <a:gd name="connsiteX4" fmla="*/ 455191 w 501686"/>
                      <a:gd name="connsiteY4" fmla="*/ 749527 h 837350"/>
                      <a:gd name="connsiteX5" fmla="*/ 165889 w 501686"/>
                      <a:gd name="connsiteY5" fmla="*/ 837350 h 837350"/>
                      <a:gd name="connsiteX6" fmla="*/ 264045 w 501686"/>
                      <a:gd name="connsiteY6" fmla="*/ 579045 h 837350"/>
                      <a:gd name="connsiteX7" fmla="*/ 158602 w 501686"/>
                      <a:gd name="connsiteY7" fmla="*/ 252384 h 837350"/>
                      <a:gd name="connsiteX8" fmla="*/ 5740 w 501686"/>
                      <a:gd name="connsiteY8" fmla="*/ 442 h 837350"/>
                      <a:gd name="connsiteX0" fmla="*/ 11263 w 507209"/>
                      <a:gd name="connsiteY0" fmla="*/ 15237 h 852145"/>
                      <a:gd name="connsiteX1" fmla="*/ 383222 w 507209"/>
                      <a:gd name="connsiteY1" fmla="*/ 211549 h 852145"/>
                      <a:gd name="connsiteX2" fmla="*/ 507209 w 507209"/>
                      <a:gd name="connsiteY2" fmla="*/ 413027 h 852145"/>
                      <a:gd name="connsiteX3" fmla="*/ 471046 w 507209"/>
                      <a:gd name="connsiteY3" fmla="*/ 681664 h 852145"/>
                      <a:gd name="connsiteX4" fmla="*/ 460714 w 507209"/>
                      <a:gd name="connsiteY4" fmla="*/ 764322 h 852145"/>
                      <a:gd name="connsiteX5" fmla="*/ 171412 w 507209"/>
                      <a:gd name="connsiteY5" fmla="*/ 852145 h 852145"/>
                      <a:gd name="connsiteX6" fmla="*/ 269568 w 507209"/>
                      <a:gd name="connsiteY6" fmla="*/ 593840 h 852145"/>
                      <a:gd name="connsiteX7" fmla="*/ 164125 w 507209"/>
                      <a:gd name="connsiteY7" fmla="*/ 267179 h 852145"/>
                      <a:gd name="connsiteX8" fmla="*/ 11263 w 507209"/>
                      <a:gd name="connsiteY8" fmla="*/ 15237 h 852145"/>
                      <a:gd name="connsiteX0" fmla="*/ 11263 w 507209"/>
                      <a:gd name="connsiteY0" fmla="*/ 15285 h 852193"/>
                      <a:gd name="connsiteX1" fmla="*/ 383222 w 507209"/>
                      <a:gd name="connsiteY1" fmla="*/ 211597 h 852193"/>
                      <a:gd name="connsiteX2" fmla="*/ 507209 w 507209"/>
                      <a:gd name="connsiteY2" fmla="*/ 413075 h 852193"/>
                      <a:gd name="connsiteX3" fmla="*/ 471046 w 507209"/>
                      <a:gd name="connsiteY3" fmla="*/ 681712 h 852193"/>
                      <a:gd name="connsiteX4" fmla="*/ 460714 w 507209"/>
                      <a:gd name="connsiteY4" fmla="*/ 764370 h 852193"/>
                      <a:gd name="connsiteX5" fmla="*/ 171412 w 507209"/>
                      <a:gd name="connsiteY5" fmla="*/ 852193 h 852193"/>
                      <a:gd name="connsiteX6" fmla="*/ 269568 w 507209"/>
                      <a:gd name="connsiteY6" fmla="*/ 593888 h 852193"/>
                      <a:gd name="connsiteX7" fmla="*/ 164125 w 507209"/>
                      <a:gd name="connsiteY7" fmla="*/ 267227 h 852193"/>
                      <a:gd name="connsiteX8" fmla="*/ 11263 w 507209"/>
                      <a:gd name="connsiteY8" fmla="*/ 15285 h 852193"/>
                      <a:gd name="connsiteX0" fmla="*/ 11263 w 520208"/>
                      <a:gd name="connsiteY0" fmla="*/ 15285 h 852193"/>
                      <a:gd name="connsiteX1" fmla="*/ 383222 w 520208"/>
                      <a:gd name="connsiteY1" fmla="*/ 211597 h 852193"/>
                      <a:gd name="connsiteX2" fmla="*/ 507209 w 520208"/>
                      <a:gd name="connsiteY2" fmla="*/ 413075 h 852193"/>
                      <a:gd name="connsiteX3" fmla="*/ 471046 w 520208"/>
                      <a:gd name="connsiteY3" fmla="*/ 681712 h 852193"/>
                      <a:gd name="connsiteX4" fmla="*/ 460714 w 520208"/>
                      <a:gd name="connsiteY4" fmla="*/ 764370 h 852193"/>
                      <a:gd name="connsiteX5" fmla="*/ 171412 w 520208"/>
                      <a:gd name="connsiteY5" fmla="*/ 852193 h 852193"/>
                      <a:gd name="connsiteX6" fmla="*/ 269568 w 520208"/>
                      <a:gd name="connsiteY6" fmla="*/ 593888 h 852193"/>
                      <a:gd name="connsiteX7" fmla="*/ 164125 w 520208"/>
                      <a:gd name="connsiteY7" fmla="*/ 267227 h 852193"/>
                      <a:gd name="connsiteX8" fmla="*/ 11263 w 520208"/>
                      <a:gd name="connsiteY8" fmla="*/ 15285 h 852193"/>
                      <a:gd name="connsiteX0" fmla="*/ 11263 w 511077"/>
                      <a:gd name="connsiteY0" fmla="*/ 15285 h 852193"/>
                      <a:gd name="connsiteX1" fmla="*/ 383222 w 511077"/>
                      <a:gd name="connsiteY1" fmla="*/ 211597 h 852193"/>
                      <a:gd name="connsiteX2" fmla="*/ 507209 w 511077"/>
                      <a:gd name="connsiteY2" fmla="*/ 413075 h 852193"/>
                      <a:gd name="connsiteX3" fmla="*/ 471046 w 511077"/>
                      <a:gd name="connsiteY3" fmla="*/ 681712 h 852193"/>
                      <a:gd name="connsiteX4" fmla="*/ 460714 w 511077"/>
                      <a:gd name="connsiteY4" fmla="*/ 764370 h 852193"/>
                      <a:gd name="connsiteX5" fmla="*/ 171412 w 511077"/>
                      <a:gd name="connsiteY5" fmla="*/ 852193 h 852193"/>
                      <a:gd name="connsiteX6" fmla="*/ 269568 w 511077"/>
                      <a:gd name="connsiteY6" fmla="*/ 593888 h 852193"/>
                      <a:gd name="connsiteX7" fmla="*/ 164125 w 511077"/>
                      <a:gd name="connsiteY7" fmla="*/ 267227 h 852193"/>
                      <a:gd name="connsiteX8" fmla="*/ 11263 w 511077"/>
                      <a:gd name="connsiteY8" fmla="*/ 15285 h 852193"/>
                      <a:gd name="connsiteX0" fmla="*/ 11263 w 511077"/>
                      <a:gd name="connsiteY0" fmla="*/ 15285 h 852193"/>
                      <a:gd name="connsiteX1" fmla="*/ 383222 w 511077"/>
                      <a:gd name="connsiteY1" fmla="*/ 211597 h 852193"/>
                      <a:gd name="connsiteX2" fmla="*/ 507209 w 511077"/>
                      <a:gd name="connsiteY2" fmla="*/ 413075 h 852193"/>
                      <a:gd name="connsiteX3" fmla="*/ 471046 w 511077"/>
                      <a:gd name="connsiteY3" fmla="*/ 681712 h 852193"/>
                      <a:gd name="connsiteX4" fmla="*/ 407775 w 511077"/>
                      <a:gd name="connsiteY4" fmla="*/ 773996 h 852193"/>
                      <a:gd name="connsiteX5" fmla="*/ 171412 w 511077"/>
                      <a:gd name="connsiteY5" fmla="*/ 852193 h 852193"/>
                      <a:gd name="connsiteX6" fmla="*/ 269568 w 511077"/>
                      <a:gd name="connsiteY6" fmla="*/ 593888 h 852193"/>
                      <a:gd name="connsiteX7" fmla="*/ 164125 w 511077"/>
                      <a:gd name="connsiteY7" fmla="*/ 267227 h 852193"/>
                      <a:gd name="connsiteX8" fmla="*/ 11263 w 511077"/>
                      <a:gd name="connsiteY8" fmla="*/ 15285 h 852193"/>
                      <a:gd name="connsiteX0" fmla="*/ 11263 w 511077"/>
                      <a:gd name="connsiteY0" fmla="*/ 15285 h 852193"/>
                      <a:gd name="connsiteX1" fmla="*/ 383222 w 511077"/>
                      <a:gd name="connsiteY1" fmla="*/ 211597 h 852193"/>
                      <a:gd name="connsiteX2" fmla="*/ 507209 w 511077"/>
                      <a:gd name="connsiteY2" fmla="*/ 413075 h 852193"/>
                      <a:gd name="connsiteX3" fmla="*/ 471046 w 511077"/>
                      <a:gd name="connsiteY3" fmla="*/ 681712 h 852193"/>
                      <a:gd name="connsiteX4" fmla="*/ 407775 w 511077"/>
                      <a:gd name="connsiteY4" fmla="*/ 773996 h 852193"/>
                      <a:gd name="connsiteX5" fmla="*/ 171412 w 511077"/>
                      <a:gd name="connsiteY5" fmla="*/ 852193 h 852193"/>
                      <a:gd name="connsiteX6" fmla="*/ 235880 w 511077"/>
                      <a:gd name="connsiteY6" fmla="*/ 584263 h 852193"/>
                      <a:gd name="connsiteX7" fmla="*/ 164125 w 511077"/>
                      <a:gd name="connsiteY7" fmla="*/ 267227 h 852193"/>
                      <a:gd name="connsiteX8" fmla="*/ 11263 w 511077"/>
                      <a:gd name="connsiteY8" fmla="*/ 15285 h 852193"/>
                      <a:gd name="connsiteX0" fmla="*/ 11263 w 511077"/>
                      <a:gd name="connsiteY0" fmla="*/ 0 h 836908"/>
                      <a:gd name="connsiteX1" fmla="*/ 507209 w 511077"/>
                      <a:gd name="connsiteY1" fmla="*/ 397790 h 836908"/>
                      <a:gd name="connsiteX2" fmla="*/ 471046 w 511077"/>
                      <a:gd name="connsiteY2" fmla="*/ 666427 h 836908"/>
                      <a:gd name="connsiteX3" fmla="*/ 407775 w 511077"/>
                      <a:gd name="connsiteY3" fmla="*/ 758711 h 836908"/>
                      <a:gd name="connsiteX4" fmla="*/ 171412 w 511077"/>
                      <a:gd name="connsiteY4" fmla="*/ 836908 h 836908"/>
                      <a:gd name="connsiteX5" fmla="*/ 235880 w 511077"/>
                      <a:gd name="connsiteY5" fmla="*/ 568978 h 836908"/>
                      <a:gd name="connsiteX6" fmla="*/ 164125 w 511077"/>
                      <a:gd name="connsiteY6" fmla="*/ 251942 h 836908"/>
                      <a:gd name="connsiteX7" fmla="*/ 11263 w 511077"/>
                      <a:gd name="connsiteY7" fmla="*/ 0 h 836908"/>
                      <a:gd name="connsiteX0" fmla="*/ 28552 w 528366"/>
                      <a:gd name="connsiteY0" fmla="*/ 9455 h 846363"/>
                      <a:gd name="connsiteX1" fmla="*/ 524498 w 528366"/>
                      <a:gd name="connsiteY1" fmla="*/ 407245 h 846363"/>
                      <a:gd name="connsiteX2" fmla="*/ 488335 w 528366"/>
                      <a:gd name="connsiteY2" fmla="*/ 675882 h 846363"/>
                      <a:gd name="connsiteX3" fmla="*/ 425064 w 528366"/>
                      <a:gd name="connsiteY3" fmla="*/ 768166 h 846363"/>
                      <a:gd name="connsiteX4" fmla="*/ 188701 w 528366"/>
                      <a:gd name="connsiteY4" fmla="*/ 846363 h 846363"/>
                      <a:gd name="connsiteX5" fmla="*/ 253169 w 528366"/>
                      <a:gd name="connsiteY5" fmla="*/ 578433 h 846363"/>
                      <a:gd name="connsiteX6" fmla="*/ 181414 w 528366"/>
                      <a:gd name="connsiteY6" fmla="*/ 261397 h 846363"/>
                      <a:gd name="connsiteX7" fmla="*/ 28552 w 528366"/>
                      <a:gd name="connsiteY7" fmla="*/ 9455 h 846363"/>
                      <a:gd name="connsiteX0" fmla="*/ 28552 w 554405"/>
                      <a:gd name="connsiteY0" fmla="*/ 11201 h 848109"/>
                      <a:gd name="connsiteX1" fmla="*/ 524498 w 554405"/>
                      <a:gd name="connsiteY1" fmla="*/ 408991 h 848109"/>
                      <a:gd name="connsiteX2" fmla="*/ 488335 w 554405"/>
                      <a:gd name="connsiteY2" fmla="*/ 677628 h 848109"/>
                      <a:gd name="connsiteX3" fmla="*/ 425064 w 554405"/>
                      <a:gd name="connsiteY3" fmla="*/ 769912 h 848109"/>
                      <a:gd name="connsiteX4" fmla="*/ 188701 w 554405"/>
                      <a:gd name="connsiteY4" fmla="*/ 848109 h 848109"/>
                      <a:gd name="connsiteX5" fmla="*/ 253169 w 554405"/>
                      <a:gd name="connsiteY5" fmla="*/ 580179 h 848109"/>
                      <a:gd name="connsiteX6" fmla="*/ 181414 w 554405"/>
                      <a:gd name="connsiteY6" fmla="*/ 263143 h 848109"/>
                      <a:gd name="connsiteX7" fmla="*/ 28552 w 554405"/>
                      <a:gd name="connsiteY7" fmla="*/ 11201 h 848109"/>
                      <a:gd name="connsiteX0" fmla="*/ 28552 w 536204"/>
                      <a:gd name="connsiteY0" fmla="*/ 10513 h 847421"/>
                      <a:gd name="connsiteX1" fmla="*/ 524498 w 536204"/>
                      <a:gd name="connsiteY1" fmla="*/ 408303 h 847421"/>
                      <a:gd name="connsiteX2" fmla="*/ 488335 w 536204"/>
                      <a:gd name="connsiteY2" fmla="*/ 676940 h 847421"/>
                      <a:gd name="connsiteX3" fmla="*/ 425064 w 536204"/>
                      <a:gd name="connsiteY3" fmla="*/ 769224 h 847421"/>
                      <a:gd name="connsiteX4" fmla="*/ 188701 w 536204"/>
                      <a:gd name="connsiteY4" fmla="*/ 847421 h 847421"/>
                      <a:gd name="connsiteX5" fmla="*/ 253169 w 536204"/>
                      <a:gd name="connsiteY5" fmla="*/ 579491 h 847421"/>
                      <a:gd name="connsiteX6" fmla="*/ 181414 w 536204"/>
                      <a:gd name="connsiteY6" fmla="*/ 262455 h 847421"/>
                      <a:gd name="connsiteX7" fmla="*/ 28552 w 536204"/>
                      <a:gd name="connsiteY7" fmla="*/ 10513 h 847421"/>
                      <a:gd name="connsiteX0" fmla="*/ 9735 w 486728"/>
                      <a:gd name="connsiteY0" fmla="*/ 1641 h 838549"/>
                      <a:gd name="connsiteX1" fmla="*/ 467180 w 486728"/>
                      <a:gd name="connsiteY1" fmla="*/ 389805 h 838549"/>
                      <a:gd name="connsiteX2" fmla="*/ 469518 w 486728"/>
                      <a:gd name="connsiteY2" fmla="*/ 668068 h 838549"/>
                      <a:gd name="connsiteX3" fmla="*/ 406247 w 486728"/>
                      <a:gd name="connsiteY3" fmla="*/ 760352 h 838549"/>
                      <a:gd name="connsiteX4" fmla="*/ 169884 w 486728"/>
                      <a:gd name="connsiteY4" fmla="*/ 838549 h 838549"/>
                      <a:gd name="connsiteX5" fmla="*/ 234352 w 486728"/>
                      <a:gd name="connsiteY5" fmla="*/ 570619 h 838549"/>
                      <a:gd name="connsiteX6" fmla="*/ 162597 w 486728"/>
                      <a:gd name="connsiteY6" fmla="*/ 253583 h 838549"/>
                      <a:gd name="connsiteX7" fmla="*/ 9735 w 486728"/>
                      <a:gd name="connsiteY7" fmla="*/ 1641 h 838549"/>
                      <a:gd name="connsiteX0" fmla="*/ 27950 w 504943"/>
                      <a:gd name="connsiteY0" fmla="*/ 7764 h 844672"/>
                      <a:gd name="connsiteX1" fmla="*/ 485395 w 504943"/>
                      <a:gd name="connsiteY1" fmla="*/ 395928 h 844672"/>
                      <a:gd name="connsiteX2" fmla="*/ 487733 w 504943"/>
                      <a:gd name="connsiteY2" fmla="*/ 674191 h 844672"/>
                      <a:gd name="connsiteX3" fmla="*/ 424462 w 504943"/>
                      <a:gd name="connsiteY3" fmla="*/ 766475 h 844672"/>
                      <a:gd name="connsiteX4" fmla="*/ 188099 w 504943"/>
                      <a:gd name="connsiteY4" fmla="*/ 844672 h 844672"/>
                      <a:gd name="connsiteX5" fmla="*/ 252567 w 504943"/>
                      <a:gd name="connsiteY5" fmla="*/ 576742 h 844672"/>
                      <a:gd name="connsiteX6" fmla="*/ 180812 w 504943"/>
                      <a:gd name="connsiteY6" fmla="*/ 259706 h 844672"/>
                      <a:gd name="connsiteX7" fmla="*/ 27950 w 504943"/>
                      <a:gd name="connsiteY7" fmla="*/ 7764 h 844672"/>
                      <a:gd name="connsiteX0" fmla="*/ 27950 w 504943"/>
                      <a:gd name="connsiteY0" fmla="*/ 7764 h 844672"/>
                      <a:gd name="connsiteX1" fmla="*/ 485395 w 504943"/>
                      <a:gd name="connsiteY1" fmla="*/ 395928 h 844672"/>
                      <a:gd name="connsiteX2" fmla="*/ 487733 w 504943"/>
                      <a:gd name="connsiteY2" fmla="*/ 674191 h 844672"/>
                      <a:gd name="connsiteX3" fmla="*/ 424462 w 504943"/>
                      <a:gd name="connsiteY3" fmla="*/ 766475 h 844672"/>
                      <a:gd name="connsiteX4" fmla="*/ 188099 w 504943"/>
                      <a:gd name="connsiteY4" fmla="*/ 844672 h 844672"/>
                      <a:gd name="connsiteX5" fmla="*/ 252567 w 504943"/>
                      <a:gd name="connsiteY5" fmla="*/ 576742 h 844672"/>
                      <a:gd name="connsiteX6" fmla="*/ 180812 w 504943"/>
                      <a:gd name="connsiteY6" fmla="*/ 259706 h 844672"/>
                      <a:gd name="connsiteX7" fmla="*/ 27950 w 504943"/>
                      <a:gd name="connsiteY7" fmla="*/ 7764 h 844672"/>
                      <a:gd name="connsiteX0" fmla="*/ 30225 w 507218"/>
                      <a:gd name="connsiteY0" fmla="*/ 7764 h 844672"/>
                      <a:gd name="connsiteX1" fmla="*/ 487670 w 507218"/>
                      <a:gd name="connsiteY1" fmla="*/ 395928 h 844672"/>
                      <a:gd name="connsiteX2" fmla="*/ 490008 w 507218"/>
                      <a:gd name="connsiteY2" fmla="*/ 674191 h 844672"/>
                      <a:gd name="connsiteX3" fmla="*/ 426737 w 507218"/>
                      <a:gd name="connsiteY3" fmla="*/ 766475 h 844672"/>
                      <a:gd name="connsiteX4" fmla="*/ 190374 w 507218"/>
                      <a:gd name="connsiteY4" fmla="*/ 844672 h 844672"/>
                      <a:gd name="connsiteX5" fmla="*/ 254842 w 507218"/>
                      <a:gd name="connsiteY5" fmla="*/ 576742 h 844672"/>
                      <a:gd name="connsiteX6" fmla="*/ 183087 w 507218"/>
                      <a:gd name="connsiteY6" fmla="*/ 259706 h 844672"/>
                      <a:gd name="connsiteX7" fmla="*/ 30225 w 507218"/>
                      <a:gd name="connsiteY7" fmla="*/ 7764 h 844672"/>
                      <a:gd name="connsiteX0" fmla="*/ 30225 w 507218"/>
                      <a:gd name="connsiteY0" fmla="*/ 7764 h 838322"/>
                      <a:gd name="connsiteX1" fmla="*/ 487670 w 507218"/>
                      <a:gd name="connsiteY1" fmla="*/ 395928 h 838322"/>
                      <a:gd name="connsiteX2" fmla="*/ 490008 w 507218"/>
                      <a:gd name="connsiteY2" fmla="*/ 674191 h 838322"/>
                      <a:gd name="connsiteX3" fmla="*/ 426737 w 507218"/>
                      <a:gd name="connsiteY3" fmla="*/ 766475 h 838322"/>
                      <a:gd name="connsiteX4" fmla="*/ 177674 w 507218"/>
                      <a:gd name="connsiteY4" fmla="*/ 838322 h 838322"/>
                      <a:gd name="connsiteX5" fmla="*/ 254842 w 507218"/>
                      <a:gd name="connsiteY5" fmla="*/ 576742 h 838322"/>
                      <a:gd name="connsiteX6" fmla="*/ 183087 w 507218"/>
                      <a:gd name="connsiteY6" fmla="*/ 259706 h 838322"/>
                      <a:gd name="connsiteX7" fmla="*/ 30225 w 507218"/>
                      <a:gd name="connsiteY7" fmla="*/ 7764 h 838322"/>
                      <a:gd name="connsiteX0" fmla="*/ 30225 w 507218"/>
                      <a:gd name="connsiteY0" fmla="*/ 7764 h 838322"/>
                      <a:gd name="connsiteX1" fmla="*/ 487670 w 507218"/>
                      <a:gd name="connsiteY1" fmla="*/ 395928 h 838322"/>
                      <a:gd name="connsiteX2" fmla="*/ 490008 w 507218"/>
                      <a:gd name="connsiteY2" fmla="*/ 674191 h 838322"/>
                      <a:gd name="connsiteX3" fmla="*/ 445787 w 507218"/>
                      <a:gd name="connsiteY3" fmla="*/ 728375 h 838322"/>
                      <a:gd name="connsiteX4" fmla="*/ 177674 w 507218"/>
                      <a:gd name="connsiteY4" fmla="*/ 838322 h 838322"/>
                      <a:gd name="connsiteX5" fmla="*/ 254842 w 507218"/>
                      <a:gd name="connsiteY5" fmla="*/ 576742 h 838322"/>
                      <a:gd name="connsiteX6" fmla="*/ 183087 w 507218"/>
                      <a:gd name="connsiteY6" fmla="*/ 259706 h 838322"/>
                      <a:gd name="connsiteX7" fmla="*/ 30225 w 507218"/>
                      <a:gd name="connsiteY7" fmla="*/ 7764 h 838322"/>
                      <a:gd name="connsiteX0" fmla="*/ 30225 w 507218"/>
                      <a:gd name="connsiteY0" fmla="*/ 7764 h 838322"/>
                      <a:gd name="connsiteX1" fmla="*/ 487670 w 507218"/>
                      <a:gd name="connsiteY1" fmla="*/ 395928 h 838322"/>
                      <a:gd name="connsiteX2" fmla="*/ 490008 w 507218"/>
                      <a:gd name="connsiteY2" fmla="*/ 674191 h 838322"/>
                      <a:gd name="connsiteX3" fmla="*/ 445787 w 507218"/>
                      <a:gd name="connsiteY3" fmla="*/ 728375 h 838322"/>
                      <a:gd name="connsiteX4" fmla="*/ 177674 w 507218"/>
                      <a:gd name="connsiteY4" fmla="*/ 838322 h 838322"/>
                      <a:gd name="connsiteX5" fmla="*/ 254842 w 507218"/>
                      <a:gd name="connsiteY5" fmla="*/ 576742 h 838322"/>
                      <a:gd name="connsiteX6" fmla="*/ 183087 w 507218"/>
                      <a:gd name="connsiteY6" fmla="*/ 259706 h 838322"/>
                      <a:gd name="connsiteX7" fmla="*/ 30225 w 507218"/>
                      <a:gd name="connsiteY7" fmla="*/ 7764 h 838322"/>
                      <a:gd name="connsiteX0" fmla="*/ 30225 w 512462"/>
                      <a:gd name="connsiteY0" fmla="*/ 7764 h 838322"/>
                      <a:gd name="connsiteX1" fmla="*/ 487670 w 512462"/>
                      <a:gd name="connsiteY1" fmla="*/ 395928 h 838322"/>
                      <a:gd name="connsiteX2" fmla="*/ 490008 w 512462"/>
                      <a:gd name="connsiteY2" fmla="*/ 674191 h 838322"/>
                      <a:gd name="connsiteX3" fmla="*/ 512462 w 512462"/>
                      <a:gd name="connsiteY3" fmla="*/ 722025 h 838322"/>
                      <a:gd name="connsiteX4" fmla="*/ 177674 w 512462"/>
                      <a:gd name="connsiteY4" fmla="*/ 838322 h 838322"/>
                      <a:gd name="connsiteX5" fmla="*/ 254842 w 512462"/>
                      <a:gd name="connsiteY5" fmla="*/ 576742 h 838322"/>
                      <a:gd name="connsiteX6" fmla="*/ 183087 w 512462"/>
                      <a:gd name="connsiteY6" fmla="*/ 259706 h 838322"/>
                      <a:gd name="connsiteX7" fmla="*/ 30225 w 512462"/>
                      <a:gd name="connsiteY7" fmla="*/ 7764 h 838322"/>
                      <a:gd name="connsiteX0" fmla="*/ 30225 w 512462"/>
                      <a:gd name="connsiteY0" fmla="*/ 7764 h 838322"/>
                      <a:gd name="connsiteX1" fmla="*/ 487670 w 512462"/>
                      <a:gd name="connsiteY1" fmla="*/ 395928 h 838322"/>
                      <a:gd name="connsiteX2" fmla="*/ 490008 w 512462"/>
                      <a:gd name="connsiteY2" fmla="*/ 674191 h 838322"/>
                      <a:gd name="connsiteX3" fmla="*/ 512462 w 512462"/>
                      <a:gd name="connsiteY3" fmla="*/ 722025 h 838322"/>
                      <a:gd name="connsiteX4" fmla="*/ 177674 w 512462"/>
                      <a:gd name="connsiteY4" fmla="*/ 838322 h 838322"/>
                      <a:gd name="connsiteX5" fmla="*/ 254842 w 512462"/>
                      <a:gd name="connsiteY5" fmla="*/ 576742 h 838322"/>
                      <a:gd name="connsiteX6" fmla="*/ 183087 w 512462"/>
                      <a:gd name="connsiteY6" fmla="*/ 259706 h 838322"/>
                      <a:gd name="connsiteX7" fmla="*/ 30225 w 512462"/>
                      <a:gd name="connsiteY7" fmla="*/ 7764 h 838322"/>
                      <a:gd name="connsiteX0" fmla="*/ 30225 w 512599"/>
                      <a:gd name="connsiteY0" fmla="*/ 7764 h 841433"/>
                      <a:gd name="connsiteX1" fmla="*/ 487670 w 512599"/>
                      <a:gd name="connsiteY1" fmla="*/ 395928 h 841433"/>
                      <a:gd name="connsiteX2" fmla="*/ 490008 w 512599"/>
                      <a:gd name="connsiteY2" fmla="*/ 674191 h 841433"/>
                      <a:gd name="connsiteX3" fmla="*/ 512462 w 512599"/>
                      <a:gd name="connsiteY3" fmla="*/ 722025 h 841433"/>
                      <a:gd name="connsiteX4" fmla="*/ 177674 w 512599"/>
                      <a:gd name="connsiteY4" fmla="*/ 838322 h 841433"/>
                      <a:gd name="connsiteX5" fmla="*/ 254842 w 512599"/>
                      <a:gd name="connsiteY5" fmla="*/ 576742 h 841433"/>
                      <a:gd name="connsiteX6" fmla="*/ 183087 w 512599"/>
                      <a:gd name="connsiteY6" fmla="*/ 259706 h 841433"/>
                      <a:gd name="connsiteX7" fmla="*/ 30225 w 512599"/>
                      <a:gd name="connsiteY7" fmla="*/ 7764 h 841433"/>
                      <a:gd name="connsiteX0" fmla="*/ 30225 w 570169"/>
                      <a:gd name="connsiteY0" fmla="*/ 7764 h 841895"/>
                      <a:gd name="connsiteX1" fmla="*/ 487670 w 570169"/>
                      <a:gd name="connsiteY1" fmla="*/ 395928 h 841895"/>
                      <a:gd name="connsiteX2" fmla="*/ 490008 w 570169"/>
                      <a:gd name="connsiteY2" fmla="*/ 674191 h 841895"/>
                      <a:gd name="connsiteX3" fmla="*/ 512462 w 570169"/>
                      <a:gd name="connsiteY3" fmla="*/ 722025 h 841895"/>
                      <a:gd name="connsiteX4" fmla="*/ 177674 w 570169"/>
                      <a:gd name="connsiteY4" fmla="*/ 838322 h 841895"/>
                      <a:gd name="connsiteX5" fmla="*/ 254842 w 570169"/>
                      <a:gd name="connsiteY5" fmla="*/ 576742 h 841895"/>
                      <a:gd name="connsiteX6" fmla="*/ 183087 w 570169"/>
                      <a:gd name="connsiteY6" fmla="*/ 259706 h 841895"/>
                      <a:gd name="connsiteX7" fmla="*/ 30225 w 570169"/>
                      <a:gd name="connsiteY7" fmla="*/ 7764 h 841895"/>
                      <a:gd name="connsiteX0" fmla="*/ 30225 w 520286"/>
                      <a:gd name="connsiteY0" fmla="*/ 7764 h 841574"/>
                      <a:gd name="connsiteX1" fmla="*/ 487670 w 520286"/>
                      <a:gd name="connsiteY1" fmla="*/ 395928 h 841574"/>
                      <a:gd name="connsiteX2" fmla="*/ 490008 w 520286"/>
                      <a:gd name="connsiteY2" fmla="*/ 674191 h 841574"/>
                      <a:gd name="connsiteX3" fmla="*/ 512462 w 520286"/>
                      <a:gd name="connsiteY3" fmla="*/ 722025 h 841574"/>
                      <a:gd name="connsiteX4" fmla="*/ 177674 w 520286"/>
                      <a:gd name="connsiteY4" fmla="*/ 838322 h 841574"/>
                      <a:gd name="connsiteX5" fmla="*/ 254842 w 520286"/>
                      <a:gd name="connsiteY5" fmla="*/ 576742 h 841574"/>
                      <a:gd name="connsiteX6" fmla="*/ 183087 w 520286"/>
                      <a:gd name="connsiteY6" fmla="*/ 259706 h 841574"/>
                      <a:gd name="connsiteX7" fmla="*/ 30225 w 520286"/>
                      <a:gd name="connsiteY7" fmla="*/ 7764 h 841574"/>
                      <a:gd name="connsiteX0" fmla="*/ 30225 w 608166"/>
                      <a:gd name="connsiteY0" fmla="*/ 7764 h 842079"/>
                      <a:gd name="connsiteX1" fmla="*/ 487670 w 608166"/>
                      <a:gd name="connsiteY1" fmla="*/ 395928 h 842079"/>
                      <a:gd name="connsiteX2" fmla="*/ 490008 w 608166"/>
                      <a:gd name="connsiteY2" fmla="*/ 674191 h 842079"/>
                      <a:gd name="connsiteX3" fmla="*/ 512462 w 608166"/>
                      <a:gd name="connsiteY3" fmla="*/ 722025 h 842079"/>
                      <a:gd name="connsiteX4" fmla="*/ 177674 w 608166"/>
                      <a:gd name="connsiteY4" fmla="*/ 838322 h 842079"/>
                      <a:gd name="connsiteX5" fmla="*/ 254842 w 608166"/>
                      <a:gd name="connsiteY5" fmla="*/ 576742 h 842079"/>
                      <a:gd name="connsiteX6" fmla="*/ 183087 w 608166"/>
                      <a:gd name="connsiteY6" fmla="*/ 259706 h 842079"/>
                      <a:gd name="connsiteX7" fmla="*/ 30225 w 608166"/>
                      <a:gd name="connsiteY7" fmla="*/ 7764 h 842079"/>
                      <a:gd name="connsiteX0" fmla="*/ 30225 w 534175"/>
                      <a:gd name="connsiteY0" fmla="*/ 7764 h 844803"/>
                      <a:gd name="connsiteX1" fmla="*/ 487670 w 534175"/>
                      <a:gd name="connsiteY1" fmla="*/ 395928 h 844803"/>
                      <a:gd name="connsiteX2" fmla="*/ 490008 w 534175"/>
                      <a:gd name="connsiteY2" fmla="*/ 674191 h 844803"/>
                      <a:gd name="connsiteX3" fmla="*/ 512462 w 534175"/>
                      <a:gd name="connsiteY3" fmla="*/ 722025 h 844803"/>
                      <a:gd name="connsiteX4" fmla="*/ 149099 w 534175"/>
                      <a:gd name="connsiteY4" fmla="*/ 841497 h 844803"/>
                      <a:gd name="connsiteX5" fmla="*/ 254842 w 534175"/>
                      <a:gd name="connsiteY5" fmla="*/ 576742 h 844803"/>
                      <a:gd name="connsiteX6" fmla="*/ 183087 w 534175"/>
                      <a:gd name="connsiteY6" fmla="*/ 259706 h 844803"/>
                      <a:gd name="connsiteX7" fmla="*/ 30225 w 534175"/>
                      <a:gd name="connsiteY7" fmla="*/ 7764 h 844803"/>
                      <a:gd name="connsiteX0" fmla="*/ 30225 w 534175"/>
                      <a:gd name="connsiteY0" fmla="*/ 7764 h 841497"/>
                      <a:gd name="connsiteX1" fmla="*/ 487670 w 534175"/>
                      <a:gd name="connsiteY1" fmla="*/ 395928 h 841497"/>
                      <a:gd name="connsiteX2" fmla="*/ 490008 w 534175"/>
                      <a:gd name="connsiteY2" fmla="*/ 674191 h 841497"/>
                      <a:gd name="connsiteX3" fmla="*/ 512462 w 534175"/>
                      <a:gd name="connsiteY3" fmla="*/ 722025 h 841497"/>
                      <a:gd name="connsiteX4" fmla="*/ 149099 w 534175"/>
                      <a:gd name="connsiteY4" fmla="*/ 841497 h 841497"/>
                      <a:gd name="connsiteX5" fmla="*/ 254842 w 534175"/>
                      <a:gd name="connsiteY5" fmla="*/ 576742 h 841497"/>
                      <a:gd name="connsiteX6" fmla="*/ 183087 w 534175"/>
                      <a:gd name="connsiteY6" fmla="*/ 259706 h 841497"/>
                      <a:gd name="connsiteX7" fmla="*/ 30225 w 534175"/>
                      <a:gd name="connsiteY7" fmla="*/ 7764 h 841497"/>
                      <a:gd name="connsiteX0" fmla="*/ 30225 w 534175"/>
                      <a:gd name="connsiteY0" fmla="*/ 7764 h 841497"/>
                      <a:gd name="connsiteX1" fmla="*/ 487670 w 534175"/>
                      <a:gd name="connsiteY1" fmla="*/ 395928 h 841497"/>
                      <a:gd name="connsiteX2" fmla="*/ 490008 w 534175"/>
                      <a:gd name="connsiteY2" fmla="*/ 674191 h 841497"/>
                      <a:gd name="connsiteX3" fmla="*/ 512462 w 534175"/>
                      <a:gd name="connsiteY3" fmla="*/ 722025 h 841497"/>
                      <a:gd name="connsiteX4" fmla="*/ 149099 w 534175"/>
                      <a:gd name="connsiteY4" fmla="*/ 841497 h 841497"/>
                      <a:gd name="connsiteX5" fmla="*/ 254842 w 534175"/>
                      <a:gd name="connsiteY5" fmla="*/ 576742 h 841497"/>
                      <a:gd name="connsiteX6" fmla="*/ 183087 w 534175"/>
                      <a:gd name="connsiteY6" fmla="*/ 259706 h 841497"/>
                      <a:gd name="connsiteX7" fmla="*/ 30225 w 534175"/>
                      <a:gd name="connsiteY7" fmla="*/ 7764 h 841497"/>
                      <a:gd name="connsiteX0" fmla="*/ 30225 w 536855"/>
                      <a:gd name="connsiteY0" fmla="*/ 6971 h 840704"/>
                      <a:gd name="connsiteX1" fmla="*/ 487670 w 536855"/>
                      <a:gd name="connsiteY1" fmla="*/ 395135 h 840704"/>
                      <a:gd name="connsiteX2" fmla="*/ 499533 w 536855"/>
                      <a:gd name="connsiteY2" fmla="*/ 692448 h 840704"/>
                      <a:gd name="connsiteX3" fmla="*/ 512462 w 536855"/>
                      <a:gd name="connsiteY3" fmla="*/ 721232 h 840704"/>
                      <a:gd name="connsiteX4" fmla="*/ 149099 w 536855"/>
                      <a:gd name="connsiteY4" fmla="*/ 840704 h 840704"/>
                      <a:gd name="connsiteX5" fmla="*/ 254842 w 536855"/>
                      <a:gd name="connsiteY5" fmla="*/ 575949 h 840704"/>
                      <a:gd name="connsiteX6" fmla="*/ 183087 w 536855"/>
                      <a:gd name="connsiteY6" fmla="*/ 258913 h 840704"/>
                      <a:gd name="connsiteX7" fmla="*/ 30225 w 536855"/>
                      <a:gd name="connsiteY7" fmla="*/ 6971 h 840704"/>
                      <a:gd name="connsiteX0" fmla="*/ 30225 w 536855"/>
                      <a:gd name="connsiteY0" fmla="*/ 8427 h 842160"/>
                      <a:gd name="connsiteX1" fmla="*/ 487670 w 536855"/>
                      <a:gd name="connsiteY1" fmla="*/ 396591 h 842160"/>
                      <a:gd name="connsiteX2" fmla="*/ 499533 w 536855"/>
                      <a:gd name="connsiteY2" fmla="*/ 693904 h 842160"/>
                      <a:gd name="connsiteX3" fmla="*/ 512462 w 536855"/>
                      <a:gd name="connsiteY3" fmla="*/ 722688 h 842160"/>
                      <a:gd name="connsiteX4" fmla="*/ 149099 w 536855"/>
                      <a:gd name="connsiteY4" fmla="*/ 842160 h 842160"/>
                      <a:gd name="connsiteX5" fmla="*/ 254842 w 536855"/>
                      <a:gd name="connsiteY5" fmla="*/ 577405 h 842160"/>
                      <a:gd name="connsiteX6" fmla="*/ 183087 w 536855"/>
                      <a:gd name="connsiteY6" fmla="*/ 260369 h 842160"/>
                      <a:gd name="connsiteX7" fmla="*/ 30225 w 536855"/>
                      <a:gd name="connsiteY7" fmla="*/ 8427 h 842160"/>
                      <a:gd name="connsiteX0" fmla="*/ 30225 w 536855"/>
                      <a:gd name="connsiteY0" fmla="*/ 8427 h 842160"/>
                      <a:gd name="connsiteX1" fmla="*/ 487670 w 536855"/>
                      <a:gd name="connsiteY1" fmla="*/ 396591 h 842160"/>
                      <a:gd name="connsiteX2" fmla="*/ 499533 w 536855"/>
                      <a:gd name="connsiteY2" fmla="*/ 693904 h 842160"/>
                      <a:gd name="connsiteX3" fmla="*/ 512462 w 536855"/>
                      <a:gd name="connsiteY3" fmla="*/ 722688 h 842160"/>
                      <a:gd name="connsiteX4" fmla="*/ 149099 w 536855"/>
                      <a:gd name="connsiteY4" fmla="*/ 842160 h 842160"/>
                      <a:gd name="connsiteX5" fmla="*/ 254842 w 536855"/>
                      <a:gd name="connsiteY5" fmla="*/ 577405 h 842160"/>
                      <a:gd name="connsiteX6" fmla="*/ 183087 w 536855"/>
                      <a:gd name="connsiteY6" fmla="*/ 260369 h 842160"/>
                      <a:gd name="connsiteX7" fmla="*/ 30225 w 536855"/>
                      <a:gd name="connsiteY7" fmla="*/ 8427 h 842160"/>
                      <a:gd name="connsiteX0" fmla="*/ 0 w 506630"/>
                      <a:gd name="connsiteY0" fmla="*/ 8427 h 842160"/>
                      <a:gd name="connsiteX1" fmla="*/ 457445 w 506630"/>
                      <a:gd name="connsiteY1" fmla="*/ 396591 h 842160"/>
                      <a:gd name="connsiteX2" fmla="*/ 469308 w 506630"/>
                      <a:gd name="connsiteY2" fmla="*/ 693904 h 842160"/>
                      <a:gd name="connsiteX3" fmla="*/ 482237 w 506630"/>
                      <a:gd name="connsiteY3" fmla="*/ 722688 h 842160"/>
                      <a:gd name="connsiteX4" fmla="*/ 118874 w 506630"/>
                      <a:gd name="connsiteY4" fmla="*/ 842160 h 842160"/>
                      <a:gd name="connsiteX5" fmla="*/ 224617 w 506630"/>
                      <a:gd name="connsiteY5" fmla="*/ 577405 h 842160"/>
                      <a:gd name="connsiteX6" fmla="*/ 152862 w 506630"/>
                      <a:gd name="connsiteY6" fmla="*/ 260369 h 842160"/>
                      <a:gd name="connsiteX7" fmla="*/ 0 w 506630"/>
                      <a:gd name="connsiteY7" fmla="*/ 8427 h 842160"/>
                      <a:gd name="connsiteX0" fmla="*/ 0 w 506630"/>
                      <a:gd name="connsiteY0" fmla="*/ 32 h 833765"/>
                      <a:gd name="connsiteX1" fmla="*/ 457445 w 506630"/>
                      <a:gd name="connsiteY1" fmla="*/ 388196 h 833765"/>
                      <a:gd name="connsiteX2" fmla="*/ 469308 w 506630"/>
                      <a:gd name="connsiteY2" fmla="*/ 685509 h 833765"/>
                      <a:gd name="connsiteX3" fmla="*/ 482237 w 506630"/>
                      <a:gd name="connsiteY3" fmla="*/ 714293 h 833765"/>
                      <a:gd name="connsiteX4" fmla="*/ 118874 w 506630"/>
                      <a:gd name="connsiteY4" fmla="*/ 833765 h 833765"/>
                      <a:gd name="connsiteX5" fmla="*/ 224617 w 506630"/>
                      <a:gd name="connsiteY5" fmla="*/ 569010 h 833765"/>
                      <a:gd name="connsiteX6" fmla="*/ 152862 w 506630"/>
                      <a:gd name="connsiteY6" fmla="*/ 251974 h 833765"/>
                      <a:gd name="connsiteX7" fmla="*/ 0 w 506630"/>
                      <a:gd name="connsiteY7" fmla="*/ 32 h 8337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06630" h="833765">
                        <a:moveTo>
                          <a:pt x="0" y="32"/>
                        </a:moveTo>
                        <a:cubicBezTo>
                          <a:pt x="119745" y="-2931"/>
                          <a:pt x="367868" y="205796"/>
                          <a:pt x="457445" y="388196"/>
                        </a:cubicBezTo>
                        <a:cubicBezTo>
                          <a:pt x="547022" y="570596"/>
                          <a:pt x="477057" y="626960"/>
                          <a:pt x="469308" y="685509"/>
                        </a:cubicBezTo>
                        <a:cubicBezTo>
                          <a:pt x="476793" y="701454"/>
                          <a:pt x="540643" y="689584"/>
                          <a:pt x="482237" y="714293"/>
                        </a:cubicBezTo>
                        <a:cubicBezTo>
                          <a:pt x="423831" y="739002"/>
                          <a:pt x="260236" y="746854"/>
                          <a:pt x="118874" y="833765"/>
                        </a:cubicBezTo>
                        <a:cubicBezTo>
                          <a:pt x="87016" y="805351"/>
                          <a:pt x="218952" y="665975"/>
                          <a:pt x="224617" y="569010"/>
                        </a:cubicBezTo>
                        <a:cubicBezTo>
                          <a:pt x="230282" y="472045"/>
                          <a:pt x="218254" y="355205"/>
                          <a:pt x="152862" y="251974"/>
                        </a:cubicBezTo>
                        <a:cubicBezTo>
                          <a:pt x="87470" y="148743"/>
                          <a:pt x="20624" y="79196"/>
                          <a:pt x="0" y="32"/>
                        </a:cubicBezTo>
                        <a:close/>
                      </a:path>
                    </a:pathLst>
                  </a:custGeom>
                  <a:solidFill>
                    <a:srgbClr val="ECC6B6"/>
                  </a:solidFill>
                  <a:ln w="920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2" name="フリーフォーム 1">
                    <a:extLst>
                      <a:ext uri="{FF2B5EF4-FFF2-40B4-BE49-F238E27FC236}">
                        <a16:creationId xmlns:a16="http://schemas.microsoft.com/office/drawing/2014/main" id="{50145C9F-0B83-0AA1-6745-82517FF4CEA2}"/>
                      </a:ext>
                    </a:extLst>
                  </p:cNvPr>
                  <p:cNvSpPr/>
                  <p:nvPr/>
                </p:nvSpPr>
                <p:spPr>
                  <a:xfrm>
                    <a:off x="3868260" y="2359209"/>
                    <a:ext cx="2595710" cy="3186089"/>
                  </a:xfrm>
                  <a:custGeom>
                    <a:avLst/>
                    <a:gdLst>
                      <a:gd name="connsiteX0" fmla="*/ 938463 w 2637322"/>
                      <a:gd name="connsiteY0" fmla="*/ 0 h 3161899"/>
                      <a:gd name="connsiteX1" fmla="*/ 1063592 w 2637322"/>
                      <a:gd name="connsiteY1" fmla="*/ 409074 h 3161899"/>
                      <a:gd name="connsiteX2" fmla="*/ 1005840 w 2637322"/>
                      <a:gd name="connsiteY2" fmla="*/ 789272 h 3161899"/>
                      <a:gd name="connsiteX3" fmla="*/ 644893 w 2637322"/>
                      <a:gd name="connsiteY3" fmla="*/ 871087 h 3161899"/>
                      <a:gd name="connsiteX4" fmla="*/ 336884 w 2637322"/>
                      <a:gd name="connsiteY4" fmla="*/ 1073217 h 3161899"/>
                      <a:gd name="connsiteX5" fmla="*/ 197318 w 2637322"/>
                      <a:gd name="connsiteY5" fmla="*/ 1650733 h 3161899"/>
                      <a:gd name="connsiteX6" fmla="*/ 279133 w 2637322"/>
                      <a:gd name="connsiteY6" fmla="*/ 1934678 h 3161899"/>
                      <a:gd name="connsiteX7" fmla="*/ 288758 w 2637322"/>
                      <a:gd name="connsiteY7" fmla="*/ 2011680 h 3161899"/>
                      <a:gd name="connsiteX8" fmla="*/ 303196 w 2637322"/>
                      <a:gd name="connsiteY8" fmla="*/ 2151247 h 3161899"/>
                      <a:gd name="connsiteX9" fmla="*/ 67377 w 2637322"/>
                      <a:gd name="connsiteY9" fmla="*/ 2334127 h 3161899"/>
                      <a:gd name="connsiteX10" fmla="*/ 0 w 2637322"/>
                      <a:gd name="connsiteY10" fmla="*/ 2632510 h 3161899"/>
                      <a:gd name="connsiteX11" fmla="*/ 211756 w 2637322"/>
                      <a:gd name="connsiteY11" fmla="*/ 2786514 h 3161899"/>
                      <a:gd name="connsiteX12" fmla="*/ 356135 w 2637322"/>
                      <a:gd name="connsiteY12" fmla="*/ 2863516 h 3161899"/>
                      <a:gd name="connsiteX13" fmla="*/ 211756 w 2637322"/>
                      <a:gd name="connsiteY13" fmla="*/ 2983832 h 3161899"/>
                      <a:gd name="connsiteX14" fmla="*/ 457200 w 2637322"/>
                      <a:gd name="connsiteY14" fmla="*/ 2954956 h 3161899"/>
                      <a:gd name="connsiteX15" fmla="*/ 943276 w 2637322"/>
                      <a:gd name="connsiteY15" fmla="*/ 2954956 h 3161899"/>
                      <a:gd name="connsiteX16" fmla="*/ 678581 w 2637322"/>
                      <a:gd name="connsiteY16" fmla="*/ 3099335 h 3161899"/>
                      <a:gd name="connsiteX17" fmla="*/ 635267 w 2637322"/>
                      <a:gd name="connsiteY17" fmla="*/ 3152274 h 3161899"/>
                      <a:gd name="connsiteX18" fmla="*/ 1227221 w 2637322"/>
                      <a:gd name="connsiteY18" fmla="*/ 3036771 h 3161899"/>
                      <a:gd name="connsiteX19" fmla="*/ 1559293 w 2637322"/>
                      <a:gd name="connsiteY19" fmla="*/ 3056021 h 3161899"/>
                      <a:gd name="connsiteX20" fmla="*/ 1987617 w 2637322"/>
                      <a:gd name="connsiteY20" fmla="*/ 3161899 h 3161899"/>
                      <a:gd name="connsiteX21" fmla="*/ 2030931 w 2637322"/>
                      <a:gd name="connsiteY21" fmla="*/ 3017520 h 3161899"/>
                      <a:gd name="connsiteX22" fmla="*/ 2184935 w 2637322"/>
                      <a:gd name="connsiteY22" fmla="*/ 3065647 h 3161899"/>
                      <a:gd name="connsiteX23" fmla="*/ 2637322 w 2637322"/>
                      <a:gd name="connsiteY23" fmla="*/ 2810577 h 3161899"/>
                      <a:gd name="connsiteX24" fmla="*/ 2492943 w 2637322"/>
                      <a:gd name="connsiteY24" fmla="*/ 2165684 h 3161899"/>
                      <a:gd name="connsiteX25" fmla="*/ 2252312 w 2637322"/>
                      <a:gd name="connsiteY25" fmla="*/ 1804737 h 3161899"/>
                      <a:gd name="connsiteX26" fmla="*/ 1915427 w 2637322"/>
                      <a:gd name="connsiteY26" fmla="*/ 1506354 h 3161899"/>
                      <a:gd name="connsiteX27" fmla="*/ 1876926 w 2637322"/>
                      <a:gd name="connsiteY27" fmla="*/ 1487103 h 3161899"/>
                      <a:gd name="connsiteX28" fmla="*/ 1540042 w 2637322"/>
                      <a:gd name="connsiteY28" fmla="*/ 1232034 h 3161899"/>
                      <a:gd name="connsiteX29" fmla="*/ 1333099 w 2637322"/>
                      <a:gd name="connsiteY29" fmla="*/ 943276 h 3161899"/>
                      <a:gd name="connsiteX30" fmla="*/ 1328286 w 2637322"/>
                      <a:gd name="connsiteY30" fmla="*/ 582329 h 3161899"/>
                      <a:gd name="connsiteX31" fmla="*/ 1366787 w 2637322"/>
                      <a:gd name="connsiteY31" fmla="*/ 351322 h 3161899"/>
                      <a:gd name="connsiteX32" fmla="*/ 1140594 w 2637322"/>
                      <a:gd name="connsiteY32" fmla="*/ 115503 h 3161899"/>
                      <a:gd name="connsiteX33" fmla="*/ 938463 w 2637322"/>
                      <a:gd name="connsiteY33" fmla="*/ 0 h 3161899"/>
                      <a:gd name="connsiteX0" fmla="*/ 938463 w 2637322"/>
                      <a:gd name="connsiteY0" fmla="*/ 0 h 3161899"/>
                      <a:gd name="connsiteX1" fmla="*/ 1063592 w 2637322"/>
                      <a:gd name="connsiteY1" fmla="*/ 409074 h 3161899"/>
                      <a:gd name="connsiteX2" fmla="*/ 1005840 w 2637322"/>
                      <a:gd name="connsiteY2" fmla="*/ 789272 h 3161899"/>
                      <a:gd name="connsiteX3" fmla="*/ 644893 w 2637322"/>
                      <a:gd name="connsiteY3" fmla="*/ 871087 h 3161899"/>
                      <a:gd name="connsiteX4" fmla="*/ 336884 w 2637322"/>
                      <a:gd name="connsiteY4" fmla="*/ 1073217 h 3161899"/>
                      <a:gd name="connsiteX5" fmla="*/ 197318 w 2637322"/>
                      <a:gd name="connsiteY5" fmla="*/ 1650733 h 3161899"/>
                      <a:gd name="connsiteX6" fmla="*/ 279133 w 2637322"/>
                      <a:gd name="connsiteY6" fmla="*/ 1934678 h 3161899"/>
                      <a:gd name="connsiteX7" fmla="*/ 288758 w 2637322"/>
                      <a:gd name="connsiteY7" fmla="*/ 2011680 h 3161899"/>
                      <a:gd name="connsiteX8" fmla="*/ 303196 w 2637322"/>
                      <a:gd name="connsiteY8" fmla="*/ 2151247 h 3161899"/>
                      <a:gd name="connsiteX9" fmla="*/ 67377 w 2637322"/>
                      <a:gd name="connsiteY9" fmla="*/ 2334127 h 3161899"/>
                      <a:gd name="connsiteX10" fmla="*/ 0 w 2637322"/>
                      <a:gd name="connsiteY10" fmla="*/ 2632510 h 3161899"/>
                      <a:gd name="connsiteX11" fmla="*/ 211756 w 2637322"/>
                      <a:gd name="connsiteY11" fmla="*/ 2786514 h 3161899"/>
                      <a:gd name="connsiteX12" fmla="*/ 356135 w 2637322"/>
                      <a:gd name="connsiteY12" fmla="*/ 2863516 h 3161899"/>
                      <a:gd name="connsiteX13" fmla="*/ 211756 w 2637322"/>
                      <a:gd name="connsiteY13" fmla="*/ 2983832 h 3161899"/>
                      <a:gd name="connsiteX14" fmla="*/ 457200 w 2637322"/>
                      <a:gd name="connsiteY14" fmla="*/ 2954956 h 3161899"/>
                      <a:gd name="connsiteX15" fmla="*/ 943276 w 2637322"/>
                      <a:gd name="connsiteY15" fmla="*/ 2954956 h 3161899"/>
                      <a:gd name="connsiteX16" fmla="*/ 678581 w 2637322"/>
                      <a:gd name="connsiteY16" fmla="*/ 3099335 h 3161899"/>
                      <a:gd name="connsiteX17" fmla="*/ 635267 w 2637322"/>
                      <a:gd name="connsiteY17" fmla="*/ 3152274 h 3161899"/>
                      <a:gd name="connsiteX18" fmla="*/ 1227221 w 2637322"/>
                      <a:gd name="connsiteY18" fmla="*/ 3036771 h 3161899"/>
                      <a:gd name="connsiteX19" fmla="*/ 1559293 w 2637322"/>
                      <a:gd name="connsiteY19" fmla="*/ 3056021 h 3161899"/>
                      <a:gd name="connsiteX20" fmla="*/ 1987617 w 2637322"/>
                      <a:gd name="connsiteY20" fmla="*/ 3161899 h 3161899"/>
                      <a:gd name="connsiteX21" fmla="*/ 2030931 w 2637322"/>
                      <a:gd name="connsiteY21" fmla="*/ 3017520 h 3161899"/>
                      <a:gd name="connsiteX22" fmla="*/ 2184935 w 2637322"/>
                      <a:gd name="connsiteY22" fmla="*/ 3065647 h 3161899"/>
                      <a:gd name="connsiteX23" fmla="*/ 2637322 w 2637322"/>
                      <a:gd name="connsiteY23" fmla="*/ 2810577 h 3161899"/>
                      <a:gd name="connsiteX24" fmla="*/ 2492943 w 2637322"/>
                      <a:gd name="connsiteY24" fmla="*/ 2165684 h 3161899"/>
                      <a:gd name="connsiteX25" fmla="*/ 2252312 w 2637322"/>
                      <a:gd name="connsiteY25" fmla="*/ 1804737 h 3161899"/>
                      <a:gd name="connsiteX26" fmla="*/ 1915427 w 2637322"/>
                      <a:gd name="connsiteY26" fmla="*/ 1506354 h 3161899"/>
                      <a:gd name="connsiteX27" fmla="*/ 1876926 w 2637322"/>
                      <a:gd name="connsiteY27" fmla="*/ 1487103 h 3161899"/>
                      <a:gd name="connsiteX28" fmla="*/ 1540042 w 2637322"/>
                      <a:gd name="connsiteY28" fmla="*/ 1232034 h 3161899"/>
                      <a:gd name="connsiteX29" fmla="*/ 1333099 w 2637322"/>
                      <a:gd name="connsiteY29" fmla="*/ 943276 h 3161899"/>
                      <a:gd name="connsiteX30" fmla="*/ 1328286 w 2637322"/>
                      <a:gd name="connsiteY30" fmla="*/ 582329 h 3161899"/>
                      <a:gd name="connsiteX31" fmla="*/ 1366787 w 2637322"/>
                      <a:gd name="connsiteY31" fmla="*/ 351322 h 3161899"/>
                      <a:gd name="connsiteX32" fmla="*/ 1140594 w 2637322"/>
                      <a:gd name="connsiteY32" fmla="*/ 115503 h 3161899"/>
                      <a:gd name="connsiteX33" fmla="*/ 938463 w 2637322"/>
                      <a:gd name="connsiteY33" fmla="*/ 0 h 3161899"/>
                      <a:gd name="connsiteX0" fmla="*/ 938463 w 2637322"/>
                      <a:gd name="connsiteY0" fmla="*/ 0 h 3161899"/>
                      <a:gd name="connsiteX1" fmla="*/ 1063592 w 2637322"/>
                      <a:gd name="connsiteY1" fmla="*/ 409074 h 3161899"/>
                      <a:gd name="connsiteX2" fmla="*/ 1005840 w 2637322"/>
                      <a:gd name="connsiteY2" fmla="*/ 789272 h 3161899"/>
                      <a:gd name="connsiteX3" fmla="*/ 644893 w 2637322"/>
                      <a:gd name="connsiteY3" fmla="*/ 871087 h 3161899"/>
                      <a:gd name="connsiteX4" fmla="*/ 336884 w 2637322"/>
                      <a:gd name="connsiteY4" fmla="*/ 1073217 h 3161899"/>
                      <a:gd name="connsiteX5" fmla="*/ 197318 w 2637322"/>
                      <a:gd name="connsiteY5" fmla="*/ 1650733 h 3161899"/>
                      <a:gd name="connsiteX6" fmla="*/ 279133 w 2637322"/>
                      <a:gd name="connsiteY6" fmla="*/ 1934678 h 3161899"/>
                      <a:gd name="connsiteX7" fmla="*/ 288758 w 2637322"/>
                      <a:gd name="connsiteY7" fmla="*/ 2011680 h 3161899"/>
                      <a:gd name="connsiteX8" fmla="*/ 303196 w 2637322"/>
                      <a:gd name="connsiteY8" fmla="*/ 2151247 h 3161899"/>
                      <a:gd name="connsiteX9" fmla="*/ 67377 w 2637322"/>
                      <a:gd name="connsiteY9" fmla="*/ 2334127 h 3161899"/>
                      <a:gd name="connsiteX10" fmla="*/ 0 w 2637322"/>
                      <a:gd name="connsiteY10" fmla="*/ 2632510 h 3161899"/>
                      <a:gd name="connsiteX11" fmla="*/ 211756 w 2637322"/>
                      <a:gd name="connsiteY11" fmla="*/ 2786514 h 3161899"/>
                      <a:gd name="connsiteX12" fmla="*/ 356135 w 2637322"/>
                      <a:gd name="connsiteY12" fmla="*/ 2863516 h 3161899"/>
                      <a:gd name="connsiteX13" fmla="*/ 211756 w 2637322"/>
                      <a:gd name="connsiteY13" fmla="*/ 2983832 h 3161899"/>
                      <a:gd name="connsiteX14" fmla="*/ 457200 w 2637322"/>
                      <a:gd name="connsiteY14" fmla="*/ 2954956 h 3161899"/>
                      <a:gd name="connsiteX15" fmla="*/ 943276 w 2637322"/>
                      <a:gd name="connsiteY15" fmla="*/ 2954956 h 3161899"/>
                      <a:gd name="connsiteX16" fmla="*/ 678581 w 2637322"/>
                      <a:gd name="connsiteY16" fmla="*/ 3099335 h 3161899"/>
                      <a:gd name="connsiteX17" fmla="*/ 635267 w 2637322"/>
                      <a:gd name="connsiteY17" fmla="*/ 3152274 h 3161899"/>
                      <a:gd name="connsiteX18" fmla="*/ 1227221 w 2637322"/>
                      <a:gd name="connsiteY18" fmla="*/ 3036771 h 3161899"/>
                      <a:gd name="connsiteX19" fmla="*/ 1559293 w 2637322"/>
                      <a:gd name="connsiteY19" fmla="*/ 3056021 h 3161899"/>
                      <a:gd name="connsiteX20" fmla="*/ 1987617 w 2637322"/>
                      <a:gd name="connsiteY20" fmla="*/ 3161899 h 3161899"/>
                      <a:gd name="connsiteX21" fmla="*/ 2030931 w 2637322"/>
                      <a:gd name="connsiteY21" fmla="*/ 3017520 h 3161899"/>
                      <a:gd name="connsiteX22" fmla="*/ 2184935 w 2637322"/>
                      <a:gd name="connsiteY22" fmla="*/ 3065647 h 3161899"/>
                      <a:gd name="connsiteX23" fmla="*/ 2637322 w 2637322"/>
                      <a:gd name="connsiteY23" fmla="*/ 2810577 h 3161899"/>
                      <a:gd name="connsiteX24" fmla="*/ 2492943 w 2637322"/>
                      <a:gd name="connsiteY24" fmla="*/ 2165684 h 3161899"/>
                      <a:gd name="connsiteX25" fmla="*/ 2252312 w 2637322"/>
                      <a:gd name="connsiteY25" fmla="*/ 1804737 h 3161899"/>
                      <a:gd name="connsiteX26" fmla="*/ 1915427 w 2637322"/>
                      <a:gd name="connsiteY26" fmla="*/ 1506354 h 3161899"/>
                      <a:gd name="connsiteX27" fmla="*/ 1876926 w 2637322"/>
                      <a:gd name="connsiteY27" fmla="*/ 1487103 h 3161899"/>
                      <a:gd name="connsiteX28" fmla="*/ 1540042 w 2637322"/>
                      <a:gd name="connsiteY28" fmla="*/ 1232034 h 3161899"/>
                      <a:gd name="connsiteX29" fmla="*/ 1333099 w 2637322"/>
                      <a:gd name="connsiteY29" fmla="*/ 943276 h 3161899"/>
                      <a:gd name="connsiteX30" fmla="*/ 1328286 w 2637322"/>
                      <a:gd name="connsiteY30" fmla="*/ 582329 h 3161899"/>
                      <a:gd name="connsiteX31" fmla="*/ 1366787 w 2637322"/>
                      <a:gd name="connsiteY31" fmla="*/ 351322 h 3161899"/>
                      <a:gd name="connsiteX32" fmla="*/ 1140594 w 2637322"/>
                      <a:gd name="connsiteY32" fmla="*/ 115503 h 3161899"/>
                      <a:gd name="connsiteX33" fmla="*/ 938463 w 2637322"/>
                      <a:gd name="connsiteY33" fmla="*/ 0 h 3161899"/>
                      <a:gd name="connsiteX0" fmla="*/ 938463 w 2637322"/>
                      <a:gd name="connsiteY0" fmla="*/ 0 h 3161899"/>
                      <a:gd name="connsiteX1" fmla="*/ 1063592 w 2637322"/>
                      <a:gd name="connsiteY1" fmla="*/ 409074 h 3161899"/>
                      <a:gd name="connsiteX2" fmla="*/ 1005840 w 2637322"/>
                      <a:gd name="connsiteY2" fmla="*/ 789272 h 3161899"/>
                      <a:gd name="connsiteX3" fmla="*/ 644893 w 2637322"/>
                      <a:gd name="connsiteY3" fmla="*/ 871087 h 3161899"/>
                      <a:gd name="connsiteX4" fmla="*/ 336884 w 2637322"/>
                      <a:gd name="connsiteY4" fmla="*/ 1073217 h 3161899"/>
                      <a:gd name="connsiteX5" fmla="*/ 197318 w 2637322"/>
                      <a:gd name="connsiteY5" fmla="*/ 1650733 h 3161899"/>
                      <a:gd name="connsiteX6" fmla="*/ 279133 w 2637322"/>
                      <a:gd name="connsiteY6" fmla="*/ 1934678 h 3161899"/>
                      <a:gd name="connsiteX7" fmla="*/ 288758 w 2637322"/>
                      <a:gd name="connsiteY7" fmla="*/ 2011680 h 3161899"/>
                      <a:gd name="connsiteX8" fmla="*/ 303196 w 2637322"/>
                      <a:gd name="connsiteY8" fmla="*/ 2151247 h 3161899"/>
                      <a:gd name="connsiteX9" fmla="*/ 67377 w 2637322"/>
                      <a:gd name="connsiteY9" fmla="*/ 2334127 h 3161899"/>
                      <a:gd name="connsiteX10" fmla="*/ 0 w 2637322"/>
                      <a:gd name="connsiteY10" fmla="*/ 2632510 h 3161899"/>
                      <a:gd name="connsiteX11" fmla="*/ 211756 w 2637322"/>
                      <a:gd name="connsiteY11" fmla="*/ 2786514 h 3161899"/>
                      <a:gd name="connsiteX12" fmla="*/ 356135 w 2637322"/>
                      <a:gd name="connsiteY12" fmla="*/ 2863516 h 3161899"/>
                      <a:gd name="connsiteX13" fmla="*/ 211756 w 2637322"/>
                      <a:gd name="connsiteY13" fmla="*/ 2983832 h 3161899"/>
                      <a:gd name="connsiteX14" fmla="*/ 457200 w 2637322"/>
                      <a:gd name="connsiteY14" fmla="*/ 2954956 h 3161899"/>
                      <a:gd name="connsiteX15" fmla="*/ 943276 w 2637322"/>
                      <a:gd name="connsiteY15" fmla="*/ 2954956 h 3161899"/>
                      <a:gd name="connsiteX16" fmla="*/ 678581 w 2637322"/>
                      <a:gd name="connsiteY16" fmla="*/ 3099335 h 3161899"/>
                      <a:gd name="connsiteX17" fmla="*/ 635267 w 2637322"/>
                      <a:gd name="connsiteY17" fmla="*/ 3152274 h 3161899"/>
                      <a:gd name="connsiteX18" fmla="*/ 1227221 w 2637322"/>
                      <a:gd name="connsiteY18" fmla="*/ 3036771 h 3161899"/>
                      <a:gd name="connsiteX19" fmla="*/ 1559293 w 2637322"/>
                      <a:gd name="connsiteY19" fmla="*/ 3056021 h 3161899"/>
                      <a:gd name="connsiteX20" fmla="*/ 1987617 w 2637322"/>
                      <a:gd name="connsiteY20" fmla="*/ 3161899 h 3161899"/>
                      <a:gd name="connsiteX21" fmla="*/ 2030931 w 2637322"/>
                      <a:gd name="connsiteY21" fmla="*/ 3017520 h 3161899"/>
                      <a:gd name="connsiteX22" fmla="*/ 2184935 w 2637322"/>
                      <a:gd name="connsiteY22" fmla="*/ 3065647 h 3161899"/>
                      <a:gd name="connsiteX23" fmla="*/ 2637322 w 2637322"/>
                      <a:gd name="connsiteY23" fmla="*/ 2810577 h 3161899"/>
                      <a:gd name="connsiteX24" fmla="*/ 2492943 w 2637322"/>
                      <a:gd name="connsiteY24" fmla="*/ 2165684 h 3161899"/>
                      <a:gd name="connsiteX25" fmla="*/ 2252312 w 2637322"/>
                      <a:gd name="connsiteY25" fmla="*/ 1804737 h 3161899"/>
                      <a:gd name="connsiteX26" fmla="*/ 1915427 w 2637322"/>
                      <a:gd name="connsiteY26" fmla="*/ 1506354 h 3161899"/>
                      <a:gd name="connsiteX27" fmla="*/ 1876926 w 2637322"/>
                      <a:gd name="connsiteY27" fmla="*/ 1487103 h 3161899"/>
                      <a:gd name="connsiteX28" fmla="*/ 1540042 w 2637322"/>
                      <a:gd name="connsiteY28" fmla="*/ 1232034 h 3161899"/>
                      <a:gd name="connsiteX29" fmla="*/ 1333099 w 2637322"/>
                      <a:gd name="connsiteY29" fmla="*/ 943276 h 3161899"/>
                      <a:gd name="connsiteX30" fmla="*/ 1366787 w 2637322"/>
                      <a:gd name="connsiteY30" fmla="*/ 351322 h 3161899"/>
                      <a:gd name="connsiteX31" fmla="*/ 1140594 w 2637322"/>
                      <a:gd name="connsiteY31" fmla="*/ 115503 h 3161899"/>
                      <a:gd name="connsiteX32" fmla="*/ 938463 w 2637322"/>
                      <a:gd name="connsiteY32" fmla="*/ 0 h 3161899"/>
                      <a:gd name="connsiteX0" fmla="*/ 938463 w 2637322"/>
                      <a:gd name="connsiteY0" fmla="*/ 0 h 3161899"/>
                      <a:gd name="connsiteX1" fmla="*/ 1063592 w 2637322"/>
                      <a:gd name="connsiteY1" fmla="*/ 409074 h 3161899"/>
                      <a:gd name="connsiteX2" fmla="*/ 1005840 w 2637322"/>
                      <a:gd name="connsiteY2" fmla="*/ 789272 h 3161899"/>
                      <a:gd name="connsiteX3" fmla="*/ 644893 w 2637322"/>
                      <a:gd name="connsiteY3" fmla="*/ 871087 h 3161899"/>
                      <a:gd name="connsiteX4" fmla="*/ 336884 w 2637322"/>
                      <a:gd name="connsiteY4" fmla="*/ 1073217 h 3161899"/>
                      <a:gd name="connsiteX5" fmla="*/ 197318 w 2637322"/>
                      <a:gd name="connsiteY5" fmla="*/ 1650733 h 3161899"/>
                      <a:gd name="connsiteX6" fmla="*/ 279133 w 2637322"/>
                      <a:gd name="connsiteY6" fmla="*/ 1934678 h 3161899"/>
                      <a:gd name="connsiteX7" fmla="*/ 288758 w 2637322"/>
                      <a:gd name="connsiteY7" fmla="*/ 2011680 h 3161899"/>
                      <a:gd name="connsiteX8" fmla="*/ 303196 w 2637322"/>
                      <a:gd name="connsiteY8" fmla="*/ 2151247 h 3161899"/>
                      <a:gd name="connsiteX9" fmla="*/ 67377 w 2637322"/>
                      <a:gd name="connsiteY9" fmla="*/ 2334127 h 3161899"/>
                      <a:gd name="connsiteX10" fmla="*/ 0 w 2637322"/>
                      <a:gd name="connsiteY10" fmla="*/ 2632510 h 3161899"/>
                      <a:gd name="connsiteX11" fmla="*/ 211756 w 2637322"/>
                      <a:gd name="connsiteY11" fmla="*/ 2786514 h 3161899"/>
                      <a:gd name="connsiteX12" fmla="*/ 356135 w 2637322"/>
                      <a:gd name="connsiteY12" fmla="*/ 2863516 h 3161899"/>
                      <a:gd name="connsiteX13" fmla="*/ 211756 w 2637322"/>
                      <a:gd name="connsiteY13" fmla="*/ 2983832 h 3161899"/>
                      <a:gd name="connsiteX14" fmla="*/ 457200 w 2637322"/>
                      <a:gd name="connsiteY14" fmla="*/ 2954956 h 3161899"/>
                      <a:gd name="connsiteX15" fmla="*/ 943276 w 2637322"/>
                      <a:gd name="connsiteY15" fmla="*/ 2954956 h 3161899"/>
                      <a:gd name="connsiteX16" fmla="*/ 678581 w 2637322"/>
                      <a:gd name="connsiteY16" fmla="*/ 3099335 h 3161899"/>
                      <a:gd name="connsiteX17" fmla="*/ 635267 w 2637322"/>
                      <a:gd name="connsiteY17" fmla="*/ 3152274 h 3161899"/>
                      <a:gd name="connsiteX18" fmla="*/ 1227221 w 2637322"/>
                      <a:gd name="connsiteY18" fmla="*/ 3036771 h 3161899"/>
                      <a:gd name="connsiteX19" fmla="*/ 1559293 w 2637322"/>
                      <a:gd name="connsiteY19" fmla="*/ 3056021 h 3161899"/>
                      <a:gd name="connsiteX20" fmla="*/ 1987617 w 2637322"/>
                      <a:gd name="connsiteY20" fmla="*/ 3161899 h 3161899"/>
                      <a:gd name="connsiteX21" fmla="*/ 2030931 w 2637322"/>
                      <a:gd name="connsiteY21" fmla="*/ 3017520 h 3161899"/>
                      <a:gd name="connsiteX22" fmla="*/ 2184935 w 2637322"/>
                      <a:gd name="connsiteY22" fmla="*/ 3065647 h 3161899"/>
                      <a:gd name="connsiteX23" fmla="*/ 2637322 w 2637322"/>
                      <a:gd name="connsiteY23" fmla="*/ 2810577 h 3161899"/>
                      <a:gd name="connsiteX24" fmla="*/ 2492943 w 2637322"/>
                      <a:gd name="connsiteY24" fmla="*/ 2165684 h 3161899"/>
                      <a:gd name="connsiteX25" fmla="*/ 2252312 w 2637322"/>
                      <a:gd name="connsiteY25" fmla="*/ 1804737 h 3161899"/>
                      <a:gd name="connsiteX26" fmla="*/ 1915427 w 2637322"/>
                      <a:gd name="connsiteY26" fmla="*/ 1506354 h 3161899"/>
                      <a:gd name="connsiteX27" fmla="*/ 1876926 w 2637322"/>
                      <a:gd name="connsiteY27" fmla="*/ 1487103 h 3161899"/>
                      <a:gd name="connsiteX28" fmla="*/ 1540042 w 2637322"/>
                      <a:gd name="connsiteY28" fmla="*/ 1232034 h 3161899"/>
                      <a:gd name="connsiteX29" fmla="*/ 1333099 w 2637322"/>
                      <a:gd name="connsiteY29" fmla="*/ 943276 h 3161899"/>
                      <a:gd name="connsiteX30" fmla="*/ 1366787 w 2637322"/>
                      <a:gd name="connsiteY30" fmla="*/ 351322 h 3161899"/>
                      <a:gd name="connsiteX31" fmla="*/ 1140594 w 2637322"/>
                      <a:gd name="connsiteY31" fmla="*/ 115503 h 3161899"/>
                      <a:gd name="connsiteX32" fmla="*/ 938463 w 2637322"/>
                      <a:gd name="connsiteY32" fmla="*/ 0 h 3161899"/>
                      <a:gd name="connsiteX0" fmla="*/ 938463 w 2637322"/>
                      <a:gd name="connsiteY0" fmla="*/ 0 h 3161899"/>
                      <a:gd name="connsiteX1" fmla="*/ 1063592 w 2637322"/>
                      <a:gd name="connsiteY1" fmla="*/ 409074 h 3161899"/>
                      <a:gd name="connsiteX2" fmla="*/ 1005840 w 2637322"/>
                      <a:gd name="connsiteY2" fmla="*/ 789272 h 3161899"/>
                      <a:gd name="connsiteX3" fmla="*/ 644893 w 2637322"/>
                      <a:gd name="connsiteY3" fmla="*/ 871087 h 3161899"/>
                      <a:gd name="connsiteX4" fmla="*/ 336884 w 2637322"/>
                      <a:gd name="connsiteY4" fmla="*/ 1073217 h 3161899"/>
                      <a:gd name="connsiteX5" fmla="*/ 197318 w 2637322"/>
                      <a:gd name="connsiteY5" fmla="*/ 1650733 h 3161899"/>
                      <a:gd name="connsiteX6" fmla="*/ 279133 w 2637322"/>
                      <a:gd name="connsiteY6" fmla="*/ 1934678 h 3161899"/>
                      <a:gd name="connsiteX7" fmla="*/ 288758 w 2637322"/>
                      <a:gd name="connsiteY7" fmla="*/ 2011680 h 3161899"/>
                      <a:gd name="connsiteX8" fmla="*/ 303196 w 2637322"/>
                      <a:gd name="connsiteY8" fmla="*/ 2151247 h 3161899"/>
                      <a:gd name="connsiteX9" fmla="*/ 67377 w 2637322"/>
                      <a:gd name="connsiteY9" fmla="*/ 2334127 h 3161899"/>
                      <a:gd name="connsiteX10" fmla="*/ 0 w 2637322"/>
                      <a:gd name="connsiteY10" fmla="*/ 2632510 h 3161899"/>
                      <a:gd name="connsiteX11" fmla="*/ 211756 w 2637322"/>
                      <a:gd name="connsiteY11" fmla="*/ 2786514 h 3161899"/>
                      <a:gd name="connsiteX12" fmla="*/ 356135 w 2637322"/>
                      <a:gd name="connsiteY12" fmla="*/ 2863516 h 3161899"/>
                      <a:gd name="connsiteX13" fmla="*/ 211756 w 2637322"/>
                      <a:gd name="connsiteY13" fmla="*/ 2983832 h 3161899"/>
                      <a:gd name="connsiteX14" fmla="*/ 457200 w 2637322"/>
                      <a:gd name="connsiteY14" fmla="*/ 2954956 h 3161899"/>
                      <a:gd name="connsiteX15" fmla="*/ 943276 w 2637322"/>
                      <a:gd name="connsiteY15" fmla="*/ 2954956 h 3161899"/>
                      <a:gd name="connsiteX16" fmla="*/ 678581 w 2637322"/>
                      <a:gd name="connsiteY16" fmla="*/ 3099335 h 3161899"/>
                      <a:gd name="connsiteX17" fmla="*/ 635267 w 2637322"/>
                      <a:gd name="connsiteY17" fmla="*/ 3152274 h 3161899"/>
                      <a:gd name="connsiteX18" fmla="*/ 1227221 w 2637322"/>
                      <a:gd name="connsiteY18" fmla="*/ 3036771 h 3161899"/>
                      <a:gd name="connsiteX19" fmla="*/ 1559293 w 2637322"/>
                      <a:gd name="connsiteY19" fmla="*/ 3056021 h 3161899"/>
                      <a:gd name="connsiteX20" fmla="*/ 1987617 w 2637322"/>
                      <a:gd name="connsiteY20" fmla="*/ 3161899 h 3161899"/>
                      <a:gd name="connsiteX21" fmla="*/ 2030931 w 2637322"/>
                      <a:gd name="connsiteY21" fmla="*/ 3017520 h 3161899"/>
                      <a:gd name="connsiteX22" fmla="*/ 2184935 w 2637322"/>
                      <a:gd name="connsiteY22" fmla="*/ 3065647 h 3161899"/>
                      <a:gd name="connsiteX23" fmla="*/ 2637322 w 2637322"/>
                      <a:gd name="connsiteY23" fmla="*/ 2810577 h 3161899"/>
                      <a:gd name="connsiteX24" fmla="*/ 2492943 w 2637322"/>
                      <a:gd name="connsiteY24" fmla="*/ 2165684 h 3161899"/>
                      <a:gd name="connsiteX25" fmla="*/ 2252312 w 2637322"/>
                      <a:gd name="connsiteY25" fmla="*/ 1804737 h 3161899"/>
                      <a:gd name="connsiteX26" fmla="*/ 1915427 w 2637322"/>
                      <a:gd name="connsiteY26" fmla="*/ 1506354 h 3161899"/>
                      <a:gd name="connsiteX27" fmla="*/ 1876926 w 2637322"/>
                      <a:gd name="connsiteY27" fmla="*/ 1487103 h 3161899"/>
                      <a:gd name="connsiteX28" fmla="*/ 1540042 w 2637322"/>
                      <a:gd name="connsiteY28" fmla="*/ 1232034 h 3161899"/>
                      <a:gd name="connsiteX29" fmla="*/ 1333099 w 2637322"/>
                      <a:gd name="connsiteY29" fmla="*/ 943276 h 3161899"/>
                      <a:gd name="connsiteX30" fmla="*/ 1371599 w 2637322"/>
                      <a:gd name="connsiteY30" fmla="*/ 423511 h 3161899"/>
                      <a:gd name="connsiteX31" fmla="*/ 1140594 w 2637322"/>
                      <a:gd name="connsiteY31" fmla="*/ 115503 h 3161899"/>
                      <a:gd name="connsiteX32" fmla="*/ 938463 w 2637322"/>
                      <a:gd name="connsiteY32" fmla="*/ 0 h 3161899"/>
                      <a:gd name="connsiteX0" fmla="*/ 938463 w 2637322"/>
                      <a:gd name="connsiteY0" fmla="*/ 3227 h 3165126"/>
                      <a:gd name="connsiteX1" fmla="*/ 1063592 w 2637322"/>
                      <a:gd name="connsiteY1" fmla="*/ 412301 h 3165126"/>
                      <a:gd name="connsiteX2" fmla="*/ 1005840 w 2637322"/>
                      <a:gd name="connsiteY2" fmla="*/ 792499 h 3165126"/>
                      <a:gd name="connsiteX3" fmla="*/ 644893 w 2637322"/>
                      <a:gd name="connsiteY3" fmla="*/ 874314 h 3165126"/>
                      <a:gd name="connsiteX4" fmla="*/ 336884 w 2637322"/>
                      <a:gd name="connsiteY4" fmla="*/ 1076444 h 3165126"/>
                      <a:gd name="connsiteX5" fmla="*/ 197318 w 2637322"/>
                      <a:gd name="connsiteY5" fmla="*/ 1653960 h 3165126"/>
                      <a:gd name="connsiteX6" fmla="*/ 279133 w 2637322"/>
                      <a:gd name="connsiteY6" fmla="*/ 1937905 h 3165126"/>
                      <a:gd name="connsiteX7" fmla="*/ 288758 w 2637322"/>
                      <a:gd name="connsiteY7" fmla="*/ 2014907 h 3165126"/>
                      <a:gd name="connsiteX8" fmla="*/ 303196 w 2637322"/>
                      <a:gd name="connsiteY8" fmla="*/ 2154474 h 3165126"/>
                      <a:gd name="connsiteX9" fmla="*/ 67377 w 2637322"/>
                      <a:gd name="connsiteY9" fmla="*/ 2337354 h 3165126"/>
                      <a:gd name="connsiteX10" fmla="*/ 0 w 2637322"/>
                      <a:gd name="connsiteY10" fmla="*/ 2635737 h 3165126"/>
                      <a:gd name="connsiteX11" fmla="*/ 211756 w 2637322"/>
                      <a:gd name="connsiteY11" fmla="*/ 2789741 h 3165126"/>
                      <a:gd name="connsiteX12" fmla="*/ 356135 w 2637322"/>
                      <a:gd name="connsiteY12" fmla="*/ 2866743 h 3165126"/>
                      <a:gd name="connsiteX13" fmla="*/ 211756 w 2637322"/>
                      <a:gd name="connsiteY13" fmla="*/ 2987059 h 3165126"/>
                      <a:gd name="connsiteX14" fmla="*/ 457200 w 2637322"/>
                      <a:gd name="connsiteY14" fmla="*/ 2958183 h 3165126"/>
                      <a:gd name="connsiteX15" fmla="*/ 943276 w 2637322"/>
                      <a:gd name="connsiteY15" fmla="*/ 2958183 h 3165126"/>
                      <a:gd name="connsiteX16" fmla="*/ 678581 w 2637322"/>
                      <a:gd name="connsiteY16" fmla="*/ 3102562 h 3165126"/>
                      <a:gd name="connsiteX17" fmla="*/ 635267 w 2637322"/>
                      <a:gd name="connsiteY17" fmla="*/ 3155501 h 3165126"/>
                      <a:gd name="connsiteX18" fmla="*/ 1227221 w 2637322"/>
                      <a:gd name="connsiteY18" fmla="*/ 3039998 h 3165126"/>
                      <a:gd name="connsiteX19" fmla="*/ 1559293 w 2637322"/>
                      <a:gd name="connsiteY19" fmla="*/ 3059248 h 3165126"/>
                      <a:gd name="connsiteX20" fmla="*/ 1987617 w 2637322"/>
                      <a:gd name="connsiteY20" fmla="*/ 3165126 h 3165126"/>
                      <a:gd name="connsiteX21" fmla="*/ 2030931 w 2637322"/>
                      <a:gd name="connsiteY21" fmla="*/ 3020747 h 3165126"/>
                      <a:gd name="connsiteX22" fmla="*/ 2184935 w 2637322"/>
                      <a:gd name="connsiteY22" fmla="*/ 3068874 h 3165126"/>
                      <a:gd name="connsiteX23" fmla="*/ 2637322 w 2637322"/>
                      <a:gd name="connsiteY23" fmla="*/ 2813804 h 3165126"/>
                      <a:gd name="connsiteX24" fmla="*/ 2492943 w 2637322"/>
                      <a:gd name="connsiteY24" fmla="*/ 2168911 h 3165126"/>
                      <a:gd name="connsiteX25" fmla="*/ 2252312 w 2637322"/>
                      <a:gd name="connsiteY25" fmla="*/ 1807964 h 3165126"/>
                      <a:gd name="connsiteX26" fmla="*/ 1915427 w 2637322"/>
                      <a:gd name="connsiteY26" fmla="*/ 1509581 h 3165126"/>
                      <a:gd name="connsiteX27" fmla="*/ 1876926 w 2637322"/>
                      <a:gd name="connsiteY27" fmla="*/ 1490330 h 3165126"/>
                      <a:gd name="connsiteX28" fmla="*/ 1540042 w 2637322"/>
                      <a:gd name="connsiteY28" fmla="*/ 1235261 h 3165126"/>
                      <a:gd name="connsiteX29" fmla="*/ 1333099 w 2637322"/>
                      <a:gd name="connsiteY29" fmla="*/ 946503 h 3165126"/>
                      <a:gd name="connsiteX30" fmla="*/ 1371599 w 2637322"/>
                      <a:gd name="connsiteY30" fmla="*/ 426738 h 3165126"/>
                      <a:gd name="connsiteX31" fmla="*/ 1140594 w 2637322"/>
                      <a:gd name="connsiteY31" fmla="*/ 118730 h 3165126"/>
                      <a:gd name="connsiteX32" fmla="*/ 938463 w 2637322"/>
                      <a:gd name="connsiteY32" fmla="*/ 3227 h 3165126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36884 w 2637322"/>
                      <a:gd name="connsiteY4" fmla="*/ 1079511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36884 w 2637322"/>
                      <a:gd name="connsiteY4" fmla="*/ 1079511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36884 w 2637322"/>
                      <a:gd name="connsiteY4" fmla="*/ 1079511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36884 w 2637322"/>
                      <a:gd name="connsiteY4" fmla="*/ 1079511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36884 w 2637322"/>
                      <a:gd name="connsiteY4" fmla="*/ 1079511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36884 w 2637322"/>
                      <a:gd name="connsiteY4" fmla="*/ 1079511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75385 w 2637322"/>
                      <a:gd name="connsiteY4" fmla="*/ 1137262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75385 w 2637322"/>
                      <a:gd name="connsiteY4" fmla="*/ 1137262 h 3168193"/>
                      <a:gd name="connsiteX5" fmla="*/ 197318 w 2637322"/>
                      <a:gd name="connsiteY5" fmla="*/ 1657027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75385 w 2637322"/>
                      <a:gd name="connsiteY4" fmla="*/ 1137262 h 3168193"/>
                      <a:gd name="connsiteX5" fmla="*/ 269507 w 2637322"/>
                      <a:gd name="connsiteY5" fmla="*/ 1661840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75385 w 2637322"/>
                      <a:gd name="connsiteY4" fmla="*/ 1137262 h 3168193"/>
                      <a:gd name="connsiteX5" fmla="*/ 269507 w 2637322"/>
                      <a:gd name="connsiteY5" fmla="*/ 1661840 h 3168193"/>
                      <a:gd name="connsiteX6" fmla="*/ 279133 w 2637322"/>
                      <a:gd name="connsiteY6" fmla="*/ 1940972 h 3168193"/>
                      <a:gd name="connsiteX7" fmla="*/ 288758 w 2637322"/>
                      <a:gd name="connsiteY7" fmla="*/ 2017974 h 3168193"/>
                      <a:gd name="connsiteX8" fmla="*/ 303196 w 2637322"/>
                      <a:gd name="connsiteY8" fmla="*/ 2157541 h 3168193"/>
                      <a:gd name="connsiteX9" fmla="*/ 67377 w 2637322"/>
                      <a:gd name="connsiteY9" fmla="*/ 2340421 h 3168193"/>
                      <a:gd name="connsiteX10" fmla="*/ 0 w 2637322"/>
                      <a:gd name="connsiteY10" fmla="*/ 2638804 h 3168193"/>
                      <a:gd name="connsiteX11" fmla="*/ 211756 w 2637322"/>
                      <a:gd name="connsiteY11" fmla="*/ 2792808 h 3168193"/>
                      <a:gd name="connsiteX12" fmla="*/ 356135 w 2637322"/>
                      <a:gd name="connsiteY12" fmla="*/ 2869810 h 3168193"/>
                      <a:gd name="connsiteX13" fmla="*/ 211756 w 2637322"/>
                      <a:gd name="connsiteY13" fmla="*/ 2990126 h 3168193"/>
                      <a:gd name="connsiteX14" fmla="*/ 457200 w 2637322"/>
                      <a:gd name="connsiteY14" fmla="*/ 2961250 h 3168193"/>
                      <a:gd name="connsiteX15" fmla="*/ 943276 w 2637322"/>
                      <a:gd name="connsiteY15" fmla="*/ 2961250 h 3168193"/>
                      <a:gd name="connsiteX16" fmla="*/ 678581 w 2637322"/>
                      <a:gd name="connsiteY16" fmla="*/ 3105629 h 3168193"/>
                      <a:gd name="connsiteX17" fmla="*/ 635267 w 2637322"/>
                      <a:gd name="connsiteY17" fmla="*/ 3158568 h 3168193"/>
                      <a:gd name="connsiteX18" fmla="*/ 1227221 w 2637322"/>
                      <a:gd name="connsiteY18" fmla="*/ 3043065 h 3168193"/>
                      <a:gd name="connsiteX19" fmla="*/ 1559293 w 2637322"/>
                      <a:gd name="connsiteY19" fmla="*/ 3062315 h 3168193"/>
                      <a:gd name="connsiteX20" fmla="*/ 1987617 w 2637322"/>
                      <a:gd name="connsiteY20" fmla="*/ 3168193 h 3168193"/>
                      <a:gd name="connsiteX21" fmla="*/ 2030931 w 2637322"/>
                      <a:gd name="connsiteY21" fmla="*/ 3023814 h 3168193"/>
                      <a:gd name="connsiteX22" fmla="*/ 2184935 w 2637322"/>
                      <a:gd name="connsiteY22" fmla="*/ 3071941 h 3168193"/>
                      <a:gd name="connsiteX23" fmla="*/ 2637322 w 2637322"/>
                      <a:gd name="connsiteY23" fmla="*/ 2816871 h 3168193"/>
                      <a:gd name="connsiteX24" fmla="*/ 2492943 w 2637322"/>
                      <a:gd name="connsiteY24" fmla="*/ 2171978 h 3168193"/>
                      <a:gd name="connsiteX25" fmla="*/ 2252312 w 2637322"/>
                      <a:gd name="connsiteY25" fmla="*/ 1811031 h 3168193"/>
                      <a:gd name="connsiteX26" fmla="*/ 1915427 w 2637322"/>
                      <a:gd name="connsiteY26" fmla="*/ 1512648 h 3168193"/>
                      <a:gd name="connsiteX27" fmla="*/ 1876926 w 2637322"/>
                      <a:gd name="connsiteY27" fmla="*/ 1493397 h 3168193"/>
                      <a:gd name="connsiteX28" fmla="*/ 1540042 w 2637322"/>
                      <a:gd name="connsiteY28" fmla="*/ 1238328 h 3168193"/>
                      <a:gd name="connsiteX29" fmla="*/ 1333099 w 2637322"/>
                      <a:gd name="connsiteY29" fmla="*/ 949570 h 3168193"/>
                      <a:gd name="connsiteX30" fmla="*/ 1371599 w 2637322"/>
                      <a:gd name="connsiteY30" fmla="*/ 429805 h 3168193"/>
                      <a:gd name="connsiteX31" fmla="*/ 1140594 w 2637322"/>
                      <a:gd name="connsiteY31" fmla="*/ 121797 h 3168193"/>
                      <a:gd name="connsiteX32" fmla="*/ 938463 w 2637322"/>
                      <a:gd name="connsiteY32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75385 w 2637322"/>
                      <a:gd name="connsiteY4" fmla="*/ 1137262 h 3168193"/>
                      <a:gd name="connsiteX5" fmla="*/ 269507 w 2637322"/>
                      <a:gd name="connsiteY5" fmla="*/ 1661840 h 3168193"/>
                      <a:gd name="connsiteX6" fmla="*/ 279133 w 2637322"/>
                      <a:gd name="connsiteY6" fmla="*/ 1940972 h 3168193"/>
                      <a:gd name="connsiteX7" fmla="*/ 303196 w 2637322"/>
                      <a:gd name="connsiteY7" fmla="*/ 2157541 h 3168193"/>
                      <a:gd name="connsiteX8" fmla="*/ 67377 w 2637322"/>
                      <a:gd name="connsiteY8" fmla="*/ 2340421 h 3168193"/>
                      <a:gd name="connsiteX9" fmla="*/ 0 w 2637322"/>
                      <a:gd name="connsiteY9" fmla="*/ 2638804 h 3168193"/>
                      <a:gd name="connsiteX10" fmla="*/ 211756 w 2637322"/>
                      <a:gd name="connsiteY10" fmla="*/ 2792808 h 3168193"/>
                      <a:gd name="connsiteX11" fmla="*/ 356135 w 2637322"/>
                      <a:gd name="connsiteY11" fmla="*/ 2869810 h 3168193"/>
                      <a:gd name="connsiteX12" fmla="*/ 211756 w 2637322"/>
                      <a:gd name="connsiteY12" fmla="*/ 2990126 h 3168193"/>
                      <a:gd name="connsiteX13" fmla="*/ 457200 w 2637322"/>
                      <a:gd name="connsiteY13" fmla="*/ 2961250 h 3168193"/>
                      <a:gd name="connsiteX14" fmla="*/ 943276 w 2637322"/>
                      <a:gd name="connsiteY14" fmla="*/ 2961250 h 3168193"/>
                      <a:gd name="connsiteX15" fmla="*/ 678581 w 2637322"/>
                      <a:gd name="connsiteY15" fmla="*/ 3105629 h 3168193"/>
                      <a:gd name="connsiteX16" fmla="*/ 635267 w 2637322"/>
                      <a:gd name="connsiteY16" fmla="*/ 3158568 h 3168193"/>
                      <a:gd name="connsiteX17" fmla="*/ 1227221 w 2637322"/>
                      <a:gd name="connsiteY17" fmla="*/ 3043065 h 3168193"/>
                      <a:gd name="connsiteX18" fmla="*/ 1559293 w 2637322"/>
                      <a:gd name="connsiteY18" fmla="*/ 3062315 h 3168193"/>
                      <a:gd name="connsiteX19" fmla="*/ 1987617 w 2637322"/>
                      <a:gd name="connsiteY19" fmla="*/ 3168193 h 3168193"/>
                      <a:gd name="connsiteX20" fmla="*/ 2030931 w 2637322"/>
                      <a:gd name="connsiteY20" fmla="*/ 3023814 h 3168193"/>
                      <a:gd name="connsiteX21" fmla="*/ 2184935 w 2637322"/>
                      <a:gd name="connsiteY21" fmla="*/ 3071941 h 3168193"/>
                      <a:gd name="connsiteX22" fmla="*/ 2637322 w 2637322"/>
                      <a:gd name="connsiteY22" fmla="*/ 2816871 h 3168193"/>
                      <a:gd name="connsiteX23" fmla="*/ 2492943 w 2637322"/>
                      <a:gd name="connsiteY23" fmla="*/ 2171978 h 3168193"/>
                      <a:gd name="connsiteX24" fmla="*/ 2252312 w 2637322"/>
                      <a:gd name="connsiteY24" fmla="*/ 1811031 h 3168193"/>
                      <a:gd name="connsiteX25" fmla="*/ 1915427 w 2637322"/>
                      <a:gd name="connsiteY25" fmla="*/ 1512648 h 3168193"/>
                      <a:gd name="connsiteX26" fmla="*/ 1876926 w 2637322"/>
                      <a:gd name="connsiteY26" fmla="*/ 1493397 h 3168193"/>
                      <a:gd name="connsiteX27" fmla="*/ 1540042 w 2637322"/>
                      <a:gd name="connsiteY27" fmla="*/ 1238328 h 3168193"/>
                      <a:gd name="connsiteX28" fmla="*/ 1333099 w 2637322"/>
                      <a:gd name="connsiteY28" fmla="*/ 949570 h 3168193"/>
                      <a:gd name="connsiteX29" fmla="*/ 1371599 w 2637322"/>
                      <a:gd name="connsiteY29" fmla="*/ 429805 h 3168193"/>
                      <a:gd name="connsiteX30" fmla="*/ 1140594 w 2637322"/>
                      <a:gd name="connsiteY30" fmla="*/ 121797 h 3168193"/>
                      <a:gd name="connsiteX31" fmla="*/ 938463 w 2637322"/>
                      <a:gd name="connsiteY31" fmla="*/ 6294 h 3168193"/>
                      <a:gd name="connsiteX0" fmla="*/ 938463 w 2637322"/>
                      <a:gd name="connsiteY0" fmla="*/ 6294 h 3168193"/>
                      <a:gd name="connsiteX1" fmla="*/ 1063592 w 2637322"/>
                      <a:gd name="connsiteY1" fmla="*/ 415368 h 3168193"/>
                      <a:gd name="connsiteX2" fmla="*/ 1005840 w 2637322"/>
                      <a:gd name="connsiteY2" fmla="*/ 795566 h 3168193"/>
                      <a:gd name="connsiteX3" fmla="*/ 644893 w 2637322"/>
                      <a:gd name="connsiteY3" fmla="*/ 877381 h 3168193"/>
                      <a:gd name="connsiteX4" fmla="*/ 375385 w 2637322"/>
                      <a:gd name="connsiteY4" fmla="*/ 1137262 h 3168193"/>
                      <a:gd name="connsiteX5" fmla="*/ 269507 w 2637322"/>
                      <a:gd name="connsiteY5" fmla="*/ 1661840 h 3168193"/>
                      <a:gd name="connsiteX6" fmla="*/ 303196 w 2637322"/>
                      <a:gd name="connsiteY6" fmla="*/ 2157541 h 3168193"/>
                      <a:gd name="connsiteX7" fmla="*/ 67377 w 2637322"/>
                      <a:gd name="connsiteY7" fmla="*/ 2340421 h 3168193"/>
                      <a:gd name="connsiteX8" fmla="*/ 0 w 2637322"/>
                      <a:gd name="connsiteY8" fmla="*/ 2638804 h 3168193"/>
                      <a:gd name="connsiteX9" fmla="*/ 211756 w 2637322"/>
                      <a:gd name="connsiteY9" fmla="*/ 2792808 h 3168193"/>
                      <a:gd name="connsiteX10" fmla="*/ 356135 w 2637322"/>
                      <a:gd name="connsiteY10" fmla="*/ 2869810 h 3168193"/>
                      <a:gd name="connsiteX11" fmla="*/ 211756 w 2637322"/>
                      <a:gd name="connsiteY11" fmla="*/ 2990126 h 3168193"/>
                      <a:gd name="connsiteX12" fmla="*/ 457200 w 2637322"/>
                      <a:gd name="connsiteY12" fmla="*/ 2961250 h 3168193"/>
                      <a:gd name="connsiteX13" fmla="*/ 943276 w 2637322"/>
                      <a:gd name="connsiteY13" fmla="*/ 2961250 h 3168193"/>
                      <a:gd name="connsiteX14" fmla="*/ 678581 w 2637322"/>
                      <a:gd name="connsiteY14" fmla="*/ 3105629 h 3168193"/>
                      <a:gd name="connsiteX15" fmla="*/ 635267 w 2637322"/>
                      <a:gd name="connsiteY15" fmla="*/ 3158568 h 3168193"/>
                      <a:gd name="connsiteX16" fmla="*/ 1227221 w 2637322"/>
                      <a:gd name="connsiteY16" fmla="*/ 3043065 h 3168193"/>
                      <a:gd name="connsiteX17" fmla="*/ 1559293 w 2637322"/>
                      <a:gd name="connsiteY17" fmla="*/ 3062315 h 3168193"/>
                      <a:gd name="connsiteX18" fmla="*/ 1987617 w 2637322"/>
                      <a:gd name="connsiteY18" fmla="*/ 3168193 h 3168193"/>
                      <a:gd name="connsiteX19" fmla="*/ 2030931 w 2637322"/>
                      <a:gd name="connsiteY19" fmla="*/ 3023814 h 3168193"/>
                      <a:gd name="connsiteX20" fmla="*/ 2184935 w 2637322"/>
                      <a:gd name="connsiteY20" fmla="*/ 3071941 h 3168193"/>
                      <a:gd name="connsiteX21" fmla="*/ 2637322 w 2637322"/>
                      <a:gd name="connsiteY21" fmla="*/ 2816871 h 3168193"/>
                      <a:gd name="connsiteX22" fmla="*/ 2492943 w 2637322"/>
                      <a:gd name="connsiteY22" fmla="*/ 2171978 h 3168193"/>
                      <a:gd name="connsiteX23" fmla="*/ 2252312 w 2637322"/>
                      <a:gd name="connsiteY23" fmla="*/ 1811031 h 3168193"/>
                      <a:gd name="connsiteX24" fmla="*/ 1915427 w 2637322"/>
                      <a:gd name="connsiteY24" fmla="*/ 1512648 h 3168193"/>
                      <a:gd name="connsiteX25" fmla="*/ 1876926 w 2637322"/>
                      <a:gd name="connsiteY25" fmla="*/ 1493397 h 3168193"/>
                      <a:gd name="connsiteX26" fmla="*/ 1540042 w 2637322"/>
                      <a:gd name="connsiteY26" fmla="*/ 1238328 h 3168193"/>
                      <a:gd name="connsiteX27" fmla="*/ 1333099 w 2637322"/>
                      <a:gd name="connsiteY27" fmla="*/ 949570 h 3168193"/>
                      <a:gd name="connsiteX28" fmla="*/ 1371599 w 2637322"/>
                      <a:gd name="connsiteY28" fmla="*/ 429805 h 3168193"/>
                      <a:gd name="connsiteX29" fmla="*/ 1140594 w 2637322"/>
                      <a:gd name="connsiteY29" fmla="*/ 121797 h 3168193"/>
                      <a:gd name="connsiteX30" fmla="*/ 938463 w 2637322"/>
                      <a:gd name="connsiteY30" fmla="*/ 6294 h 3168193"/>
                      <a:gd name="connsiteX0" fmla="*/ 949385 w 2648244"/>
                      <a:gd name="connsiteY0" fmla="*/ 6294 h 3168193"/>
                      <a:gd name="connsiteX1" fmla="*/ 1074514 w 2648244"/>
                      <a:gd name="connsiteY1" fmla="*/ 415368 h 3168193"/>
                      <a:gd name="connsiteX2" fmla="*/ 1016762 w 2648244"/>
                      <a:gd name="connsiteY2" fmla="*/ 795566 h 3168193"/>
                      <a:gd name="connsiteX3" fmla="*/ 655815 w 2648244"/>
                      <a:gd name="connsiteY3" fmla="*/ 877381 h 3168193"/>
                      <a:gd name="connsiteX4" fmla="*/ 386307 w 2648244"/>
                      <a:gd name="connsiteY4" fmla="*/ 1137262 h 3168193"/>
                      <a:gd name="connsiteX5" fmla="*/ 280429 w 2648244"/>
                      <a:gd name="connsiteY5" fmla="*/ 1661840 h 3168193"/>
                      <a:gd name="connsiteX6" fmla="*/ 314118 w 2648244"/>
                      <a:gd name="connsiteY6" fmla="*/ 2157541 h 3168193"/>
                      <a:gd name="connsiteX7" fmla="*/ 78299 w 2648244"/>
                      <a:gd name="connsiteY7" fmla="*/ 2340421 h 3168193"/>
                      <a:gd name="connsiteX8" fmla="*/ 10922 w 2648244"/>
                      <a:gd name="connsiteY8" fmla="*/ 2638804 h 3168193"/>
                      <a:gd name="connsiteX9" fmla="*/ 222678 w 2648244"/>
                      <a:gd name="connsiteY9" fmla="*/ 2792808 h 3168193"/>
                      <a:gd name="connsiteX10" fmla="*/ 367057 w 2648244"/>
                      <a:gd name="connsiteY10" fmla="*/ 2869810 h 3168193"/>
                      <a:gd name="connsiteX11" fmla="*/ 222678 w 2648244"/>
                      <a:gd name="connsiteY11" fmla="*/ 2990126 h 3168193"/>
                      <a:gd name="connsiteX12" fmla="*/ 468122 w 2648244"/>
                      <a:gd name="connsiteY12" fmla="*/ 2961250 h 3168193"/>
                      <a:gd name="connsiteX13" fmla="*/ 954198 w 2648244"/>
                      <a:gd name="connsiteY13" fmla="*/ 2961250 h 3168193"/>
                      <a:gd name="connsiteX14" fmla="*/ 689503 w 2648244"/>
                      <a:gd name="connsiteY14" fmla="*/ 3105629 h 3168193"/>
                      <a:gd name="connsiteX15" fmla="*/ 646189 w 2648244"/>
                      <a:gd name="connsiteY15" fmla="*/ 3158568 h 3168193"/>
                      <a:gd name="connsiteX16" fmla="*/ 1238143 w 2648244"/>
                      <a:gd name="connsiteY16" fmla="*/ 3043065 h 3168193"/>
                      <a:gd name="connsiteX17" fmla="*/ 1570215 w 2648244"/>
                      <a:gd name="connsiteY17" fmla="*/ 3062315 h 3168193"/>
                      <a:gd name="connsiteX18" fmla="*/ 1998539 w 2648244"/>
                      <a:gd name="connsiteY18" fmla="*/ 3168193 h 3168193"/>
                      <a:gd name="connsiteX19" fmla="*/ 2041853 w 2648244"/>
                      <a:gd name="connsiteY19" fmla="*/ 3023814 h 3168193"/>
                      <a:gd name="connsiteX20" fmla="*/ 2195857 w 2648244"/>
                      <a:gd name="connsiteY20" fmla="*/ 3071941 h 3168193"/>
                      <a:gd name="connsiteX21" fmla="*/ 2648244 w 2648244"/>
                      <a:gd name="connsiteY21" fmla="*/ 2816871 h 3168193"/>
                      <a:gd name="connsiteX22" fmla="*/ 2503865 w 2648244"/>
                      <a:gd name="connsiteY22" fmla="*/ 2171978 h 3168193"/>
                      <a:gd name="connsiteX23" fmla="*/ 2263234 w 2648244"/>
                      <a:gd name="connsiteY23" fmla="*/ 1811031 h 3168193"/>
                      <a:gd name="connsiteX24" fmla="*/ 1926349 w 2648244"/>
                      <a:gd name="connsiteY24" fmla="*/ 1512648 h 3168193"/>
                      <a:gd name="connsiteX25" fmla="*/ 1887848 w 2648244"/>
                      <a:gd name="connsiteY25" fmla="*/ 1493397 h 3168193"/>
                      <a:gd name="connsiteX26" fmla="*/ 1550964 w 2648244"/>
                      <a:gd name="connsiteY26" fmla="*/ 1238328 h 3168193"/>
                      <a:gd name="connsiteX27" fmla="*/ 1344021 w 2648244"/>
                      <a:gd name="connsiteY27" fmla="*/ 949570 h 3168193"/>
                      <a:gd name="connsiteX28" fmla="*/ 1382521 w 2648244"/>
                      <a:gd name="connsiteY28" fmla="*/ 429805 h 3168193"/>
                      <a:gd name="connsiteX29" fmla="*/ 1151516 w 2648244"/>
                      <a:gd name="connsiteY29" fmla="*/ 121797 h 3168193"/>
                      <a:gd name="connsiteX30" fmla="*/ 949385 w 2648244"/>
                      <a:gd name="connsiteY30" fmla="*/ 6294 h 3168193"/>
                      <a:gd name="connsiteX0" fmla="*/ 954790 w 2653649"/>
                      <a:gd name="connsiteY0" fmla="*/ 6294 h 3168193"/>
                      <a:gd name="connsiteX1" fmla="*/ 1079919 w 2653649"/>
                      <a:gd name="connsiteY1" fmla="*/ 415368 h 3168193"/>
                      <a:gd name="connsiteX2" fmla="*/ 1022167 w 2653649"/>
                      <a:gd name="connsiteY2" fmla="*/ 795566 h 3168193"/>
                      <a:gd name="connsiteX3" fmla="*/ 661220 w 2653649"/>
                      <a:gd name="connsiteY3" fmla="*/ 877381 h 3168193"/>
                      <a:gd name="connsiteX4" fmla="*/ 391712 w 2653649"/>
                      <a:gd name="connsiteY4" fmla="*/ 1137262 h 3168193"/>
                      <a:gd name="connsiteX5" fmla="*/ 285834 w 2653649"/>
                      <a:gd name="connsiteY5" fmla="*/ 1661840 h 3168193"/>
                      <a:gd name="connsiteX6" fmla="*/ 319523 w 2653649"/>
                      <a:gd name="connsiteY6" fmla="*/ 2157541 h 3168193"/>
                      <a:gd name="connsiteX7" fmla="*/ 83704 w 2653649"/>
                      <a:gd name="connsiteY7" fmla="*/ 2340421 h 3168193"/>
                      <a:gd name="connsiteX8" fmla="*/ 16327 w 2653649"/>
                      <a:gd name="connsiteY8" fmla="*/ 2638804 h 3168193"/>
                      <a:gd name="connsiteX9" fmla="*/ 228083 w 2653649"/>
                      <a:gd name="connsiteY9" fmla="*/ 2792808 h 3168193"/>
                      <a:gd name="connsiteX10" fmla="*/ 372462 w 2653649"/>
                      <a:gd name="connsiteY10" fmla="*/ 2869810 h 3168193"/>
                      <a:gd name="connsiteX11" fmla="*/ 228083 w 2653649"/>
                      <a:gd name="connsiteY11" fmla="*/ 2990126 h 3168193"/>
                      <a:gd name="connsiteX12" fmla="*/ 473527 w 2653649"/>
                      <a:gd name="connsiteY12" fmla="*/ 2961250 h 3168193"/>
                      <a:gd name="connsiteX13" fmla="*/ 959603 w 2653649"/>
                      <a:gd name="connsiteY13" fmla="*/ 2961250 h 3168193"/>
                      <a:gd name="connsiteX14" fmla="*/ 694908 w 2653649"/>
                      <a:gd name="connsiteY14" fmla="*/ 3105629 h 3168193"/>
                      <a:gd name="connsiteX15" fmla="*/ 651594 w 2653649"/>
                      <a:gd name="connsiteY15" fmla="*/ 3158568 h 3168193"/>
                      <a:gd name="connsiteX16" fmla="*/ 1243548 w 2653649"/>
                      <a:gd name="connsiteY16" fmla="*/ 3043065 h 3168193"/>
                      <a:gd name="connsiteX17" fmla="*/ 1575620 w 2653649"/>
                      <a:gd name="connsiteY17" fmla="*/ 3062315 h 3168193"/>
                      <a:gd name="connsiteX18" fmla="*/ 2003944 w 2653649"/>
                      <a:gd name="connsiteY18" fmla="*/ 3168193 h 3168193"/>
                      <a:gd name="connsiteX19" fmla="*/ 2047258 w 2653649"/>
                      <a:gd name="connsiteY19" fmla="*/ 3023814 h 3168193"/>
                      <a:gd name="connsiteX20" fmla="*/ 2201262 w 2653649"/>
                      <a:gd name="connsiteY20" fmla="*/ 3071941 h 3168193"/>
                      <a:gd name="connsiteX21" fmla="*/ 2653649 w 2653649"/>
                      <a:gd name="connsiteY21" fmla="*/ 2816871 h 3168193"/>
                      <a:gd name="connsiteX22" fmla="*/ 2509270 w 2653649"/>
                      <a:gd name="connsiteY22" fmla="*/ 2171978 h 3168193"/>
                      <a:gd name="connsiteX23" fmla="*/ 2268639 w 2653649"/>
                      <a:gd name="connsiteY23" fmla="*/ 1811031 h 3168193"/>
                      <a:gd name="connsiteX24" fmla="*/ 1931754 w 2653649"/>
                      <a:gd name="connsiteY24" fmla="*/ 1512648 h 3168193"/>
                      <a:gd name="connsiteX25" fmla="*/ 1893253 w 2653649"/>
                      <a:gd name="connsiteY25" fmla="*/ 1493397 h 3168193"/>
                      <a:gd name="connsiteX26" fmla="*/ 1556369 w 2653649"/>
                      <a:gd name="connsiteY26" fmla="*/ 1238328 h 3168193"/>
                      <a:gd name="connsiteX27" fmla="*/ 1349426 w 2653649"/>
                      <a:gd name="connsiteY27" fmla="*/ 949570 h 3168193"/>
                      <a:gd name="connsiteX28" fmla="*/ 1387926 w 2653649"/>
                      <a:gd name="connsiteY28" fmla="*/ 429805 h 3168193"/>
                      <a:gd name="connsiteX29" fmla="*/ 1156921 w 2653649"/>
                      <a:gd name="connsiteY29" fmla="*/ 121797 h 3168193"/>
                      <a:gd name="connsiteX30" fmla="*/ 954790 w 2653649"/>
                      <a:gd name="connsiteY30" fmla="*/ 6294 h 3168193"/>
                      <a:gd name="connsiteX0" fmla="*/ 975329 w 2674188"/>
                      <a:gd name="connsiteY0" fmla="*/ 6294 h 3168193"/>
                      <a:gd name="connsiteX1" fmla="*/ 1100458 w 2674188"/>
                      <a:gd name="connsiteY1" fmla="*/ 415368 h 3168193"/>
                      <a:gd name="connsiteX2" fmla="*/ 1042706 w 2674188"/>
                      <a:gd name="connsiteY2" fmla="*/ 795566 h 3168193"/>
                      <a:gd name="connsiteX3" fmla="*/ 681759 w 2674188"/>
                      <a:gd name="connsiteY3" fmla="*/ 877381 h 3168193"/>
                      <a:gd name="connsiteX4" fmla="*/ 412251 w 2674188"/>
                      <a:gd name="connsiteY4" fmla="*/ 1137262 h 3168193"/>
                      <a:gd name="connsiteX5" fmla="*/ 306373 w 2674188"/>
                      <a:gd name="connsiteY5" fmla="*/ 1661840 h 3168193"/>
                      <a:gd name="connsiteX6" fmla="*/ 340062 w 2674188"/>
                      <a:gd name="connsiteY6" fmla="*/ 2157541 h 3168193"/>
                      <a:gd name="connsiteX7" fmla="*/ 104243 w 2674188"/>
                      <a:gd name="connsiteY7" fmla="*/ 2340421 h 3168193"/>
                      <a:gd name="connsiteX8" fmla="*/ 36866 w 2674188"/>
                      <a:gd name="connsiteY8" fmla="*/ 2638804 h 3168193"/>
                      <a:gd name="connsiteX9" fmla="*/ 248622 w 2674188"/>
                      <a:gd name="connsiteY9" fmla="*/ 2792808 h 3168193"/>
                      <a:gd name="connsiteX10" fmla="*/ 393001 w 2674188"/>
                      <a:gd name="connsiteY10" fmla="*/ 2869810 h 3168193"/>
                      <a:gd name="connsiteX11" fmla="*/ 248622 w 2674188"/>
                      <a:gd name="connsiteY11" fmla="*/ 2990126 h 3168193"/>
                      <a:gd name="connsiteX12" fmla="*/ 494066 w 2674188"/>
                      <a:gd name="connsiteY12" fmla="*/ 2961250 h 3168193"/>
                      <a:gd name="connsiteX13" fmla="*/ 980142 w 2674188"/>
                      <a:gd name="connsiteY13" fmla="*/ 2961250 h 3168193"/>
                      <a:gd name="connsiteX14" fmla="*/ 715447 w 2674188"/>
                      <a:gd name="connsiteY14" fmla="*/ 3105629 h 3168193"/>
                      <a:gd name="connsiteX15" fmla="*/ 672133 w 2674188"/>
                      <a:gd name="connsiteY15" fmla="*/ 3158568 h 3168193"/>
                      <a:gd name="connsiteX16" fmla="*/ 1264087 w 2674188"/>
                      <a:gd name="connsiteY16" fmla="*/ 3043065 h 3168193"/>
                      <a:gd name="connsiteX17" fmla="*/ 1596159 w 2674188"/>
                      <a:gd name="connsiteY17" fmla="*/ 3062315 h 3168193"/>
                      <a:gd name="connsiteX18" fmla="*/ 2024483 w 2674188"/>
                      <a:gd name="connsiteY18" fmla="*/ 3168193 h 3168193"/>
                      <a:gd name="connsiteX19" fmla="*/ 2067797 w 2674188"/>
                      <a:gd name="connsiteY19" fmla="*/ 3023814 h 3168193"/>
                      <a:gd name="connsiteX20" fmla="*/ 2221801 w 2674188"/>
                      <a:gd name="connsiteY20" fmla="*/ 3071941 h 3168193"/>
                      <a:gd name="connsiteX21" fmla="*/ 2674188 w 2674188"/>
                      <a:gd name="connsiteY21" fmla="*/ 2816871 h 3168193"/>
                      <a:gd name="connsiteX22" fmla="*/ 2529809 w 2674188"/>
                      <a:gd name="connsiteY22" fmla="*/ 2171978 h 3168193"/>
                      <a:gd name="connsiteX23" fmla="*/ 2289178 w 2674188"/>
                      <a:gd name="connsiteY23" fmla="*/ 1811031 h 3168193"/>
                      <a:gd name="connsiteX24" fmla="*/ 1952293 w 2674188"/>
                      <a:gd name="connsiteY24" fmla="*/ 1512648 h 3168193"/>
                      <a:gd name="connsiteX25" fmla="*/ 1913792 w 2674188"/>
                      <a:gd name="connsiteY25" fmla="*/ 1493397 h 3168193"/>
                      <a:gd name="connsiteX26" fmla="*/ 1576908 w 2674188"/>
                      <a:gd name="connsiteY26" fmla="*/ 1238328 h 3168193"/>
                      <a:gd name="connsiteX27" fmla="*/ 1369965 w 2674188"/>
                      <a:gd name="connsiteY27" fmla="*/ 949570 h 3168193"/>
                      <a:gd name="connsiteX28" fmla="*/ 1408465 w 2674188"/>
                      <a:gd name="connsiteY28" fmla="*/ 429805 h 3168193"/>
                      <a:gd name="connsiteX29" fmla="*/ 1177460 w 2674188"/>
                      <a:gd name="connsiteY29" fmla="*/ 121797 h 3168193"/>
                      <a:gd name="connsiteX30" fmla="*/ 975329 w 2674188"/>
                      <a:gd name="connsiteY30" fmla="*/ 6294 h 3168193"/>
                      <a:gd name="connsiteX0" fmla="*/ 962560 w 2661419"/>
                      <a:gd name="connsiteY0" fmla="*/ 6294 h 3168193"/>
                      <a:gd name="connsiteX1" fmla="*/ 1087689 w 2661419"/>
                      <a:gd name="connsiteY1" fmla="*/ 415368 h 3168193"/>
                      <a:gd name="connsiteX2" fmla="*/ 1029937 w 2661419"/>
                      <a:gd name="connsiteY2" fmla="*/ 795566 h 3168193"/>
                      <a:gd name="connsiteX3" fmla="*/ 668990 w 2661419"/>
                      <a:gd name="connsiteY3" fmla="*/ 877381 h 3168193"/>
                      <a:gd name="connsiteX4" fmla="*/ 399482 w 2661419"/>
                      <a:gd name="connsiteY4" fmla="*/ 1137262 h 3168193"/>
                      <a:gd name="connsiteX5" fmla="*/ 293604 w 2661419"/>
                      <a:gd name="connsiteY5" fmla="*/ 1661840 h 3168193"/>
                      <a:gd name="connsiteX6" fmla="*/ 327293 w 2661419"/>
                      <a:gd name="connsiteY6" fmla="*/ 2157541 h 3168193"/>
                      <a:gd name="connsiteX7" fmla="*/ 91474 w 2661419"/>
                      <a:gd name="connsiteY7" fmla="*/ 2340421 h 3168193"/>
                      <a:gd name="connsiteX8" fmla="*/ 24097 w 2661419"/>
                      <a:gd name="connsiteY8" fmla="*/ 2638804 h 3168193"/>
                      <a:gd name="connsiteX9" fmla="*/ 235853 w 2661419"/>
                      <a:gd name="connsiteY9" fmla="*/ 2792808 h 3168193"/>
                      <a:gd name="connsiteX10" fmla="*/ 380232 w 2661419"/>
                      <a:gd name="connsiteY10" fmla="*/ 2869810 h 3168193"/>
                      <a:gd name="connsiteX11" fmla="*/ 235853 w 2661419"/>
                      <a:gd name="connsiteY11" fmla="*/ 2990126 h 3168193"/>
                      <a:gd name="connsiteX12" fmla="*/ 481297 w 2661419"/>
                      <a:gd name="connsiteY12" fmla="*/ 2961250 h 3168193"/>
                      <a:gd name="connsiteX13" fmla="*/ 967373 w 2661419"/>
                      <a:gd name="connsiteY13" fmla="*/ 2961250 h 3168193"/>
                      <a:gd name="connsiteX14" fmla="*/ 702678 w 2661419"/>
                      <a:gd name="connsiteY14" fmla="*/ 3105629 h 3168193"/>
                      <a:gd name="connsiteX15" fmla="*/ 659364 w 2661419"/>
                      <a:gd name="connsiteY15" fmla="*/ 3158568 h 3168193"/>
                      <a:gd name="connsiteX16" fmla="*/ 1251318 w 2661419"/>
                      <a:gd name="connsiteY16" fmla="*/ 3043065 h 3168193"/>
                      <a:gd name="connsiteX17" fmla="*/ 1583390 w 2661419"/>
                      <a:gd name="connsiteY17" fmla="*/ 3062315 h 3168193"/>
                      <a:gd name="connsiteX18" fmla="*/ 2011714 w 2661419"/>
                      <a:gd name="connsiteY18" fmla="*/ 3168193 h 3168193"/>
                      <a:gd name="connsiteX19" fmla="*/ 2055028 w 2661419"/>
                      <a:gd name="connsiteY19" fmla="*/ 3023814 h 3168193"/>
                      <a:gd name="connsiteX20" fmla="*/ 2209032 w 2661419"/>
                      <a:gd name="connsiteY20" fmla="*/ 3071941 h 3168193"/>
                      <a:gd name="connsiteX21" fmla="*/ 2661419 w 2661419"/>
                      <a:gd name="connsiteY21" fmla="*/ 2816871 h 3168193"/>
                      <a:gd name="connsiteX22" fmla="*/ 2517040 w 2661419"/>
                      <a:gd name="connsiteY22" fmla="*/ 2171978 h 3168193"/>
                      <a:gd name="connsiteX23" fmla="*/ 2276409 w 2661419"/>
                      <a:gd name="connsiteY23" fmla="*/ 1811031 h 3168193"/>
                      <a:gd name="connsiteX24" fmla="*/ 1939524 w 2661419"/>
                      <a:gd name="connsiteY24" fmla="*/ 1512648 h 3168193"/>
                      <a:gd name="connsiteX25" fmla="*/ 1901023 w 2661419"/>
                      <a:gd name="connsiteY25" fmla="*/ 1493397 h 3168193"/>
                      <a:gd name="connsiteX26" fmla="*/ 1564139 w 2661419"/>
                      <a:gd name="connsiteY26" fmla="*/ 1238328 h 3168193"/>
                      <a:gd name="connsiteX27" fmla="*/ 1357196 w 2661419"/>
                      <a:gd name="connsiteY27" fmla="*/ 949570 h 3168193"/>
                      <a:gd name="connsiteX28" fmla="*/ 1395696 w 2661419"/>
                      <a:gd name="connsiteY28" fmla="*/ 429805 h 3168193"/>
                      <a:gd name="connsiteX29" fmla="*/ 1164691 w 2661419"/>
                      <a:gd name="connsiteY29" fmla="*/ 121797 h 3168193"/>
                      <a:gd name="connsiteX30" fmla="*/ 962560 w 2661419"/>
                      <a:gd name="connsiteY30" fmla="*/ 6294 h 3168193"/>
                      <a:gd name="connsiteX0" fmla="*/ 962560 w 2661419"/>
                      <a:gd name="connsiteY0" fmla="*/ 6294 h 3168193"/>
                      <a:gd name="connsiteX1" fmla="*/ 1087689 w 2661419"/>
                      <a:gd name="connsiteY1" fmla="*/ 415368 h 3168193"/>
                      <a:gd name="connsiteX2" fmla="*/ 1029937 w 2661419"/>
                      <a:gd name="connsiteY2" fmla="*/ 795566 h 3168193"/>
                      <a:gd name="connsiteX3" fmla="*/ 668990 w 2661419"/>
                      <a:gd name="connsiteY3" fmla="*/ 877381 h 3168193"/>
                      <a:gd name="connsiteX4" fmla="*/ 399482 w 2661419"/>
                      <a:gd name="connsiteY4" fmla="*/ 1137262 h 3168193"/>
                      <a:gd name="connsiteX5" fmla="*/ 293604 w 2661419"/>
                      <a:gd name="connsiteY5" fmla="*/ 1661840 h 3168193"/>
                      <a:gd name="connsiteX6" fmla="*/ 327293 w 2661419"/>
                      <a:gd name="connsiteY6" fmla="*/ 2157541 h 3168193"/>
                      <a:gd name="connsiteX7" fmla="*/ 91474 w 2661419"/>
                      <a:gd name="connsiteY7" fmla="*/ 2340421 h 3168193"/>
                      <a:gd name="connsiteX8" fmla="*/ 24097 w 2661419"/>
                      <a:gd name="connsiteY8" fmla="*/ 2638804 h 3168193"/>
                      <a:gd name="connsiteX9" fmla="*/ 235853 w 2661419"/>
                      <a:gd name="connsiteY9" fmla="*/ 2792808 h 3168193"/>
                      <a:gd name="connsiteX10" fmla="*/ 380232 w 2661419"/>
                      <a:gd name="connsiteY10" fmla="*/ 2869810 h 3168193"/>
                      <a:gd name="connsiteX11" fmla="*/ 235853 w 2661419"/>
                      <a:gd name="connsiteY11" fmla="*/ 2990126 h 3168193"/>
                      <a:gd name="connsiteX12" fmla="*/ 481297 w 2661419"/>
                      <a:gd name="connsiteY12" fmla="*/ 2961250 h 3168193"/>
                      <a:gd name="connsiteX13" fmla="*/ 967373 w 2661419"/>
                      <a:gd name="connsiteY13" fmla="*/ 2961250 h 3168193"/>
                      <a:gd name="connsiteX14" fmla="*/ 702678 w 2661419"/>
                      <a:gd name="connsiteY14" fmla="*/ 3105629 h 3168193"/>
                      <a:gd name="connsiteX15" fmla="*/ 659364 w 2661419"/>
                      <a:gd name="connsiteY15" fmla="*/ 3158568 h 3168193"/>
                      <a:gd name="connsiteX16" fmla="*/ 1251318 w 2661419"/>
                      <a:gd name="connsiteY16" fmla="*/ 3043065 h 3168193"/>
                      <a:gd name="connsiteX17" fmla="*/ 1583390 w 2661419"/>
                      <a:gd name="connsiteY17" fmla="*/ 3062315 h 3168193"/>
                      <a:gd name="connsiteX18" fmla="*/ 2011714 w 2661419"/>
                      <a:gd name="connsiteY18" fmla="*/ 3168193 h 3168193"/>
                      <a:gd name="connsiteX19" fmla="*/ 2055028 w 2661419"/>
                      <a:gd name="connsiteY19" fmla="*/ 3023814 h 3168193"/>
                      <a:gd name="connsiteX20" fmla="*/ 2209032 w 2661419"/>
                      <a:gd name="connsiteY20" fmla="*/ 3071941 h 3168193"/>
                      <a:gd name="connsiteX21" fmla="*/ 2661419 w 2661419"/>
                      <a:gd name="connsiteY21" fmla="*/ 2816871 h 3168193"/>
                      <a:gd name="connsiteX22" fmla="*/ 2517040 w 2661419"/>
                      <a:gd name="connsiteY22" fmla="*/ 2171978 h 3168193"/>
                      <a:gd name="connsiteX23" fmla="*/ 2276409 w 2661419"/>
                      <a:gd name="connsiteY23" fmla="*/ 1811031 h 3168193"/>
                      <a:gd name="connsiteX24" fmla="*/ 1939524 w 2661419"/>
                      <a:gd name="connsiteY24" fmla="*/ 1512648 h 3168193"/>
                      <a:gd name="connsiteX25" fmla="*/ 1901023 w 2661419"/>
                      <a:gd name="connsiteY25" fmla="*/ 1493397 h 3168193"/>
                      <a:gd name="connsiteX26" fmla="*/ 1564139 w 2661419"/>
                      <a:gd name="connsiteY26" fmla="*/ 1238328 h 3168193"/>
                      <a:gd name="connsiteX27" fmla="*/ 1357196 w 2661419"/>
                      <a:gd name="connsiteY27" fmla="*/ 949570 h 3168193"/>
                      <a:gd name="connsiteX28" fmla="*/ 1395696 w 2661419"/>
                      <a:gd name="connsiteY28" fmla="*/ 429805 h 3168193"/>
                      <a:gd name="connsiteX29" fmla="*/ 1164691 w 2661419"/>
                      <a:gd name="connsiteY29" fmla="*/ 121797 h 3168193"/>
                      <a:gd name="connsiteX30" fmla="*/ 962560 w 2661419"/>
                      <a:gd name="connsiteY30" fmla="*/ 6294 h 3168193"/>
                      <a:gd name="connsiteX0" fmla="*/ 965393 w 2664252"/>
                      <a:gd name="connsiteY0" fmla="*/ 6294 h 3168193"/>
                      <a:gd name="connsiteX1" fmla="*/ 1090522 w 2664252"/>
                      <a:gd name="connsiteY1" fmla="*/ 415368 h 3168193"/>
                      <a:gd name="connsiteX2" fmla="*/ 1032770 w 2664252"/>
                      <a:gd name="connsiteY2" fmla="*/ 795566 h 3168193"/>
                      <a:gd name="connsiteX3" fmla="*/ 671823 w 2664252"/>
                      <a:gd name="connsiteY3" fmla="*/ 877381 h 3168193"/>
                      <a:gd name="connsiteX4" fmla="*/ 402315 w 2664252"/>
                      <a:gd name="connsiteY4" fmla="*/ 1137262 h 3168193"/>
                      <a:gd name="connsiteX5" fmla="*/ 296437 w 2664252"/>
                      <a:gd name="connsiteY5" fmla="*/ 1661840 h 3168193"/>
                      <a:gd name="connsiteX6" fmla="*/ 330126 w 2664252"/>
                      <a:gd name="connsiteY6" fmla="*/ 2157541 h 3168193"/>
                      <a:gd name="connsiteX7" fmla="*/ 94307 w 2664252"/>
                      <a:gd name="connsiteY7" fmla="*/ 2340421 h 3168193"/>
                      <a:gd name="connsiteX8" fmla="*/ 26930 w 2664252"/>
                      <a:gd name="connsiteY8" fmla="*/ 2638804 h 3168193"/>
                      <a:gd name="connsiteX9" fmla="*/ 383065 w 2664252"/>
                      <a:gd name="connsiteY9" fmla="*/ 2869810 h 3168193"/>
                      <a:gd name="connsiteX10" fmla="*/ 238686 w 2664252"/>
                      <a:gd name="connsiteY10" fmla="*/ 2990126 h 3168193"/>
                      <a:gd name="connsiteX11" fmla="*/ 484130 w 2664252"/>
                      <a:gd name="connsiteY11" fmla="*/ 2961250 h 3168193"/>
                      <a:gd name="connsiteX12" fmla="*/ 970206 w 2664252"/>
                      <a:gd name="connsiteY12" fmla="*/ 2961250 h 3168193"/>
                      <a:gd name="connsiteX13" fmla="*/ 705511 w 2664252"/>
                      <a:gd name="connsiteY13" fmla="*/ 3105629 h 3168193"/>
                      <a:gd name="connsiteX14" fmla="*/ 662197 w 2664252"/>
                      <a:gd name="connsiteY14" fmla="*/ 3158568 h 3168193"/>
                      <a:gd name="connsiteX15" fmla="*/ 1254151 w 2664252"/>
                      <a:gd name="connsiteY15" fmla="*/ 3043065 h 3168193"/>
                      <a:gd name="connsiteX16" fmla="*/ 1586223 w 2664252"/>
                      <a:gd name="connsiteY16" fmla="*/ 3062315 h 3168193"/>
                      <a:gd name="connsiteX17" fmla="*/ 2014547 w 2664252"/>
                      <a:gd name="connsiteY17" fmla="*/ 3168193 h 3168193"/>
                      <a:gd name="connsiteX18" fmla="*/ 2057861 w 2664252"/>
                      <a:gd name="connsiteY18" fmla="*/ 3023814 h 3168193"/>
                      <a:gd name="connsiteX19" fmla="*/ 2211865 w 2664252"/>
                      <a:gd name="connsiteY19" fmla="*/ 3071941 h 3168193"/>
                      <a:gd name="connsiteX20" fmla="*/ 2664252 w 2664252"/>
                      <a:gd name="connsiteY20" fmla="*/ 2816871 h 3168193"/>
                      <a:gd name="connsiteX21" fmla="*/ 2519873 w 2664252"/>
                      <a:gd name="connsiteY21" fmla="*/ 2171978 h 3168193"/>
                      <a:gd name="connsiteX22" fmla="*/ 2279242 w 2664252"/>
                      <a:gd name="connsiteY22" fmla="*/ 1811031 h 3168193"/>
                      <a:gd name="connsiteX23" fmla="*/ 1942357 w 2664252"/>
                      <a:gd name="connsiteY23" fmla="*/ 1512648 h 3168193"/>
                      <a:gd name="connsiteX24" fmla="*/ 1903856 w 2664252"/>
                      <a:gd name="connsiteY24" fmla="*/ 1493397 h 3168193"/>
                      <a:gd name="connsiteX25" fmla="*/ 1566972 w 2664252"/>
                      <a:gd name="connsiteY25" fmla="*/ 1238328 h 3168193"/>
                      <a:gd name="connsiteX26" fmla="*/ 1360029 w 2664252"/>
                      <a:gd name="connsiteY26" fmla="*/ 949570 h 3168193"/>
                      <a:gd name="connsiteX27" fmla="*/ 1398529 w 2664252"/>
                      <a:gd name="connsiteY27" fmla="*/ 429805 h 3168193"/>
                      <a:gd name="connsiteX28" fmla="*/ 1167524 w 2664252"/>
                      <a:gd name="connsiteY28" fmla="*/ 121797 h 3168193"/>
                      <a:gd name="connsiteX29" fmla="*/ 965393 w 2664252"/>
                      <a:gd name="connsiteY29" fmla="*/ 6294 h 3168193"/>
                      <a:gd name="connsiteX0" fmla="*/ 973908 w 2672767"/>
                      <a:gd name="connsiteY0" fmla="*/ 6294 h 3168193"/>
                      <a:gd name="connsiteX1" fmla="*/ 1099037 w 2672767"/>
                      <a:gd name="connsiteY1" fmla="*/ 415368 h 3168193"/>
                      <a:gd name="connsiteX2" fmla="*/ 1041285 w 2672767"/>
                      <a:gd name="connsiteY2" fmla="*/ 795566 h 3168193"/>
                      <a:gd name="connsiteX3" fmla="*/ 680338 w 2672767"/>
                      <a:gd name="connsiteY3" fmla="*/ 877381 h 3168193"/>
                      <a:gd name="connsiteX4" fmla="*/ 410830 w 2672767"/>
                      <a:gd name="connsiteY4" fmla="*/ 1137262 h 3168193"/>
                      <a:gd name="connsiteX5" fmla="*/ 304952 w 2672767"/>
                      <a:gd name="connsiteY5" fmla="*/ 1661840 h 3168193"/>
                      <a:gd name="connsiteX6" fmla="*/ 338641 w 2672767"/>
                      <a:gd name="connsiteY6" fmla="*/ 2157541 h 3168193"/>
                      <a:gd name="connsiteX7" fmla="*/ 102822 w 2672767"/>
                      <a:gd name="connsiteY7" fmla="*/ 2340421 h 3168193"/>
                      <a:gd name="connsiteX8" fmla="*/ 35445 w 2672767"/>
                      <a:gd name="connsiteY8" fmla="*/ 2638804 h 3168193"/>
                      <a:gd name="connsiteX9" fmla="*/ 391580 w 2672767"/>
                      <a:gd name="connsiteY9" fmla="*/ 2869810 h 3168193"/>
                      <a:gd name="connsiteX10" fmla="*/ 247201 w 2672767"/>
                      <a:gd name="connsiteY10" fmla="*/ 2990126 h 3168193"/>
                      <a:gd name="connsiteX11" fmla="*/ 492645 w 2672767"/>
                      <a:gd name="connsiteY11" fmla="*/ 2961250 h 3168193"/>
                      <a:gd name="connsiteX12" fmla="*/ 978721 w 2672767"/>
                      <a:gd name="connsiteY12" fmla="*/ 2961250 h 3168193"/>
                      <a:gd name="connsiteX13" fmla="*/ 714026 w 2672767"/>
                      <a:gd name="connsiteY13" fmla="*/ 3105629 h 3168193"/>
                      <a:gd name="connsiteX14" fmla="*/ 670712 w 2672767"/>
                      <a:gd name="connsiteY14" fmla="*/ 3158568 h 3168193"/>
                      <a:gd name="connsiteX15" fmla="*/ 1262666 w 2672767"/>
                      <a:gd name="connsiteY15" fmla="*/ 3043065 h 3168193"/>
                      <a:gd name="connsiteX16" fmla="*/ 1594738 w 2672767"/>
                      <a:gd name="connsiteY16" fmla="*/ 3062315 h 3168193"/>
                      <a:gd name="connsiteX17" fmla="*/ 2023062 w 2672767"/>
                      <a:gd name="connsiteY17" fmla="*/ 3168193 h 3168193"/>
                      <a:gd name="connsiteX18" fmla="*/ 2066376 w 2672767"/>
                      <a:gd name="connsiteY18" fmla="*/ 3023814 h 3168193"/>
                      <a:gd name="connsiteX19" fmla="*/ 2220380 w 2672767"/>
                      <a:gd name="connsiteY19" fmla="*/ 3071941 h 3168193"/>
                      <a:gd name="connsiteX20" fmla="*/ 2672767 w 2672767"/>
                      <a:gd name="connsiteY20" fmla="*/ 2816871 h 3168193"/>
                      <a:gd name="connsiteX21" fmla="*/ 2528388 w 2672767"/>
                      <a:gd name="connsiteY21" fmla="*/ 2171978 h 3168193"/>
                      <a:gd name="connsiteX22" fmla="*/ 2287757 w 2672767"/>
                      <a:gd name="connsiteY22" fmla="*/ 1811031 h 3168193"/>
                      <a:gd name="connsiteX23" fmla="*/ 1950872 w 2672767"/>
                      <a:gd name="connsiteY23" fmla="*/ 1512648 h 3168193"/>
                      <a:gd name="connsiteX24" fmla="*/ 1912371 w 2672767"/>
                      <a:gd name="connsiteY24" fmla="*/ 1493397 h 3168193"/>
                      <a:gd name="connsiteX25" fmla="*/ 1575487 w 2672767"/>
                      <a:gd name="connsiteY25" fmla="*/ 1238328 h 3168193"/>
                      <a:gd name="connsiteX26" fmla="*/ 1368544 w 2672767"/>
                      <a:gd name="connsiteY26" fmla="*/ 949570 h 3168193"/>
                      <a:gd name="connsiteX27" fmla="*/ 1407044 w 2672767"/>
                      <a:gd name="connsiteY27" fmla="*/ 429805 h 3168193"/>
                      <a:gd name="connsiteX28" fmla="*/ 1176039 w 2672767"/>
                      <a:gd name="connsiteY28" fmla="*/ 121797 h 3168193"/>
                      <a:gd name="connsiteX29" fmla="*/ 973908 w 2672767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245106 w 2670672"/>
                      <a:gd name="connsiteY10" fmla="*/ 2990126 h 3168193"/>
                      <a:gd name="connsiteX11" fmla="*/ 490550 w 2670672"/>
                      <a:gd name="connsiteY11" fmla="*/ 2961250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245106 w 2670672"/>
                      <a:gd name="connsiteY10" fmla="*/ 2990126 h 3168193"/>
                      <a:gd name="connsiteX11" fmla="*/ 490550 w 2670672"/>
                      <a:gd name="connsiteY11" fmla="*/ 2961250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245106 w 2670672"/>
                      <a:gd name="connsiteY10" fmla="*/ 2990126 h 3168193"/>
                      <a:gd name="connsiteX11" fmla="*/ 490550 w 2670672"/>
                      <a:gd name="connsiteY11" fmla="*/ 2961250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168103 w 2670672"/>
                      <a:gd name="connsiteY10" fmla="*/ 3028628 h 3168193"/>
                      <a:gd name="connsiteX11" fmla="*/ 490550 w 2670672"/>
                      <a:gd name="connsiteY11" fmla="*/ 2961250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168103 w 2670672"/>
                      <a:gd name="connsiteY10" fmla="*/ 3028628 h 3168193"/>
                      <a:gd name="connsiteX11" fmla="*/ 490550 w 2670672"/>
                      <a:gd name="connsiteY11" fmla="*/ 2961250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168103 w 2670672"/>
                      <a:gd name="connsiteY10" fmla="*/ 3028628 h 3168193"/>
                      <a:gd name="connsiteX11" fmla="*/ 495363 w 2670672"/>
                      <a:gd name="connsiteY11" fmla="*/ 2999751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168103 w 2670672"/>
                      <a:gd name="connsiteY10" fmla="*/ 3028628 h 3168193"/>
                      <a:gd name="connsiteX11" fmla="*/ 495363 w 2670672"/>
                      <a:gd name="connsiteY11" fmla="*/ 2999751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71813 w 2670672"/>
                      <a:gd name="connsiteY0" fmla="*/ 6294 h 3168193"/>
                      <a:gd name="connsiteX1" fmla="*/ 1096942 w 2670672"/>
                      <a:gd name="connsiteY1" fmla="*/ 415368 h 3168193"/>
                      <a:gd name="connsiteX2" fmla="*/ 1039190 w 2670672"/>
                      <a:gd name="connsiteY2" fmla="*/ 795566 h 3168193"/>
                      <a:gd name="connsiteX3" fmla="*/ 678243 w 2670672"/>
                      <a:gd name="connsiteY3" fmla="*/ 877381 h 3168193"/>
                      <a:gd name="connsiteX4" fmla="*/ 408735 w 2670672"/>
                      <a:gd name="connsiteY4" fmla="*/ 1137262 h 3168193"/>
                      <a:gd name="connsiteX5" fmla="*/ 302857 w 2670672"/>
                      <a:gd name="connsiteY5" fmla="*/ 1661840 h 3168193"/>
                      <a:gd name="connsiteX6" fmla="*/ 336546 w 2670672"/>
                      <a:gd name="connsiteY6" fmla="*/ 2157541 h 3168193"/>
                      <a:gd name="connsiteX7" fmla="*/ 100727 w 2670672"/>
                      <a:gd name="connsiteY7" fmla="*/ 2340421 h 3168193"/>
                      <a:gd name="connsiteX8" fmla="*/ 23725 w 2670672"/>
                      <a:gd name="connsiteY8" fmla="*/ 2677305 h 3168193"/>
                      <a:gd name="connsiteX9" fmla="*/ 389485 w 2670672"/>
                      <a:gd name="connsiteY9" fmla="*/ 2869810 h 3168193"/>
                      <a:gd name="connsiteX10" fmla="*/ 168103 w 2670672"/>
                      <a:gd name="connsiteY10" fmla="*/ 3028628 h 3168193"/>
                      <a:gd name="connsiteX11" fmla="*/ 495363 w 2670672"/>
                      <a:gd name="connsiteY11" fmla="*/ 2999751 h 3168193"/>
                      <a:gd name="connsiteX12" fmla="*/ 976626 w 2670672"/>
                      <a:gd name="connsiteY12" fmla="*/ 2961250 h 3168193"/>
                      <a:gd name="connsiteX13" fmla="*/ 711931 w 2670672"/>
                      <a:gd name="connsiteY13" fmla="*/ 3105629 h 3168193"/>
                      <a:gd name="connsiteX14" fmla="*/ 668617 w 2670672"/>
                      <a:gd name="connsiteY14" fmla="*/ 3158568 h 3168193"/>
                      <a:gd name="connsiteX15" fmla="*/ 1260571 w 2670672"/>
                      <a:gd name="connsiteY15" fmla="*/ 3043065 h 3168193"/>
                      <a:gd name="connsiteX16" fmla="*/ 1592643 w 2670672"/>
                      <a:gd name="connsiteY16" fmla="*/ 3062315 h 3168193"/>
                      <a:gd name="connsiteX17" fmla="*/ 2020967 w 2670672"/>
                      <a:gd name="connsiteY17" fmla="*/ 3168193 h 3168193"/>
                      <a:gd name="connsiteX18" fmla="*/ 2064281 w 2670672"/>
                      <a:gd name="connsiteY18" fmla="*/ 3023814 h 3168193"/>
                      <a:gd name="connsiteX19" fmla="*/ 2218285 w 2670672"/>
                      <a:gd name="connsiteY19" fmla="*/ 3071941 h 3168193"/>
                      <a:gd name="connsiteX20" fmla="*/ 2670672 w 2670672"/>
                      <a:gd name="connsiteY20" fmla="*/ 2816871 h 3168193"/>
                      <a:gd name="connsiteX21" fmla="*/ 2526293 w 2670672"/>
                      <a:gd name="connsiteY21" fmla="*/ 2171978 h 3168193"/>
                      <a:gd name="connsiteX22" fmla="*/ 2285662 w 2670672"/>
                      <a:gd name="connsiteY22" fmla="*/ 1811031 h 3168193"/>
                      <a:gd name="connsiteX23" fmla="*/ 1948777 w 2670672"/>
                      <a:gd name="connsiteY23" fmla="*/ 1512648 h 3168193"/>
                      <a:gd name="connsiteX24" fmla="*/ 1910276 w 2670672"/>
                      <a:gd name="connsiteY24" fmla="*/ 1493397 h 3168193"/>
                      <a:gd name="connsiteX25" fmla="*/ 1573392 w 2670672"/>
                      <a:gd name="connsiteY25" fmla="*/ 1238328 h 3168193"/>
                      <a:gd name="connsiteX26" fmla="*/ 1366449 w 2670672"/>
                      <a:gd name="connsiteY26" fmla="*/ 949570 h 3168193"/>
                      <a:gd name="connsiteX27" fmla="*/ 1404949 w 2670672"/>
                      <a:gd name="connsiteY27" fmla="*/ 429805 h 3168193"/>
                      <a:gd name="connsiteX28" fmla="*/ 1173944 w 2670672"/>
                      <a:gd name="connsiteY28" fmla="*/ 121797 h 3168193"/>
                      <a:gd name="connsiteX29" fmla="*/ 971813 w 2670672"/>
                      <a:gd name="connsiteY29" fmla="*/ 6294 h 3168193"/>
                      <a:gd name="connsiteX0" fmla="*/ 962495 w 2661354"/>
                      <a:gd name="connsiteY0" fmla="*/ 6294 h 3168193"/>
                      <a:gd name="connsiteX1" fmla="*/ 1087624 w 2661354"/>
                      <a:gd name="connsiteY1" fmla="*/ 415368 h 3168193"/>
                      <a:gd name="connsiteX2" fmla="*/ 1029872 w 2661354"/>
                      <a:gd name="connsiteY2" fmla="*/ 795566 h 3168193"/>
                      <a:gd name="connsiteX3" fmla="*/ 668925 w 2661354"/>
                      <a:gd name="connsiteY3" fmla="*/ 877381 h 3168193"/>
                      <a:gd name="connsiteX4" fmla="*/ 399417 w 2661354"/>
                      <a:gd name="connsiteY4" fmla="*/ 1137262 h 3168193"/>
                      <a:gd name="connsiteX5" fmla="*/ 293539 w 2661354"/>
                      <a:gd name="connsiteY5" fmla="*/ 1661840 h 3168193"/>
                      <a:gd name="connsiteX6" fmla="*/ 327228 w 2661354"/>
                      <a:gd name="connsiteY6" fmla="*/ 2157541 h 3168193"/>
                      <a:gd name="connsiteX7" fmla="*/ 91409 w 2661354"/>
                      <a:gd name="connsiteY7" fmla="*/ 2340421 h 3168193"/>
                      <a:gd name="connsiteX8" fmla="*/ 14407 w 2661354"/>
                      <a:gd name="connsiteY8" fmla="*/ 2677305 h 3168193"/>
                      <a:gd name="connsiteX9" fmla="*/ 360916 w 2661354"/>
                      <a:gd name="connsiteY9" fmla="*/ 2879436 h 3168193"/>
                      <a:gd name="connsiteX10" fmla="*/ 158785 w 2661354"/>
                      <a:gd name="connsiteY10" fmla="*/ 3028628 h 3168193"/>
                      <a:gd name="connsiteX11" fmla="*/ 486045 w 2661354"/>
                      <a:gd name="connsiteY11" fmla="*/ 2999751 h 3168193"/>
                      <a:gd name="connsiteX12" fmla="*/ 967308 w 2661354"/>
                      <a:gd name="connsiteY12" fmla="*/ 2961250 h 3168193"/>
                      <a:gd name="connsiteX13" fmla="*/ 702613 w 2661354"/>
                      <a:gd name="connsiteY13" fmla="*/ 3105629 h 3168193"/>
                      <a:gd name="connsiteX14" fmla="*/ 659299 w 2661354"/>
                      <a:gd name="connsiteY14" fmla="*/ 3158568 h 3168193"/>
                      <a:gd name="connsiteX15" fmla="*/ 1251253 w 2661354"/>
                      <a:gd name="connsiteY15" fmla="*/ 3043065 h 3168193"/>
                      <a:gd name="connsiteX16" fmla="*/ 1583325 w 2661354"/>
                      <a:gd name="connsiteY16" fmla="*/ 3062315 h 3168193"/>
                      <a:gd name="connsiteX17" fmla="*/ 2011649 w 2661354"/>
                      <a:gd name="connsiteY17" fmla="*/ 3168193 h 3168193"/>
                      <a:gd name="connsiteX18" fmla="*/ 2054963 w 2661354"/>
                      <a:gd name="connsiteY18" fmla="*/ 3023814 h 3168193"/>
                      <a:gd name="connsiteX19" fmla="*/ 2208967 w 2661354"/>
                      <a:gd name="connsiteY19" fmla="*/ 3071941 h 3168193"/>
                      <a:gd name="connsiteX20" fmla="*/ 2661354 w 2661354"/>
                      <a:gd name="connsiteY20" fmla="*/ 2816871 h 3168193"/>
                      <a:gd name="connsiteX21" fmla="*/ 2516975 w 2661354"/>
                      <a:gd name="connsiteY21" fmla="*/ 2171978 h 3168193"/>
                      <a:gd name="connsiteX22" fmla="*/ 2276344 w 2661354"/>
                      <a:gd name="connsiteY22" fmla="*/ 1811031 h 3168193"/>
                      <a:gd name="connsiteX23" fmla="*/ 1939459 w 2661354"/>
                      <a:gd name="connsiteY23" fmla="*/ 1512648 h 3168193"/>
                      <a:gd name="connsiteX24" fmla="*/ 1900958 w 2661354"/>
                      <a:gd name="connsiteY24" fmla="*/ 1493397 h 3168193"/>
                      <a:gd name="connsiteX25" fmla="*/ 1564074 w 2661354"/>
                      <a:gd name="connsiteY25" fmla="*/ 1238328 h 3168193"/>
                      <a:gd name="connsiteX26" fmla="*/ 1357131 w 2661354"/>
                      <a:gd name="connsiteY26" fmla="*/ 949570 h 3168193"/>
                      <a:gd name="connsiteX27" fmla="*/ 1395631 w 2661354"/>
                      <a:gd name="connsiteY27" fmla="*/ 429805 h 3168193"/>
                      <a:gd name="connsiteX28" fmla="*/ 1164626 w 2661354"/>
                      <a:gd name="connsiteY28" fmla="*/ 121797 h 3168193"/>
                      <a:gd name="connsiteX29" fmla="*/ 962495 w 2661354"/>
                      <a:gd name="connsiteY29" fmla="*/ 6294 h 3168193"/>
                      <a:gd name="connsiteX0" fmla="*/ 962495 w 2661354"/>
                      <a:gd name="connsiteY0" fmla="*/ 6294 h 3168193"/>
                      <a:gd name="connsiteX1" fmla="*/ 1087624 w 2661354"/>
                      <a:gd name="connsiteY1" fmla="*/ 415368 h 3168193"/>
                      <a:gd name="connsiteX2" fmla="*/ 1029872 w 2661354"/>
                      <a:gd name="connsiteY2" fmla="*/ 795566 h 3168193"/>
                      <a:gd name="connsiteX3" fmla="*/ 668925 w 2661354"/>
                      <a:gd name="connsiteY3" fmla="*/ 877381 h 3168193"/>
                      <a:gd name="connsiteX4" fmla="*/ 399417 w 2661354"/>
                      <a:gd name="connsiteY4" fmla="*/ 1137262 h 3168193"/>
                      <a:gd name="connsiteX5" fmla="*/ 293539 w 2661354"/>
                      <a:gd name="connsiteY5" fmla="*/ 1661840 h 3168193"/>
                      <a:gd name="connsiteX6" fmla="*/ 327228 w 2661354"/>
                      <a:gd name="connsiteY6" fmla="*/ 2157541 h 3168193"/>
                      <a:gd name="connsiteX7" fmla="*/ 91409 w 2661354"/>
                      <a:gd name="connsiteY7" fmla="*/ 2340421 h 3168193"/>
                      <a:gd name="connsiteX8" fmla="*/ 14407 w 2661354"/>
                      <a:gd name="connsiteY8" fmla="*/ 2677305 h 3168193"/>
                      <a:gd name="connsiteX9" fmla="*/ 360916 w 2661354"/>
                      <a:gd name="connsiteY9" fmla="*/ 2879436 h 3168193"/>
                      <a:gd name="connsiteX10" fmla="*/ 158785 w 2661354"/>
                      <a:gd name="connsiteY10" fmla="*/ 3028628 h 3168193"/>
                      <a:gd name="connsiteX11" fmla="*/ 486045 w 2661354"/>
                      <a:gd name="connsiteY11" fmla="*/ 2999751 h 3168193"/>
                      <a:gd name="connsiteX12" fmla="*/ 967308 w 2661354"/>
                      <a:gd name="connsiteY12" fmla="*/ 2961250 h 3168193"/>
                      <a:gd name="connsiteX13" fmla="*/ 702613 w 2661354"/>
                      <a:gd name="connsiteY13" fmla="*/ 3105629 h 3168193"/>
                      <a:gd name="connsiteX14" fmla="*/ 659299 w 2661354"/>
                      <a:gd name="connsiteY14" fmla="*/ 3158568 h 3168193"/>
                      <a:gd name="connsiteX15" fmla="*/ 1251253 w 2661354"/>
                      <a:gd name="connsiteY15" fmla="*/ 3043065 h 3168193"/>
                      <a:gd name="connsiteX16" fmla="*/ 1583325 w 2661354"/>
                      <a:gd name="connsiteY16" fmla="*/ 3062315 h 3168193"/>
                      <a:gd name="connsiteX17" fmla="*/ 2011649 w 2661354"/>
                      <a:gd name="connsiteY17" fmla="*/ 3168193 h 3168193"/>
                      <a:gd name="connsiteX18" fmla="*/ 2054963 w 2661354"/>
                      <a:gd name="connsiteY18" fmla="*/ 3023814 h 3168193"/>
                      <a:gd name="connsiteX19" fmla="*/ 2208967 w 2661354"/>
                      <a:gd name="connsiteY19" fmla="*/ 3071941 h 3168193"/>
                      <a:gd name="connsiteX20" fmla="*/ 2661354 w 2661354"/>
                      <a:gd name="connsiteY20" fmla="*/ 2816871 h 3168193"/>
                      <a:gd name="connsiteX21" fmla="*/ 2516975 w 2661354"/>
                      <a:gd name="connsiteY21" fmla="*/ 2171978 h 3168193"/>
                      <a:gd name="connsiteX22" fmla="*/ 2276344 w 2661354"/>
                      <a:gd name="connsiteY22" fmla="*/ 1811031 h 3168193"/>
                      <a:gd name="connsiteX23" fmla="*/ 1939459 w 2661354"/>
                      <a:gd name="connsiteY23" fmla="*/ 1512648 h 3168193"/>
                      <a:gd name="connsiteX24" fmla="*/ 1900958 w 2661354"/>
                      <a:gd name="connsiteY24" fmla="*/ 1493397 h 3168193"/>
                      <a:gd name="connsiteX25" fmla="*/ 1564074 w 2661354"/>
                      <a:gd name="connsiteY25" fmla="*/ 1238328 h 3168193"/>
                      <a:gd name="connsiteX26" fmla="*/ 1357131 w 2661354"/>
                      <a:gd name="connsiteY26" fmla="*/ 949570 h 3168193"/>
                      <a:gd name="connsiteX27" fmla="*/ 1395631 w 2661354"/>
                      <a:gd name="connsiteY27" fmla="*/ 429805 h 3168193"/>
                      <a:gd name="connsiteX28" fmla="*/ 1164626 w 2661354"/>
                      <a:gd name="connsiteY28" fmla="*/ 121797 h 3168193"/>
                      <a:gd name="connsiteX29" fmla="*/ 962495 w 2661354"/>
                      <a:gd name="connsiteY29" fmla="*/ 6294 h 3168193"/>
                      <a:gd name="connsiteX0" fmla="*/ 962495 w 2661354"/>
                      <a:gd name="connsiteY0" fmla="*/ 6294 h 3168193"/>
                      <a:gd name="connsiteX1" fmla="*/ 1087624 w 2661354"/>
                      <a:gd name="connsiteY1" fmla="*/ 415368 h 3168193"/>
                      <a:gd name="connsiteX2" fmla="*/ 1029872 w 2661354"/>
                      <a:gd name="connsiteY2" fmla="*/ 795566 h 3168193"/>
                      <a:gd name="connsiteX3" fmla="*/ 668925 w 2661354"/>
                      <a:gd name="connsiteY3" fmla="*/ 877381 h 3168193"/>
                      <a:gd name="connsiteX4" fmla="*/ 399417 w 2661354"/>
                      <a:gd name="connsiteY4" fmla="*/ 1137262 h 3168193"/>
                      <a:gd name="connsiteX5" fmla="*/ 293539 w 2661354"/>
                      <a:gd name="connsiteY5" fmla="*/ 1661840 h 3168193"/>
                      <a:gd name="connsiteX6" fmla="*/ 327228 w 2661354"/>
                      <a:gd name="connsiteY6" fmla="*/ 2157541 h 3168193"/>
                      <a:gd name="connsiteX7" fmla="*/ 91409 w 2661354"/>
                      <a:gd name="connsiteY7" fmla="*/ 2340421 h 3168193"/>
                      <a:gd name="connsiteX8" fmla="*/ 14407 w 2661354"/>
                      <a:gd name="connsiteY8" fmla="*/ 2677305 h 3168193"/>
                      <a:gd name="connsiteX9" fmla="*/ 360916 w 2661354"/>
                      <a:gd name="connsiteY9" fmla="*/ 2879436 h 3168193"/>
                      <a:gd name="connsiteX10" fmla="*/ 158785 w 2661354"/>
                      <a:gd name="connsiteY10" fmla="*/ 3028628 h 3168193"/>
                      <a:gd name="connsiteX11" fmla="*/ 486045 w 2661354"/>
                      <a:gd name="connsiteY11" fmla="*/ 2999751 h 3168193"/>
                      <a:gd name="connsiteX12" fmla="*/ 967308 w 2661354"/>
                      <a:gd name="connsiteY12" fmla="*/ 2961250 h 3168193"/>
                      <a:gd name="connsiteX13" fmla="*/ 702613 w 2661354"/>
                      <a:gd name="connsiteY13" fmla="*/ 3105629 h 3168193"/>
                      <a:gd name="connsiteX14" fmla="*/ 659299 w 2661354"/>
                      <a:gd name="connsiteY14" fmla="*/ 3158568 h 3168193"/>
                      <a:gd name="connsiteX15" fmla="*/ 1251253 w 2661354"/>
                      <a:gd name="connsiteY15" fmla="*/ 3043065 h 3168193"/>
                      <a:gd name="connsiteX16" fmla="*/ 1583325 w 2661354"/>
                      <a:gd name="connsiteY16" fmla="*/ 3062315 h 3168193"/>
                      <a:gd name="connsiteX17" fmla="*/ 2011649 w 2661354"/>
                      <a:gd name="connsiteY17" fmla="*/ 3168193 h 3168193"/>
                      <a:gd name="connsiteX18" fmla="*/ 2054963 w 2661354"/>
                      <a:gd name="connsiteY18" fmla="*/ 3023814 h 3168193"/>
                      <a:gd name="connsiteX19" fmla="*/ 2208967 w 2661354"/>
                      <a:gd name="connsiteY19" fmla="*/ 3071941 h 3168193"/>
                      <a:gd name="connsiteX20" fmla="*/ 2661354 w 2661354"/>
                      <a:gd name="connsiteY20" fmla="*/ 2816871 h 3168193"/>
                      <a:gd name="connsiteX21" fmla="*/ 2516975 w 2661354"/>
                      <a:gd name="connsiteY21" fmla="*/ 2171978 h 3168193"/>
                      <a:gd name="connsiteX22" fmla="*/ 2276344 w 2661354"/>
                      <a:gd name="connsiteY22" fmla="*/ 1811031 h 3168193"/>
                      <a:gd name="connsiteX23" fmla="*/ 1939459 w 2661354"/>
                      <a:gd name="connsiteY23" fmla="*/ 1512648 h 3168193"/>
                      <a:gd name="connsiteX24" fmla="*/ 1900958 w 2661354"/>
                      <a:gd name="connsiteY24" fmla="*/ 1493397 h 3168193"/>
                      <a:gd name="connsiteX25" fmla="*/ 1564074 w 2661354"/>
                      <a:gd name="connsiteY25" fmla="*/ 1238328 h 3168193"/>
                      <a:gd name="connsiteX26" fmla="*/ 1357131 w 2661354"/>
                      <a:gd name="connsiteY26" fmla="*/ 949570 h 3168193"/>
                      <a:gd name="connsiteX27" fmla="*/ 1395631 w 2661354"/>
                      <a:gd name="connsiteY27" fmla="*/ 429805 h 3168193"/>
                      <a:gd name="connsiteX28" fmla="*/ 1164626 w 2661354"/>
                      <a:gd name="connsiteY28" fmla="*/ 121797 h 3168193"/>
                      <a:gd name="connsiteX29" fmla="*/ 962495 w 2661354"/>
                      <a:gd name="connsiteY29" fmla="*/ 6294 h 3168193"/>
                      <a:gd name="connsiteX0" fmla="*/ 962495 w 2661354"/>
                      <a:gd name="connsiteY0" fmla="*/ 6294 h 3171225"/>
                      <a:gd name="connsiteX1" fmla="*/ 1087624 w 2661354"/>
                      <a:gd name="connsiteY1" fmla="*/ 415368 h 3171225"/>
                      <a:gd name="connsiteX2" fmla="*/ 1029872 w 2661354"/>
                      <a:gd name="connsiteY2" fmla="*/ 795566 h 3171225"/>
                      <a:gd name="connsiteX3" fmla="*/ 668925 w 2661354"/>
                      <a:gd name="connsiteY3" fmla="*/ 877381 h 3171225"/>
                      <a:gd name="connsiteX4" fmla="*/ 399417 w 2661354"/>
                      <a:gd name="connsiteY4" fmla="*/ 1137262 h 3171225"/>
                      <a:gd name="connsiteX5" fmla="*/ 293539 w 2661354"/>
                      <a:gd name="connsiteY5" fmla="*/ 1661840 h 3171225"/>
                      <a:gd name="connsiteX6" fmla="*/ 327228 w 2661354"/>
                      <a:gd name="connsiteY6" fmla="*/ 2157541 h 3171225"/>
                      <a:gd name="connsiteX7" fmla="*/ 91409 w 2661354"/>
                      <a:gd name="connsiteY7" fmla="*/ 2340421 h 3171225"/>
                      <a:gd name="connsiteX8" fmla="*/ 14407 w 2661354"/>
                      <a:gd name="connsiteY8" fmla="*/ 2677305 h 3171225"/>
                      <a:gd name="connsiteX9" fmla="*/ 360916 w 2661354"/>
                      <a:gd name="connsiteY9" fmla="*/ 2879436 h 3171225"/>
                      <a:gd name="connsiteX10" fmla="*/ 158785 w 2661354"/>
                      <a:gd name="connsiteY10" fmla="*/ 3028628 h 3171225"/>
                      <a:gd name="connsiteX11" fmla="*/ 486045 w 2661354"/>
                      <a:gd name="connsiteY11" fmla="*/ 2999751 h 3171225"/>
                      <a:gd name="connsiteX12" fmla="*/ 967308 w 2661354"/>
                      <a:gd name="connsiteY12" fmla="*/ 2961250 h 3171225"/>
                      <a:gd name="connsiteX13" fmla="*/ 702613 w 2661354"/>
                      <a:gd name="connsiteY13" fmla="*/ 3105629 h 3171225"/>
                      <a:gd name="connsiteX14" fmla="*/ 659299 w 2661354"/>
                      <a:gd name="connsiteY14" fmla="*/ 3158568 h 3171225"/>
                      <a:gd name="connsiteX15" fmla="*/ 1251253 w 2661354"/>
                      <a:gd name="connsiteY15" fmla="*/ 3043065 h 3171225"/>
                      <a:gd name="connsiteX16" fmla="*/ 1583325 w 2661354"/>
                      <a:gd name="connsiteY16" fmla="*/ 3062315 h 3171225"/>
                      <a:gd name="connsiteX17" fmla="*/ 2011649 w 2661354"/>
                      <a:gd name="connsiteY17" fmla="*/ 3168193 h 3171225"/>
                      <a:gd name="connsiteX18" fmla="*/ 2054963 w 2661354"/>
                      <a:gd name="connsiteY18" fmla="*/ 3023814 h 3171225"/>
                      <a:gd name="connsiteX19" fmla="*/ 2208967 w 2661354"/>
                      <a:gd name="connsiteY19" fmla="*/ 3071941 h 3171225"/>
                      <a:gd name="connsiteX20" fmla="*/ 2661354 w 2661354"/>
                      <a:gd name="connsiteY20" fmla="*/ 2816871 h 3171225"/>
                      <a:gd name="connsiteX21" fmla="*/ 2516975 w 2661354"/>
                      <a:gd name="connsiteY21" fmla="*/ 2171978 h 3171225"/>
                      <a:gd name="connsiteX22" fmla="*/ 2276344 w 2661354"/>
                      <a:gd name="connsiteY22" fmla="*/ 1811031 h 3171225"/>
                      <a:gd name="connsiteX23" fmla="*/ 1939459 w 2661354"/>
                      <a:gd name="connsiteY23" fmla="*/ 1512648 h 3171225"/>
                      <a:gd name="connsiteX24" fmla="*/ 1900958 w 2661354"/>
                      <a:gd name="connsiteY24" fmla="*/ 1493397 h 3171225"/>
                      <a:gd name="connsiteX25" fmla="*/ 1564074 w 2661354"/>
                      <a:gd name="connsiteY25" fmla="*/ 1238328 h 3171225"/>
                      <a:gd name="connsiteX26" fmla="*/ 1357131 w 2661354"/>
                      <a:gd name="connsiteY26" fmla="*/ 949570 h 3171225"/>
                      <a:gd name="connsiteX27" fmla="*/ 1395631 w 2661354"/>
                      <a:gd name="connsiteY27" fmla="*/ 429805 h 3171225"/>
                      <a:gd name="connsiteX28" fmla="*/ 1164626 w 2661354"/>
                      <a:gd name="connsiteY28" fmla="*/ 121797 h 3171225"/>
                      <a:gd name="connsiteX29" fmla="*/ 962495 w 2661354"/>
                      <a:gd name="connsiteY29" fmla="*/ 6294 h 3171225"/>
                      <a:gd name="connsiteX0" fmla="*/ 962495 w 2661354"/>
                      <a:gd name="connsiteY0" fmla="*/ 6294 h 3172751"/>
                      <a:gd name="connsiteX1" fmla="*/ 1087624 w 2661354"/>
                      <a:gd name="connsiteY1" fmla="*/ 415368 h 3172751"/>
                      <a:gd name="connsiteX2" fmla="*/ 1029872 w 2661354"/>
                      <a:gd name="connsiteY2" fmla="*/ 795566 h 3172751"/>
                      <a:gd name="connsiteX3" fmla="*/ 668925 w 2661354"/>
                      <a:gd name="connsiteY3" fmla="*/ 877381 h 3172751"/>
                      <a:gd name="connsiteX4" fmla="*/ 399417 w 2661354"/>
                      <a:gd name="connsiteY4" fmla="*/ 1137262 h 3172751"/>
                      <a:gd name="connsiteX5" fmla="*/ 293539 w 2661354"/>
                      <a:gd name="connsiteY5" fmla="*/ 1661840 h 3172751"/>
                      <a:gd name="connsiteX6" fmla="*/ 327228 w 2661354"/>
                      <a:gd name="connsiteY6" fmla="*/ 2157541 h 3172751"/>
                      <a:gd name="connsiteX7" fmla="*/ 91409 w 2661354"/>
                      <a:gd name="connsiteY7" fmla="*/ 2340421 h 3172751"/>
                      <a:gd name="connsiteX8" fmla="*/ 14407 w 2661354"/>
                      <a:gd name="connsiteY8" fmla="*/ 2677305 h 3172751"/>
                      <a:gd name="connsiteX9" fmla="*/ 360916 w 2661354"/>
                      <a:gd name="connsiteY9" fmla="*/ 2879436 h 3172751"/>
                      <a:gd name="connsiteX10" fmla="*/ 158785 w 2661354"/>
                      <a:gd name="connsiteY10" fmla="*/ 3028628 h 3172751"/>
                      <a:gd name="connsiteX11" fmla="*/ 486045 w 2661354"/>
                      <a:gd name="connsiteY11" fmla="*/ 2999751 h 3172751"/>
                      <a:gd name="connsiteX12" fmla="*/ 967308 w 2661354"/>
                      <a:gd name="connsiteY12" fmla="*/ 2961250 h 3172751"/>
                      <a:gd name="connsiteX13" fmla="*/ 702613 w 2661354"/>
                      <a:gd name="connsiteY13" fmla="*/ 3105629 h 3172751"/>
                      <a:gd name="connsiteX14" fmla="*/ 659299 w 2661354"/>
                      <a:gd name="connsiteY14" fmla="*/ 3158568 h 3172751"/>
                      <a:gd name="connsiteX15" fmla="*/ 1251253 w 2661354"/>
                      <a:gd name="connsiteY15" fmla="*/ 3043065 h 3172751"/>
                      <a:gd name="connsiteX16" fmla="*/ 1583325 w 2661354"/>
                      <a:gd name="connsiteY16" fmla="*/ 3062315 h 3172751"/>
                      <a:gd name="connsiteX17" fmla="*/ 2011649 w 2661354"/>
                      <a:gd name="connsiteY17" fmla="*/ 3168193 h 3172751"/>
                      <a:gd name="connsiteX18" fmla="*/ 2054963 w 2661354"/>
                      <a:gd name="connsiteY18" fmla="*/ 3023814 h 3172751"/>
                      <a:gd name="connsiteX19" fmla="*/ 2208967 w 2661354"/>
                      <a:gd name="connsiteY19" fmla="*/ 3071941 h 3172751"/>
                      <a:gd name="connsiteX20" fmla="*/ 2661354 w 2661354"/>
                      <a:gd name="connsiteY20" fmla="*/ 2816871 h 3172751"/>
                      <a:gd name="connsiteX21" fmla="*/ 2516975 w 2661354"/>
                      <a:gd name="connsiteY21" fmla="*/ 2171978 h 3172751"/>
                      <a:gd name="connsiteX22" fmla="*/ 2276344 w 2661354"/>
                      <a:gd name="connsiteY22" fmla="*/ 1811031 h 3172751"/>
                      <a:gd name="connsiteX23" fmla="*/ 1939459 w 2661354"/>
                      <a:gd name="connsiteY23" fmla="*/ 1512648 h 3172751"/>
                      <a:gd name="connsiteX24" fmla="*/ 1900958 w 2661354"/>
                      <a:gd name="connsiteY24" fmla="*/ 1493397 h 3172751"/>
                      <a:gd name="connsiteX25" fmla="*/ 1564074 w 2661354"/>
                      <a:gd name="connsiteY25" fmla="*/ 1238328 h 3172751"/>
                      <a:gd name="connsiteX26" fmla="*/ 1357131 w 2661354"/>
                      <a:gd name="connsiteY26" fmla="*/ 949570 h 3172751"/>
                      <a:gd name="connsiteX27" fmla="*/ 1395631 w 2661354"/>
                      <a:gd name="connsiteY27" fmla="*/ 429805 h 3172751"/>
                      <a:gd name="connsiteX28" fmla="*/ 1164626 w 2661354"/>
                      <a:gd name="connsiteY28" fmla="*/ 121797 h 3172751"/>
                      <a:gd name="connsiteX29" fmla="*/ 962495 w 2661354"/>
                      <a:gd name="connsiteY29" fmla="*/ 6294 h 3172751"/>
                      <a:gd name="connsiteX0" fmla="*/ 962495 w 2661354"/>
                      <a:gd name="connsiteY0" fmla="*/ 6294 h 3208745"/>
                      <a:gd name="connsiteX1" fmla="*/ 1087624 w 2661354"/>
                      <a:gd name="connsiteY1" fmla="*/ 415368 h 3208745"/>
                      <a:gd name="connsiteX2" fmla="*/ 1029872 w 2661354"/>
                      <a:gd name="connsiteY2" fmla="*/ 795566 h 3208745"/>
                      <a:gd name="connsiteX3" fmla="*/ 668925 w 2661354"/>
                      <a:gd name="connsiteY3" fmla="*/ 877381 h 3208745"/>
                      <a:gd name="connsiteX4" fmla="*/ 399417 w 2661354"/>
                      <a:gd name="connsiteY4" fmla="*/ 1137262 h 3208745"/>
                      <a:gd name="connsiteX5" fmla="*/ 293539 w 2661354"/>
                      <a:gd name="connsiteY5" fmla="*/ 1661840 h 3208745"/>
                      <a:gd name="connsiteX6" fmla="*/ 327228 w 2661354"/>
                      <a:gd name="connsiteY6" fmla="*/ 2157541 h 3208745"/>
                      <a:gd name="connsiteX7" fmla="*/ 91409 w 2661354"/>
                      <a:gd name="connsiteY7" fmla="*/ 2340421 h 3208745"/>
                      <a:gd name="connsiteX8" fmla="*/ 14407 w 2661354"/>
                      <a:gd name="connsiteY8" fmla="*/ 2677305 h 3208745"/>
                      <a:gd name="connsiteX9" fmla="*/ 360916 w 2661354"/>
                      <a:gd name="connsiteY9" fmla="*/ 2879436 h 3208745"/>
                      <a:gd name="connsiteX10" fmla="*/ 158785 w 2661354"/>
                      <a:gd name="connsiteY10" fmla="*/ 3028628 h 3208745"/>
                      <a:gd name="connsiteX11" fmla="*/ 486045 w 2661354"/>
                      <a:gd name="connsiteY11" fmla="*/ 2999751 h 3208745"/>
                      <a:gd name="connsiteX12" fmla="*/ 967308 w 2661354"/>
                      <a:gd name="connsiteY12" fmla="*/ 2961250 h 3208745"/>
                      <a:gd name="connsiteX13" fmla="*/ 702613 w 2661354"/>
                      <a:gd name="connsiteY13" fmla="*/ 3105629 h 3208745"/>
                      <a:gd name="connsiteX14" fmla="*/ 635236 w 2661354"/>
                      <a:gd name="connsiteY14" fmla="*/ 3197069 h 3208745"/>
                      <a:gd name="connsiteX15" fmla="*/ 1251253 w 2661354"/>
                      <a:gd name="connsiteY15" fmla="*/ 3043065 h 3208745"/>
                      <a:gd name="connsiteX16" fmla="*/ 1583325 w 2661354"/>
                      <a:gd name="connsiteY16" fmla="*/ 3062315 h 3208745"/>
                      <a:gd name="connsiteX17" fmla="*/ 2011649 w 2661354"/>
                      <a:gd name="connsiteY17" fmla="*/ 3168193 h 3208745"/>
                      <a:gd name="connsiteX18" fmla="*/ 2054963 w 2661354"/>
                      <a:gd name="connsiteY18" fmla="*/ 3023814 h 3208745"/>
                      <a:gd name="connsiteX19" fmla="*/ 2208967 w 2661354"/>
                      <a:gd name="connsiteY19" fmla="*/ 3071941 h 3208745"/>
                      <a:gd name="connsiteX20" fmla="*/ 2661354 w 2661354"/>
                      <a:gd name="connsiteY20" fmla="*/ 2816871 h 3208745"/>
                      <a:gd name="connsiteX21" fmla="*/ 2516975 w 2661354"/>
                      <a:gd name="connsiteY21" fmla="*/ 2171978 h 3208745"/>
                      <a:gd name="connsiteX22" fmla="*/ 2276344 w 2661354"/>
                      <a:gd name="connsiteY22" fmla="*/ 1811031 h 3208745"/>
                      <a:gd name="connsiteX23" fmla="*/ 1939459 w 2661354"/>
                      <a:gd name="connsiteY23" fmla="*/ 1512648 h 3208745"/>
                      <a:gd name="connsiteX24" fmla="*/ 1900958 w 2661354"/>
                      <a:gd name="connsiteY24" fmla="*/ 1493397 h 3208745"/>
                      <a:gd name="connsiteX25" fmla="*/ 1564074 w 2661354"/>
                      <a:gd name="connsiteY25" fmla="*/ 1238328 h 3208745"/>
                      <a:gd name="connsiteX26" fmla="*/ 1357131 w 2661354"/>
                      <a:gd name="connsiteY26" fmla="*/ 949570 h 3208745"/>
                      <a:gd name="connsiteX27" fmla="*/ 1395631 w 2661354"/>
                      <a:gd name="connsiteY27" fmla="*/ 429805 h 3208745"/>
                      <a:gd name="connsiteX28" fmla="*/ 1164626 w 2661354"/>
                      <a:gd name="connsiteY28" fmla="*/ 121797 h 3208745"/>
                      <a:gd name="connsiteX29" fmla="*/ 962495 w 2661354"/>
                      <a:gd name="connsiteY29" fmla="*/ 6294 h 3208745"/>
                      <a:gd name="connsiteX0" fmla="*/ 962495 w 2661354"/>
                      <a:gd name="connsiteY0" fmla="*/ 6294 h 3218443"/>
                      <a:gd name="connsiteX1" fmla="*/ 1087624 w 2661354"/>
                      <a:gd name="connsiteY1" fmla="*/ 415368 h 3218443"/>
                      <a:gd name="connsiteX2" fmla="*/ 1029872 w 2661354"/>
                      <a:gd name="connsiteY2" fmla="*/ 795566 h 3218443"/>
                      <a:gd name="connsiteX3" fmla="*/ 668925 w 2661354"/>
                      <a:gd name="connsiteY3" fmla="*/ 877381 h 3218443"/>
                      <a:gd name="connsiteX4" fmla="*/ 399417 w 2661354"/>
                      <a:gd name="connsiteY4" fmla="*/ 1137262 h 3218443"/>
                      <a:gd name="connsiteX5" fmla="*/ 293539 w 2661354"/>
                      <a:gd name="connsiteY5" fmla="*/ 1661840 h 3218443"/>
                      <a:gd name="connsiteX6" fmla="*/ 327228 w 2661354"/>
                      <a:gd name="connsiteY6" fmla="*/ 2157541 h 3218443"/>
                      <a:gd name="connsiteX7" fmla="*/ 91409 w 2661354"/>
                      <a:gd name="connsiteY7" fmla="*/ 2340421 h 3218443"/>
                      <a:gd name="connsiteX8" fmla="*/ 14407 w 2661354"/>
                      <a:gd name="connsiteY8" fmla="*/ 2677305 h 3218443"/>
                      <a:gd name="connsiteX9" fmla="*/ 360916 w 2661354"/>
                      <a:gd name="connsiteY9" fmla="*/ 2879436 h 3218443"/>
                      <a:gd name="connsiteX10" fmla="*/ 158785 w 2661354"/>
                      <a:gd name="connsiteY10" fmla="*/ 3028628 h 3218443"/>
                      <a:gd name="connsiteX11" fmla="*/ 486045 w 2661354"/>
                      <a:gd name="connsiteY11" fmla="*/ 2999751 h 3218443"/>
                      <a:gd name="connsiteX12" fmla="*/ 967308 w 2661354"/>
                      <a:gd name="connsiteY12" fmla="*/ 2961250 h 3218443"/>
                      <a:gd name="connsiteX13" fmla="*/ 702613 w 2661354"/>
                      <a:gd name="connsiteY13" fmla="*/ 3105629 h 3218443"/>
                      <a:gd name="connsiteX14" fmla="*/ 635236 w 2661354"/>
                      <a:gd name="connsiteY14" fmla="*/ 3197069 h 3218443"/>
                      <a:gd name="connsiteX15" fmla="*/ 1251253 w 2661354"/>
                      <a:gd name="connsiteY15" fmla="*/ 3043065 h 3218443"/>
                      <a:gd name="connsiteX16" fmla="*/ 1583325 w 2661354"/>
                      <a:gd name="connsiteY16" fmla="*/ 3062315 h 3218443"/>
                      <a:gd name="connsiteX17" fmla="*/ 2011649 w 2661354"/>
                      <a:gd name="connsiteY17" fmla="*/ 3168193 h 3218443"/>
                      <a:gd name="connsiteX18" fmla="*/ 2054963 w 2661354"/>
                      <a:gd name="connsiteY18" fmla="*/ 3023814 h 3218443"/>
                      <a:gd name="connsiteX19" fmla="*/ 2208967 w 2661354"/>
                      <a:gd name="connsiteY19" fmla="*/ 3071941 h 3218443"/>
                      <a:gd name="connsiteX20" fmla="*/ 2661354 w 2661354"/>
                      <a:gd name="connsiteY20" fmla="*/ 2816871 h 3218443"/>
                      <a:gd name="connsiteX21" fmla="*/ 2516975 w 2661354"/>
                      <a:gd name="connsiteY21" fmla="*/ 2171978 h 3218443"/>
                      <a:gd name="connsiteX22" fmla="*/ 2276344 w 2661354"/>
                      <a:gd name="connsiteY22" fmla="*/ 1811031 h 3218443"/>
                      <a:gd name="connsiteX23" fmla="*/ 1939459 w 2661354"/>
                      <a:gd name="connsiteY23" fmla="*/ 1512648 h 3218443"/>
                      <a:gd name="connsiteX24" fmla="*/ 1900958 w 2661354"/>
                      <a:gd name="connsiteY24" fmla="*/ 1493397 h 3218443"/>
                      <a:gd name="connsiteX25" fmla="*/ 1564074 w 2661354"/>
                      <a:gd name="connsiteY25" fmla="*/ 1238328 h 3218443"/>
                      <a:gd name="connsiteX26" fmla="*/ 1357131 w 2661354"/>
                      <a:gd name="connsiteY26" fmla="*/ 949570 h 3218443"/>
                      <a:gd name="connsiteX27" fmla="*/ 1395631 w 2661354"/>
                      <a:gd name="connsiteY27" fmla="*/ 429805 h 3218443"/>
                      <a:gd name="connsiteX28" fmla="*/ 1164626 w 2661354"/>
                      <a:gd name="connsiteY28" fmla="*/ 121797 h 3218443"/>
                      <a:gd name="connsiteX29" fmla="*/ 962495 w 2661354"/>
                      <a:gd name="connsiteY29" fmla="*/ 6294 h 3218443"/>
                      <a:gd name="connsiteX0" fmla="*/ 962495 w 2661354"/>
                      <a:gd name="connsiteY0" fmla="*/ 6294 h 3218443"/>
                      <a:gd name="connsiteX1" fmla="*/ 1087624 w 2661354"/>
                      <a:gd name="connsiteY1" fmla="*/ 415368 h 3218443"/>
                      <a:gd name="connsiteX2" fmla="*/ 1029872 w 2661354"/>
                      <a:gd name="connsiteY2" fmla="*/ 795566 h 3218443"/>
                      <a:gd name="connsiteX3" fmla="*/ 668925 w 2661354"/>
                      <a:gd name="connsiteY3" fmla="*/ 877381 h 3218443"/>
                      <a:gd name="connsiteX4" fmla="*/ 399417 w 2661354"/>
                      <a:gd name="connsiteY4" fmla="*/ 1137262 h 3218443"/>
                      <a:gd name="connsiteX5" fmla="*/ 293539 w 2661354"/>
                      <a:gd name="connsiteY5" fmla="*/ 1661840 h 3218443"/>
                      <a:gd name="connsiteX6" fmla="*/ 327228 w 2661354"/>
                      <a:gd name="connsiteY6" fmla="*/ 2157541 h 3218443"/>
                      <a:gd name="connsiteX7" fmla="*/ 91409 w 2661354"/>
                      <a:gd name="connsiteY7" fmla="*/ 2340421 h 3218443"/>
                      <a:gd name="connsiteX8" fmla="*/ 14407 w 2661354"/>
                      <a:gd name="connsiteY8" fmla="*/ 2677305 h 3218443"/>
                      <a:gd name="connsiteX9" fmla="*/ 360916 w 2661354"/>
                      <a:gd name="connsiteY9" fmla="*/ 2879436 h 3218443"/>
                      <a:gd name="connsiteX10" fmla="*/ 158785 w 2661354"/>
                      <a:gd name="connsiteY10" fmla="*/ 3028628 h 3218443"/>
                      <a:gd name="connsiteX11" fmla="*/ 486045 w 2661354"/>
                      <a:gd name="connsiteY11" fmla="*/ 2999751 h 3218443"/>
                      <a:gd name="connsiteX12" fmla="*/ 967308 w 2661354"/>
                      <a:gd name="connsiteY12" fmla="*/ 2961250 h 3218443"/>
                      <a:gd name="connsiteX13" fmla="*/ 635236 w 2661354"/>
                      <a:gd name="connsiteY13" fmla="*/ 3197069 h 3218443"/>
                      <a:gd name="connsiteX14" fmla="*/ 1251253 w 2661354"/>
                      <a:gd name="connsiteY14" fmla="*/ 3043065 h 3218443"/>
                      <a:gd name="connsiteX15" fmla="*/ 1583325 w 2661354"/>
                      <a:gd name="connsiteY15" fmla="*/ 3062315 h 3218443"/>
                      <a:gd name="connsiteX16" fmla="*/ 2011649 w 2661354"/>
                      <a:gd name="connsiteY16" fmla="*/ 3168193 h 3218443"/>
                      <a:gd name="connsiteX17" fmla="*/ 2054963 w 2661354"/>
                      <a:gd name="connsiteY17" fmla="*/ 3023814 h 3218443"/>
                      <a:gd name="connsiteX18" fmla="*/ 2208967 w 2661354"/>
                      <a:gd name="connsiteY18" fmla="*/ 3071941 h 3218443"/>
                      <a:gd name="connsiteX19" fmla="*/ 2661354 w 2661354"/>
                      <a:gd name="connsiteY19" fmla="*/ 2816871 h 3218443"/>
                      <a:gd name="connsiteX20" fmla="*/ 2516975 w 2661354"/>
                      <a:gd name="connsiteY20" fmla="*/ 2171978 h 3218443"/>
                      <a:gd name="connsiteX21" fmla="*/ 2276344 w 2661354"/>
                      <a:gd name="connsiteY21" fmla="*/ 1811031 h 3218443"/>
                      <a:gd name="connsiteX22" fmla="*/ 1939459 w 2661354"/>
                      <a:gd name="connsiteY22" fmla="*/ 1512648 h 3218443"/>
                      <a:gd name="connsiteX23" fmla="*/ 1900958 w 2661354"/>
                      <a:gd name="connsiteY23" fmla="*/ 1493397 h 3218443"/>
                      <a:gd name="connsiteX24" fmla="*/ 1564074 w 2661354"/>
                      <a:gd name="connsiteY24" fmla="*/ 1238328 h 3218443"/>
                      <a:gd name="connsiteX25" fmla="*/ 1357131 w 2661354"/>
                      <a:gd name="connsiteY25" fmla="*/ 949570 h 3218443"/>
                      <a:gd name="connsiteX26" fmla="*/ 1395631 w 2661354"/>
                      <a:gd name="connsiteY26" fmla="*/ 429805 h 3218443"/>
                      <a:gd name="connsiteX27" fmla="*/ 1164626 w 2661354"/>
                      <a:gd name="connsiteY27" fmla="*/ 121797 h 3218443"/>
                      <a:gd name="connsiteX28" fmla="*/ 962495 w 2661354"/>
                      <a:gd name="connsiteY28" fmla="*/ 6294 h 3218443"/>
                      <a:gd name="connsiteX0" fmla="*/ 962495 w 2661354"/>
                      <a:gd name="connsiteY0" fmla="*/ 6294 h 3226981"/>
                      <a:gd name="connsiteX1" fmla="*/ 1087624 w 2661354"/>
                      <a:gd name="connsiteY1" fmla="*/ 415368 h 3226981"/>
                      <a:gd name="connsiteX2" fmla="*/ 1029872 w 2661354"/>
                      <a:gd name="connsiteY2" fmla="*/ 795566 h 3226981"/>
                      <a:gd name="connsiteX3" fmla="*/ 668925 w 2661354"/>
                      <a:gd name="connsiteY3" fmla="*/ 877381 h 3226981"/>
                      <a:gd name="connsiteX4" fmla="*/ 399417 w 2661354"/>
                      <a:gd name="connsiteY4" fmla="*/ 1137262 h 3226981"/>
                      <a:gd name="connsiteX5" fmla="*/ 293539 w 2661354"/>
                      <a:gd name="connsiteY5" fmla="*/ 1661840 h 3226981"/>
                      <a:gd name="connsiteX6" fmla="*/ 327228 w 2661354"/>
                      <a:gd name="connsiteY6" fmla="*/ 2157541 h 3226981"/>
                      <a:gd name="connsiteX7" fmla="*/ 91409 w 2661354"/>
                      <a:gd name="connsiteY7" fmla="*/ 2340421 h 3226981"/>
                      <a:gd name="connsiteX8" fmla="*/ 14407 w 2661354"/>
                      <a:gd name="connsiteY8" fmla="*/ 2677305 h 3226981"/>
                      <a:gd name="connsiteX9" fmla="*/ 360916 w 2661354"/>
                      <a:gd name="connsiteY9" fmla="*/ 2879436 h 3226981"/>
                      <a:gd name="connsiteX10" fmla="*/ 158785 w 2661354"/>
                      <a:gd name="connsiteY10" fmla="*/ 3028628 h 3226981"/>
                      <a:gd name="connsiteX11" fmla="*/ 486045 w 2661354"/>
                      <a:gd name="connsiteY11" fmla="*/ 2999751 h 3226981"/>
                      <a:gd name="connsiteX12" fmla="*/ 967308 w 2661354"/>
                      <a:gd name="connsiteY12" fmla="*/ 2961250 h 3226981"/>
                      <a:gd name="connsiteX13" fmla="*/ 635236 w 2661354"/>
                      <a:gd name="connsiteY13" fmla="*/ 3197069 h 3226981"/>
                      <a:gd name="connsiteX14" fmla="*/ 1251253 w 2661354"/>
                      <a:gd name="connsiteY14" fmla="*/ 3043065 h 3226981"/>
                      <a:gd name="connsiteX15" fmla="*/ 1583325 w 2661354"/>
                      <a:gd name="connsiteY15" fmla="*/ 3062315 h 3226981"/>
                      <a:gd name="connsiteX16" fmla="*/ 2011649 w 2661354"/>
                      <a:gd name="connsiteY16" fmla="*/ 3168193 h 3226981"/>
                      <a:gd name="connsiteX17" fmla="*/ 2054963 w 2661354"/>
                      <a:gd name="connsiteY17" fmla="*/ 3023814 h 3226981"/>
                      <a:gd name="connsiteX18" fmla="*/ 2208967 w 2661354"/>
                      <a:gd name="connsiteY18" fmla="*/ 3071941 h 3226981"/>
                      <a:gd name="connsiteX19" fmla="*/ 2661354 w 2661354"/>
                      <a:gd name="connsiteY19" fmla="*/ 2816871 h 3226981"/>
                      <a:gd name="connsiteX20" fmla="*/ 2516975 w 2661354"/>
                      <a:gd name="connsiteY20" fmla="*/ 2171978 h 3226981"/>
                      <a:gd name="connsiteX21" fmla="*/ 2276344 w 2661354"/>
                      <a:gd name="connsiteY21" fmla="*/ 1811031 h 3226981"/>
                      <a:gd name="connsiteX22" fmla="*/ 1939459 w 2661354"/>
                      <a:gd name="connsiteY22" fmla="*/ 1512648 h 3226981"/>
                      <a:gd name="connsiteX23" fmla="*/ 1900958 w 2661354"/>
                      <a:gd name="connsiteY23" fmla="*/ 1493397 h 3226981"/>
                      <a:gd name="connsiteX24" fmla="*/ 1564074 w 2661354"/>
                      <a:gd name="connsiteY24" fmla="*/ 1238328 h 3226981"/>
                      <a:gd name="connsiteX25" fmla="*/ 1357131 w 2661354"/>
                      <a:gd name="connsiteY25" fmla="*/ 949570 h 3226981"/>
                      <a:gd name="connsiteX26" fmla="*/ 1395631 w 2661354"/>
                      <a:gd name="connsiteY26" fmla="*/ 429805 h 3226981"/>
                      <a:gd name="connsiteX27" fmla="*/ 1164626 w 2661354"/>
                      <a:gd name="connsiteY27" fmla="*/ 121797 h 3226981"/>
                      <a:gd name="connsiteX28" fmla="*/ 962495 w 2661354"/>
                      <a:gd name="connsiteY28" fmla="*/ 6294 h 3226981"/>
                      <a:gd name="connsiteX0" fmla="*/ 962495 w 2661354"/>
                      <a:gd name="connsiteY0" fmla="*/ 6294 h 3168193"/>
                      <a:gd name="connsiteX1" fmla="*/ 1087624 w 2661354"/>
                      <a:gd name="connsiteY1" fmla="*/ 415368 h 3168193"/>
                      <a:gd name="connsiteX2" fmla="*/ 1029872 w 2661354"/>
                      <a:gd name="connsiteY2" fmla="*/ 795566 h 3168193"/>
                      <a:gd name="connsiteX3" fmla="*/ 668925 w 2661354"/>
                      <a:gd name="connsiteY3" fmla="*/ 877381 h 3168193"/>
                      <a:gd name="connsiteX4" fmla="*/ 399417 w 2661354"/>
                      <a:gd name="connsiteY4" fmla="*/ 1137262 h 3168193"/>
                      <a:gd name="connsiteX5" fmla="*/ 293539 w 2661354"/>
                      <a:gd name="connsiteY5" fmla="*/ 1661840 h 3168193"/>
                      <a:gd name="connsiteX6" fmla="*/ 327228 w 2661354"/>
                      <a:gd name="connsiteY6" fmla="*/ 2157541 h 3168193"/>
                      <a:gd name="connsiteX7" fmla="*/ 91409 w 2661354"/>
                      <a:gd name="connsiteY7" fmla="*/ 2340421 h 3168193"/>
                      <a:gd name="connsiteX8" fmla="*/ 14407 w 2661354"/>
                      <a:gd name="connsiteY8" fmla="*/ 2677305 h 3168193"/>
                      <a:gd name="connsiteX9" fmla="*/ 360916 w 2661354"/>
                      <a:gd name="connsiteY9" fmla="*/ 2879436 h 3168193"/>
                      <a:gd name="connsiteX10" fmla="*/ 158785 w 2661354"/>
                      <a:gd name="connsiteY10" fmla="*/ 3028628 h 3168193"/>
                      <a:gd name="connsiteX11" fmla="*/ 486045 w 2661354"/>
                      <a:gd name="connsiteY11" fmla="*/ 2999751 h 3168193"/>
                      <a:gd name="connsiteX12" fmla="*/ 967308 w 2661354"/>
                      <a:gd name="connsiteY12" fmla="*/ 2961250 h 3168193"/>
                      <a:gd name="connsiteX13" fmla="*/ 615985 w 2661354"/>
                      <a:gd name="connsiteY13" fmla="*/ 3129692 h 3168193"/>
                      <a:gd name="connsiteX14" fmla="*/ 1251253 w 2661354"/>
                      <a:gd name="connsiteY14" fmla="*/ 3043065 h 3168193"/>
                      <a:gd name="connsiteX15" fmla="*/ 1583325 w 2661354"/>
                      <a:gd name="connsiteY15" fmla="*/ 3062315 h 3168193"/>
                      <a:gd name="connsiteX16" fmla="*/ 2011649 w 2661354"/>
                      <a:gd name="connsiteY16" fmla="*/ 3168193 h 3168193"/>
                      <a:gd name="connsiteX17" fmla="*/ 2054963 w 2661354"/>
                      <a:gd name="connsiteY17" fmla="*/ 3023814 h 3168193"/>
                      <a:gd name="connsiteX18" fmla="*/ 2208967 w 2661354"/>
                      <a:gd name="connsiteY18" fmla="*/ 3071941 h 3168193"/>
                      <a:gd name="connsiteX19" fmla="*/ 2661354 w 2661354"/>
                      <a:gd name="connsiteY19" fmla="*/ 2816871 h 3168193"/>
                      <a:gd name="connsiteX20" fmla="*/ 2516975 w 2661354"/>
                      <a:gd name="connsiteY20" fmla="*/ 2171978 h 3168193"/>
                      <a:gd name="connsiteX21" fmla="*/ 2276344 w 2661354"/>
                      <a:gd name="connsiteY21" fmla="*/ 1811031 h 3168193"/>
                      <a:gd name="connsiteX22" fmla="*/ 1939459 w 2661354"/>
                      <a:gd name="connsiteY22" fmla="*/ 1512648 h 3168193"/>
                      <a:gd name="connsiteX23" fmla="*/ 1900958 w 2661354"/>
                      <a:gd name="connsiteY23" fmla="*/ 1493397 h 3168193"/>
                      <a:gd name="connsiteX24" fmla="*/ 1564074 w 2661354"/>
                      <a:gd name="connsiteY24" fmla="*/ 1238328 h 3168193"/>
                      <a:gd name="connsiteX25" fmla="*/ 1357131 w 2661354"/>
                      <a:gd name="connsiteY25" fmla="*/ 949570 h 3168193"/>
                      <a:gd name="connsiteX26" fmla="*/ 1395631 w 2661354"/>
                      <a:gd name="connsiteY26" fmla="*/ 429805 h 3168193"/>
                      <a:gd name="connsiteX27" fmla="*/ 1164626 w 2661354"/>
                      <a:gd name="connsiteY27" fmla="*/ 121797 h 3168193"/>
                      <a:gd name="connsiteX28" fmla="*/ 962495 w 2661354"/>
                      <a:gd name="connsiteY28" fmla="*/ 6294 h 3168193"/>
                      <a:gd name="connsiteX0" fmla="*/ 962495 w 2661354"/>
                      <a:gd name="connsiteY0" fmla="*/ 6294 h 3168193"/>
                      <a:gd name="connsiteX1" fmla="*/ 1087624 w 2661354"/>
                      <a:gd name="connsiteY1" fmla="*/ 415368 h 3168193"/>
                      <a:gd name="connsiteX2" fmla="*/ 1029872 w 2661354"/>
                      <a:gd name="connsiteY2" fmla="*/ 795566 h 3168193"/>
                      <a:gd name="connsiteX3" fmla="*/ 668925 w 2661354"/>
                      <a:gd name="connsiteY3" fmla="*/ 877381 h 3168193"/>
                      <a:gd name="connsiteX4" fmla="*/ 399417 w 2661354"/>
                      <a:gd name="connsiteY4" fmla="*/ 1137262 h 3168193"/>
                      <a:gd name="connsiteX5" fmla="*/ 293539 w 2661354"/>
                      <a:gd name="connsiteY5" fmla="*/ 1661840 h 3168193"/>
                      <a:gd name="connsiteX6" fmla="*/ 327228 w 2661354"/>
                      <a:gd name="connsiteY6" fmla="*/ 2157541 h 3168193"/>
                      <a:gd name="connsiteX7" fmla="*/ 91409 w 2661354"/>
                      <a:gd name="connsiteY7" fmla="*/ 2340421 h 3168193"/>
                      <a:gd name="connsiteX8" fmla="*/ 14407 w 2661354"/>
                      <a:gd name="connsiteY8" fmla="*/ 2677305 h 3168193"/>
                      <a:gd name="connsiteX9" fmla="*/ 360916 w 2661354"/>
                      <a:gd name="connsiteY9" fmla="*/ 2879436 h 3168193"/>
                      <a:gd name="connsiteX10" fmla="*/ 158785 w 2661354"/>
                      <a:gd name="connsiteY10" fmla="*/ 3028628 h 3168193"/>
                      <a:gd name="connsiteX11" fmla="*/ 486045 w 2661354"/>
                      <a:gd name="connsiteY11" fmla="*/ 2999751 h 3168193"/>
                      <a:gd name="connsiteX12" fmla="*/ 967308 w 2661354"/>
                      <a:gd name="connsiteY12" fmla="*/ 2961250 h 3168193"/>
                      <a:gd name="connsiteX13" fmla="*/ 615985 w 2661354"/>
                      <a:gd name="connsiteY13" fmla="*/ 3129692 h 3168193"/>
                      <a:gd name="connsiteX14" fmla="*/ 1246440 w 2661354"/>
                      <a:gd name="connsiteY14" fmla="*/ 3105629 h 3168193"/>
                      <a:gd name="connsiteX15" fmla="*/ 1583325 w 2661354"/>
                      <a:gd name="connsiteY15" fmla="*/ 3062315 h 3168193"/>
                      <a:gd name="connsiteX16" fmla="*/ 2011649 w 2661354"/>
                      <a:gd name="connsiteY16" fmla="*/ 3168193 h 3168193"/>
                      <a:gd name="connsiteX17" fmla="*/ 2054963 w 2661354"/>
                      <a:gd name="connsiteY17" fmla="*/ 3023814 h 3168193"/>
                      <a:gd name="connsiteX18" fmla="*/ 2208967 w 2661354"/>
                      <a:gd name="connsiteY18" fmla="*/ 3071941 h 3168193"/>
                      <a:gd name="connsiteX19" fmla="*/ 2661354 w 2661354"/>
                      <a:gd name="connsiteY19" fmla="*/ 2816871 h 3168193"/>
                      <a:gd name="connsiteX20" fmla="*/ 2516975 w 2661354"/>
                      <a:gd name="connsiteY20" fmla="*/ 2171978 h 3168193"/>
                      <a:gd name="connsiteX21" fmla="*/ 2276344 w 2661354"/>
                      <a:gd name="connsiteY21" fmla="*/ 1811031 h 3168193"/>
                      <a:gd name="connsiteX22" fmla="*/ 1939459 w 2661354"/>
                      <a:gd name="connsiteY22" fmla="*/ 1512648 h 3168193"/>
                      <a:gd name="connsiteX23" fmla="*/ 1900958 w 2661354"/>
                      <a:gd name="connsiteY23" fmla="*/ 1493397 h 3168193"/>
                      <a:gd name="connsiteX24" fmla="*/ 1564074 w 2661354"/>
                      <a:gd name="connsiteY24" fmla="*/ 1238328 h 3168193"/>
                      <a:gd name="connsiteX25" fmla="*/ 1357131 w 2661354"/>
                      <a:gd name="connsiteY25" fmla="*/ 949570 h 3168193"/>
                      <a:gd name="connsiteX26" fmla="*/ 1395631 w 2661354"/>
                      <a:gd name="connsiteY26" fmla="*/ 429805 h 3168193"/>
                      <a:gd name="connsiteX27" fmla="*/ 1164626 w 2661354"/>
                      <a:gd name="connsiteY27" fmla="*/ 121797 h 3168193"/>
                      <a:gd name="connsiteX28" fmla="*/ 962495 w 2661354"/>
                      <a:gd name="connsiteY28" fmla="*/ 6294 h 3168193"/>
                      <a:gd name="connsiteX0" fmla="*/ 962495 w 2661354"/>
                      <a:gd name="connsiteY0" fmla="*/ 6294 h 3168428"/>
                      <a:gd name="connsiteX1" fmla="*/ 1087624 w 2661354"/>
                      <a:gd name="connsiteY1" fmla="*/ 415368 h 3168428"/>
                      <a:gd name="connsiteX2" fmla="*/ 1029872 w 2661354"/>
                      <a:gd name="connsiteY2" fmla="*/ 795566 h 3168428"/>
                      <a:gd name="connsiteX3" fmla="*/ 668925 w 2661354"/>
                      <a:gd name="connsiteY3" fmla="*/ 877381 h 3168428"/>
                      <a:gd name="connsiteX4" fmla="*/ 399417 w 2661354"/>
                      <a:gd name="connsiteY4" fmla="*/ 1137262 h 3168428"/>
                      <a:gd name="connsiteX5" fmla="*/ 293539 w 2661354"/>
                      <a:gd name="connsiteY5" fmla="*/ 1661840 h 3168428"/>
                      <a:gd name="connsiteX6" fmla="*/ 327228 w 2661354"/>
                      <a:gd name="connsiteY6" fmla="*/ 2157541 h 3168428"/>
                      <a:gd name="connsiteX7" fmla="*/ 91409 w 2661354"/>
                      <a:gd name="connsiteY7" fmla="*/ 2340421 h 3168428"/>
                      <a:gd name="connsiteX8" fmla="*/ 14407 w 2661354"/>
                      <a:gd name="connsiteY8" fmla="*/ 2677305 h 3168428"/>
                      <a:gd name="connsiteX9" fmla="*/ 360916 w 2661354"/>
                      <a:gd name="connsiteY9" fmla="*/ 2879436 h 3168428"/>
                      <a:gd name="connsiteX10" fmla="*/ 158785 w 2661354"/>
                      <a:gd name="connsiteY10" fmla="*/ 3028628 h 3168428"/>
                      <a:gd name="connsiteX11" fmla="*/ 486045 w 2661354"/>
                      <a:gd name="connsiteY11" fmla="*/ 2999751 h 3168428"/>
                      <a:gd name="connsiteX12" fmla="*/ 967308 w 2661354"/>
                      <a:gd name="connsiteY12" fmla="*/ 2961250 h 3168428"/>
                      <a:gd name="connsiteX13" fmla="*/ 615985 w 2661354"/>
                      <a:gd name="connsiteY13" fmla="*/ 3129692 h 3168428"/>
                      <a:gd name="connsiteX14" fmla="*/ 1246440 w 2661354"/>
                      <a:gd name="connsiteY14" fmla="*/ 3105629 h 3168428"/>
                      <a:gd name="connsiteX15" fmla="*/ 1583325 w 2661354"/>
                      <a:gd name="connsiteY15" fmla="*/ 3062315 h 3168428"/>
                      <a:gd name="connsiteX16" fmla="*/ 2011649 w 2661354"/>
                      <a:gd name="connsiteY16" fmla="*/ 3168193 h 3168428"/>
                      <a:gd name="connsiteX17" fmla="*/ 2054963 w 2661354"/>
                      <a:gd name="connsiteY17" fmla="*/ 3023814 h 3168428"/>
                      <a:gd name="connsiteX18" fmla="*/ 2208967 w 2661354"/>
                      <a:gd name="connsiteY18" fmla="*/ 3071941 h 3168428"/>
                      <a:gd name="connsiteX19" fmla="*/ 2661354 w 2661354"/>
                      <a:gd name="connsiteY19" fmla="*/ 2816871 h 3168428"/>
                      <a:gd name="connsiteX20" fmla="*/ 2516975 w 2661354"/>
                      <a:gd name="connsiteY20" fmla="*/ 2171978 h 3168428"/>
                      <a:gd name="connsiteX21" fmla="*/ 2276344 w 2661354"/>
                      <a:gd name="connsiteY21" fmla="*/ 1811031 h 3168428"/>
                      <a:gd name="connsiteX22" fmla="*/ 1939459 w 2661354"/>
                      <a:gd name="connsiteY22" fmla="*/ 1512648 h 3168428"/>
                      <a:gd name="connsiteX23" fmla="*/ 1900958 w 2661354"/>
                      <a:gd name="connsiteY23" fmla="*/ 1493397 h 3168428"/>
                      <a:gd name="connsiteX24" fmla="*/ 1564074 w 2661354"/>
                      <a:gd name="connsiteY24" fmla="*/ 1238328 h 3168428"/>
                      <a:gd name="connsiteX25" fmla="*/ 1357131 w 2661354"/>
                      <a:gd name="connsiteY25" fmla="*/ 949570 h 3168428"/>
                      <a:gd name="connsiteX26" fmla="*/ 1395631 w 2661354"/>
                      <a:gd name="connsiteY26" fmla="*/ 429805 h 3168428"/>
                      <a:gd name="connsiteX27" fmla="*/ 1164626 w 2661354"/>
                      <a:gd name="connsiteY27" fmla="*/ 121797 h 3168428"/>
                      <a:gd name="connsiteX28" fmla="*/ 962495 w 2661354"/>
                      <a:gd name="connsiteY28" fmla="*/ 6294 h 3168428"/>
                      <a:gd name="connsiteX0" fmla="*/ 962495 w 2661354"/>
                      <a:gd name="connsiteY0" fmla="*/ 6294 h 3168767"/>
                      <a:gd name="connsiteX1" fmla="*/ 1087624 w 2661354"/>
                      <a:gd name="connsiteY1" fmla="*/ 415368 h 3168767"/>
                      <a:gd name="connsiteX2" fmla="*/ 1029872 w 2661354"/>
                      <a:gd name="connsiteY2" fmla="*/ 795566 h 3168767"/>
                      <a:gd name="connsiteX3" fmla="*/ 668925 w 2661354"/>
                      <a:gd name="connsiteY3" fmla="*/ 877381 h 3168767"/>
                      <a:gd name="connsiteX4" fmla="*/ 399417 w 2661354"/>
                      <a:gd name="connsiteY4" fmla="*/ 1137262 h 3168767"/>
                      <a:gd name="connsiteX5" fmla="*/ 293539 w 2661354"/>
                      <a:gd name="connsiteY5" fmla="*/ 1661840 h 3168767"/>
                      <a:gd name="connsiteX6" fmla="*/ 327228 w 2661354"/>
                      <a:gd name="connsiteY6" fmla="*/ 2157541 h 3168767"/>
                      <a:gd name="connsiteX7" fmla="*/ 91409 w 2661354"/>
                      <a:gd name="connsiteY7" fmla="*/ 2340421 h 3168767"/>
                      <a:gd name="connsiteX8" fmla="*/ 14407 w 2661354"/>
                      <a:gd name="connsiteY8" fmla="*/ 2677305 h 3168767"/>
                      <a:gd name="connsiteX9" fmla="*/ 360916 w 2661354"/>
                      <a:gd name="connsiteY9" fmla="*/ 2879436 h 3168767"/>
                      <a:gd name="connsiteX10" fmla="*/ 158785 w 2661354"/>
                      <a:gd name="connsiteY10" fmla="*/ 3028628 h 3168767"/>
                      <a:gd name="connsiteX11" fmla="*/ 486045 w 2661354"/>
                      <a:gd name="connsiteY11" fmla="*/ 2999751 h 3168767"/>
                      <a:gd name="connsiteX12" fmla="*/ 967308 w 2661354"/>
                      <a:gd name="connsiteY12" fmla="*/ 2961250 h 3168767"/>
                      <a:gd name="connsiteX13" fmla="*/ 615985 w 2661354"/>
                      <a:gd name="connsiteY13" fmla="*/ 3129692 h 3168767"/>
                      <a:gd name="connsiteX14" fmla="*/ 1246440 w 2661354"/>
                      <a:gd name="connsiteY14" fmla="*/ 3105629 h 3168767"/>
                      <a:gd name="connsiteX15" fmla="*/ 1588137 w 2661354"/>
                      <a:gd name="connsiteY15" fmla="*/ 3139317 h 3168767"/>
                      <a:gd name="connsiteX16" fmla="*/ 2011649 w 2661354"/>
                      <a:gd name="connsiteY16" fmla="*/ 3168193 h 3168767"/>
                      <a:gd name="connsiteX17" fmla="*/ 2054963 w 2661354"/>
                      <a:gd name="connsiteY17" fmla="*/ 3023814 h 3168767"/>
                      <a:gd name="connsiteX18" fmla="*/ 2208967 w 2661354"/>
                      <a:gd name="connsiteY18" fmla="*/ 3071941 h 3168767"/>
                      <a:gd name="connsiteX19" fmla="*/ 2661354 w 2661354"/>
                      <a:gd name="connsiteY19" fmla="*/ 2816871 h 3168767"/>
                      <a:gd name="connsiteX20" fmla="*/ 2516975 w 2661354"/>
                      <a:gd name="connsiteY20" fmla="*/ 2171978 h 3168767"/>
                      <a:gd name="connsiteX21" fmla="*/ 2276344 w 2661354"/>
                      <a:gd name="connsiteY21" fmla="*/ 1811031 h 3168767"/>
                      <a:gd name="connsiteX22" fmla="*/ 1939459 w 2661354"/>
                      <a:gd name="connsiteY22" fmla="*/ 1512648 h 3168767"/>
                      <a:gd name="connsiteX23" fmla="*/ 1900958 w 2661354"/>
                      <a:gd name="connsiteY23" fmla="*/ 1493397 h 3168767"/>
                      <a:gd name="connsiteX24" fmla="*/ 1564074 w 2661354"/>
                      <a:gd name="connsiteY24" fmla="*/ 1238328 h 3168767"/>
                      <a:gd name="connsiteX25" fmla="*/ 1357131 w 2661354"/>
                      <a:gd name="connsiteY25" fmla="*/ 949570 h 3168767"/>
                      <a:gd name="connsiteX26" fmla="*/ 1395631 w 2661354"/>
                      <a:gd name="connsiteY26" fmla="*/ 429805 h 3168767"/>
                      <a:gd name="connsiteX27" fmla="*/ 1164626 w 2661354"/>
                      <a:gd name="connsiteY27" fmla="*/ 121797 h 3168767"/>
                      <a:gd name="connsiteX28" fmla="*/ 962495 w 2661354"/>
                      <a:gd name="connsiteY28" fmla="*/ 6294 h 3168767"/>
                      <a:gd name="connsiteX0" fmla="*/ 962495 w 2661354"/>
                      <a:gd name="connsiteY0" fmla="*/ 6294 h 3168767"/>
                      <a:gd name="connsiteX1" fmla="*/ 1087624 w 2661354"/>
                      <a:gd name="connsiteY1" fmla="*/ 415368 h 3168767"/>
                      <a:gd name="connsiteX2" fmla="*/ 1029872 w 2661354"/>
                      <a:gd name="connsiteY2" fmla="*/ 795566 h 3168767"/>
                      <a:gd name="connsiteX3" fmla="*/ 668925 w 2661354"/>
                      <a:gd name="connsiteY3" fmla="*/ 877381 h 3168767"/>
                      <a:gd name="connsiteX4" fmla="*/ 399417 w 2661354"/>
                      <a:gd name="connsiteY4" fmla="*/ 1137262 h 3168767"/>
                      <a:gd name="connsiteX5" fmla="*/ 293539 w 2661354"/>
                      <a:gd name="connsiteY5" fmla="*/ 1661840 h 3168767"/>
                      <a:gd name="connsiteX6" fmla="*/ 327228 w 2661354"/>
                      <a:gd name="connsiteY6" fmla="*/ 2157541 h 3168767"/>
                      <a:gd name="connsiteX7" fmla="*/ 91409 w 2661354"/>
                      <a:gd name="connsiteY7" fmla="*/ 2340421 h 3168767"/>
                      <a:gd name="connsiteX8" fmla="*/ 14407 w 2661354"/>
                      <a:gd name="connsiteY8" fmla="*/ 2677305 h 3168767"/>
                      <a:gd name="connsiteX9" fmla="*/ 360916 w 2661354"/>
                      <a:gd name="connsiteY9" fmla="*/ 2879436 h 3168767"/>
                      <a:gd name="connsiteX10" fmla="*/ 158785 w 2661354"/>
                      <a:gd name="connsiteY10" fmla="*/ 3028628 h 3168767"/>
                      <a:gd name="connsiteX11" fmla="*/ 486045 w 2661354"/>
                      <a:gd name="connsiteY11" fmla="*/ 2999751 h 3168767"/>
                      <a:gd name="connsiteX12" fmla="*/ 967308 w 2661354"/>
                      <a:gd name="connsiteY12" fmla="*/ 2961250 h 3168767"/>
                      <a:gd name="connsiteX13" fmla="*/ 615985 w 2661354"/>
                      <a:gd name="connsiteY13" fmla="*/ 3129692 h 3168767"/>
                      <a:gd name="connsiteX14" fmla="*/ 1588137 w 2661354"/>
                      <a:gd name="connsiteY14" fmla="*/ 3139317 h 3168767"/>
                      <a:gd name="connsiteX15" fmla="*/ 2011649 w 2661354"/>
                      <a:gd name="connsiteY15" fmla="*/ 3168193 h 3168767"/>
                      <a:gd name="connsiteX16" fmla="*/ 2054963 w 2661354"/>
                      <a:gd name="connsiteY16" fmla="*/ 3023814 h 3168767"/>
                      <a:gd name="connsiteX17" fmla="*/ 2208967 w 2661354"/>
                      <a:gd name="connsiteY17" fmla="*/ 3071941 h 3168767"/>
                      <a:gd name="connsiteX18" fmla="*/ 2661354 w 2661354"/>
                      <a:gd name="connsiteY18" fmla="*/ 2816871 h 3168767"/>
                      <a:gd name="connsiteX19" fmla="*/ 2516975 w 2661354"/>
                      <a:gd name="connsiteY19" fmla="*/ 2171978 h 3168767"/>
                      <a:gd name="connsiteX20" fmla="*/ 2276344 w 2661354"/>
                      <a:gd name="connsiteY20" fmla="*/ 1811031 h 3168767"/>
                      <a:gd name="connsiteX21" fmla="*/ 1939459 w 2661354"/>
                      <a:gd name="connsiteY21" fmla="*/ 1512648 h 3168767"/>
                      <a:gd name="connsiteX22" fmla="*/ 1900958 w 2661354"/>
                      <a:gd name="connsiteY22" fmla="*/ 1493397 h 3168767"/>
                      <a:gd name="connsiteX23" fmla="*/ 1564074 w 2661354"/>
                      <a:gd name="connsiteY23" fmla="*/ 1238328 h 3168767"/>
                      <a:gd name="connsiteX24" fmla="*/ 1357131 w 2661354"/>
                      <a:gd name="connsiteY24" fmla="*/ 949570 h 3168767"/>
                      <a:gd name="connsiteX25" fmla="*/ 1395631 w 2661354"/>
                      <a:gd name="connsiteY25" fmla="*/ 429805 h 3168767"/>
                      <a:gd name="connsiteX26" fmla="*/ 1164626 w 2661354"/>
                      <a:gd name="connsiteY26" fmla="*/ 121797 h 3168767"/>
                      <a:gd name="connsiteX27" fmla="*/ 962495 w 2661354"/>
                      <a:gd name="connsiteY27" fmla="*/ 6294 h 3168767"/>
                      <a:gd name="connsiteX0" fmla="*/ 962495 w 2661354"/>
                      <a:gd name="connsiteY0" fmla="*/ 6294 h 3169659"/>
                      <a:gd name="connsiteX1" fmla="*/ 1087624 w 2661354"/>
                      <a:gd name="connsiteY1" fmla="*/ 415368 h 3169659"/>
                      <a:gd name="connsiteX2" fmla="*/ 1029872 w 2661354"/>
                      <a:gd name="connsiteY2" fmla="*/ 795566 h 3169659"/>
                      <a:gd name="connsiteX3" fmla="*/ 668925 w 2661354"/>
                      <a:gd name="connsiteY3" fmla="*/ 877381 h 3169659"/>
                      <a:gd name="connsiteX4" fmla="*/ 399417 w 2661354"/>
                      <a:gd name="connsiteY4" fmla="*/ 1137262 h 3169659"/>
                      <a:gd name="connsiteX5" fmla="*/ 293539 w 2661354"/>
                      <a:gd name="connsiteY5" fmla="*/ 1661840 h 3169659"/>
                      <a:gd name="connsiteX6" fmla="*/ 327228 w 2661354"/>
                      <a:gd name="connsiteY6" fmla="*/ 2157541 h 3169659"/>
                      <a:gd name="connsiteX7" fmla="*/ 91409 w 2661354"/>
                      <a:gd name="connsiteY7" fmla="*/ 2340421 h 3169659"/>
                      <a:gd name="connsiteX8" fmla="*/ 14407 w 2661354"/>
                      <a:gd name="connsiteY8" fmla="*/ 2677305 h 3169659"/>
                      <a:gd name="connsiteX9" fmla="*/ 360916 w 2661354"/>
                      <a:gd name="connsiteY9" fmla="*/ 2879436 h 3169659"/>
                      <a:gd name="connsiteX10" fmla="*/ 158785 w 2661354"/>
                      <a:gd name="connsiteY10" fmla="*/ 3028628 h 3169659"/>
                      <a:gd name="connsiteX11" fmla="*/ 486045 w 2661354"/>
                      <a:gd name="connsiteY11" fmla="*/ 2999751 h 3169659"/>
                      <a:gd name="connsiteX12" fmla="*/ 967308 w 2661354"/>
                      <a:gd name="connsiteY12" fmla="*/ 2961250 h 3169659"/>
                      <a:gd name="connsiteX13" fmla="*/ 615985 w 2661354"/>
                      <a:gd name="connsiteY13" fmla="*/ 3129692 h 3169659"/>
                      <a:gd name="connsiteX14" fmla="*/ 1588137 w 2661354"/>
                      <a:gd name="connsiteY14" fmla="*/ 3139317 h 3169659"/>
                      <a:gd name="connsiteX15" fmla="*/ 2011649 w 2661354"/>
                      <a:gd name="connsiteY15" fmla="*/ 3168193 h 3169659"/>
                      <a:gd name="connsiteX16" fmla="*/ 2054963 w 2661354"/>
                      <a:gd name="connsiteY16" fmla="*/ 3023814 h 3169659"/>
                      <a:gd name="connsiteX17" fmla="*/ 2208967 w 2661354"/>
                      <a:gd name="connsiteY17" fmla="*/ 3071941 h 3169659"/>
                      <a:gd name="connsiteX18" fmla="*/ 2661354 w 2661354"/>
                      <a:gd name="connsiteY18" fmla="*/ 2816871 h 3169659"/>
                      <a:gd name="connsiteX19" fmla="*/ 2516975 w 2661354"/>
                      <a:gd name="connsiteY19" fmla="*/ 2171978 h 3169659"/>
                      <a:gd name="connsiteX20" fmla="*/ 2276344 w 2661354"/>
                      <a:gd name="connsiteY20" fmla="*/ 1811031 h 3169659"/>
                      <a:gd name="connsiteX21" fmla="*/ 1939459 w 2661354"/>
                      <a:gd name="connsiteY21" fmla="*/ 1512648 h 3169659"/>
                      <a:gd name="connsiteX22" fmla="*/ 1900958 w 2661354"/>
                      <a:gd name="connsiteY22" fmla="*/ 1493397 h 3169659"/>
                      <a:gd name="connsiteX23" fmla="*/ 1564074 w 2661354"/>
                      <a:gd name="connsiteY23" fmla="*/ 1238328 h 3169659"/>
                      <a:gd name="connsiteX24" fmla="*/ 1357131 w 2661354"/>
                      <a:gd name="connsiteY24" fmla="*/ 949570 h 3169659"/>
                      <a:gd name="connsiteX25" fmla="*/ 1395631 w 2661354"/>
                      <a:gd name="connsiteY25" fmla="*/ 429805 h 3169659"/>
                      <a:gd name="connsiteX26" fmla="*/ 1164626 w 2661354"/>
                      <a:gd name="connsiteY26" fmla="*/ 121797 h 3169659"/>
                      <a:gd name="connsiteX27" fmla="*/ 962495 w 2661354"/>
                      <a:gd name="connsiteY27" fmla="*/ 6294 h 3169659"/>
                      <a:gd name="connsiteX0" fmla="*/ 962495 w 2661354"/>
                      <a:gd name="connsiteY0" fmla="*/ 6294 h 3173933"/>
                      <a:gd name="connsiteX1" fmla="*/ 1087624 w 2661354"/>
                      <a:gd name="connsiteY1" fmla="*/ 415368 h 3173933"/>
                      <a:gd name="connsiteX2" fmla="*/ 1029872 w 2661354"/>
                      <a:gd name="connsiteY2" fmla="*/ 795566 h 3173933"/>
                      <a:gd name="connsiteX3" fmla="*/ 668925 w 2661354"/>
                      <a:gd name="connsiteY3" fmla="*/ 877381 h 3173933"/>
                      <a:gd name="connsiteX4" fmla="*/ 399417 w 2661354"/>
                      <a:gd name="connsiteY4" fmla="*/ 1137262 h 3173933"/>
                      <a:gd name="connsiteX5" fmla="*/ 293539 w 2661354"/>
                      <a:gd name="connsiteY5" fmla="*/ 1661840 h 3173933"/>
                      <a:gd name="connsiteX6" fmla="*/ 327228 w 2661354"/>
                      <a:gd name="connsiteY6" fmla="*/ 2157541 h 3173933"/>
                      <a:gd name="connsiteX7" fmla="*/ 91409 w 2661354"/>
                      <a:gd name="connsiteY7" fmla="*/ 2340421 h 3173933"/>
                      <a:gd name="connsiteX8" fmla="*/ 14407 w 2661354"/>
                      <a:gd name="connsiteY8" fmla="*/ 2677305 h 3173933"/>
                      <a:gd name="connsiteX9" fmla="*/ 360916 w 2661354"/>
                      <a:gd name="connsiteY9" fmla="*/ 2879436 h 3173933"/>
                      <a:gd name="connsiteX10" fmla="*/ 158785 w 2661354"/>
                      <a:gd name="connsiteY10" fmla="*/ 3028628 h 3173933"/>
                      <a:gd name="connsiteX11" fmla="*/ 486045 w 2661354"/>
                      <a:gd name="connsiteY11" fmla="*/ 2999751 h 3173933"/>
                      <a:gd name="connsiteX12" fmla="*/ 967308 w 2661354"/>
                      <a:gd name="connsiteY12" fmla="*/ 2961250 h 3173933"/>
                      <a:gd name="connsiteX13" fmla="*/ 615985 w 2661354"/>
                      <a:gd name="connsiteY13" fmla="*/ 3129692 h 3173933"/>
                      <a:gd name="connsiteX14" fmla="*/ 1588137 w 2661354"/>
                      <a:gd name="connsiteY14" fmla="*/ 3139317 h 3173933"/>
                      <a:gd name="connsiteX15" fmla="*/ 2011649 w 2661354"/>
                      <a:gd name="connsiteY15" fmla="*/ 3168193 h 3173933"/>
                      <a:gd name="connsiteX16" fmla="*/ 2054963 w 2661354"/>
                      <a:gd name="connsiteY16" fmla="*/ 3023814 h 3173933"/>
                      <a:gd name="connsiteX17" fmla="*/ 2208967 w 2661354"/>
                      <a:gd name="connsiteY17" fmla="*/ 3071941 h 3173933"/>
                      <a:gd name="connsiteX18" fmla="*/ 2661354 w 2661354"/>
                      <a:gd name="connsiteY18" fmla="*/ 2816871 h 3173933"/>
                      <a:gd name="connsiteX19" fmla="*/ 2516975 w 2661354"/>
                      <a:gd name="connsiteY19" fmla="*/ 2171978 h 3173933"/>
                      <a:gd name="connsiteX20" fmla="*/ 2276344 w 2661354"/>
                      <a:gd name="connsiteY20" fmla="*/ 1811031 h 3173933"/>
                      <a:gd name="connsiteX21" fmla="*/ 1939459 w 2661354"/>
                      <a:gd name="connsiteY21" fmla="*/ 1512648 h 3173933"/>
                      <a:gd name="connsiteX22" fmla="*/ 1900958 w 2661354"/>
                      <a:gd name="connsiteY22" fmla="*/ 1493397 h 3173933"/>
                      <a:gd name="connsiteX23" fmla="*/ 1564074 w 2661354"/>
                      <a:gd name="connsiteY23" fmla="*/ 1238328 h 3173933"/>
                      <a:gd name="connsiteX24" fmla="*/ 1357131 w 2661354"/>
                      <a:gd name="connsiteY24" fmla="*/ 949570 h 3173933"/>
                      <a:gd name="connsiteX25" fmla="*/ 1395631 w 2661354"/>
                      <a:gd name="connsiteY25" fmla="*/ 429805 h 3173933"/>
                      <a:gd name="connsiteX26" fmla="*/ 1164626 w 2661354"/>
                      <a:gd name="connsiteY26" fmla="*/ 121797 h 3173933"/>
                      <a:gd name="connsiteX27" fmla="*/ 962495 w 2661354"/>
                      <a:gd name="connsiteY27" fmla="*/ 6294 h 3173933"/>
                      <a:gd name="connsiteX0" fmla="*/ 962495 w 2661354"/>
                      <a:gd name="connsiteY0" fmla="*/ 6294 h 3169161"/>
                      <a:gd name="connsiteX1" fmla="*/ 1087624 w 2661354"/>
                      <a:gd name="connsiteY1" fmla="*/ 415368 h 3169161"/>
                      <a:gd name="connsiteX2" fmla="*/ 1029872 w 2661354"/>
                      <a:gd name="connsiteY2" fmla="*/ 795566 h 3169161"/>
                      <a:gd name="connsiteX3" fmla="*/ 668925 w 2661354"/>
                      <a:gd name="connsiteY3" fmla="*/ 877381 h 3169161"/>
                      <a:gd name="connsiteX4" fmla="*/ 399417 w 2661354"/>
                      <a:gd name="connsiteY4" fmla="*/ 1137262 h 3169161"/>
                      <a:gd name="connsiteX5" fmla="*/ 293539 w 2661354"/>
                      <a:gd name="connsiteY5" fmla="*/ 1661840 h 3169161"/>
                      <a:gd name="connsiteX6" fmla="*/ 327228 w 2661354"/>
                      <a:gd name="connsiteY6" fmla="*/ 2157541 h 3169161"/>
                      <a:gd name="connsiteX7" fmla="*/ 91409 w 2661354"/>
                      <a:gd name="connsiteY7" fmla="*/ 2340421 h 3169161"/>
                      <a:gd name="connsiteX8" fmla="*/ 14407 w 2661354"/>
                      <a:gd name="connsiteY8" fmla="*/ 2677305 h 3169161"/>
                      <a:gd name="connsiteX9" fmla="*/ 360916 w 2661354"/>
                      <a:gd name="connsiteY9" fmla="*/ 2879436 h 3169161"/>
                      <a:gd name="connsiteX10" fmla="*/ 158785 w 2661354"/>
                      <a:gd name="connsiteY10" fmla="*/ 3028628 h 3169161"/>
                      <a:gd name="connsiteX11" fmla="*/ 486045 w 2661354"/>
                      <a:gd name="connsiteY11" fmla="*/ 2999751 h 3169161"/>
                      <a:gd name="connsiteX12" fmla="*/ 967308 w 2661354"/>
                      <a:gd name="connsiteY12" fmla="*/ 2961250 h 3169161"/>
                      <a:gd name="connsiteX13" fmla="*/ 659298 w 2661354"/>
                      <a:gd name="connsiteY13" fmla="*/ 3120067 h 3169161"/>
                      <a:gd name="connsiteX14" fmla="*/ 1588137 w 2661354"/>
                      <a:gd name="connsiteY14" fmla="*/ 3139317 h 3169161"/>
                      <a:gd name="connsiteX15" fmla="*/ 2011649 w 2661354"/>
                      <a:gd name="connsiteY15" fmla="*/ 3168193 h 3169161"/>
                      <a:gd name="connsiteX16" fmla="*/ 2054963 w 2661354"/>
                      <a:gd name="connsiteY16" fmla="*/ 3023814 h 3169161"/>
                      <a:gd name="connsiteX17" fmla="*/ 2208967 w 2661354"/>
                      <a:gd name="connsiteY17" fmla="*/ 3071941 h 3169161"/>
                      <a:gd name="connsiteX18" fmla="*/ 2661354 w 2661354"/>
                      <a:gd name="connsiteY18" fmla="*/ 2816871 h 3169161"/>
                      <a:gd name="connsiteX19" fmla="*/ 2516975 w 2661354"/>
                      <a:gd name="connsiteY19" fmla="*/ 2171978 h 3169161"/>
                      <a:gd name="connsiteX20" fmla="*/ 2276344 w 2661354"/>
                      <a:gd name="connsiteY20" fmla="*/ 1811031 h 3169161"/>
                      <a:gd name="connsiteX21" fmla="*/ 1939459 w 2661354"/>
                      <a:gd name="connsiteY21" fmla="*/ 1512648 h 3169161"/>
                      <a:gd name="connsiteX22" fmla="*/ 1900958 w 2661354"/>
                      <a:gd name="connsiteY22" fmla="*/ 1493397 h 3169161"/>
                      <a:gd name="connsiteX23" fmla="*/ 1564074 w 2661354"/>
                      <a:gd name="connsiteY23" fmla="*/ 1238328 h 3169161"/>
                      <a:gd name="connsiteX24" fmla="*/ 1357131 w 2661354"/>
                      <a:gd name="connsiteY24" fmla="*/ 949570 h 3169161"/>
                      <a:gd name="connsiteX25" fmla="*/ 1395631 w 2661354"/>
                      <a:gd name="connsiteY25" fmla="*/ 429805 h 3169161"/>
                      <a:gd name="connsiteX26" fmla="*/ 1164626 w 2661354"/>
                      <a:gd name="connsiteY26" fmla="*/ 121797 h 3169161"/>
                      <a:gd name="connsiteX27" fmla="*/ 962495 w 2661354"/>
                      <a:gd name="connsiteY27" fmla="*/ 6294 h 3169161"/>
                      <a:gd name="connsiteX0" fmla="*/ 962495 w 2661354"/>
                      <a:gd name="connsiteY0" fmla="*/ 6294 h 3168798"/>
                      <a:gd name="connsiteX1" fmla="*/ 1087624 w 2661354"/>
                      <a:gd name="connsiteY1" fmla="*/ 415368 h 3168798"/>
                      <a:gd name="connsiteX2" fmla="*/ 1029872 w 2661354"/>
                      <a:gd name="connsiteY2" fmla="*/ 795566 h 3168798"/>
                      <a:gd name="connsiteX3" fmla="*/ 668925 w 2661354"/>
                      <a:gd name="connsiteY3" fmla="*/ 877381 h 3168798"/>
                      <a:gd name="connsiteX4" fmla="*/ 399417 w 2661354"/>
                      <a:gd name="connsiteY4" fmla="*/ 1137262 h 3168798"/>
                      <a:gd name="connsiteX5" fmla="*/ 293539 w 2661354"/>
                      <a:gd name="connsiteY5" fmla="*/ 1661840 h 3168798"/>
                      <a:gd name="connsiteX6" fmla="*/ 327228 w 2661354"/>
                      <a:gd name="connsiteY6" fmla="*/ 2157541 h 3168798"/>
                      <a:gd name="connsiteX7" fmla="*/ 91409 w 2661354"/>
                      <a:gd name="connsiteY7" fmla="*/ 2340421 h 3168798"/>
                      <a:gd name="connsiteX8" fmla="*/ 14407 w 2661354"/>
                      <a:gd name="connsiteY8" fmla="*/ 2677305 h 3168798"/>
                      <a:gd name="connsiteX9" fmla="*/ 360916 w 2661354"/>
                      <a:gd name="connsiteY9" fmla="*/ 2879436 h 3168798"/>
                      <a:gd name="connsiteX10" fmla="*/ 158785 w 2661354"/>
                      <a:gd name="connsiteY10" fmla="*/ 3028628 h 3168798"/>
                      <a:gd name="connsiteX11" fmla="*/ 486045 w 2661354"/>
                      <a:gd name="connsiteY11" fmla="*/ 2999751 h 3168798"/>
                      <a:gd name="connsiteX12" fmla="*/ 967308 w 2661354"/>
                      <a:gd name="connsiteY12" fmla="*/ 2961250 h 3168798"/>
                      <a:gd name="connsiteX13" fmla="*/ 659298 w 2661354"/>
                      <a:gd name="connsiteY13" fmla="*/ 3120067 h 3168798"/>
                      <a:gd name="connsiteX14" fmla="*/ 1414882 w 2661354"/>
                      <a:gd name="connsiteY14" fmla="*/ 3120067 h 3168798"/>
                      <a:gd name="connsiteX15" fmla="*/ 2011649 w 2661354"/>
                      <a:gd name="connsiteY15" fmla="*/ 3168193 h 3168798"/>
                      <a:gd name="connsiteX16" fmla="*/ 2054963 w 2661354"/>
                      <a:gd name="connsiteY16" fmla="*/ 3023814 h 3168798"/>
                      <a:gd name="connsiteX17" fmla="*/ 2208967 w 2661354"/>
                      <a:gd name="connsiteY17" fmla="*/ 3071941 h 3168798"/>
                      <a:gd name="connsiteX18" fmla="*/ 2661354 w 2661354"/>
                      <a:gd name="connsiteY18" fmla="*/ 2816871 h 3168798"/>
                      <a:gd name="connsiteX19" fmla="*/ 2516975 w 2661354"/>
                      <a:gd name="connsiteY19" fmla="*/ 2171978 h 3168798"/>
                      <a:gd name="connsiteX20" fmla="*/ 2276344 w 2661354"/>
                      <a:gd name="connsiteY20" fmla="*/ 1811031 h 3168798"/>
                      <a:gd name="connsiteX21" fmla="*/ 1939459 w 2661354"/>
                      <a:gd name="connsiteY21" fmla="*/ 1512648 h 3168798"/>
                      <a:gd name="connsiteX22" fmla="*/ 1900958 w 2661354"/>
                      <a:gd name="connsiteY22" fmla="*/ 1493397 h 3168798"/>
                      <a:gd name="connsiteX23" fmla="*/ 1564074 w 2661354"/>
                      <a:gd name="connsiteY23" fmla="*/ 1238328 h 3168798"/>
                      <a:gd name="connsiteX24" fmla="*/ 1357131 w 2661354"/>
                      <a:gd name="connsiteY24" fmla="*/ 949570 h 3168798"/>
                      <a:gd name="connsiteX25" fmla="*/ 1395631 w 2661354"/>
                      <a:gd name="connsiteY25" fmla="*/ 429805 h 3168798"/>
                      <a:gd name="connsiteX26" fmla="*/ 1164626 w 2661354"/>
                      <a:gd name="connsiteY26" fmla="*/ 121797 h 3168798"/>
                      <a:gd name="connsiteX27" fmla="*/ 962495 w 2661354"/>
                      <a:gd name="connsiteY27" fmla="*/ 6294 h 3168798"/>
                      <a:gd name="connsiteX0" fmla="*/ 962495 w 2661354"/>
                      <a:gd name="connsiteY0" fmla="*/ 6294 h 3168540"/>
                      <a:gd name="connsiteX1" fmla="*/ 1087624 w 2661354"/>
                      <a:gd name="connsiteY1" fmla="*/ 415368 h 3168540"/>
                      <a:gd name="connsiteX2" fmla="*/ 1029872 w 2661354"/>
                      <a:gd name="connsiteY2" fmla="*/ 795566 h 3168540"/>
                      <a:gd name="connsiteX3" fmla="*/ 668925 w 2661354"/>
                      <a:gd name="connsiteY3" fmla="*/ 877381 h 3168540"/>
                      <a:gd name="connsiteX4" fmla="*/ 399417 w 2661354"/>
                      <a:gd name="connsiteY4" fmla="*/ 1137262 h 3168540"/>
                      <a:gd name="connsiteX5" fmla="*/ 293539 w 2661354"/>
                      <a:gd name="connsiteY5" fmla="*/ 1661840 h 3168540"/>
                      <a:gd name="connsiteX6" fmla="*/ 327228 w 2661354"/>
                      <a:gd name="connsiteY6" fmla="*/ 2157541 h 3168540"/>
                      <a:gd name="connsiteX7" fmla="*/ 91409 w 2661354"/>
                      <a:gd name="connsiteY7" fmla="*/ 2340421 h 3168540"/>
                      <a:gd name="connsiteX8" fmla="*/ 14407 w 2661354"/>
                      <a:gd name="connsiteY8" fmla="*/ 2677305 h 3168540"/>
                      <a:gd name="connsiteX9" fmla="*/ 360916 w 2661354"/>
                      <a:gd name="connsiteY9" fmla="*/ 2879436 h 3168540"/>
                      <a:gd name="connsiteX10" fmla="*/ 158785 w 2661354"/>
                      <a:gd name="connsiteY10" fmla="*/ 3028628 h 3168540"/>
                      <a:gd name="connsiteX11" fmla="*/ 486045 w 2661354"/>
                      <a:gd name="connsiteY11" fmla="*/ 2999751 h 3168540"/>
                      <a:gd name="connsiteX12" fmla="*/ 967308 w 2661354"/>
                      <a:gd name="connsiteY12" fmla="*/ 2961250 h 3168540"/>
                      <a:gd name="connsiteX13" fmla="*/ 659298 w 2661354"/>
                      <a:gd name="connsiteY13" fmla="*/ 3120067 h 3168540"/>
                      <a:gd name="connsiteX14" fmla="*/ 1414882 w 2661354"/>
                      <a:gd name="connsiteY14" fmla="*/ 3120067 h 3168540"/>
                      <a:gd name="connsiteX15" fmla="*/ 2011649 w 2661354"/>
                      <a:gd name="connsiteY15" fmla="*/ 3168193 h 3168540"/>
                      <a:gd name="connsiteX16" fmla="*/ 2054963 w 2661354"/>
                      <a:gd name="connsiteY16" fmla="*/ 3023814 h 3168540"/>
                      <a:gd name="connsiteX17" fmla="*/ 2208967 w 2661354"/>
                      <a:gd name="connsiteY17" fmla="*/ 3071941 h 3168540"/>
                      <a:gd name="connsiteX18" fmla="*/ 2661354 w 2661354"/>
                      <a:gd name="connsiteY18" fmla="*/ 2816871 h 3168540"/>
                      <a:gd name="connsiteX19" fmla="*/ 2516975 w 2661354"/>
                      <a:gd name="connsiteY19" fmla="*/ 2171978 h 3168540"/>
                      <a:gd name="connsiteX20" fmla="*/ 2276344 w 2661354"/>
                      <a:gd name="connsiteY20" fmla="*/ 1811031 h 3168540"/>
                      <a:gd name="connsiteX21" fmla="*/ 1939459 w 2661354"/>
                      <a:gd name="connsiteY21" fmla="*/ 1512648 h 3168540"/>
                      <a:gd name="connsiteX22" fmla="*/ 1900958 w 2661354"/>
                      <a:gd name="connsiteY22" fmla="*/ 1493397 h 3168540"/>
                      <a:gd name="connsiteX23" fmla="*/ 1564074 w 2661354"/>
                      <a:gd name="connsiteY23" fmla="*/ 1238328 h 3168540"/>
                      <a:gd name="connsiteX24" fmla="*/ 1357131 w 2661354"/>
                      <a:gd name="connsiteY24" fmla="*/ 949570 h 3168540"/>
                      <a:gd name="connsiteX25" fmla="*/ 1395631 w 2661354"/>
                      <a:gd name="connsiteY25" fmla="*/ 429805 h 3168540"/>
                      <a:gd name="connsiteX26" fmla="*/ 1164626 w 2661354"/>
                      <a:gd name="connsiteY26" fmla="*/ 121797 h 3168540"/>
                      <a:gd name="connsiteX27" fmla="*/ 962495 w 2661354"/>
                      <a:gd name="connsiteY27" fmla="*/ 6294 h 3168540"/>
                      <a:gd name="connsiteX0" fmla="*/ 962495 w 2661354"/>
                      <a:gd name="connsiteY0" fmla="*/ 6294 h 3168540"/>
                      <a:gd name="connsiteX1" fmla="*/ 1087624 w 2661354"/>
                      <a:gd name="connsiteY1" fmla="*/ 415368 h 3168540"/>
                      <a:gd name="connsiteX2" fmla="*/ 1029872 w 2661354"/>
                      <a:gd name="connsiteY2" fmla="*/ 795566 h 3168540"/>
                      <a:gd name="connsiteX3" fmla="*/ 668925 w 2661354"/>
                      <a:gd name="connsiteY3" fmla="*/ 877381 h 3168540"/>
                      <a:gd name="connsiteX4" fmla="*/ 399417 w 2661354"/>
                      <a:gd name="connsiteY4" fmla="*/ 1137262 h 3168540"/>
                      <a:gd name="connsiteX5" fmla="*/ 293539 w 2661354"/>
                      <a:gd name="connsiteY5" fmla="*/ 1661840 h 3168540"/>
                      <a:gd name="connsiteX6" fmla="*/ 327228 w 2661354"/>
                      <a:gd name="connsiteY6" fmla="*/ 2157541 h 3168540"/>
                      <a:gd name="connsiteX7" fmla="*/ 91409 w 2661354"/>
                      <a:gd name="connsiteY7" fmla="*/ 2340421 h 3168540"/>
                      <a:gd name="connsiteX8" fmla="*/ 14407 w 2661354"/>
                      <a:gd name="connsiteY8" fmla="*/ 2677305 h 3168540"/>
                      <a:gd name="connsiteX9" fmla="*/ 360916 w 2661354"/>
                      <a:gd name="connsiteY9" fmla="*/ 2879436 h 3168540"/>
                      <a:gd name="connsiteX10" fmla="*/ 158785 w 2661354"/>
                      <a:gd name="connsiteY10" fmla="*/ 3028628 h 3168540"/>
                      <a:gd name="connsiteX11" fmla="*/ 486045 w 2661354"/>
                      <a:gd name="connsiteY11" fmla="*/ 2999751 h 3168540"/>
                      <a:gd name="connsiteX12" fmla="*/ 967308 w 2661354"/>
                      <a:gd name="connsiteY12" fmla="*/ 2961250 h 3168540"/>
                      <a:gd name="connsiteX13" fmla="*/ 659298 w 2661354"/>
                      <a:gd name="connsiteY13" fmla="*/ 3120067 h 3168540"/>
                      <a:gd name="connsiteX14" fmla="*/ 1414882 w 2661354"/>
                      <a:gd name="connsiteY14" fmla="*/ 3120067 h 3168540"/>
                      <a:gd name="connsiteX15" fmla="*/ 2011649 w 2661354"/>
                      <a:gd name="connsiteY15" fmla="*/ 3168193 h 3168540"/>
                      <a:gd name="connsiteX16" fmla="*/ 2054963 w 2661354"/>
                      <a:gd name="connsiteY16" fmla="*/ 3023814 h 3168540"/>
                      <a:gd name="connsiteX17" fmla="*/ 2208967 w 2661354"/>
                      <a:gd name="connsiteY17" fmla="*/ 3071941 h 3168540"/>
                      <a:gd name="connsiteX18" fmla="*/ 2661354 w 2661354"/>
                      <a:gd name="connsiteY18" fmla="*/ 2816871 h 3168540"/>
                      <a:gd name="connsiteX19" fmla="*/ 2516975 w 2661354"/>
                      <a:gd name="connsiteY19" fmla="*/ 2171978 h 3168540"/>
                      <a:gd name="connsiteX20" fmla="*/ 2276344 w 2661354"/>
                      <a:gd name="connsiteY20" fmla="*/ 1811031 h 3168540"/>
                      <a:gd name="connsiteX21" fmla="*/ 1939459 w 2661354"/>
                      <a:gd name="connsiteY21" fmla="*/ 1512648 h 3168540"/>
                      <a:gd name="connsiteX22" fmla="*/ 1900958 w 2661354"/>
                      <a:gd name="connsiteY22" fmla="*/ 1493397 h 3168540"/>
                      <a:gd name="connsiteX23" fmla="*/ 1564074 w 2661354"/>
                      <a:gd name="connsiteY23" fmla="*/ 1238328 h 3168540"/>
                      <a:gd name="connsiteX24" fmla="*/ 1357131 w 2661354"/>
                      <a:gd name="connsiteY24" fmla="*/ 949570 h 3168540"/>
                      <a:gd name="connsiteX25" fmla="*/ 1395631 w 2661354"/>
                      <a:gd name="connsiteY25" fmla="*/ 429805 h 3168540"/>
                      <a:gd name="connsiteX26" fmla="*/ 1164626 w 2661354"/>
                      <a:gd name="connsiteY26" fmla="*/ 121797 h 3168540"/>
                      <a:gd name="connsiteX27" fmla="*/ 962495 w 2661354"/>
                      <a:gd name="connsiteY27" fmla="*/ 6294 h 3168540"/>
                      <a:gd name="connsiteX0" fmla="*/ 962495 w 2661354"/>
                      <a:gd name="connsiteY0" fmla="*/ 6294 h 3168540"/>
                      <a:gd name="connsiteX1" fmla="*/ 1087624 w 2661354"/>
                      <a:gd name="connsiteY1" fmla="*/ 415368 h 3168540"/>
                      <a:gd name="connsiteX2" fmla="*/ 1029872 w 2661354"/>
                      <a:gd name="connsiteY2" fmla="*/ 795566 h 3168540"/>
                      <a:gd name="connsiteX3" fmla="*/ 668925 w 2661354"/>
                      <a:gd name="connsiteY3" fmla="*/ 877381 h 3168540"/>
                      <a:gd name="connsiteX4" fmla="*/ 399417 w 2661354"/>
                      <a:gd name="connsiteY4" fmla="*/ 1137262 h 3168540"/>
                      <a:gd name="connsiteX5" fmla="*/ 293539 w 2661354"/>
                      <a:gd name="connsiteY5" fmla="*/ 1661840 h 3168540"/>
                      <a:gd name="connsiteX6" fmla="*/ 327228 w 2661354"/>
                      <a:gd name="connsiteY6" fmla="*/ 2157541 h 3168540"/>
                      <a:gd name="connsiteX7" fmla="*/ 91409 w 2661354"/>
                      <a:gd name="connsiteY7" fmla="*/ 2340421 h 3168540"/>
                      <a:gd name="connsiteX8" fmla="*/ 14407 w 2661354"/>
                      <a:gd name="connsiteY8" fmla="*/ 2677305 h 3168540"/>
                      <a:gd name="connsiteX9" fmla="*/ 360916 w 2661354"/>
                      <a:gd name="connsiteY9" fmla="*/ 2879436 h 3168540"/>
                      <a:gd name="connsiteX10" fmla="*/ 158785 w 2661354"/>
                      <a:gd name="connsiteY10" fmla="*/ 3028628 h 3168540"/>
                      <a:gd name="connsiteX11" fmla="*/ 486045 w 2661354"/>
                      <a:gd name="connsiteY11" fmla="*/ 2999751 h 3168540"/>
                      <a:gd name="connsiteX12" fmla="*/ 1005809 w 2661354"/>
                      <a:gd name="connsiteY12" fmla="*/ 2994938 h 3168540"/>
                      <a:gd name="connsiteX13" fmla="*/ 659298 w 2661354"/>
                      <a:gd name="connsiteY13" fmla="*/ 3120067 h 3168540"/>
                      <a:gd name="connsiteX14" fmla="*/ 1414882 w 2661354"/>
                      <a:gd name="connsiteY14" fmla="*/ 3120067 h 3168540"/>
                      <a:gd name="connsiteX15" fmla="*/ 2011649 w 2661354"/>
                      <a:gd name="connsiteY15" fmla="*/ 3168193 h 3168540"/>
                      <a:gd name="connsiteX16" fmla="*/ 2054963 w 2661354"/>
                      <a:gd name="connsiteY16" fmla="*/ 3023814 h 3168540"/>
                      <a:gd name="connsiteX17" fmla="*/ 2208967 w 2661354"/>
                      <a:gd name="connsiteY17" fmla="*/ 3071941 h 3168540"/>
                      <a:gd name="connsiteX18" fmla="*/ 2661354 w 2661354"/>
                      <a:gd name="connsiteY18" fmla="*/ 2816871 h 3168540"/>
                      <a:gd name="connsiteX19" fmla="*/ 2516975 w 2661354"/>
                      <a:gd name="connsiteY19" fmla="*/ 2171978 h 3168540"/>
                      <a:gd name="connsiteX20" fmla="*/ 2276344 w 2661354"/>
                      <a:gd name="connsiteY20" fmla="*/ 1811031 h 3168540"/>
                      <a:gd name="connsiteX21" fmla="*/ 1939459 w 2661354"/>
                      <a:gd name="connsiteY21" fmla="*/ 1512648 h 3168540"/>
                      <a:gd name="connsiteX22" fmla="*/ 1900958 w 2661354"/>
                      <a:gd name="connsiteY22" fmla="*/ 1493397 h 3168540"/>
                      <a:gd name="connsiteX23" fmla="*/ 1564074 w 2661354"/>
                      <a:gd name="connsiteY23" fmla="*/ 1238328 h 3168540"/>
                      <a:gd name="connsiteX24" fmla="*/ 1357131 w 2661354"/>
                      <a:gd name="connsiteY24" fmla="*/ 949570 h 3168540"/>
                      <a:gd name="connsiteX25" fmla="*/ 1395631 w 2661354"/>
                      <a:gd name="connsiteY25" fmla="*/ 429805 h 3168540"/>
                      <a:gd name="connsiteX26" fmla="*/ 1164626 w 2661354"/>
                      <a:gd name="connsiteY26" fmla="*/ 121797 h 3168540"/>
                      <a:gd name="connsiteX27" fmla="*/ 962495 w 2661354"/>
                      <a:gd name="connsiteY27" fmla="*/ 6294 h 3168540"/>
                      <a:gd name="connsiteX0" fmla="*/ 962495 w 2661354"/>
                      <a:gd name="connsiteY0" fmla="*/ 6294 h 3168540"/>
                      <a:gd name="connsiteX1" fmla="*/ 1087624 w 2661354"/>
                      <a:gd name="connsiteY1" fmla="*/ 415368 h 3168540"/>
                      <a:gd name="connsiteX2" fmla="*/ 1029872 w 2661354"/>
                      <a:gd name="connsiteY2" fmla="*/ 795566 h 3168540"/>
                      <a:gd name="connsiteX3" fmla="*/ 668925 w 2661354"/>
                      <a:gd name="connsiteY3" fmla="*/ 877381 h 3168540"/>
                      <a:gd name="connsiteX4" fmla="*/ 399417 w 2661354"/>
                      <a:gd name="connsiteY4" fmla="*/ 1137262 h 3168540"/>
                      <a:gd name="connsiteX5" fmla="*/ 293539 w 2661354"/>
                      <a:gd name="connsiteY5" fmla="*/ 1661840 h 3168540"/>
                      <a:gd name="connsiteX6" fmla="*/ 327228 w 2661354"/>
                      <a:gd name="connsiteY6" fmla="*/ 2157541 h 3168540"/>
                      <a:gd name="connsiteX7" fmla="*/ 91409 w 2661354"/>
                      <a:gd name="connsiteY7" fmla="*/ 2340421 h 3168540"/>
                      <a:gd name="connsiteX8" fmla="*/ 14407 w 2661354"/>
                      <a:gd name="connsiteY8" fmla="*/ 2677305 h 3168540"/>
                      <a:gd name="connsiteX9" fmla="*/ 360916 w 2661354"/>
                      <a:gd name="connsiteY9" fmla="*/ 2879436 h 3168540"/>
                      <a:gd name="connsiteX10" fmla="*/ 158785 w 2661354"/>
                      <a:gd name="connsiteY10" fmla="*/ 3028628 h 3168540"/>
                      <a:gd name="connsiteX11" fmla="*/ 486045 w 2661354"/>
                      <a:gd name="connsiteY11" fmla="*/ 2999751 h 3168540"/>
                      <a:gd name="connsiteX12" fmla="*/ 1005809 w 2661354"/>
                      <a:gd name="connsiteY12" fmla="*/ 2994938 h 3168540"/>
                      <a:gd name="connsiteX13" fmla="*/ 659298 w 2661354"/>
                      <a:gd name="connsiteY13" fmla="*/ 3120067 h 3168540"/>
                      <a:gd name="connsiteX14" fmla="*/ 1414882 w 2661354"/>
                      <a:gd name="connsiteY14" fmla="*/ 3120067 h 3168540"/>
                      <a:gd name="connsiteX15" fmla="*/ 2011649 w 2661354"/>
                      <a:gd name="connsiteY15" fmla="*/ 3168193 h 3168540"/>
                      <a:gd name="connsiteX16" fmla="*/ 2054963 w 2661354"/>
                      <a:gd name="connsiteY16" fmla="*/ 3023814 h 3168540"/>
                      <a:gd name="connsiteX17" fmla="*/ 2208967 w 2661354"/>
                      <a:gd name="connsiteY17" fmla="*/ 3071941 h 3168540"/>
                      <a:gd name="connsiteX18" fmla="*/ 2661354 w 2661354"/>
                      <a:gd name="connsiteY18" fmla="*/ 2816871 h 3168540"/>
                      <a:gd name="connsiteX19" fmla="*/ 2516975 w 2661354"/>
                      <a:gd name="connsiteY19" fmla="*/ 2171978 h 3168540"/>
                      <a:gd name="connsiteX20" fmla="*/ 2276344 w 2661354"/>
                      <a:gd name="connsiteY20" fmla="*/ 1811031 h 3168540"/>
                      <a:gd name="connsiteX21" fmla="*/ 1939459 w 2661354"/>
                      <a:gd name="connsiteY21" fmla="*/ 1512648 h 3168540"/>
                      <a:gd name="connsiteX22" fmla="*/ 1900958 w 2661354"/>
                      <a:gd name="connsiteY22" fmla="*/ 1493397 h 3168540"/>
                      <a:gd name="connsiteX23" fmla="*/ 1564074 w 2661354"/>
                      <a:gd name="connsiteY23" fmla="*/ 1238328 h 3168540"/>
                      <a:gd name="connsiteX24" fmla="*/ 1357131 w 2661354"/>
                      <a:gd name="connsiteY24" fmla="*/ 949570 h 3168540"/>
                      <a:gd name="connsiteX25" fmla="*/ 1395631 w 2661354"/>
                      <a:gd name="connsiteY25" fmla="*/ 429805 h 3168540"/>
                      <a:gd name="connsiteX26" fmla="*/ 1164626 w 2661354"/>
                      <a:gd name="connsiteY26" fmla="*/ 121797 h 3168540"/>
                      <a:gd name="connsiteX27" fmla="*/ 962495 w 2661354"/>
                      <a:gd name="connsiteY27" fmla="*/ 6294 h 3168540"/>
                      <a:gd name="connsiteX0" fmla="*/ 962495 w 2661354"/>
                      <a:gd name="connsiteY0" fmla="*/ 6294 h 3179227"/>
                      <a:gd name="connsiteX1" fmla="*/ 1087624 w 2661354"/>
                      <a:gd name="connsiteY1" fmla="*/ 415368 h 3179227"/>
                      <a:gd name="connsiteX2" fmla="*/ 1029872 w 2661354"/>
                      <a:gd name="connsiteY2" fmla="*/ 795566 h 3179227"/>
                      <a:gd name="connsiteX3" fmla="*/ 668925 w 2661354"/>
                      <a:gd name="connsiteY3" fmla="*/ 877381 h 3179227"/>
                      <a:gd name="connsiteX4" fmla="*/ 399417 w 2661354"/>
                      <a:gd name="connsiteY4" fmla="*/ 1137262 h 3179227"/>
                      <a:gd name="connsiteX5" fmla="*/ 293539 w 2661354"/>
                      <a:gd name="connsiteY5" fmla="*/ 1661840 h 3179227"/>
                      <a:gd name="connsiteX6" fmla="*/ 327228 w 2661354"/>
                      <a:gd name="connsiteY6" fmla="*/ 2157541 h 3179227"/>
                      <a:gd name="connsiteX7" fmla="*/ 91409 w 2661354"/>
                      <a:gd name="connsiteY7" fmla="*/ 2340421 h 3179227"/>
                      <a:gd name="connsiteX8" fmla="*/ 14407 w 2661354"/>
                      <a:gd name="connsiteY8" fmla="*/ 2677305 h 3179227"/>
                      <a:gd name="connsiteX9" fmla="*/ 360916 w 2661354"/>
                      <a:gd name="connsiteY9" fmla="*/ 2879436 h 3179227"/>
                      <a:gd name="connsiteX10" fmla="*/ 158785 w 2661354"/>
                      <a:gd name="connsiteY10" fmla="*/ 3028628 h 3179227"/>
                      <a:gd name="connsiteX11" fmla="*/ 486045 w 2661354"/>
                      <a:gd name="connsiteY11" fmla="*/ 2999751 h 3179227"/>
                      <a:gd name="connsiteX12" fmla="*/ 1005809 w 2661354"/>
                      <a:gd name="connsiteY12" fmla="*/ 2994938 h 3179227"/>
                      <a:gd name="connsiteX13" fmla="*/ 659298 w 2661354"/>
                      <a:gd name="connsiteY13" fmla="*/ 3120067 h 3179227"/>
                      <a:gd name="connsiteX14" fmla="*/ 1414882 w 2661354"/>
                      <a:gd name="connsiteY14" fmla="*/ 3120067 h 3179227"/>
                      <a:gd name="connsiteX15" fmla="*/ 2011649 w 2661354"/>
                      <a:gd name="connsiteY15" fmla="*/ 3168193 h 3179227"/>
                      <a:gd name="connsiteX16" fmla="*/ 2054963 w 2661354"/>
                      <a:gd name="connsiteY16" fmla="*/ 3023814 h 3179227"/>
                      <a:gd name="connsiteX17" fmla="*/ 2208967 w 2661354"/>
                      <a:gd name="connsiteY17" fmla="*/ 3071941 h 3179227"/>
                      <a:gd name="connsiteX18" fmla="*/ 2661354 w 2661354"/>
                      <a:gd name="connsiteY18" fmla="*/ 2816871 h 3179227"/>
                      <a:gd name="connsiteX19" fmla="*/ 2516975 w 2661354"/>
                      <a:gd name="connsiteY19" fmla="*/ 2171978 h 3179227"/>
                      <a:gd name="connsiteX20" fmla="*/ 2276344 w 2661354"/>
                      <a:gd name="connsiteY20" fmla="*/ 1811031 h 3179227"/>
                      <a:gd name="connsiteX21" fmla="*/ 1939459 w 2661354"/>
                      <a:gd name="connsiteY21" fmla="*/ 1512648 h 3179227"/>
                      <a:gd name="connsiteX22" fmla="*/ 1900958 w 2661354"/>
                      <a:gd name="connsiteY22" fmla="*/ 1493397 h 3179227"/>
                      <a:gd name="connsiteX23" fmla="*/ 1564074 w 2661354"/>
                      <a:gd name="connsiteY23" fmla="*/ 1238328 h 3179227"/>
                      <a:gd name="connsiteX24" fmla="*/ 1357131 w 2661354"/>
                      <a:gd name="connsiteY24" fmla="*/ 949570 h 3179227"/>
                      <a:gd name="connsiteX25" fmla="*/ 1395631 w 2661354"/>
                      <a:gd name="connsiteY25" fmla="*/ 429805 h 3179227"/>
                      <a:gd name="connsiteX26" fmla="*/ 1164626 w 2661354"/>
                      <a:gd name="connsiteY26" fmla="*/ 121797 h 3179227"/>
                      <a:gd name="connsiteX27" fmla="*/ 962495 w 2661354"/>
                      <a:gd name="connsiteY27" fmla="*/ 6294 h 3179227"/>
                      <a:gd name="connsiteX0" fmla="*/ 962495 w 2661354"/>
                      <a:gd name="connsiteY0" fmla="*/ 6294 h 3189832"/>
                      <a:gd name="connsiteX1" fmla="*/ 1087624 w 2661354"/>
                      <a:gd name="connsiteY1" fmla="*/ 415368 h 3189832"/>
                      <a:gd name="connsiteX2" fmla="*/ 1029872 w 2661354"/>
                      <a:gd name="connsiteY2" fmla="*/ 795566 h 3189832"/>
                      <a:gd name="connsiteX3" fmla="*/ 668925 w 2661354"/>
                      <a:gd name="connsiteY3" fmla="*/ 877381 h 3189832"/>
                      <a:gd name="connsiteX4" fmla="*/ 399417 w 2661354"/>
                      <a:gd name="connsiteY4" fmla="*/ 1137262 h 3189832"/>
                      <a:gd name="connsiteX5" fmla="*/ 293539 w 2661354"/>
                      <a:gd name="connsiteY5" fmla="*/ 1661840 h 3189832"/>
                      <a:gd name="connsiteX6" fmla="*/ 327228 w 2661354"/>
                      <a:gd name="connsiteY6" fmla="*/ 2157541 h 3189832"/>
                      <a:gd name="connsiteX7" fmla="*/ 91409 w 2661354"/>
                      <a:gd name="connsiteY7" fmla="*/ 2340421 h 3189832"/>
                      <a:gd name="connsiteX8" fmla="*/ 14407 w 2661354"/>
                      <a:gd name="connsiteY8" fmla="*/ 2677305 h 3189832"/>
                      <a:gd name="connsiteX9" fmla="*/ 360916 w 2661354"/>
                      <a:gd name="connsiteY9" fmla="*/ 2879436 h 3189832"/>
                      <a:gd name="connsiteX10" fmla="*/ 158785 w 2661354"/>
                      <a:gd name="connsiteY10" fmla="*/ 3028628 h 3189832"/>
                      <a:gd name="connsiteX11" fmla="*/ 486045 w 2661354"/>
                      <a:gd name="connsiteY11" fmla="*/ 2999751 h 3189832"/>
                      <a:gd name="connsiteX12" fmla="*/ 1005809 w 2661354"/>
                      <a:gd name="connsiteY12" fmla="*/ 2994938 h 3189832"/>
                      <a:gd name="connsiteX13" fmla="*/ 659298 w 2661354"/>
                      <a:gd name="connsiteY13" fmla="*/ 3120067 h 3189832"/>
                      <a:gd name="connsiteX14" fmla="*/ 1414882 w 2661354"/>
                      <a:gd name="connsiteY14" fmla="*/ 3120067 h 3189832"/>
                      <a:gd name="connsiteX15" fmla="*/ 2011649 w 2661354"/>
                      <a:gd name="connsiteY15" fmla="*/ 3168193 h 3189832"/>
                      <a:gd name="connsiteX16" fmla="*/ 2054963 w 2661354"/>
                      <a:gd name="connsiteY16" fmla="*/ 3023814 h 3189832"/>
                      <a:gd name="connsiteX17" fmla="*/ 2208967 w 2661354"/>
                      <a:gd name="connsiteY17" fmla="*/ 3071941 h 3189832"/>
                      <a:gd name="connsiteX18" fmla="*/ 2661354 w 2661354"/>
                      <a:gd name="connsiteY18" fmla="*/ 2816871 h 3189832"/>
                      <a:gd name="connsiteX19" fmla="*/ 2516975 w 2661354"/>
                      <a:gd name="connsiteY19" fmla="*/ 2171978 h 3189832"/>
                      <a:gd name="connsiteX20" fmla="*/ 2276344 w 2661354"/>
                      <a:gd name="connsiteY20" fmla="*/ 1811031 h 3189832"/>
                      <a:gd name="connsiteX21" fmla="*/ 1939459 w 2661354"/>
                      <a:gd name="connsiteY21" fmla="*/ 1512648 h 3189832"/>
                      <a:gd name="connsiteX22" fmla="*/ 1900958 w 2661354"/>
                      <a:gd name="connsiteY22" fmla="*/ 1493397 h 3189832"/>
                      <a:gd name="connsiteX23" fmla="*/ 1564074 w 2661354"/>
                      <a:gd name="connsiteY23" fmla="*/ 1238328 h 3189832"/>
                      <a:gd name="connsiteX24" fmla="*/ 1357131 w 2661354"/>
                      <a:gd name="connsiteY24" fmla="*/ 949570 h 3189832"/>
                      <a:gd name="connsiteX25" fmla="*/ 1395631 w 2661354"/>
                      <a:gd name="connsiteY25" fmla="*/ 429805 h 3189832"/>
                      <a:gd name="connsiteX26" fmla="*/ 1164626 w 2661354"/>
                      <a:gd name="connsiteY26" fmla="*/ 121797 h 3189832"/>
                      <a:gd name="connsiteX27" fmla="*/ 962495 w 2661354"/>
                      <a:gd name="connsiteY27" fmla="*/ 6294 h 3189832"/>
                      <a:gd name="connsiteX0" fmla="*/ 962495 w 2661354"/>
                      <a:gd name="connsiteY0" fmla="*/ 6294 h 3185966"/>
                      <a:gd name="connsiteX1" fmla="*/ 1087624 w 2661354"/>
                      <a:gd name="connsiteY1" fmla="*/ 415368 h 3185966"/>
                      <a:gd name="connsiteX2" fmla="*/ 1029872 w 2661354"/>
                      <a:gd name="connsiteY2" fmla="*/ 795566 h 3185966"/>
                      <a:gd name="connsiteX3" fmla="*/ 668925 w 2661354"/>
                      <a:gd name="connsiteY3" fmla="*/ 877381 h 3185966"/>
                      <a:gd name="connsiteX4" fmla="*/ 399417 w 2661354"/>
                      <a:gd name="connsiteY4" fmla="*/ 1137262 h 3185966"/>
                      <a:gd name="connsiteX5" fmla="*/ 293539 w 2661354"/>
                      <a:gd name="connsiteY5" fmla="*/ 1661840 h 3185966"/>
                      <a:gd name="connsiteX6" fmla="*/ 327228 w 2661354"/>
                      <a:gd name="connsiteY6" fmla="*/ 2157541 h 3185966"/>
                      <a:gd name="connsiteX7" fmla="*/ 91409 w 2661354"/>
                      <a:gd name="connsiteY7" fmla="*/ 2340421 h 3185966"/>
                      <a:gd name="connsiteX8" fmla="*/ 14407 w 2661354"/>
                      <a:gd name="connsiteY8" fmla="*/ 2677305 h 3185966"/>
                      <a:gd name="connsiteX9" fmla="*/ 360916 w 2661354"/>
                      <a:gd name="connsiteY9" fmla="*/ 2879436 h 3185966"/>
                      <a:gd name="connsiteX10" fmla="*/ 158785 w 2661354"/>
                      <a:gd name="connsiteY10" fmla="*/ 3028628 h 3185966"/>
                      <a:gd name="connsiteX11" fmla="*/ 486045 w 2661354"/>
                      <a:gd name="connsiteY11" fmla="*/ 2999751 h 3185966"/>
                      <a:gd name="connsiteX12" fmla="*/ 1005809 w 2661354"/>
                      <a:gd name="connsiteY12" fmla="*/ 2994938 h 3185966"/>
                      <a:gd name="connsiteX13" fmla="*/ 659298 w 2661354"/>
                      <a:gd name="connsiteY13" fmla="*/ 3120067 h 3185966"/>
                      <a:gd name="connsiteX14" fmla="*/ 1414882 w 2661354"/>
                      <a:gd name="connsiteY14" fmla="*/ 3120067 h 3185966"/>
                      <a:gd name="connsiteX15" fmla="*/ 1968335 w 2661354"/>
                      <a:gd name="connsiteY15" fmla="*/ 3158568 h 3185966"/>
                      <a:gd name="connsiteX16" fmla="*/ 2054963 w 2661354"/>
                      <a:gd name="connsiteY16" fmla="*/ 3023814 h 3185966"/>
                      <a:gd name="connsiteX17" fmla="*/ 2208967 w 2661354"/>
                      <a:gd name="connsiteY17" fmla="*/ 3071941 h 3185966"/>
                      <a:gd name="connsiteX18" fmla="*/ 2661354 w 2661354"/>
                      <a:gd name="connsiteY18" fmla="*/ 2816871 h 3185966"/>
                      <a:gd name="connsiteX19" fmla="*/ 2516975 w 2661354"/>
                      <a:gd name="connsiteY19" fmla="*/ 2171978 h 3185966"/>
                      <a:gd name="connsiteX20" fmla="*/ 2276344 w 2661354"/>
                      <a:gd name="connsiteY20" fmla="*/ 1811031 h 3185966"/>
                      <a:gd name="connsiteX21" fmla="*/ 1939459 w 2661354"/>
                      <a:gd name="connsiteY21" fmla="*/ 1512648 h 3185966"/>
                      <a:gd name="connsiteX22" fmla="*/ 1900958 w 2661354"/>
                      <a:gd name="connsiteY22" fmla="*/ 1493397 h 3185966"/>
                      <a:gd name="connsiteX23" fmla="*/ 1564074 w 2661354"/>
                      <a:gd name="connsiteY23" fmla="*/ 1238328 h 3185966"/>
                      <a:gd name="connsiteX24" fmla="*/ 1357131 w 2661354"/>
                      <a:gd name="connsiteY24" fmla="*/ 949570 h 3185966"/>
                      <a:gd name="connsiteX25" fmla="*/ 1395631 w 2661354"/>
                      <a:gd name="connsiteY25" fmla="*/ 429805 h 3185966"/>
                      <a:gd name="connsiteX26" fmla="*/ 1164626 w 2661354"/>
                      <a:gd name="connsiteY26" fmla="*/ 121797 h 3185966"/>
                      <a:gd name="connsiteX27" fmla="*/ 962495 w 2661354"/>
                      <a:gd name="connsiteY27" fmla="*/ 6294 h 3185966"/>
                      <a:gd name="connsiteX0" fmla="*/ 962495 w 2661354"/>
                      <a:gd name="connsiteY0" fmla="*/ 6294 h 3173867"/>
                      <a:gd name="connsiteX1" fmla="*/ 1087624 w 2661354"/>
                      <a:gd name="connsiteY1" fmla="*/ 415368 h 3173867"/>
                      <a:gd name="connsiteX2" fmla="*/ 1029872 w 2661354"/>
                      <a:gd name="connsiteY2" fmla="*/ 795566 h 3173867"/>
                      <a:gd name="connsiteX3" fmla="*/ 668925 w 2661354"/>
                      <a:gd name="connsiteY3" fmla="*/ 877381 h 3173867"/>
                      <a:gd name="connsiteX4" fmla="*/ 399417 w 2661354"/>
                      <a:gd name="connsiteY4" fmla="*/ 1137262 h 3173867"/>
                      <a:gd name="connsiteX5" fmla="*/ 293539 w 2661354"/>
                      <a:gd name="connsiteY5" fmla="*/ 1661840 h 3173867"/>
                      <a:gd name="connsiteX6" fmla="*/ 327228 w 2661354"/>
                      <a:gd name="connsiteY6" fmla="*/ 2157541 h 3173867"/>
                      <a:gd name="connsiteX7" fmla="*/ 91409 w 2661354"/>
                      <a:gd name="connsiteY7" fmla="*/ 2340421 h 3173867"/>
                      <a:gd name="connsiteX8" fmla="*/ 14407 w 2661354"/>
                      <a:gd name="connsiteY8" fmla="*/ 2677305 h 3173867"/>
                      <a:gd name="connsiteX9" fmla="*/ 360916 w 2661354"/>
                      <a:gd name="connsiteY9" fmla="*/ 2879436 h 3173867"/>
                      <a:gd name="connsiteX10" fmla="*/ 158785 w 2661354"/>
                      <a:gd name="connsiteY10" fmla="*/ 3028628 h 3173867"/>
                      <a:gd name="connsiteX11" fmla="*/ 486045 w 2661354"/>
                      <a:gd name="connsiteY11" fmla="*/ 2999751 h 3173867"/>
                      <a:gd name="connsiteX12" fmla="*/ 1005809 w 2661354"/>
                      <a:gd name="connsiteY12" fmla="*/ 2994938 h 3173867"/>
                      <a:gd name="connsiteX13" fmla="*/ 659298 w 2661354"/>
                      <a:gd name="connsiteY13" fmla="*/ 3120067 h 3173867"/>
                      <a:gd name="connsiteX14" fmla="*/ 1414882 w 2661354"/>
                      <a:gd name="connsiteY14" fmla="*/ 3120067 h 3173867"/>
                      <a:gd name="connsiteX15" fmla="*/ 1968335 w 2661354"/>
                      <a:gd name="connsiteY15" fmla="*/ 3158568 h 3173867"/>
                      <a:gd name="connsiteX16" fmla="*/ 2054963 w 2661354"/>
                      <a:gd name="connsiteY16" fmla="*/ 3023814 h 3173867"/>
                      <a:gd name="connsiteX17" fmla="*/ 2208967 w 2661354"/>
                      <a:gd name="connsiteY17" fmla="*/ 3071941 h 3173867"/>
                      <a:gd name="connsiteX18" fmla="*/ 2661354 w 2661354"/>
                      <a:gd name="connsiteY18" fmla="*/ 2816871 h 3173867"/>
                      <a:gd name="connsiteX19" fmla="*/ 2516975 w 2661354"/>
                      <a:gd name="connsiteY19" fmla="*/ 2171978 h 3173867"/>
                      <a:gd name="connsiteX20" fmla="*/ 2276344 w 2661354"/>
                      <a:gd name="connsiteY20" fmla="*/ 1811031 h 3173867"/>
                      <a:gd name="connsiteX21" fmla="*/ 1939459 w 2661354"/>
                      <a:gd name="connsiteY21" fmla="*/ 1512648 h 3173867"/>
                      <a:gd name="connsiteX22" fmla="*/ 1900958 w 2661354"/>
                      <a:gd name="connsiteY22" fmla="*/ 1493397 h 3173867"/>
                      <a:gd name="connsiteX23" fmla="*/ 1564074 w 2661354"/>
                      <a:gd name="connsiteY23" fmla="*/ 1238328 h 3173867"/>
                      <a:gd name="connsiteX24" fmla="*/ 1357131 w 2661354"/>
                      <a:gd name="connsiteY24" fmla="*/ 949570 h 3173867"/>
                      <a:gd name="connsiteX25" fmla="*/ 1395631 w 2661354"/>
                      <a:gd name="connsiteY25" fmla="*/ 429805 h 3173867"/>
                      <a:gd name="connsiteX26" fmla="*/ 1164626 w 2661354"/>
                      <a:gd name="connsiteY26" fmla="*/ 121797 h 3173867"/>
                      <a:gd name="connsiteX27" fmla="*/ 962495 w 2661354"/>
                      <a:gd name="connsiteY27" fmla="*/ 6294 h 3173867"/>
                      <a:gd name="connsiteX0" fmla="*/ 962495 w 2661354"/>
                      <a:gd name="connsiteY0" fmla="*/ 6294 h 3164528"/>
                      <a:gd name="connsiteX1" fmla="*/ 1087624 w 2661354"/>
                      <a:gd name="connsiteY1" fmla="*/ 415368 h 3164528"/>
                      <a:gd name="connsiteX2" fmla="*/ 1029872 w 2661354"/>
                      <a:gd name="connsiteY2" fmla="*/ 795566 h 3164528"/>
                      <a:gd name="connsiteX3" fmla="*/ 668925 w 2661354"/>
                      <a:gd name="connsiteY3" fmla="*/ 877381 h 3164528"/>
                      <a:gd name="connsiteX4" fmla="*/ 399417 w 2661354"/>
                      <a:gd name="connsiteY4" fmla="*/ 1137262 h 3164528"/>
                      <a:gd name="connsiteX5" fmla="*/ 293539 w 2661354"/>
                      <a:gd name="connsiteY5" fmla="*/ 1661840 h 3164528"/>
                      <a:gd name="connsiteX6" fmla="*/ 327228 w 2661354"/>
                      <a:gd name="connsiteY6" fmla="*/ 2157541 h 3164528"/>
                      <a:gd name="connsiteX7" fmla="*/ 91409 w 2661354"/>
                      <a:gd name="connsiteY7" fmla="*/ 2340421 h 3164528"/>
                      <a:gd name="connsiteX8" fmla="*/ 14407 w 2661354"/>
                      <a:gd name="connsiteY8" fmla="*/ 2677305 h 3164528"/>
                      <a:gd name="connsiteX9" fmla="*/ 360916 w 2661354"/>
                      <a:gd name="connsiteY9" fmla="*/ 2879436 h 3164528"/>
                      <a:gd name="connsiteX10" fmla="*/ 158785 w 2661354"/>
                      <a:gd name="connsiteY10" fmla="*/ 3028628 h 3164528"/>
                      <a:gd name="connsiteX11" fmla="*/ 486045 w 2661354"/>
                      <a:gd name="connsiteY11" fmla="*/ 2999751 h 3164528"/>
                      <a:gd name="connsiteX12" fmla="*/ 1005809 w 2661354"/>
                      <a:gd name="connsiteY12" fmla="*/ 2994938 h 3164528"/>
                      <a:gd name="connsiteX13" fmla="*/ 659298 w 2661354"/>
                      <a:gd name="connsiteY13" fmla="*/ 3120067 h 3164528"/>
                      <a:gd name="connsiteX14" fmla="*/ 1414882 w 2661354"/>
                      <a:gd name="connsiteY14" fmla="*/ 3120067 h 3164528"/>
                      <a:gd name="connsiteX15" fmla="*/ 1968335 w 2661354"/>
                      <a:gd name="connsiteY15" fmla="*/ 3158568 h 3164528"/>
                      <a:gd name="connsiteX16" fmla="*/ 2035713 w 2661354"/>
                      <a:gd name="connsiteY16" fmla="*/ 2975688 h 3164528"/>
                      <a:gd name="connsiteX17" fmla="*/ 2208967 w 2661354"/>
                      <a:gd name="connsiteY17" fmla="*/ 3071941 h 3164528"/>
                      <a:gd name="connsiteX18" fmla="*/ 2661354 w 2661354"/>
                      <a:gd name="connsiteY18" fmla="*/ 2816871 h 3164528"/>
                      <a:gd name="connsiteX19" fmla="*/ 2516975 w 2661354"/>
                      <a:gd name="connsiteY19" fmla="*/ 2171978 h 3164528"/>
                      <a:gd name="connsiteX20" fmla="*/ 2276344 w 2661354"/>
                      <a:gd name="connsiteY20" fmla="*/ 1811031 h 3164528"/>
                      <a:gd name="connsiteX21" fmla="*/ 1939459 w 2661354"/>
                      <a:gd name="connsiteY21" fmla="*/ 1512648 h 3164528"/>
                      <a:gd name="connsiteX22" fmla="*/ 1900958 w 2661354"/>
                      <a:gd name="connsiteY22" fmla="*/ 1493397 h 3164528"/>
                      <a:gd name="connsiteX23" fmla="*/ 1564074 w 2661354"/>
                      <a:gd name="connsiteY23" fmla="*/ 1238328 h 3164528"/>
                      <a:gd name="connsiteX24" fmla="*/ 1357131 w 2661354"/>
                      <a:gd name="connsiteY24" fmla="*/ 949570 h 3164528"/>
                      <a:gd name="connsiteX25" fmla="*/ 1395631 w 2661354"/>
                      <a:gd name="connsiteY25" fmla="*/ 429805 h 3164528"/>
                      <a:gd name="connsiteX26" fmla="*/ 1164626 w 2661354"/>
                      <a:gd name="connsiteY26" fmla="*/ 121797 h 3164528"/>
                      <a:gd name="connsiteX27" fmla="*/ 962495 w 2661354"/>
                      <a:gd name="connsiteY27" fmla="*/ 6294 h 3164528"/>
                      <a:gd name="connsiteX0" fmla="*/ 962495 w 2661354"/>
                      <a:gd name="connsiteY0" fmla="*/ 6294 h 3164528"/>
                      <a:gd name="connsiteX1" fmla="*/ 1087624 w 2661354"/>
                      <a:gd name="connsiteY1" fmla="*/ 415368 h 3164528"/>
                      <a:gd name="connsiteX2" fmla="*/ 1029872 w 2661354"/>
                      <a:gd name="connsiteY2" fmla="*/ 795566 h 3164528"/>
                      <a:gd name="connsiteX3" fmla="*/ 668925 w 2661354"/>
                      <a:gd name="connsiteY3" fmla="*/ 877381 h 3164528"/>
                      <a:gd name="connsiteX4" fmla="*/ 399417 w 2661354"/>
                      <a:gd name="connsiteY4" fmla="*/ 1137262 h 3164528"/>
                      <a:gd name="connsiteX5" fmla="*/ 293539 w 2661354"/>
                      <a:gd name="connsiteY5" fmla="*/ 1661840 h 3164528"/>
                      <a:gd name="connsiteX6" fmla="*/ 327228 w 2661354"/>
                      <a:gd name="connsiteY6" fmla="*/ 2157541 h 3164528"/>
                      <a:gd name="connsiteX7" fmla="*/ 91409 w 2661354"/>
                      <a:gd name="connsiteY7" fmla="*/ 2340421 h 3164528"/>
                      <a:gd name="connsiteX8" fmla="*/ 14407 w 2661354"/>
                      <a:gd name="connsiteY8" fmla="*/ 2677305 h 3164528"/>
                      <a:gd name="connsiteX9" fmla="*/ 360916 w 2661354"/>
                      <a:gd name="connsiteY9" fmla="*/ 2879436 h 3164528"/>
                      <a:gd name="connsiteX10" fmla="*/ 158785 w 2661354"/>
                      <a:gd name="connsiteY10" fmla="*/ 3028628 h 3164528"/>
                      <a:gd name="connsiteX11" fmla="*/ 486045 w 2661354"/>
                      <a:gd name="connsiteY11" fmla="*/ 2999751 h 3164528"/>
                      <a:gd name="connsiteX12" fmla="*/ 1005809 w 2661354"/>
                      <a:gd name="connsiteY12" fmla="*/ 2994938 h 3164528"/>
                      <a:gd name="connsiteX13" fmla="*/ 659298 w 2661354"/>
                      <a:gd name="connsiteY13" fmla="*/ 3120067 h 3164528"/>
                      <a:gd name="connsiteX14" fmla="*/ 1414882 w 2661354"/>
                      <a:gd name="connsiteY14" fmla="*/ 3120067 h 3164528"/>
                      <a:gd name="connsiteX15" fmla="*/ 1968335 w 2661354"/>
                      <a:gd name="connsiteY15" fmla="*/ 3158568 h 3164528"/>
                      <a:gd name="connsiteX16" fmla="*/ 2035713 w 2661354"/>
                      <a:gd name="connsiteY16" fmla="*/ 2975688 h 3164528"/>
                      <a:gd name="connsiteX17" fmla="*/ 2208967 w 2661354"/>
                      <a:gd name="connsiteY17" fmla="*/ 3071941 h 3164528"/>
                      <a:gd name="connsiteX18" fmla="*/ 2661354 w 2661354"/>
                      <a:gd name="connsiteY18" fmla="*/ 2816871 h 3164528"/>
                      <a:gd name="connsiteX19" fmla="*/ 2516975 w 2661354"/>
                      <a:gd name="connsiteY19" fmla="*/ 2171978 h 3164528"/>
                      <a:gd name="connsiteX20" fmla="*/ 2276344 w 2661354"/>
                      <a:gd name="connsiteY20" fmla="*/ 1811031 h 3164528"/>
                      <a:gd name="connsiteX21" fmla="*/ 1939459 w 2661354"/>
                      <a:gd name="connsiteY21" fmla="*/ 1512648 h 3164528"/>
                      <a:gd name="connsiteX22" fmla="*/ 1900958 w 2661354"/>
                      <a:gd name="connsiteY22" fmla="*/ 1493397 h 3164528"/>
                      <a:gd name="connsiteX23" fmla="*/ 1564074 w 2661354"/>
                      <a:gd name="connsiteY23" fmla="*/ 1238328 h 3164528"/>
                      <a:gd name="connsiteX24" fmla="*/ 1357131 w 2661354"/>
                      <a:gd name="connsiteY24" fmla="*/ 949570 h 3164528"/>
                      <a:gd name="connsiteX25" fmla="*/ 1395631 w 2661354"/>
                      <a:gd name="connsiteY25" fmla="*/ 429805 h 3164528"/>
                      <a:gd name="connsiteX26" fmla="*/ 1164626 w 2661354"/>
                      <a:gd name="connsiteY26" fmla="*/ 121797 h 3164528"/>
                      <a:gd name="connsiteX27" fmla="*/ 962495 w 2661354"/>
                      <a:gd name="connsiteY27" fmla="*/ 6294 h 3164528"/>
                      <a:gd name="connsiteX0" fmla="*/ 962495 w 2661354"/>
                      <a:gd name="connsiteY0" fmla="*/ 6294 h 3164528"/>
                      <a:gd name="connsiteX1" fmla="*/ 1087624 w 2661354"/>
                      <a:gd name="connsiteY1" fmla="*/ 415368 h 3164528"/>
                      <a:gd name="connsiteX2" fmla="*/ 1029872 w 2661354"/>
                      <a:gd name="connsiteY2" fmla="*/ 795566 h 3164528"/>
                      <a:gd name="connsiteX3" fmla="*/ 668925 w 2661354"/>
                      <a:gd name="connsiteY3" fmla="*/ 877381 h 3164528"/>
                      <a:gd name="connsiteX4" fmla="*/ 399417 w 2661354"/>
                      <a:gd name="connsiteY4" fmla="*/ 1137262 h 3164528"/>
                      <a:gd name="connsiteX5" fmla="*/ 293539 w 2661354"/>
                      <a:gd name="connsiteY5" fmla="*/ 1661840 h 3164528"/>
                      <a:gd name="connsiteX6" fmla="*/ 327228 w 2661354"/>
                      <a:gd name="connsiteY6" fmla="*/ 2157541 h 3164528"/>
                      <a:gd name="connsiteX7" fmla="*/ 91409 w 2661354"/>
                      <a:gd name="connsiteY7" fmla="*/ 2340421 h 3164528"/>
                      <a:gd name="connsiteX8" fmla="*/ 14407 w 2661354"/>
                      <a:gd name="connsiteY8" fmla="*/ 2677305 h 3164528"/>
                      <a:gd name="connsiteX9" fmla="*/ 360916 w 2661354"/>
                      <a:gd name="connsiteY9" fmla="*/ 2879436 h 3164528"/>
                      <a:gd name="connsiteX10" fmla="*/ 158785 w 2661354"/>
                      <a:gd name="connsiteY10" fmla="*/ 3028628 h 3164528"/>
                      <a:gd name="connsiteX11" fmla="*/ 486045 w 2661354"/>
                      <a:gd name="connsiteY11" fmla="*/ 2999751 h 3164528"/>
                      <a:gd name="connsiteX12" fmla="*/ 1005809 w 2661354"/>
                      <a:gd name="connsiteY12" fmla="*/ 2994938 h 3164528"/>
                      <a:gd name="connsiteX13" fmla="*/ 659298 w 2661354"/>
                      <a:gd name="connsiteY13" fmla="*/ 3120067 h 3164528"/>
                      <a:gd name="connsiteX14" fmla="*/ 1414882 w 2661354"/>
                      <a:gd name="connsiteY14" fmla="*/ 3120067 h 3164528"/>
                      <a:gd name="connsiteX15" fmla="*/ 1968335 w 2661354"/>
                      <a:gd name="connsiteY15" fmla="*/ 3158568 h 3164528"/>
                      <a:gd name="connsiteX16" fmla="*/ 2035713 w 2661354"/>
                      <a:gd name="connsiteY16" fmla="*/ 2975688 h 3164528"/>
                      <a:gd name="connsiteX17" fmla="*/ 2208967 w 2661354"/>
                      <a:gd name="connsiteY17" fmla="*/ 3071941 h 3164528"/>
                      <a:gd name="connsiteX18" fmla="*/ 2661354 w 2661354"/>
                      <a:gd name="connsiteY18" fmla="*/ 2816871 h 3164528"/>
                      <a:gd name="connsiteX19" fmla="*/ 2516975 w 2661354"/>
                      <a:gd name="connsiteY19" fmla="*/ 2171978 h 3164528"/>
                      <a:gd name="connsiteX20" fmla="*/ 2276344 w 2661354"/>
                      <a:gd name="connsiteY20" fmla="*/ 1811031 h 3164528"/>
                      <a:gd name="connsiteX21" fmla="*/ 1939459 w 2661354"/>
                      <a:gd name="connsiteY21" fmla="*/ 1512648 h 3164528"/>
                      <a:gd name="connsiteX22" fmla="*/ 1900958 w 2661354"/>
                      <a:gd name="connsiteY22" fmla="*/ 1493397 h 3164528"/>
                      <a:gd name="connsiteX23" fmla="*/ 1564074 w 2661354"/>
                      <a:gd name="connsiteY23" fmla="*/ 1238328 h 3164528"/>
                      <a:gd name="connsiteX24" fmla="*/ 1357131 w 2661354"/>
                      <a:gd name="connsiteY24" fmla="*/ 949570 h 3164528"/>
                      <a:gd name="connsiteX25" fmla="*/ 1395631 w 2661354"/>
                      <a:gd name="connsiteY25" fmla="*/ 429805 h 3164528"/>
                      <a:gd name="connsiteX26" fmla="*/ 1164626 w 2661354"/>
                      <a:gd name="connsiteY26" fmla="*/ 121797 h 3164528"/>
                      <a:gd name="connsiteX27" fmla="*/ 962495 w 2661354"/>
                      <a:gd name="connsiteY27" fmla="*/ 6294 h 3164528"/>
                      <a:gd name="connsiteX0" fmla="*/ 962495 w 2589165"/>
                      <a:gd name="connsiteY0" fmla="*/ 6294 h 3164528"/>
                      <a:gd name="connsiteX1" fmla="*/ 1087624 w 2589165"/>
                      <a:gd name="connsiteY1" fmla="*/ 415368 h 3164528"/>
                      <a:gd name="connsiteX2" fmla="*/ 1029872 w 2589165"/>
                      <a:gd name="connsiteY2" fmla="*/ 795566 h 3164528"/>
                      <a:gd name="connsiteX3" fmla="*/ 668925 w 2589165"/>
                      <a:gd name="connsiteY3" fmla="*/ 877381 h 3164528"/>
                      <a:gd name="connsiteX4" fmla="*/ 399417 w 2589165"/>
                      <a:gd name="connsiteY4" fmla="*/ 1137262 h 3164528"/>
                      <a:gd name="connsiteX5" fmla="*/ 293539 w 2589165"/>
                      <a:gd name="connsiteY5" fmla="*/ 1661840 h 3164528"/>
                      <a:gd name="connsiteX6" fmla="*/ 327228 w 2589165"/>
                      <a:gd name="connsiteY6" fmla="*/ 2157541 h 3164528"/>
                      <a:gd name="connsiteX7" fmla="*/ 91409 w 2589165"/>
                      <a:gd name="connsiteY7" fmla="*/ 2340421 h 3164528"/>
                      <a:gd name="connsiteX8" fmla="*/ 14407 w 2589165"/>
                      <a:gd name="connsiteY8" fmla="*/ 2677305 h 3164528"/>
                      <a:gd name="connsiteX9" fmla="*/ 360916 w 2589165"/>
                      <a:gd name="connsiteY9" fmla="*/ 2879436 h 3164528"/>
                      <a:gd name="connsiteX10" fmla="*/ 158785 w 2589165"/>
                      <a:gd name="connsiteY10" fmla="*/ 3028628 h 3164528"/>
                      <a:gd name="connsiteX11" fmla="*/ 486045 w 2589165"/>
                      <a:gd name="connsiteY11" fmla="*/ 2999751 h 3164528"/>
                      <a:gd name="connsiteX12" fmla="*/ 1005809 w 2589165"/>
                      <a:gd name="connsiteY12" fmla="*/ 2994938 h 3164528"/>
                      <a:gd name="connsiteX13" fmla="*/ 659298 w 2589165"/>
                      <a:gd name="connsiteY13" fmla="*/ 3120067 h 3164528"/>
                      <a:gd name="connsiteX14" fmla="*/ 1414882 w 2589165"/>
                      <a:gd name="connsiteY14" fmla="*/ 3120067 h 3164528"/>
                      <a:gd name="connsiteX15" fmla="*/ 1968335 w 2589165"/>
                      <a:gd name="connsiteY15" fmla="*/ 3158568 h 3164528"/>
                      <a:gd name="connsiteX16" fmla="*/ 2035713 w 2589165"/>
                      <a:gd name="connsiteY16" fmla="*/ 2975688 h 3164528"/>
                      <a:gd name="connsiteX17" fmla="*/ 2208967 w 2589165"/>
                      <a:gd name="connsiteY17" fmla="*/ 3071941 h 3164528"/>
                      <a:gd name="connsiteX18" fmla="*/ 2589165 w 2589165"/>
                      <a:gd name="connsiteY18" fmla="*/ 2821684 h 3164528"/>
                      <a:gd name="connsiteX19" fmla="*/ 2516975 w 2589165"/>
                      <a:gd name="connsiteY19" fmla="*/ 2171978 h 3164528"/>
                      <a:gd name="connsiteX20" fmla="*/ 2276344 w 2589165"/>
                      <a:gd name="connsiteY20" fmla="*/ 1811031 h 3164528"/>
                      <a:gd name="connsiteX21" fmla="*/ 1939459 w 2589165"/>
                      <a:gd name="connsiteY21" fmla="*/ 1512648 h 3164528"/>
                      <a:gd name="connsiteX22" fmla="*/ 1900958 w 2589165"/>
                      <a:gd name="connsiteY22" fmla="*/ 1493397 h 3164528"/>
                      <a:gd name="connsiteX23" fmla="*/ 1564074 w 2589165"/>
                      <a:gd name="connsiteY23" fmla="*/ 1238328 h 3164528"/>
                      <a:gd name="connsiteX24" fmla="*/ 1357131 w 2589165"/>
                      <a:gd name="connsiteY24" fmla="*/ 949570 h 3164528"/>
                      <a:gd name="connsiteX25" fmla="*/ 1395631 w 2589165"/>
                      <a:gd name="connsiteY25" fmla="*/ 429805 h 3164528"/>
                      <a:gd name="connsiteX26" fmla="*/ 1164626 w 2589165"/>
                      <a:gd name="connsiteY26" fmla="*/ 121797 h 3164528"/>
                      <a:gd name="connsiteX27" fmla="*/ 962495 w 2589165"/>
                      <a:gd name="connsiteY27" fmla="*/ 6294 h 3164528"/>
                      <a:gd name="connsiteX0" fmla="*/ 962495 w 2590483"/>
                      <a:gd name="connsiteY0" fmla="*/ 6294 h 3164528"/>
                      <a:gd name="connsiteX1" fmla="*/ 1087624 w 2590483"/>
                      <a:gd name="connsiteY1" fmla="*/ 415368 h 3164528"/>
                      <a:gd name="connsiteX2" fmla="*/ 1029872 w 2590483"/>
                      <a:gd name="connsiteY2" fmla="*/ 795566 h 3164528"/>
                      <a:gd name="connsiteX3" fmla="*/ 668925 w 2590483"/>
                      <a:gd name="connsiteY3" fmla="*/ 877381 h 3164528"/>
                      <a:gd name="connsiteX4" fmla="*/ 399417 w 2590483"/>
                      <a:gd name="connsiteY4" fmla="*/ 1137262 h 3164528"/>
                      <a:gd name="connsiteX5" fmla="*/ 293539 w 2590483"/>
                      <a:gd name="connsiteY5" fmla="*/ 1661840 h 3164528"/>
                      <a:gd name="connsiteX6" fmla="*/ 327228 w 2590483"/>
                      <a:gd name="connsiteY6" fmla="*/ 2157541 h 3164528"/>
                      <a:gd name="connsiteX7" fmla="*/ 91409 w 2590483"/>
                      <a:gd name="connsiteY7" fmla="*/ 2340421 h 3164528"/>
                      <a:gd name="connsiteX8" fmla="*/ 14407 w 2590483"/>
                      <a:gd name="connsiteY8" fmla="*/ 2677305 h 3164528"/>
                      <a:gd name="connsiteX9" fmla="*/ 360916 w 2590483"/>
                      <a:gd name="connsiteY9" fmla="*/ 2879436 h 3164528"/>
                      <a:gd name="connsiteX10" fmla="*/ 158785 w 2590483"/>
                      <a:gd name="connsiteY10" fmla="*/ 3028628 h 3164528"/>
                      <a:gd name="connsiteX11" fmla="*/ 486045 w 2590483"/>
                      <a:gd name="connsiteY11" fmla="*/ 2999751 h 3164528"/>
                      <a:gd name="connsiteX12" fmla="*/ 1005809 w 2590483"/>
                      <a:gd name="connsiteY12" fmla="*/ 2994938 h 3164528"/>
                      <a:gd name="connsiteX13" fmla="*/ 659298 w 2590483"/>
                      <a:gd name="connsiteY13" fmla="*/ 3120067 h 3164528"/>
                      <a:gd name="connsiteX14" fmla="*/ 1414882 w 2590483"/>
                      <a:gd name="connsiteY14" fmla="*/ 3120067 h 3164528"/>
                      <a:gd name="connsiteX15" fmla="*/ 1968335 w 2590483"/>
                      <a:gd name="connsiteY15" fmla="*/ 3158568 h 3164528"/>
                      <a:gd name="connsiteX16" fmla="*/ 2035713 w 2590483"/>
                      <a:gd name="connsiteY16" fmla="*/ 2975688 h 3164528"/>
                      <a:gd name="connsiteX17" fmla="*/ 2208967 w 2590483"/>
                      <a:gd name="connsiteY17" fmla="*/ 3071941 h 3164528"/>
                      <a:gd name="connsiteX18" fmla="*/ 2589165 w 2590483"/>
                      <a:gd name="connsiteY18" fmla="*/ 2821684 h 3164528"/>
                      <a:gd name="connsiteX19" fmla="*/ 2516975 w 2590483"/>
                      <a:gd name="connsiteY19" fmla="*/ 2171978 h 3164528"/>
                      <a:gd name="connsiteX20" fmla="*/ 2276344 w 2590483"/>
                      <a:gd name="connsiteY20" fmla="*/ 1811031 h 3164528"/>
                      <a:gd name="connsiteX21" fmla="*/ 1939459 w 2590483"/>
                      <a:gd name="connsiteY21" fmla="*/ 1512648 h 3164528"/>
                      <a:gd name="connsiteX22" fmla="*/ 1900958 w 2590483"/>
                      <a:gd name="connsiteY22" fmla="*/ 1493397 h 3164528"/>
                      <a:gd name="connsiteX23" fmla="*/ 1564074 w 2590483"/>
                      <a:gd name="connsiteY23" fmla="*/ 1238328 h 3164528"/>
                      <a:gd name="connsiteX24" fmla="*/ 1357131 w 2590483"/>
                      <a:gd name="connsiteY24" fmla="*/ 949570 h 3164528"/>
                      <a:gd name="connsiteX25" fmla="*/ 1395631 w 2590483"/>
                      <a:gd name="connsiteY25" fmla="*/ 429805 h 3164528"/>
                      <a:gd name="connsiteX26" fmla="*/ 1164626 w 2590483"/>
                      <a:gd name="connsiteY26" fmla="*/ 121797 h 3164528"/>
                      <a:gd name="connsiteX27" fmla="*/ 962495 w 2590483"/>
                      <a:gd name="connsiteY27" fmla="*/ 6294 h 3164528"/>
                      <a:gd name="connsiteX0" fmla="*/ 962495 w 2623907"/>
                      <a:gd name="connsiteY0" fmla="*/ 6294 h 3164528"/>
                      <a:gd name="connsiteX1" fmla="*/ 1087624 w 2623907"/>
                      <a:gd name="connsiteY1" fmla="*/ 415368 h 3164528"/>
                      <a:gd name="connsiteX2" fmla="*/ 1029872 w 2623907"/>
                      <a:gd name="connsiteY2" fmla="*/ 795566 h 3164528"/>
                      <a:gd name="connsiteX3" fmla="*/ 668925 w 2623907"/>
                      <a:gd name="connsiteY3" fmla="*/ 877381 h 3164528"/>
                      <a:gd name="connsiteX4" fmla="*/ 399417 w 2623907"/>
                      <a:gd name="connsiteY4" fmla="*/ 1137262 h 3164528"/>
                      <a:gd name="connsiteX5" fmla="*/ 293539 w 2623907"/>
                      <a:gd name="connsiteY5" fmla="*/ 1661840 h 3164528"/>
                      <a:gd name="connsiteX6" fmla="*/ 327228 w 2623907"/>
                      <a:gd name="connsiteY6" fmla="*/ 2157541 h 3164528"/>
                      <a:gd name="connsiteX7" fmla="*/ 91409 w 2623907"/>
                      <a:gd name="connsiteY7" fmla="*/ 2340421 h 3164528"/>
                      <a:gd name="connsiteX8" fmla="*/ 14407 w 2623907"/>
                      <a:gd name="connsiteY8" fmla="*/ 2677305 h 3164528"/>
                      <a:gd name="connsiteX9" fmla="*/ 360916 w 2623907"/>
                      <a:gd name="connsiteY9" fmla="*/ 2879436 h 3164528"/>
                      <a:gd name="connsiteX10" fmla="*/ 158785 w 2623907"/>
                      <a:gd name="connsiteY10" fmla="*/ 3028628 h 3164528"/>
                      <a:gd name="connsiteX11" fmla="*/ 486045 w 2623907"/>
                      <a:gd name="connsiteY11" fmla="*/ 2999751 h 3164528"/>
                      <a:gd name="connsiteX12" fmla="*/ 1005809 w 2623907"/>
                      <a:gd name="connsiteY12" fmla="*/ 2994938 h 3164528"/>
                      <a:gd name="connsiteX13" fmla="*/ 659298 w 2623907"/>
                      <a:gd name="connsiteY13" fmla="*/ 3120067 h 3164528"/>
                      <a:gd name="connsiteX14" fmla="*/ 1414882 w 2623907"/>
                      <a:gd name="connsiteY14" fmla="*/ 3120067 h 3164528"/>
                      <a:gd name="connsiteX15" fmla="*/ 1968335 w 2623907"/>
                      <a:gd name="connsiteY15" fmla="*/ 3158568 h 3164528"/>
                      <a:gd name="connsiteX16" fmla="*/ 2035713 w 2623907"/>
                      <a:gd name="connsiteY16" fmla="*/ 2975688 h 3164528"/>
                      <a:gd name="connsiteX17" fmla="*/ 2208967 w 2623907"/>
                      <a:gd name="connsiteY17" fmla="*/ 3071941 h 3164528"/>
                      <a:gd name="connsiteX18" fmla="*/ 2589165 w 2623907"/>
                      <a:gd name="connsiteY18" fmla="*/ 2821684 h 3164528"/>
                      <a:gd name="connsiteX19" fmla="*/ 2516975 w 2623907"/>
                      <a:gd name="connsiteY19" fmla="*/ 2171978 h 3164528"/>
                      <a:gd name="connsiteX20" fmla="*/ 2276344 w 2623907"/>
                      <a:gd name="connsiteY20" fmla="*/ 1811031 h 3164528"/>
                      <a:gd name="connsiteX21" fmla="*/ 1939459 w 2623907"/>
                      <a:gd name="connsiteY21" fmla="*/ 1512648 h 3164528"/>
                      <a:gd name="connsiteX22" fmla="*/ 1900958 w 2623907"/>
                      <a:gd name="connsiteY22" fmla="*/ 1493397 h 3164528"/>
                      <a:gd name="connsiteX23" fmla="*/ 1564074 w 2623907"/>
                      <a:gd name="connsiteY23" fmla="*/ 1238328 h 3164528"/>
                      <a:gd name="connsiteX24" fmla="*/ 1357131 w 2623907"/>
                      <a:gd name="connsiteY24" fmla="*/ 949570 h 3164528"/>
                      <a:gd name="connsiteX25" fmla="*/ 1395631 w 2623907"/>
                      <a:gd name="connsiteY25" fmla="*/ 429805 h 3164528"/>
                      <a:gd name="connsiteX26" fmla="*/ 1164626 w 2623907"/>
                      <a:gd name="connsiteY26" fmla="*/ 121797 h 3164528"/>
                      <a:gd name="connsiteX27" fmla="*/ 962495 w 2623907"/>
                      <a:gd name="connsiteY27" fmla="*/ 6294 h 3164528"/>
                      <a:gd name="connsiteX0" fmla="*/ 962495 w 2589586"/>
                      <a:gd name="connsiteY0" fmla="*/ 6294 h 3164528"/>
                      <a:gd name="connsiteX1" fmla="*/ 1087624 w 2589586"/>
                      <a:gd name="connsiteY1" fmla="*/ 415368 h 3164528"/>
                      <a:gd name="connsiteX2" fmla="*/ 1029872 w 2589586"/>
                      <a:gd name="connsiteY2" fmla="*/ 795566 h 3164528"/>
                      <a:gd name="connsiteX3" fmla="*/ 668925 w 2589586"/>
                      <a:gd name="connsiteY3" fmla="*/ 877381 h 3164528"/>
                      <a:gd name="connsiteX4" fmla="*/ 399417 w 2589586"/>
                      <a:gd name="connsiteY4" fmla="*/ 1137262 h 3164528"/>
                      <a:gd name="connsiteX5" fmla="*/ 293539 w 2589586"/>
                      <a:gd name="connsiteY5" fmla="*/ 1661840 h 3164528"/>
                      <a:gd name="connsiteX6" fmla="*/ 327228 w 2589586"/>
                      <a:gd name="connsiteY6" fmla="*/ 2157541 h 3164528"/>
                      <a:gd name="connsiteX7" fmla="*/ 91409 w 2589586"/>
                      <a:gd name="connsiteY7" fmla="*/ 2340421 h 3164528"/>
                      <a:gd name="connsiteX8" fmla="*/ 14407 w 2589586"/>
                      <a:gd name="connsiteY8" fmla="*/ 2677305 h 3164528"/>
                      <a:gd name="connsiteX9" fmla="*/ 360916 w 2589586"/>
                      <a:gd name="connsiteY9" fmla="*/ 2879436 h 3164528"/>
                      <a:gd name="connsiteX10" fmla="*/ 158785 w 2589586"/>
                      <a:gd name="connsiteY10" fmla="*/ 3028628 h 3164528"/>
                      <a:gd name="connsiteX11" fmla="*/ 486045 w 2589586"/>
                      <a:gd name="connsiteY11" fmla="*/ 2999751 h 3164528"/>
                      <a:gd name="connsiteX12" fmla="*/ 1005809 w 2589586"/>
                      <a:gd name="connsiteY12" fmla="*/ 2994938 h 3164528"/>
                      <a:gd name="connsiteX13" fmla="*/ 659298 w 2589586"/>
                      <a:gd name="connsiteY13" fmla="*/ 3120067 h 3164528"/>
                      <a:gd name="connsiteX14" fmla="*/ 1414882 w 2589586"/>
                      <a:gd name="connsiteY14" fmla="*/ 3120067 h 3164528"/>
                      <a:gd name="connsiteX15" fmla="*/ 1968335 w 2589586"/>
                      <a:gd name="connsiteY15" fmla="*/ 3158568 h 3164528"/>
                      <a:gd name="connsiteX16" fmla="*/ 2035713 w 2589586"/>
                      <a:gd name="connsiteY16" fmla="*/ 2975688 h 3164528"/>
                      <a:gd name="connsiteX17" fmla="*/ 2208967 w 2589586"/>
                      <a:gd name="connsiteY17" fmla="*/ 3071941 h 3164528"/>
                      <a:gd name="connsiteX18" fmla="*/ 2589165 w 2589586"/>
                      <a:gd name="connsiteY18" fmla="*/ 2821684 h 3164528"/>
                      <a:gd name="connsiteX19" fmla="*/ 2276344 w 2589586"/>
                      <a:gd name="connsiteY19" fmla="*/ 1811031 h 3164528"/>
                      <a:gd name="connsiteX20" fmla="*/ 1939459 w 2589586"/>
                      <a:gd name="connsiteY20" fmla="*/ 1512648 h 3164528"/>
                      <a:gd name="connsiteX21" fmla="*/ 1900958 w 2589586"/>
                      <a:gd name="connsiteY21" fmla="*/ 1493397 h 3164528"/>
                      <a:gd name="connsiteX22" fmla="*/ 1564074 w 2589586"/>
                      <a:gd name="connsiteY22" fmla="*/ 1238328 h 3164528"/>
                      <a:gd name="connsiteX23" fmla="*/ 1357131 w 2589586"/>
                      <a:gd name="connsiteY23" fmla="*/ 949570 h 3164528"/>
                      <a:gd name="connsiteX24" fmla="*/ 1395631 w 2589586"/>
                      <a:gd name="connsiteY24" fmla="*/ 429805 h 3164528"/>
                      <a:gd name="connsiteX25" fmla="*/ 1164626 w 2589586"/>
                      <a:gd name="connsiteY25" fmla="*/ 121797 h 3164528"/>
                      <a:gd name="connsiteX26" fmla="*/ 962495 w 2589586"/>
                      <a:gd name="connsiteY26" fmla="*/ 6294 h 3164528"/>
                      <a:gd name="connsiteX0" fmla="*/ 962495 w 2606925"/>
                      <a:gd name="connsiteY0" fmla="*/ 6294 h 3164528"/>
                      <a:gd name="connsiteX1" fmla="*/ 1087624 w 2606925"/>
                      <a:gd name="connsiteY1" fmla="*/ 415368 h 3164528"/>
                      <a:gd name="connsiteX2" fmla="*/ 1029872 w 2606925"/>
                      <a:gd name="connsiteY2" fmla="*/ 795566 h 3164528"/>
                      <a:gd name="connsiteX3" fmla="*/ 668925 w 2606925"/>
                      <a:gd name="connsiteY3" fmla="*/ 877381 h 3164528"/>
                      <a:gd name="connsiteX4" fmla="*/ 399417 w 2606925"/>
                      <a:gd name="connsiteY4" fmla="*/ 1137262 h 3164528"/>
                      <a:gd name="connsiteX5" fmla="*/ 293539 w 2606925"/>
                      <a:gd name="connsiteY5" fmla="*/ 1661840 h 3164528"/>
                      <a:gd name="connsiteX6" fmla="*/ 327228 w 2606925"/>
                      <a:gd name="connsiteY6" fmla="*/ 2157541 h 3164528"/>
                      <a:gd name="connsiteX7" fmla="*/ 91409 w 2606925"/>
                      <a:gd name="connsiteY7" fmla="*/ 2340421 h 3164528"/>
                      <a:gd name="connsiteX8" fmla="*/ 14407 w 2606925"/>
                      <a:gd name="connsiteY8" fmla="*/ 2677305 h 3164528"/>
                      <a:gd name="connsiteX9" fmla="*/ 360916 w 2606925"/>
                      <a:gd name="connsiteY9" fmla="*/ 2879436 h 3164528"/>
                      <a:gd name="connsiteX10" fmla="*/ 158785 w 2606925"/>
                      <a:gd name="connsiteY10" fmla="*/ 3028628 h 3164528"/>
                      <a:gd name="connsiteX11" fmla="*/ 486045 w 2606925"/>
                      <a:gd name="connsiteY11" fmla="*/ 2999751 h 3164528"/>
                      <a:gd name="connsiteX12" fmla="*/ 1005809 w 2606925"/>
                      <a:gd name="connsiteY12" fmla="*/ 2994938 h 3164528"/>
                      <a:gd name="connsiteX13" fmla="*/ 659298 w 2606925"/>
                      <a:gd name="connsiteY13" fmla="*/ 3120067 h 3164528"/>
                      <a:gd name="connsiteX14" fmla="*/ 1414882 w 2606925"/>
                      <a:gd name="connsiteY14" fmla="*/ 3120067 h 3164528"/>
                      <a:gd name="connsiteX15" fmla="*/ 1968335 w 2606925"/>
                      <a:gd name="connsiteY15" fmla="*/ 3158568 h 3164528"/>
                      <a:gd name="connsiteX16" fmla="*/ 2035713 w 2606925"/>
                      <a:gd name="connsiteY16" fmla="*/ 2975688 h 3164528"/>
                      <a:gd name="connsiteX17" fmla="*/ 2208967 w 2606925"/>
                      <a:gd name="connsiteY17" fmla="*/ 3071941 h 3164528"/>
                      <a:gd name="connsiteX18" fmla="*/ 2589165 w 2606925"/>
                      <a:gd name="connsiteY18" fmla="*/ 2821684 h 3164528"/>
                      <a:gd name="connsiteX19" fmla="*/ 2276344 w 2606925"/>
                      <a:gd name="connsiteY19" fmla="*/ 1811031 h 3164528"/>
                      <a:gd name="connsiteX20" fmla="*/ 1939459 w 2606925"/>
                      <a:gd name="connsiteY20" fmla="*/ 1512648 h 3164528"/>
                      <a:gd name="connsiteX21" fmla="*/ 1900958 w 2606925"/>
                      <a:gd name="connsiteY21" fmla="*/ 1493397 h 3164528"/>
                      <a:gd name="connsiteX22" fmla="*/ 1564074 w 2606925"/>
                      <a:gd name="connsiteY22" fmla="*/ 1238328 h 3164528"/>
                      <a:gd name="connsiteX23" fmla="*/ 1357131 w 2606925"/>
                      <a:gd name="connsiteY23" fmla="*/ 949570 h 3164528"/>
                      <a:gd name="connsiteX24" fmla="*/ 1395631 w 2606925"/>
                      <a:gd name="connsiteY24" fmla="*/ 429805 h 3164528"/>
                      <a:gd name="connsiteX25" fmla="*/ 1164626 w 2606925"/>
                      <a:gd name="connsiteY25" fmla="*/ 121797 h 3164528"/>
                      <a:gd name="connsiteX26" fmla="*/ 962495 w 2606925"/>
                      <a:gd name="connsiteY26" fmla="*/ 6294 h 3164528"/>
                      <a:gd name="connsiteX0" fmla="*/ 962495 w 2620700"/>
                      <a:gd name="connsiteY0" fmla="*/ 6294 h 3164528"/>
                      <a:gd name="connsiteX1" fmla="*/ 1087624 w 2620700"/>
                      <a:gd name="connsiteY1" fmla="*/ 415368 h 3164528"/>
                      <a:gd name="connsiteX2" fmla="*/ 1029872 w 2620700"/>
                      <a:gd name="connsiteY2" fmla="*/ 795566 h 3164528"/>
                      <a:gd name="connsiteX3" fmla="*/ 668925 w 2620700"/>
                      <a:gd name="connsiteY3" fmla="*/ 877381 h 3164528"/>
                      <a:gd name="connsiteX4" fmla="*/ 399417 w 2620700"/>
                      <a:gd name="connsiteY4" fmla="*/ 1137262 h 3164528"/>
                      <a:gd name="connsiteX5" fmla="*/ 293539 w 2620700"/>
                      <a:gd name="connsiteY5" fmla="*/ 1661840 h 3164528"/>
                      <a:gd name="connsiteX6" fmla="*/ 327228 w 2620700"/>
                      <a:gd name="connsiteY6" fmla="*/ 2157541 h 3164528"/>
                      <a:gd name="connsiteX7" fmla="*/ 91409 w 2620700"/>
                      <a:gd name="connsiteY7" fmla="*/ 2340421 h 3164528"/>
                      <a:gd name="connsiteX8" fmla="*/ 14407 w 2620700"/>
                      <a:gd name="connsiteY8" fmla="*/ 2677305 h 3164528"/>
                      <a:gd name="connsiteX9" fmla="*/ 360916 w 2620700"/>
                      <a:gd name="connsiteY9" fmla="*/ 2879436 h 3164528"/>
                      <a:gd name="connsiteX10" fmla="*/ 158785 w 2620700"/>
                      <a:gd name="connsiteY10" fmla="*/ 3028628 h 3164528"/>
                      <a:gd name="connsiteX11" fmla="*/ 486045 w 2620700"/>
                      <a:gd name="connsiteY11" fmla="*/ 2999751 h 3164528"/>
                      <a:gd name="connsiteX12" fmla="*/ 1005809 w 2620700"/>
                      <a:gd name="connsiteY12" fmla="*/ 2994938 h 3164528"/>
                      <a:gd name="connsiteX13" fmla="*/ 659298 w 2620700"/>
                      <a:gd name="connsiteY13" fmla="*/ 3120067 h 3164528"/>
                      <a:gd name="connsiteX14" fmla="*/ 1414882 w 2620700"/>
                      <a:gd name="connsiteY14" fmla="*/ 3120067 h 3164528"/>
                      <a:gd name="connsiteX15" fmla="*/ 1968335 w 2620700"/>
                      <a:gd name="connsiteY15" fmla="*/ 3158568 h 3164528"/>
                      <a:gd name="connsiteX16" fmla="*/ 2035713 w 2620700"/>
                      <a:gd name="connsiteY16" fmla="*/ 2975688 h 3164528"/>
                      <a:gd name="connsiteX17" fmla="*/ 2208967 w 2620700"/>
                      <a:gd name="connsiteY17" fmla="*/ 3071941 h 3164528"/>
                      <a:gd name="connsiteX18" fmla="*/ 2603603 w 2620700"/>
                      <a:gd name="connsiteY18" fmla="*/ 2735057 h 3164528"/>
                      <a:gd name="connsiteX19" fmla="*/ 2276344 w 2620700"/>
                      <a:gd name="connsiteY19" fmla="*/ 1811031 h 3164528"/>
                      <a:gd name="connsiteX20" fmla="*/ 1939459 w 2620700"/>
                      <a:gd name="connsiteY20" fmla="*/ 1512648 h 3164528"/>
                      <a:gd name="connsiteX21" fmla="*/ 1900958 w 2620700"/>
                      <a:gd name="connsiteY21" fmla="*/ 1493397 h 3164528"/>
                      <a:gd name="connsiteX22" fmla="*/ 1564074 w 2620700"/>
                      <a:gd name="connsiteY22" fmla="*/ 1238328 h 3164528"/>
                      <a:gd name="connsiteX23" fmla="*/ 1357131 w 2620700"/>
                      <a:gd name="connsiteY23" fmla="*/ 949570 h 3164528"/>
                      <a:gd name="connsiteX24" fmla="*/ 1395631 w 2620700"/>
                      <a:gd name="connsiteY24" fmla="*/ 429805 h 3164528"/>
                      <a:gd name="connsiteX25" fmla="*/ 1164626 w 2620700"/>
                      <a:gd name="connsiteY25" fmla="*/ 121797 h 3164528"/>
                      <a:gd name="connsiteX26" fmla="*/ 962495 w 2620700"/>
                      <a:gd name="connsiteY26" fmla="*/ 6294 h 3164528"/>
                      <a:gd name="connsiteX0" fmla="*/ 962495 w 2620700"/>
                      <a:gd name="connsiteY0" fmla="*/ 6294 h 3164528"/>
                      <a:gd name="connsiteX1" fmla="*/ 1087624 w 2620700"/>
                      <a:gd name="connsiteY1" fmla="*/ 415368 h 3164528"/>
                      <a:gd name="connsiteX2" fmla="*/ 1029872 w 2620700"/>
                      <a:gd name="connsiteY2" fmla="*/ 795566 h 3164528"/>
                      <a:gd name="connsiteX3" fmla="*/ 668925 w 2620700"/>
                      <a:gd name="connsiteY3" fmla="*/ 877381 h 3164528"/>
                      <a:gd name="connsiteX4" fmla="*/ 399417 w 2620700"/>
                      <a:gd name="connsiteY4" fmla="*/ 1137262 h 3164528"/>
                      <a:gd name="connsiteX5" fmla="*/ 293539 w 2620700"/>
                      <a:gd name="connsiteY5" fmla="*/ 1661840 h 3164528"/>
                      <a:gd name="connsiteX6" fmla="*/ 327228 w 2620700"/>
                      <a:gd name="connsiteY6" fmla="*/ 2157541 h 3164528"/>
                      <a:gd name="connsiteX7" fmla="*/ 91409 w 2620700"/>
                      <a:gd name="connsiteY7" fmla="*/ 2340421 h 3164528"/>
                      <a:gd name="connsiteX8" fmla="*/ 14407 w 2620700"/>
                      <a:gd name="connsiteY8" fmla="*/ 2677305 h 3164528"/>
                      <a:gd name="connsiteX9" fmla="*/ 360916 w 2620700"/>
                      <a:gd name="connsiteY9" fmla="*/ 2879436 h 3164528"/>
                      <a:gd name="connsiteX10" fmla="*/ 158785 w 2620700"/>
                      <a:gd name="connsiteY10" fmla="*/ 3028628 h 3164528"/>
                      <a:gd name="connsiteX11" fmla="*/ 486045 w 2620700"/>
                      <a:gd name="connsiteY11" fmla="*/ 2999751 h 3164528"/>
                      <a:gd name="connsiteX12" fmla="*/ 1005809 w 2620700"/>
                      <a:gd name="connsiteY12" fmla="*/ 2994938 h 3164528"/>
                      <a:gd name="connsiteX13" fmla="*/ 659298 w 2620700"/>
                      <a:gd name="connsiteY13" fmla="*/ 3120067 h 3164528"/>
                      <a:gd name="connsiteX14" fmla="*/ 1414882 w 2620700"/>
                      <a:gd name="connsiteY14" fmla="*/ 3120067 h 3164528"/>
                      <a:gd name="connsiteX15" fmla="*/ 1968335 w 2620700"/>
                      <a:gd name="connsiteY15" fmla="*/ 3158568 h 3164528"/>
                      <a:gd name="connsiteX16" fmla="*/ 2035713 w 2620700"/>
                      <a:gd name="connsiteY16" fmla="*/ 2975688 h 3164528"/>
                      <a:gd name="connsiteX17" fmla="*/ 2208967 w 2620700"/>
                      <a:gd name="connsiteY17" fmla="*/ 3071941 h 3164528"/>
                      <a:gd name="connsiteX18" fmla="*/ 2603603 w 2620700"/>
                      <a:gd name="connsiteY18" fmla="*/ 2735057 h 3164528"/>
                      <a:gd name="connsiteX19" fmla="*/ 2276344 w 2620700"/>
                      <a:gd name="connsiteY19" fmla="*/ 1811031 h 3164528"/>
                      <a:gd name="connsiteX20" fmla="*/ 1939459 w 2620700"/>
                      <a:gd name="connsiteY20" fmla="*/ 1512648 h 3164528"/>
                      <a:gd name="connsiteX21" fmla="*/ 1900958 w 2620700"/>
                      <a:gd name="connsiteY21" fmla="*/ 1493397 h 3164528"/>
                      <a:gd name="connsiteX22" fmla="*/ 1564074 w 2620700"/>
                      <a:gd name="connsiteY22" fmla="*/ 1238328 h 3164528"/>
                      <a:gd name="connsiteX23" fmla="*/ 1357131 w 2620700"/>
                      <a:gd name="connsiteY23" fmla="*/ 949570 h 3164528"/>
                      <a:gd name="connsiteX24" fmla="*/ 1395631 w 2620700"/>
                      <a:gd name="connsiteY24" fmla="*/ 429805 h 3164528"/>
                      <a:gd name="connsiteX25" fmla="*/ 1164626 w 2620700"/>
                      <a:gd name="connsiteY25" fmla="*/ 121797 h 3164528"/>
                      <a:gd name="connsiteX26" fmla="*/ 962495 w 2620700"/>
                      <a:gd name="connsiteY26" fmla="*/ 6294 h 3164528"/>
                      <a:gd name="connsiteX0" fmla="*/ 962495 w 2603656"/>
                      <a:gd name="connsiteY0" fmla="*/ 6294 h 3164528"/>
                      <a:gd name="connsiteX1" fmla="*/ 1087624 w 2603656"/>
                      <a:gd name="connsiteY1" fmla="*/ 415368 h 3164528"/>
                      <a:gd name="connsiteX2" fmla="*/ 1029872 w 2603656"/>
                      <a:gd name="connsiteY2" fmla="*/ 795566 h 3164528"/>
                      <a:gd name="connsiteX3" fmla="*/ 668925 w 2603656"/>
                      <a:gd name="connsiteY3" fmla="*/ 877381 h 3164528"/>
                      <a:gd name="connsiteX4" fmla="*/ 399417 w 2603656"/>
                      <a:gd name="connsiteY4" fmla="*/ 1137262 h 3164528"/>
                      <a:gd name="connsiteX5" fmla="*/ 293539 w 2603656"/>
                      <a:gd name="connsiteY5" fmla="*/ 1661840 h 3164528"/>
                      <a:gd name="connsiteX6" fmla="*/ 327228 w 2603656"/>
                      <a:gd name="connsiteY6" fmla="*/ 2157541 h 3164528"/>
                      <a:gd name="connsiteX7" fmla="*/ 91409 w 2603656"/>
                      <a:gd name="connsiteY7" fmla="*/ 2340421 h 3164528"/>
                      <a:gd name="connsiteX8" fmla="*/ 14407 w 2603656"/>
                      <a:gd name="connsiteY8" fmla="*/ 2677305 h 3164528"/>
                      <a:gd name="connsiteX9" fmla="*/ 360916 w 2603656"/>
                      <a:gd name="connsiteY9" fmla="*/ 2879436 h 3164528"/>
                      <a:gd name="connsiteX10" fmla="*/ 158785 w 2603656"/>
                      <a:gd name="connsiteY10" fmla="*/ 3028628 h 3164528"/>
                      <a:gd name="connsiteX11" fmla="*/ 486045 w 2603656"/>
                      <a:gd name="connsiteY11" fmla="*/ 2999751 h 3164528"/>
                      <a:gd name="connsiteX12" fmla="*/ 1005809 w 2603656"/>
                      <a:gd name="connsiteY12" fmla="*/ 2994938 h 3164528"/>
                      <a:gd name="connsiteX13" fmla="*/ 659298 w 2603656"/>
                      <a:gd name="connsiteY13" fmla="*/ 3120067 h 3164528"/>
                      <a:gd name="connsiteX14" fmla="*/ 1414882 w 2603656"/>
                      <a:gd name="connsiteY14" fmla="*/ 3120067 h 3164528"/>
                      <a:gd name="connsiteX15" fmla="*/ 1968335 w 2603656"/>
                      <a:gd name="connsiteY15" fmla="*/ 3158568 h 3164528"/>
                      <a:gd name="connsiteX16" fmla="*/ 2035713 w 2603656"/>
                      <a:gd name="connsiteY16" fmla="*/ 2975688 h 3164528"/>
                      <a:gd name="connsiteX17" fmla="*/ 2252281 w 2603656"/>
                      <a:gd name="connsiteY17" fmla="*/ 3100816 h 3164528"/>
                      <a:gd name="connsiteX18" fmla="*/ 2603603 w 2603656"/>
                      <a:gd name="connsiteY18" fmla="*/ 2735057 h 3164528"/>
                      <a:gd name="connsiteX19" fmla="*/ 2276344 w 2603656"/>
                      <a:gd name="connsiteY19" fmla="*/ 1811031 h 3164528"/>
                      <a:gd name="connsiteX20" fmla="*/ 1939459 w 2603656"/>
                      <a:gd name="connsiteY20" fmla="*/ 1512648 h 3164528"/>
                      <a:gd name="connsiteX21" fmla="*/ 1900958 w 2603656"/>
                      <a:gd name="connsiteY21" fmla="*/ 1493397 h 3164528"/>
                      <a:gd name="connsiteX22" fmla="*/ 1564074 w 2603656"/>
                      <a:gd name="connsiteY22" fmla="*/ 1238328 h 3164528"/>
                      <a:gd name="connsiteX23" fmla="*/ 1357131 w 2603656"/>
                      <a:gd name="connsiteY23" fmla="*/ 949570 h 3164528"/>
                      <a:gd name="connsiteX24" fmla="*/ 1395631 w 2603656"/>
                      <a:gd name="connsiteY24" fmla="*/ 429805 h 3164528"/>
                      <a:gd name="connsiteX25" fmla="*/ 1164626 w 2603656"/>
                      <a:gd name="connsiteY25" fmla="*/ 121797 h 3164528"/>
                      <a:gd name="connsiteX26" fmla="*/ 962495 w 2603656"/>
                      <a:gd name="connsiteY26" fmla="*/ 6294 h 3164528"/>
                      <a:gd name="connsiteX0" fmla="*/ 962495 w 2603656"/>
                      <a:gd name="connsiteY0" fmla="*/ 6294 h 3164528"/>
                      <a:gd name="connsiteX1" fmla="*/ 1087624 w 2603656"/>
                      <a:gd name="connsiteY1" fmla="*/ 415368 h 3164528"/>
                      <a:gd name="connsiteX2" fmla="*/ 1029872 w 2603656"/>
                      <a:gd name="connsiteY2" fmla="*/ 795566 h 3164528"/>
                      <a:gd name="connsiteX3" fmla="*/ 668925 w 2603656"/>
                      <a:gd name="connsiteY3" fmla="*/ 877381 h 3164528"/>
                      <a:gd name="connsiteX4" fmla="*/ 399417 w 2603656"/>
                      <a:gd name="connsiteY4" fmla="*/ 1137262 h 3164528"/>
                      <a:gd name="connsiteX5" fmla="*/ 293539 w 2603656"/>
                      <a:gd name="connsiteY5" fmla="*/ 1661840 h 3164528"/>
                      <a:gd name="connsiteX6" fmla="*/ 327228 w 2603656"/>
                      <a:gd name="connsiteY6" fmla="*/ 2157541 h 3164528"/>
                      <a:gd name="connsiteX7" fmla="*/ 91409 w 2603656"/>
                      <a:gd name="connsiteY7" fmla="*/ 2340421 h 3164528"/>
                      <a:gd name="connsiteX8" fmla="*/ 14407 w 2603656"/>
                      <a:gd name="connsiteY8" fmla="*/ 2677305 h 3164528"/>
                      <a:gd name="connsiteX9" fmla="*/ 360916 w 2603656"/>
                      <a:gd name="connsiteY9" fmla="*/ 2879436 h 3164528"/>
                      <a:gd name="connsiteX10" fmla="*/ 158785 w 2603656"/>
                      <a:gd name="connsiteY10" fmla="*/ 3028628 h 3164528"/>
                      <a:gd name="connsiteX11" fmla="*/ 486045 w 2603656"/>
                      <a:gd name="connsiteY11" fmla="*/ 2999751 h 3164528"/>
                      <a:gd name="connsiteX12" fmla="*/ 1005809 w 2603656"/>
                      <a:gd name="connsiteY12" fmla="*/ 2994938 h 3164528"/>
                      <a:gd name="connsiteX13" fmla="*/ 659298 w 2603656"/>
                      <a:gd name="connsiteY13" fmla="*/ 3120067 h 3164528"/>
                      <a:gd name="connsiteX14" fmla="*/ 1414882 w 2603656"/>
                      <a:gd name="connsiteY14" fmla="*/ 3120067 h 3164528"/>
                      <a:gd name="connsiteX15" fmla="*/ 1968335 w 2603656"/>
                      <a:gd name="connsiteY15" fmla="*/ 3158568 h 3164528"/>
                      <a:gd name="connsiteX16" fmla="*/ 2035713 w 2603656"/>
                      <a:gd name="connsiteY16" fmla="*/ 2975688 h 3164528"/>
                      <a:gd name="connsiteX17" fmla="*/ 2252281 w 2603656"/>
                      <a:gd name="connsiteY17" fmla="*/ 3100816 h 3164528"/>
                      <a:gd name="connsiteX18" fmla="*/ 2603603 w 2603656"/>
                      <a:gd name="connsiteY18" fmla="*/ 2735057 h 3164528"/>
                      <a:gd name="connsiteX19" fmla="*/ 2276344 w 2603656"/>
                      <a:gd name="connsiteY19" fmla="*/ 1811031 h 3164528"/>
                      <a:gd name="connsiteX20" fmla="*/ 1939459 w 2603656"/>
                      <a:gd name="connsiteY20" fmla="*/ 1512648 h 3164528"/>
                      <a:gd name="connsiteX21" fmla="*/ 1900958 w 2603656"/>
                      <a:gd name="connsiteY21" fmla="*/ 1493397 h 3164528"/>
                      <a:gd name="connsiteX22" fmla="*/ 1564074 w 2603656"/>
                      <a:gd name="connsiteY22" fmla="*/ 1238328 h 3164528"/>
                      <a:gd name="connsiteX23" fmla="*/ 1357131 w 2603656"/>
                      <a:gd name="connsiteY23" fmla="*/ 949570 h 3164528"/>
                      <a:gd name="connsiteX24" fmla="*/ 1395631 w 2603656"/>
                      <a:gd name="connsiteY24" fmla="*/ 429805 h 3164528"/>
                      <a:gd name="connsiteX25" fmla="*/ 1164626 w 2603656"/>
                      <a:gd name="connsiteY25" fmla="*/ 121797 h 3164528"/>
                      <a:gd name="connsiteX26" fmla="*/ 962495 w 2603656"/>
                      <a:gd name="connsiteY26" fmla="*/ 6294 h 3164528"/>
                      <a:gd name="connsiteX0" fmla="*/ 962495 w 2603638"/>
                      <a:gd name="connsiteY0" fmla="*/ 6294 h 3164528"/>
                      <a:gd name="connsiteX1" fmla="*/ 1087624 w 2603638"/>
                      <a:gd name="connsiteY1" fmla="*/ 415368 h 3164528"/>
                      <a:gd name="connsiteX2" fmla="*/ 1029872 w 2603638"/>
                      <a:gd name="connsiteY2" fmla="*/ 795566 h 3164528"/>
                      <a:gd name="connsiteX3" fmla="*/ 668925 w 2603638"/>
                      <a:gd name="connsiteY3" fmla="*/ 877381 h 3164528"/>
                      <a:gd name="connsiteX4" fmla="*/ 399417 w 2603638"/>
                      <a:gd name="connsiteY4" fmla="*/ 1137262 h 3164528"/>
                      <a:gd name="connsiteX5" fmla="*/ 293539 w 2603638"/>
                      <a:gd name="connsiteY5" fmla="*/ 1661840 h 3164528"/>
                      <a:gd name="connsiteX6" fmla="*/ 327228 w 2603638"/>
                      <a:gd name="connsiteY6" fmla="*/ 2157541 h 3164528"/>
                      <a:gd name="connsiteX7" fmla="*/ 91409 w 2603638"/>
                      <a:gd name="connsiteY7" fmla="*/ 2340421 h 3164528"/>
                      <a:gd name="connsiteX8" fmla="*/ 14407 w 2603638"/>
                      <a:gd name="connsiteY8" fmla="*/ 2677305 h 3164528"/>
                      <a:gd name="connsiteX9" fmla="*/ 360916 w 2603638"/>
                      <a:gd name="connsiteY9" fmla="*/ 2879436 h 3164528"/>
                      <a:gd name="connsiteX10" fmla="*/ 158785 w 2603638"/>
                      <a:gd name="connsiteY10" fmla="*/ 3028628 h 3164528"/>
                      <a:gd name="connsiteX11" fmla="*/ 486045 w 2603638"/>
                      <a:gd name="connsiteY11" fmla="*/ 2999751 h 3164528"/>
                      <a:gd name="connsiteX12" fmla="*/ 1005809 w 2603638"/>
                      <a:gd name="connsiteY12" fmla="*/ 2994938 h 3164528"/>
                      <a:gd name="connsiteX13" fmla="*/ 659298 w 2603638"/>
                      <a:gd name="connsiteY13" fmla="*/ 3120067 h 3164528"/>
                      <a:gd name="connsiteX14" fmla="*/ 1414882 w 2603638"/>
                      <a:gd name="connsiteY14" fmla="*/ 3120067 h 3164528"/>
                      <a:gd name="connsiteX15" fmla="*/ 1968335 w 2603638"/>
                      <a:gd name="connsiteY15" fmla="*/ 3158568 h 3164528"/>
                      <a:gd name="connsiteX16" fmla="*/ 2035713 w 2603638"/>
                      <a:gd name="connsiteY16" fmla="*/ 2975688 h 3164528"/>
                      <a:gd name="connsiteX17" fmla="*/ 2290782 w 2603638"/>
                      <a:gd name="connsiteY17" fmla="*/ 3067128 h 3164528"/>
                      <a:gd name="connsiteX18" fmla="*/ 2603603 w 2603638"/>
                      <a:gd name="connsiteY18" fmla="*/ 2735057 h 3164528"/>
                      <a:gd name="connsiteX19" fmla="*/ 2276344 w 2603638"/>
                      <a:gd name="connsiteY19" fmla="*/ 1811031 h 3164528"/>
                      <a:gd name="connsiteX20" fmla="*/ 1939459 w 2603638"/>
                      <a:gd name="connsiteY20" fmla="*/ 1512648 h 3164528"/>
                      <a:gd name="connsiteX21" fmla="*/ 1900958 w 2603638"/>
                      <a:gd name="connsiteY21" fmla="*/ 1493397 h 3164528"/>
                      <a:gd name="connsiteX22" fmla="*/ 1564074 w 2603638"/>
                      <a:gd name="connsiteY22" fmla="*/ 1238328 h 3164528"/>
                      <a:gd name="connsiteX23" fmla="*/ 1357131 w 2603638"/>
                      <a:gd name="connsiteY23" fmla="*/ 949570 h 3164528"/>
                      <a:gd name="connsiteX24" fmla="*/ 1395631 w 2603638"/>
                      <a:gd name="connsiteY24" fmla="*/ 429805 h 3164528"/>
                      <a:gd name="connsiteX25" fmla="*/ 1164626 w 2603638"/>
                      <a:gd name="connsiteY25" fmla="*/ 121797 h 3164528"/>
                      <a:gd name="connsiteX26" fmla="*/ 962495 w 2603638"/>
                      <a:gd name="connsiteY26" fmla="*/ 6294 h 3164528"/>
                      <a:gd name="connsiteX0" fmla="*/ 962495 w 2608434"/>
                      <a:gd name="connsiteY0" fmla="*/ 6294 h 3164528"/>
                      <a:gd name="connsiteX1" fmla="*/ 1087624 w 2608434"/>
                      <a:gd name="connsiteY1" fmla="*/ 415368 h 3164528"/>
                      <a:gd name="connsiteX2" fmla="*/ 1029872 w 2608434"/>
                      <a:gd name="connsiteY2" fmla="*/ 795566 h 3164528"/>
                      <a:gd name="connsiteX3" fmla="*/ 668925 w 2608434"/>
                      <a:gd name="connsiteY3" fmla="*/ 877381 h 3164528"/>
                      <a:gd name="connsiteX4" fmla="*/ 399417 w 2608434"/>
                      <a:gd name="connsiteY4" fmla="*/ 1137262 h 3164528"/>
                      <a:gd name="connsiteX5" fmla="*/ 293539 w 2608434"/>
                      <a:gd name="connsiteY5" fmla="*/ 1661840 h 3164528"/>
                      <a:gd name="connsiteX6" fmla="*/ 327228 w 2608434"/>
                      <a:gd name="connsiteY6" fmla="*/ 2157541 h 3164528"/>
                      <a:gd name="connsiteX7" fmla="*/ 91409 w 2608434"/>
                      <a:gd name="connsiteY7" fmla="*/ 2340421 h 3164528"/>
                      <a:gd name="connsiteX8" fmla="*/ 14407 w 2608434"/>
                      <a:gd name="connsiteY8" fmla="*/ 2677305 h 3164528"/>
                      <a:gd name="connsiteX9" fmla="*/ 360916 w 2608434"/>
                      <a:gd name="connsiteY9" fmla="*/ 2879436 h 3164528"/>
                      <a:gd name="connsiteX10" fmla="*/ 158785 w 2608434"/>
                      <a:gd name="connsiteY10" fmla="*/ 3028628 h 3164528"/>
                      <a:gd name="connsiteX11" fmla="*/ 486045 w 2608434"/>
                      <a:gd name="connsiteY11" fmla="*/ 2999751 h 3164528"/>
                      <a:gd name="connsiteX12" fmla="*/ 1005809 w 2608434"/>
                      <a:gd name="connsiteY12" fmla="*/ 2994938 h 3164528"/>
                      <a:gd name="connsiteX13" fmla="*/ 659298 w 2608434"/>
                      <a:gd name="connsiteY13" fmla="*/ 3120067 h 3164528"/>
                      <a:gd name="connsiteX14" fmla="*/ 1414882 w 2608434"/>
                      <a:gd name="connsiteY14" fmla="*/ 3120067 h 3164528"/>
                      <a:gd name="connsiteX15" fmla="*/ 1968335 w 2608434"/>
                      <a:gd name="connsiteY15" fmla="*/ 3158568 h 3164528"/>
                      <a:gd name="connsiteX16" fmla="*/ 2035713 w 2608434"/>
                      <a:gd name="connsiteY16" fmla="*/ 2975688 h 3164528"/>
                      <a:gd name="connsiteX17" fmla="*/ 2290782 w 2608434"/>
                      <a:gd name="connsiteY17" fmla="*/ 3067128 h 3164528"/>
                      <a:gd name="connsiteX18" fmla="*/ 2608415 w 2608434"/>
                      <a:gd name="connsiteY18" fmla="*/ 2682118 h 3164528"/>
                      <a:gd name="connsiteX19" fmla="*/ 2276344 w 2608434"/>
                      <a:gd name="connsiteY19" fmla="*/ 1811031 h 3164528"/>
                      <a:gd name="connsiteX20" fmla="*/ 1939459 w 2608434"/>
                      <a:gd name="connsiteY20" fmla="*/ 1512648 h 3164528"/>
                      <a:gd name="connsiteX21" fmla="*/ 1900958 w 2608434"/>
                      <a:gd name="connsiteY21" fmla="*/ 1493397 h 3164528"/>
                      <a:gd name="connsiteX22" fmla="*/ 1564074 w 2608434"/>
                      <a:gd name="connsiteY22" fmla="*/ 1238328 h 3164528"/>
                      <a:gd name="connsiteX23" fmla="*/ 1357131 w 2608434"/>
                      <a:gd name="connsiteY23" fmla="*/ 949570 h 3164528"/>
                      <a:gd name="connsiteX24" fmla="*/ 1395631 w 2608434"/>
                      <a:gd name="connsiteY24" fmla="*/ 429805 h 3164528"/>
                      <a:gd name="connsiteX25" fmla="*/ 1164626 w 2608434"/>
                      <a:gd name="connsiteY25" fmla="*/ 121797 h 3164528"/>
                      <a:gd name="connsiteX26" fmla="*/ 962495 w 2608434"/>
                      <a:gd name="connsiteY26" fmla="*/ 6294 h 3164528"/>
                      <a:gd name="connsiteX0" fmla="*/ 962495 w 2608437"/>
                      <a:gd name="connsiteY0" fmla="*/ 6294 h 3164528"/>
                      <a:gd name="connsiteX1" fmla="*/ 1087624 w 2608437"/>
                      <a:gd name="connsiteY1" fmla="*/ 415368 h 3164528"/>
                      <a:gd name="connsiteX2" fmla="*/ 1029872 w 2608437"/>
                      <a:gd name="connsiteY2" fmla="*/ 795566 h 3164528"/>
                      <a:gd name="connsiteX3" fmla="*/ 668925 w 2608437"/>
                      <a:gd name="connsiteY3" fmla="*/ 877381 h 3164528"/>
                      <a:gd name="connsiteX4" fmla="*/ 399417 w 2608437"/>
                      <a:gd name="connsiteY4" fmla="*/ 1137262 h 3164528"/>
                      <a:gd name="connsiteX5" fmla="*/ 293539 w 2608437"/>
                      <a:gd name="connsiteY5" fmla="*/ 1661840 h 3164528"/>
                      <a:gd name="connsiteX6" fmla="*/ 327228 w 2608437"/>
                      <a:gd name="connsiteY6" fmla="*/ 2157541 h 3164528"/>
                      <a:gd name="connsiteX7" fmla="*/ 91409 w 2608437"/>
                      <a:gd name="connsiteY7" fmla="*/ 2340421 h 3164528"/>
                      <a:gd name="connsiteX8" fmla="*/ 14407 w 2608437"/>
                      <a:gd name="connsiteY8" fmla="*/ 2677305 h 3164528"/>
                      <a:gd name="connsiteX9" fmla="*/ 360916 w 2608437"/>
                      <a:gd name="connsiteY9" fmla="*/ 2879436 h 3164528"/>
                      <a:gd name="connsiteX10" fmla="*/ 158785 w 2608437"/>
                      <a:gd name="connsiteY10" fmla="*/ 3028628 h 3164528"/>
                      <a:gd name="connsiteX11" fmla="*/ 486045 w 2608437"/>
                      <a:gd name="connsiteY11" fmla="*/ 2999751 h 3164528"/>
                      <a:gd name="connsiteX12" fmla="*/ 1005809 w 2608437"/>
                      <a:gd name="connsiteY12" fmla="*/ 2994938 h 3164528"/>
                      <a:gd name="connsiteX13" fmla="*/ 659298 w 2608437"/>
                      <a:gd name="connsiteY13" fmla="*/ 3120067 h 3164528"/>
                      <a:gd name="connsiteX14" fmla="*/ 1414882 w 2608437"/>
                      <a:gd name="connsiteY14" fmla="*/ 3120067 h 3164528"/>
                      <a:gd name="connsiteX15" fmla="*/ 1968335 w 2608437"/>
                      <a:gd name="connsiteY15" fmla="*/ 3158568 h 3164528"/>
                      <a:gd name="connsiteX16" fmla="*/ 2035713 w 2608437"/>
                      <a:gd name="connsiteY16" fmla="*/ 2975688 h 3164528"/>
                      <a:gd name="connsiteX17" fmla="*/ 2290782 w 2608437"/>
                      <a:gd name="connsiteY17" fmla="*/ 3067128 h 3164528"/>
                      <a:gd name="connsiteX18" fmla="*/ 2608415 w 2608437"/>
                      <a:gd name="connsiteY18" fmla="*/ 2682118 h 3164528"/>
                      <a:gd name="connsiteX19" fmla="*/ 2276344 w 2608437"/>
                      <a:gd name="connsiteY19" fmla="*/ 1811031 h 3164528"/>
                      <a:gd name="connsiteX20" fmla="*/ 1939459 w 2608437"/>
                      <a:gd name="connsiteY20" fmla="*/ 1512648 h 3164528"/>
                      <a:gd name="connsiteX21" fmla="*/ 1900958 w 2608437"/>
                      <a:gd name="connsiteY21" fmla="*/ 1493397 h 3164528"/>
                      <a:gd name="connsiteX22" fmla="*/ 1564074 w 2608437"/>
                      <a:gd name="connsiteY22" fmla="*/ 1238328 h 3164528"/>
                      <a:gd name="connsiteX23" fmla="*/ 1357131 w 2608437"/>
                      <a:gd name="connsiteY23" fmla="*/ 949570 h 3164528"/>
                      <a:gd name="connsiteX24" fmla="*/ 1395631 w 2608437"/>
                      <a:gd name="connsiteY24" fmla="*/ 429805 h 3164528"/>
                      <a:gd name="connsiteX25" fmla="*/ 1164626 w 2608437"/>
                      <a:gd name="connsiteY25" fmla="*/ 121797 h 3164528"/>
                      <a:gd name="connsiteX26" fmla="*/ 962495 w 2608437"/>
                      <a:gd name="connsiteY26" fmla="*/ 6294 h 3164528"/>
                      <a:gd name="connsiteX0" fmla="*/ 962495 w 2622871"/>
                      <a:gd name="connsiteY0" fmla="*/ 6294 h 3164528"/>
                      <a:gd name="connsiteX1" fmla="*/ 1087624 w 2622871"/>
                      <a:gd name="connsiteY1" fmla="*/ 415368 h 3164528"/>
                      <a:gd name="connsiteX2" fmla="*/ 1029872 w 2622871"/>
                      <a:gd name="connsiteY2" fmla="*/ 795566 h 3164528"/>
                      <a:gd name="connsiteX3" fmla="*/ 668925 w 2622871"/>
                      <a:gd name="connsiteY3" fmla="*/ 877381 h 3164528"/>
                      <a:gd name="connsiteX4" fmla="*/ 399417 w 2622871"/>
                      <a:gd name="connsiteY4" fmla="*/ 1137262 h 3164528"/>
                      <a:gd name="connsiteX5" fmla="*/ 293539 w 2622871"/>
                      <a:gd name="connsiteY5" fmla="*/ 1661840 h 3164528"/>
                      <a:gd name="connsiteX6" fmla="*/ 327228 w 2622871"/>
                      <a:gd name="connsiteY6" fmla="*/ 2157541 h 3164528"/>
                      <a:gd name="connsiteX7" fmla="*/ 91409 w 2622871"/>
                      <a:gd name="connsiteY7" fmla="*/ 2340421 h 3164528"/>
                      <a:gd name="connsiteX8" fmla="*/ 14407 w 2622871"/>
                      <a:gd name="connsiteY8" fmla="*/ 2677305 h 3164528"/>
                      <a:gd name="connsiteX9" fmla="*/ 360916 w 2622871"/>
                      <a:gd name="connsiteY9" fmla="*/ 2879436 h 3164528"/>
                      <a:gd name="connsiteX10" fmla="*/ 158785 w 2622871"/>
                      <a:gd name="connsiteY10" fmla="*/ 3028628 h 3164528"/>
                      <a:gd name="connsiteX11" fmla="*/ 486045 w 2622871"/>
                      <a:gd name="connsiteY11" fmla="*/ 2999751 h 3164528"/>
                      <a:gd name="connsiteX12" fmla="*/ 1005809 w 2622871"/>
                      <a:gd name="connsiteY12" fmla="*/ 2994938 h 3164528"/>
                      <a:gd name="connsiteX13" fmla="*/ 659298 w 2622871"/>
                      <a:gd name="connsiteY13" fmla="*/ 3120067 h 3164528"/>
                      <a:gd name="connsiteX14" fmla="*/ 1414882 w 2622871"/>
                      <a:gd name="connsiteY14" fmla="*/ 3120067 h 3164528"/>
                      <a:gd name="connsiteX15" fmla="*/ 1968335 w 2622871"/>
                      <a:gd name="connsiteY15" fmla="*/ 3158568 h 3164528"/>
                      <a:gd name="connsiteX16" fmla="*/ 2035713 w 2622871"/>
                      <a:gd name="connsiteY16" fmla="*/ 2975688 h 3164528"/>
                      <a:gd name="connsiteX17" fmla="*/ 2290782 w 2622871"/>
                      <a:gd name="connsiteY17" fmla="*/ 3067128 h 3164528"/>
                      <a:gd name="connsiteX18" fmla="*/ 2622853 w 2622871"/>
                      <a:gd name="connsiteY18" fmla="*/ 2633992 h 3164528"/>
                      <a:gd name="connsiteX19" fmla="*/ 2276344 w 2622871"/>
                      <a:gd name="connsiteY19" fmla="*/ 1811031 h 3164528"/>
                      <a:gd name="connsiteX20" fmla="*/ 1939459 w 2622871"/>
                      <a:gd name="connsiteY20" fmla="*/ 1512648 h 3164528"/>
                      <a:gd name="connsiteX21" fmla="*/ 1900958 w 2622871"/>
                      <a:gd name="connsiteY21" fmla="*/ 1493397 h 3164528"/>
                      <a:gd name="connsiteX22" fmla="*/ 1564074 w 2622871"/>
                      <a:gd name="connsiteY22" fmla="*/ 1238328 h 3164528"/>
                      <a:gd name="connsiteX23" fmla="*/ 1357131 w 2622871"/>
                      <a:gd name="connsiteY23" fmla="*/ 949570 h 3164528"/>
                      <a:gd name="connsiteX24" fmla="*/ 1395631 w 2622871"/>
                      <a:gd name="connsiteY24" fmla="*/ 429805 h 3164528"/>
                      <a:gd name="connsiteX25" fmla="*/ 1164626 w 2622871"/>
                      <a:gd name="connsiteY25" fmla="*/ 121797 h 3164528"/>
                      <a:gd name="connsiteX26" fmla="*/ 962495 w 2622871"/>
                      <a:gd name="connsiteY26" fmla="*/ 6294 h 3164528"/>
                      <a:gd name="connsiteX0" fmla="*/ 962495 w 2624729"/>
                      <a:gd name="connsiteY0" fmla="*/ 6294 h 3164528"/>
                      <a:gd name="connsiteX1" fmla="*/ 1087624 w 2624729"/>
                      <a:gd name="connsiteY1" fmla="*/ 415368 h 3164528"/>
                      <a:gd name="connsiteX2" fmla="*/ 1029872 w 2624729"/>
                      <a:gd name="connsiteY2" fmla="*/ 795566 h 3164528"/>
                      <a:gd name="connsiteX3" fmla="*/ 668925 w 2624729"/>
                      <a:gd name="connsiteY3" fmla="*/ 877381 h 3164528"/>
                      <a:gd name="connsiteX4" fmla="*/ 399417 w 2624729"/>
                      <a:gd name="connsiteY4" fmla="*/ 1137262 h 3164528"/>
                      <a:gd name="connsiteX5" fmla="*/ 293539 w 2624729"/>
                      <a:gd name="connsiteY5" fmla="*/ 1661840 h 3164528"/>
                      <a:gd name="connsiteX6" fmla="*/ 327228 w 2624729"/>
                      <a:gd name="connsiteY6" fmla="*/ 2157541 h 3164528"/>
                      <a:gd name="connsiteX7" fmla="*/ 91409 w 2624729"/>
                      <a:gd name="connsiteY7" fmla="*/ 2340421 h 3164528"/>
                      <a:gd name="connsiteX8" fmla="*/ 14407 w 2624729"/>
                      <a:gd name="connsiteY8" fmla="*/ 2677305 h 3164528"/>
                      <a:gd name="connsiteX9" fmla="*/ 360916 w 2624729"/>
                      <a:gd name="connsiteY9" fmla="*/ 2879436 h 3164528"/>
                      <a:gd name="connsiteX10" fmla="*/ 158785 w 2624729"/>
                      <a:gd name="connsiteY10" fmla="*/ 3028628 h 3164528"/>
                      <a:gd name="connsiteX11" fmla="*/ 486045 w 2624729"/>
                      <a:gd name="connsiteY11" fmla="*/ 2999751 h 3164528"/>
                      <a:gd name="connsiteX12" fmla="*/ 1005809 w 2624729"/>
                      <a:gd name="connsiteY12" fmla="*/ 2994938 h 3164528"/>
                      <a:gd name="connsiteX13" fmla="*/ 659298 w 2624729"/>
                      <a:gd name="connsiteY13" fmla="*/ 3120067 h 3164528"/>
                      <a:gd name="connsiteX14" fmla="*/ 1414882 w 2624729"/>
                      <a:gd name="connsiteY14" fmla="*/ 3120067 h 3164528"/>
                      <a:gd name="connsiteX15" fmla="*/ 1968335 w 2624729"/>
                      <a:gd name="connsiteY15" fmla="*/ 3158568 h 3164528"/>
                      <a:gd name="connsiteX16" fmla="*/ 2035713 w 2624729"/>
                      <a:gd name="connsiteY16" fmla="*/ 2975688 h 3164528"/>
                      <a:gd name="connsiteX17" fmla="*/ 2290782 w 2624729"/>
                      <a:gd name="connsiteY17" fmla="*/ 3067128 h 3164528"/>
                      <a:gd name="connsiteX18" fmla="*/ 2622853 w 2624729"/>
                      <a:gd name="connsiteY18" fmla="*/ 2633992 h 3164528"/>
                      <a:gd name="connsiteX19" fmla="*/ 2276344 w 2624729"/>
                      <a:gd name="connsiteY19" fmla="*/ 1811031 h 3164528"/>
                      <a:gd name="connsiteX20" fmla="*/ 1939459 w 2624729"/>
                      <a:gd name="connsiteY20" fmla="*/ 1512648 h 3164528"/>
                      <a:gd name="connsiteX21" fmla="*/ 1900958 w 2624729"/>
                      <a:gd name="connsiteY21" fmla="*/ 1493397 h 3164528"/>
                      <a:gd name="connsiteX22" fmla="*/ 1564074 w 2624729"/>
                      <a:gd name="connsiteY22" fmla="*/ 1238328 h 3164528"/>
                      <a:gd name="connsiteX23" fmla="*/ 1357131 w 2624729"/>
                      <a:gd name="connsiteY23" fmla="*/ 949570 h 3164528"/>
                      <a:gd name="connsiteX24" fmla="*/ 1395631 w 2624729"/>
                      <a:gd name="connsiteY24" fmla="*/ 429805 h 3164528"/>
                      <a:gd name="connsiteX25" fmla="*/ 1164626 w 2624729"/>
                      <a:gd name="connsiteY25" fmla="*/ 121797 h 3164528"/>
                      <a:gd name="connsiteX26" fmla="*/ 962495 w 2624729"/>
                      <a:gd name="connsiteY26" fmla="*/ 6294 h 3164528"/>
                      <a:gd name="connsiteX0" fmla="*/ 962495 w 2626913"/>
                      <a:gd name="connsiteY0" fmla="*/ 6294 h 3164528"/>
                      <a:gd name="connsiteX1" fmla="*/ 1087624 w 2626913"/>
                      <a:gd name="connsiteY1" fmla="*/ 415368 h 3164528"/>
                      <a:gd name="connsiteX2" fmla="*/ 1029872 w 2626913"/>
                      <a:gd name="connsiteY2" fmla="*/ 795566 h 3164528"/>
                      <a:gd name="connsiteX3" fmla="*/ 668925 w 2626913"/>
                      <a:gd name="connsiteY3" fmla="*/ 877381 h 3164528"/>
                      <a:gd name="connsiteX4" fmla="*/ 399417 w 2626913"/>
                      <a:gd name="connsiteY4" fmla="*/ 1137262 h 3164528"/>
                      <a:gd name="connsiteX5" fmla="*/ 293539 w 2626913"/>
                      <a:gd name="connsiteY5" fmla="*/ 1661840 h 3164528"/>
                      <a:gd name="connsiteX6" fmla="*/ 327228 w 2626913"/>
                      <a:gd name="connsiteY6" fmla="*/ 2157541 h 3164528"/>
                      <a:gd name="connsiteX7" fmla="*/ 91409 w 2626913"/>
                      <a:gd name="connsiteY7" fmla="*/ 2340421 h 3164528"/>
                      <a:gd name="connsiteX8" fmla="*/ 14407 w 2626913"/>
                      <a:gd name="connsiteY8" fmla="*/ 2677305 h 3164528"/>
                      <a:gd name="connsiteX9" fmla="*/ 360916 w 2626913"/>
                      <a:gd name="connsiteY9" fmla="*/ 2879436 h 3164528"/>
                      <a:gd name="connsiteX10" fmla="*/ 158785 w 2626913"/>
                      <a:gd name="connsiteY10" fmla="*/ 3028628 h 3164528"/>
                      <a:gd name="connsiteX11" fmla="*/ 486045 w 2626913"/>
                      <a:gd name="connsiteY11" fmla="*/ 2999751 h 3164528"/>
                      <a:gd name="connsiteX12" fmla="*/ 1005809 w 2626913"/>
                      <a:gd name="connsiteY12" fmla="*/ 2994938 h 3164528"/>
                      <a:gd name="connsiteX13" fmla="*/ 659298 w 2626913"/>
                      <a:gd name="connsiteY13" fmla="*/ 3120067 h 3164528"/>
                      <a:gd name="connsiteX14" fmla="*/ 1414882 w 2626913"/>
                      <a:gd name="connsiteY14" fmla="*/ 3120067 h 3164528"/>
                      <a:gd name="connsiteX15" fmla="*/ 1968335 w 2626913"/>
                      <a:gd name="connsiteY15" fmla="*/ 3158568 h 3164528"/>
                      <a:gd name="connsiteX16" fmla="*/ 2035713 w 2626913"/>
                      <a:gd name="connsiteY16" fmla="*/ 2975688 h 3164528"/>
                      <a:gd name="connsiteX17" fmla="*/ 2290782 w 2626913"/>
                      <a:gd name="connsiteY17" fmla="*/ 3067128 h 3164528"/>
                      <a:gd name="connsiteX18" fmla="*/ 2622853 w 2626913"/>
                      <a:gd name="connsiteY18" fmla="*/ 2633992 h 3164528"/>
                      <a:gd name="connsiteX19" fmla="*/ 2276344 w 2626913"/>
                      <a:gd name="connsiteY19" fmla="*/ 1811031 h 3164528"/>
                      <a:gd name="connsiteX20" fmla="*/ 1939459 w 2626913"/>
                      <a:gd name="connsiteY20" fmla="*/ 1512648 h 3164528"/>
                      <a:gd name="connsiteX21" fmla="*/ 1900958 w 2626913"/>
                      <a:gd name="connsiteY21" fmla="*/ 1493397 h 3164528"/>
                      <a:gd name="connsiteX22" fmla="*/ 1564074 w 2626913"/>
                      <a:gd name="connsiteY22" fmla="*/ 1238328 h 3164528"/>
                      <a:gd name="connsiteX23" fmla="*/ 1357131 w 2626913"/>
                      <a:gd name="connsiteY23" fmla="*/ 949570 h 3164528"/>
                      <a:gd name="connsiteX24" fmla="*/ 1395631 w 2626913"/>
                      <a:gd name="connsiteY24" fmla="*/ 429805 h 3164528"/>
                      <a:gd name="connsiteX25" fmla="*/ 1164626 w 2626913"/>
                      <a:gd name="connsiteY25" fmla="*/ 121797 h 3164528"/>
                      <a:gd name="connsiteX26" fmla="*/ 962495 w 2626913"/>
                      <a:gd name="connsiteY26" fmla="*/ 6294 h 3164528"/>
                      <a:gd name="connsiteX0" fmla="*/ 962495 w 2626913"/>
                      <a:gd name="connsiteY0" fmla="*/ 6294 h 3164528"/>
                      <a:gd name="connsiteX1" fmla="*/ 1087624 w 2626913"/>
                      <a:gd name="connsiteY1" fmla="*/ 415368 h 3164528"/>
                      <a:gd name="connsiteX2" fmla="*/ 1029872 w 2626913"/>
                      <a:gd name="connsiteY2" fmla="*/ 795566 h 3164528"/>
                      <a:gd name="connsiteX3" fmla="*/ 668925 w 2626913"/>
                      <a:gd name="connsiteY3" fmla="*/ 877381 h 3164528"/>
                      <a:gd name="connsiteX4" fmla="*/ 399417 w 2626913"/>
                      <a:gd name="connsiteY4" fmla="*/ 1137262 h 3164528"/>
                      <a:gd name="connsiteX5" fmla="*/ 293539 w 2626913"/>
                      <a:gd name="connsiteY5" fmla="*/ 1661840 h 3164528"/>
                      <a:gd name="connsiteX6" fmla="*/ 327228 w 2626913"/>
                      <a:gd name="connsiteY6" fmla="*/ 2157541 h 3164528"/>
                      <a:gd name="connsiteX7" fmla="*/ 91409 w 2626913"/>
                      <a:gd name="connsiteY7" fmla="*/ 2340421 h 3164528"/>
                      <a:gd name="connsiteX8" fmla="*/ 14407 w 2626913"/>
                      <a:gd name="connsiteY8" fmla="*/ 2677305 h 3164528"/>
                      <a:gd name="connsiteX9" fmla="*/ 360916 w 2626913"/>
                      <a:gd name="connsiteY9" fmla="*/ 2879436 h 3164528"/>
                      <a:gd name="connsiteX10" fmla="*/ 158785 w 2626913"/>
                      <a:gd name="connsiteY10" fmla="*/ 3028628 h 3164528"/>
                      <a:gd name="connsiteX11" fmla="*/ 486045 w 2626913"/>
                      <a:gd name="connsiteY11" fmla="*/ 2999751 h 3164528"/>
                      <a:gd name="connsiteX12" fmla="*/ 1005809 w 2626913"/>
                      <a:gd name="connsiteY12" fmla="*/ 2994938 h 3164528"/>
                      <a:gd name="connsiteX13" fmla="*/ 659298 w 2626913"/>
                      <a:gd name="connsiteY13" fmla="*/ 3120067 h 3164528"/>
                      <a:gd name="connsiteX14" fmla="*/ 1414882 w 2626913"/>
                      <a:gd name="connsiteY14" fmla="*/ 3120067 h 3164528"/>
                      <a:gd name="connsiteX15" fmla="*/ 1968335 w 2626913"/>
                      <a:gd name="connsiteY15" fmla="*/ 3158568 h 3164528"/>
                      <a:gd name="connsiteX16" fmla="*/ 2035713 w 2626913"/>
                      <a:gd name="connsiteY16" fmla="*/ 2975688 h 3164528"/>
                      <a:gd name="connsiteX17" fmla="*/ 2290782 w 2626913"/>
                      <a:gd name="connsiteY17" fmla="*/ 3067128 h 3164528"/>
                      <a:gd name="connsiteX18" fmla="*/ 2622853 w 2626913"/>
                      <a:gd name="connsiteY18" fmla="*/ 2633992 h 3164528"/>
                      <a:gd name="connsiteX19" fmla="*/ 2276344 w 2626913"/>
                      <a:gd name="connsiteY19" fmla="*/ 1811031 h 3164528"/>
                      <a:gd name="connsiteX20" fmla="*/ 1939459 w 2626913"/>
                      <a:gd name="connsiteY20" fmla="*/ 1512648 h 3164528"/>
                      <a:gd name="connsiteX21" fmla="*/ 1900958 w 2626913"/>
                      <a:gd name="connsiteY21" fmla="*/ 1493397 h 3164528"/>
                      <a:gd name="connsiteX22" fmla="*/ 1564074 w 2626913"/>
                      <a:gd name="connsiteY22" fmla="*/ 1238328 h 3164528"/>
                      <a:gd name="connsiteX23" fmla="*/ 1357131 w 2626913"/>
                      <a:gd name="connsiteY23" fmla="*/ 949570 h 3164528"/>
                      <a:gd name="connsiteX24" fmla="*/ 1395631 w 2626913"/>
                      <a:gd name="connsiteY24" fmla="*/ 429805 h 3164528"/>
                      <a:gd name="connsiteX25" fmla="*/ 1164626 w 2626913"/>
                      <a:gd name="connsiteY25" fmla="*/ 121797 h 3164528"/>
                      <a:gd name="connsiteX26" fmla="*/ 962495 w 2626913"/>
                      <a:gd name="connsiteY26" fmla="*/ 6294 h 3164528"/>
                      <a:gd name="connsiteX0" fmla="*/ 962495 w 2636721"/>
                      <a:gd name="connsiteY0" fmla="*/ 6294 h 3164528"/>
                      <a:gd name="connsiteX1" fmla="*/ 1087624 w 2636721"/>
                      <a:gd name="connsiteY1" fmla="*/ 415368 h 3164528"/>
                      <a:gd name="connsiteX2" fmla="*/ 1029872 w 2636721"/>
                      <a:gd name="connsiteY2" fmla="*/ 795566 h 3164528"/>
                      <a:gd name="connsiteX3" fmla="*/ 668925 w 2636721"/>
                      <a:gd name="connsiteY3" fmla="*/ 877381 h 3164528"/>
                      <a:gd name="connsiteX4" fmla="*/ 399417 w 2636721"/>
                      <a:gd name="connsiteY4" fmla="*/ 1137262 h 3164528"/>
                      <a:gd name="connsiteX5" fmla="*/ 293539 w 2636721"/>
                      <a:gd name="connsiteY5" fmla="*/ 1661840 h 3164528"/>
                      <a:gd name="connsiteX6" fmla="*/ 327228 w 2636721"/>
                      <a:gd name="connsiteY6" fmla="*/ 2157541 h 3164528"/>
                      <a:gd name="connsiteX7" fmla="*/ 91409 w 2636721"/>
                      <a:gd name="connsiteY7" fmla="*/ 2340421 h 3164528"/>
                      <a:gd name="connsiteX8" fmla="*/ 14407 w 2636721"/>
                      <a:gd name="connsiteY8" fmla="*/ 2677305 h 3164528"/>
                      <a:gd name="connsiteX9" fmla="*/ 360916 w 2636721"/>
                      <a:gd name="connsiteY9" fmla="*/ 2879436 h 3164528"/>
                      <a:gd name="connsiteX10" fmla="*/ 158785 w 2636721"/>
                      <a:gd name="connsiteY10" fmla="*/ 3028628 h 3164528"/>
                      <a:gd name="connsiteX11" fmla="*/ 486045 w 2636721"/>
                      <a:gd name="connsiteY11" fmla="*/ 2999751 h 3164528"/>
                      <a:gd name="connsiteX12" fmla="*/ 1005809 w 2636721"/>
                      <a:gd name="connsiteY12" fmla="*/ 2994938 h 3164528"/>
                      <a:gd name="connsiteX13" fmla="*/ 659298 w 2636721"/>
                      <a:gd name="connsiteY13" fmla="*/ 3120067 h 3164528"/>
                      <a:gd name="connsiteX14" fmla="*/ 1414882 w 2636721"/>
                      <a:gd name="connsiteY14" fmla="*/ 3120067 h 3164528"/>
                      <a:gd name="connsiteX15" fmla="*/ 1968335 w 2636721"/>
                      <a:gd name="connsiteY15" fmla="*/ 3158568 h 3164528"/>
                      <a:gd name="connsiteX16" fmla="*/ 2035713 w 2636721"/>
                      <a:gd name="connsiteY16" fmla="*/ 2975688 h 3164528"/>
                      <a:gd name="connsiteX17" fmla="*/ 2290782 w 2636721"/>
                      <a:gd name="connsiteY17" fmla="*/ 3067128 h 3164528"/>
                      <a:gd name="connsiteX18" fmla="*/ 2622853 w 2636721"/>
                      <a:gd name="connsiteY18" fmla="*/ 2633992 h 3164528"/>
                      <a:gd name="connsiteX19" fmla="*/ 2276344 w 2636721"/>
                      <a:gd name="connsiteY19" fmla="*/ 1811031 h 3164528"/>
                      <a:gd name="connsiteX20" fmla="*/ 1939459 w 2636721"/>
                      <a:gd name="connsiteY20" fmla="*/ 1512648 h 3164528"/>
                      <a:gd name="connsiteX21" fmla="*/ 1900958 w 2636721"/>
                      <a:gd name="connsiteY21" fmla="*/ 1493397 h 3164528"/>
                      <a:gd name="connsiteX22" fmla="*/ 1564074 w 2636721"/>
                      <a:gd name="connsiteY22" fmla="*/ 1238328 h 3164528"/>
                      <a:gd name="connsiteX23" fmla="*/ 1357131 w 2636721"/>
                      <a:gd name="connsiteY23" fmla="*/ 949570 h 3164528"/>
                      <a:gd name="connsiteX24" fmla="*/ 1395631 w 2636721"/>
                      <a:gd name="connsiteY24" fmla="*/ 429805 h 3164528"/>
                      <a:gd name="connsiteX25" fmla="*/ 1164626 w 2636721"/>
                      <a:gd name="connsiteY25" fmla="*/ 121797 h 3164528"/>
                      <a:gd name="connsiteX26" fmla="*/ 962495 w 2636721"/>
                      <a:gd name="connsiteY26" fmla="*/ 6294 h 3164528"/>
                      <a:gd name="connsiteX0" fmla="*/ 962495 w 2636860"/>
                      <a:gd name="connsiteY0" fmla="*/ 6294 h 3164528"/>
                      <a:gd name="connsiteX1" fmla="*/ 1087624 w 2636860"/>
                      <a:gd name="connsiteY1" fmla="*/ 415368 h 3164528"/>
                      <a:gd name="connsiteX2" fmla="*/ 1029872 w 2636860"/>
                      <a:gd name="connsiteY2" fmla="*/ 795566 h 3164528"/>
                      <a:gd name="connsiteX3" fmla="*/ 668925 w 2636860"/>
                      <a:gd name="connsiteY3" fmla="*/ 877381 h 3164528"/>
                      <a:gd name="connsiteX4" fmla="*/ 399417 w 2636860"/>
                      <a:gd name="connsiteY4" fmla="*/ 1137262 h 3164528"/>
                      <a:gd name="connsiteX5" fmla="*/ 293539 w 2636860"/>
                      <a:gd name="connsiteY5" fmla="*/ 1661840 h 3164528"/>
                      <a:gd name="connsiteX6" fmla="*/ 327228 w 2636860"/>
                      <a:gd name="connsiteY6" fmla="*/ 2157541 h 3164528"/>
                      <a:gd name="connsiteX7" fmla="*/ 91409 w 2636860"/>
                      <a:gd name="connsiteY7" fmla="*/ 2340421 h 3164528"/>
                      <a:gd name="connsiteX8" fmla="*/ 14407 w 2636860"/>
                      <a:gd name="connsiteY8" fmla="*/ 2677305 h 3164528"/>
                      <a:gd name="connsiteX9" fmla="*/ 360916 w 2636860"/>
                      <a:gd name="connsiteY9" fmla="*/ 2879436 h 3164528"/>
                      <a:gd name="connsiteX10" fmla="*/ 158785 w 2636860"/>
                      <a:gd name="connsiteY10" fmla="*/ 3028628 h 3164528"/>
                      <a:gd name="connsiteX11" fmla="*/ 486045 w 2636860"/>
                      <a:gd name="connsiteY11" fmla="*/ 2999751 h 3164528"/>
                      <a:gd name="connsiteX12" fmla="*/ 1005809 w 2636860"/>
                      <a:gd name="connsiteY12" fmla="*/ 2994938 h 3164528"/>
                      <a:gd name="connsiteX13" fmla="*/ 659298 w 2636860"/>
                      <a:gd name="connsiteY13" fmla="*/ 3120067 h 3164528"/>
                      <a:gd name="connsiteX14" fmla="*/ 1414882 w 2636860"/>
                      <a:gd name="connsiteY14" fmla="*/ 3120067 h 3164528"/>
                      <a:gd name="connsiteX15" fmla="*/ 1968335 w 2636860"/>
                      <a:gd name="connsiteY15" fmla="*/ 3158568 h 3164528"/>
                      <a:gd name="connsiteX16" fmla="*/ 2035713 w 2636860"/>
                      <a:gd name="connsiteY16" fmla="*/ 2975688 h 3164528"/>
                      <a:gd name="connsiteX17" fmla="*/ 2290782 w 2636860"/>
                      <a:gd name="connsiteY17" fmla="*/ 3067128 h 3164528"/>
                      <a:gd name="connsiteX18" fmla="*/ 2622853 w 2636860"/>
                      <a:gd name="connsiteY18" fmla="*/ 2633992 h 3164528"/>
                      <a:gd name="connsiteX19" fmla="*/ 2276344 w 2636860"/>
                      <a:gd name="connsiteY19" fmla="*/ 1811031 h 3164528"/>
                      <a:gd name="connsiteX20" fmla="*/ 1939459 w 2636860"/>
                      <a:gd name="connsiteY20" fmla="*/ 1512648 h 3164528"/>
                      <a:gd name="connsiteX21" fmla="*/ 1900958 w 2636860"/>
                      <a:gd name="connsiteY21" fmla="*/ 1493397 h 3164528"/>
                      <a:gd name="connsiteX22" fmla="*/ 1564074 w 2636860"/>
                      <a:gd name="connsiteY22" fmla="*/ 1238328 h 3164528"/>
                      <a:gd name="connsiteX23" fmla="*/ 1357131 w 2636860"/>
                      <a:gd name="connsiteY23" fmla="*/ 949570 h 3164528"/>
                      <a:gd name="connsiteX24" fmla="*/ 1395631 w 2636860"/>
                      <a:gd name="connsiteY24" fmla="*/ 429805 h 3164528"/>
                      <a:gd name="connsiteX25" fmla="*/ 1164626 w 2636860"/>
                      <a:gd name="connsiteY25" fmla="*/ 121797 h 3164528"/>
                      <a:gd name="connsiteX26" fmla="*/ 962495 w 2636860"/>
                      <a:gd name="connsiteY26" fmla="*/ 6294 h 3164528"/>
                      <a:gd name="connsiteX0" fmla="*/ 962495 w 2636860"/>
                      <a:gd name="connsiteY0" fmla="*/ 6294 h 3164528"/>
                      <a:gd name="connsiteX1" fmla="*/ 1087624 w 2636860"/>
                      <a:gd name="connsiteY1" fmla="*/ 415368 h 3164528"/>
                      <a:gd name="connsiteX2" fmla="*/ 1029872 w 2636860"/>
                      <a:gd name="connsiteY2" fmla="*/ 795566 h 3164528"/>
                      <a:gd name="connsiteX3" fmla="*/ 668925 w 2636860"/>
                      <a:gd name="connsiteY3" fmla="*/ 877381 h 3164528"/>
                      <a:gd name="connsiteX4" fmla="*/ 399417 w 2636860"/>
                      <a:gd name="connsiteY4" fmla="*/ 1137262 h 3164528"/>
                      <a:gd name="connsiteX5" fmla="*/ 293539 w 2636860"/>
                      <a:gd name="connsiteY5" fmla="*/ 1661840 h 3164528"/>
                      <a:gd name="connsiteX6" fmla="*/ 327228 w 2636860"/>
                      <a:gd name="connsiteY6" fmla="*/ 2157541 h 3164528"/>
                      <a:gd name="connsiteX7" fmla="*/ 91409 w 2636860"/>
                      <a:gd name="connsiteY7" fmla="*/ 2340421 h 3164528"/>
                      <a:gd name="connsiteX8" fmla="*/ 14407 w 2636860"/>
                      <a:gd name="connsiteY8" fmla="*/ 2677305 h 3164528"/>
                      <a:gd name="connsiteX9" fmla="*/ 360916 w 2636860"/>
                      <a:gd name="connsiteY9" fmla="*/ 2879436 h 3164528"/>
                      <a:gd name="connsiteX10" fmla="*/ 158785 w 2636860"/>
                      <a:gd name="connsiteY10" fmla="*/ 3028628 h 3164528"/>
                      <a:gd name="connsiteX11" fmla="*/ 486045 w 2636860"/>
                      <a:gd name="connsiteY11" fmla="*/ 2999751 h 3164528"/>
                      <a:gd name="connsiteX12" fmla="*/ 1005809 w 2636860"/>
                      <a:gd name="connsiteY12" fmla="*/ 2994938 h 3164528"/>
                      <a:gd name="connsiteX13" fmla="*/ 659298 w 2636860"/>
                      <a:gd name="connsiteY13" fmla="*/ 3120067 h 3164528"/>
                      <a:gd name="connsiteX14" fmla="*/ 1414882 w 2636860"/>
                      <a:gd name="connsiteY14" fmla="*/ 3120067 h 3164528"/>
                      <a:gd name="connsiteX15" fmla="*/ 1968335 w 2636860"/>
                      <a:gd name="connsiteY15" fmla="*/ 3158568 h 3164528"/>
                      <a:gd name="connsiteX16" fmla="*/ 2035713 w 2636860"/>
                      <a:gd name="connsiteY16" fmla="*/ 2975688 h 3164528"/>
                      <a:gd name="connsiteX17" fmla="*/ 2290782 w 2636860"/>
                      <a:gd name="connsiteY17" fmla="*/ 3067128 h 3164528"/>
                      <a:gd name="connsiteX18" fmla="*/ 2622853 w 2636860"/>
                      <a:gd name="connsiteY18" fmla="*/ 2633992 h 3164528"/>
                      <a:gd name="connsiteX19" fmla="*/ 2276344 w 2636860"/>
                      <a:gd name="connsiteY19" fmla="*/ 1811031 h 3164528"/>
                      <a:gd name="connsiteX20" fmla="*/ 1900958 w 2636860"/>
                      <a:gd name="connsiteY20" fmla="*/ 1493397 h 3164528"/>
                      <a:gd name="connsiteX21" fmla="*/ 1564074 w 2636860"/>
                      <a:gd name="connsiteY21" fmla="*/ 1238328 h 3164528"/>
                      <a:gd name="connsiteX22" fmla="*/ 1357131 w 2636860"/>
                      <a:gd name="connsiteY22" fmla="*/ 949570 h 3164528"/>
                      <a:gd name="connsiteX23" fmla="*/ 1395631 w 2636860"/>
                      <a:gd name="connsiteY23" fmla="*/ 429805 h 3164528"/>
                      <a:gd name="connsiteX24" fmla="*/ 1164626 w 2636860"/>
                      <a:gd name="connsiteY24" fmla="*/ 121797 h 3164528"/>
                      <a:gd name="connsiteX25" fmla="*/ 962495 w 2636860"/>
                      <a:gd name="connsiteY25" fmla="*/ 6294 h 3164528"/>
                      <a:gd name="connsiteX0" fmla="*/ 962495 w 2636860"/>
                      <a:gd name="connsiteY0" fmla="*/ 14530 h 3172764"/>
                      <a:gd name="connsiteX1" fmla="*/ 1087624 w 2636860"/>
                      <a:gd name="connsiteY1" fmla="*/ 423604 h 3172764"/>
                      <a:gd name="connsiteX2" fmla="*/ 1029872 w 2636860"/>
                      <a:gd name="connsiteY2" fmla="*/ 803802 h 3172764"/>
                      <a:gd name="connsiteX3" fmla="*/ 668925 w 2636860"/>
                      <a:gd name="connsiteY3" fmla="*/ 885617 h 3172764"/>
                      <a:gd name="connsiteX4" fmla="*/ 399417 w 2636860"/>
                      <a:gd name="connsiteY4" fmla="*/ 1145498 h 3172764"/>
                      <a:gd name="connsiteX5" fmla="*/ 293539 w 2636860"/>
                      <a:gd name="connsiteY5" fmla="*/ 1670076 h 3172764"/>
                      <a:gd name="connsiteX6" fmla="*/ 327228 w 2636860"/>
                      <a:gd name="connsiteY6" fmla="*/ 2165777 h 3172764"/>
                      <a:gd name="connsiteX7" fmla="*/ 91409 w 2636860"/>
                      <a:gd name="connsiteY7" fmla="*/ 2348657 h 3172764"/>
                      <a:gd name="connsiteX8" fmla="*/ 14407 w 2636860"/>
                      <a:gd name="connsiteY8" fmla="*/ 2685541 h 3172764"/>
                      <a:gd name="connsiteX9" fmla="*/ 360916 w 2636860"/>
                      <a:gd name="connsiteY9" fmla="*/ 2887672 h 3172764"/>
                      <a:gd name="connsiteX10" fmla="*/ 158785 w 2636860"/>
                      <a:gd name="connsiteY10" fmla="*/ 3036864 h 3172764"/>
                      <a:gd name="connsiteX11" fmla="*/ 486045 w 2636860"/>
                      <a:gd name="connsiteY11" fmla="*/ 3007987 h 3172764"/>
                      <a:gd name="connsiteX12" fmla="*/ 1005809 w 2636860"/>
                      <a:gd name="connsiteY12" fmla="*/ 3003174 h 3172764"/>
                      <a:gd name="connsiteX13" fmla="*/ 659298 w 2636860"/>
                      <a:gd name="connsiteY13" fmla="*/ 3128303 h 3172764"/>
                      <a:gd name="connsiteX14" fmla="*/ 1414882 w 2636860"/>
                      <a:gd name="connsiteY14" fmla="*/ 3128303 h 3172764"/>
                      <a:gd name="connsiteX15" fmla="*/ 1968335 w 2636860"/>
                      <a:gd name="connsiteY15" fmla="*/ 3166804 h 3172764"/>
                      <a:gd name="connsiteX16" fmla="*/ 2035713 w 2636860"/>
                      <a:gd name="connsiteY16" fmla="*/ 2983924 h 3172764"/>
                      <a:gd name="connsiteX17" fmla="*/ 2290782 w 2636860"/>
                      <a:gd name="connsiteY17" fmla="*/ 3075364 h 3172764"/>
                      <a:gd name="connsiteX18" fmla="*/ 2622853 w 2636860"/>
                      <a:gd name="connsiteY18" fmla="*/ 2642228 h 3172764"/>
                      <a:gd name="connsiteX19" fmla="*/ 2276344 w 2636860"/>
                      <a:gd name="connsiteY19" fmla="*/ 1819267 h 3172764"/>
                      <a:gd name="connsiteX20" fmla="*/ 1900958 w 2636860"/>
                      <a:gd name="connsiteY20" fmla="*/ 1501633 h 3172764"/>
                      <a:gd name="connsiteX21" fmla="*/ 1564074 w 2636860"/>
                      <a:gd name="connsiteY21" fmla="*/ 1246564 h 3172764"/>
                      <a:gd name="connsiteX22" fmla="*/ 1357131 w 2636860"/>
                      <a:gd name="connsiteY22" fmla="*/ 957806 h 3172764"/>
                      <a:gd name="connsiteX23" fmla="*/ 1395631 w 2636860"/>
                      <a:gd name="connsiteY23" fmla="*/ 438041 h 3172764"/>
                      <a:gd name="connsiteX24" fmla="*/ 1188690 w 2636860"/>
                      <a:gd name="connsiteY24" fmla="*/ 105970 h 3172764"/>
                      <a:gd name="connsiteX25" fmla="*/ 962495 w 2636860"/>
                      <a:gd name="connsiteY25" fmla="*/ 14530 h 3172764"/>
                      <a:gd name="connsiteX0" fmla="*/ 962495 w 2636860"/>
                      <a:gd name="connsiteY0" fmla="*/ 23951 h 3182185"/>
                      <a:gd name="connsiteX1" fmla="*/ 1087624 w 2636860"/>
                      <a:gd name="connsiteY1" fmla="*/ 433025 h 3182185"/>
                      <a:gd name="connsiteX2" fmla="*/ 1029872 w 2636860"/>
                      <a:gd name="connsiteY2" fmla="*/ 813223 h 3182185"/>
                      <a:gd name="connsiteX3" fmla="*/ 668925 w 2636860"/>
                      <a:gd name="connsiteY3" fmla="*/ 895038 h 3182185"/>
                      <a:gd name="connsiteX4" fmla="*/ 399417 w 2636860"/>
                      <a:gd name="connsiteY4" fmla="*/ 1154919 h 3182185"/>
                      <a:gd name="connsiteX5" fmla="*/ 293539 w 2636860"/>
                      <a:gd name="connsiteY5" fmla="*/ 1679497 h 3182185"/>
                      <a:gd name="connsiteX6" fmla="*/ 327228 w 2636860"/>
                      <a:gd name="connsiteY6" fmla="*/ 2175198 h 3182185"/>
                      <a:gd name="connsiteX7" fmla="*/ 91409 w 2636860"/>
                      <a:gd name="connsiteY7" fmla="*/ 2358078 h 3182185"/>
                      <a:gd name="connsiteX8" fmla="*/ 14407 w 2636860"/>
                      <a:gd name="connsiteY8" fmla="*/ 2694962 h 3182185"/>
                      <a:gd name="connsiteX9" fmla="*/ 360916 w 2636860"/>
                      <a:gd name="connsiteY9" fmla="*/ 2897093 h 3182185"/>
                      <a:gd name="connsiteX10" fmla="*/ 158785 w 2636860"/>
                      <a:gd name="connsiteY10" fmla="*/ 3046285 h 3182185"/>
                      <a:gd name="connsiteX11" fmla="*/ 486045 w 2636860"/>
                      <a:gd name="connsiteY11" fmla="*/ 3017408 h 3182185"/>
                      <a:gd name="connsiteX12" fmla="*/ 1005809 w 2636860"/>
                      <a:gd name="connsiteY12" fmla="*/ 3012595 h 3182185"/>
                      <a:gd name="connsiteX13" fmla="*/ 659298 w 2636860"/>
                      <a:gd name="connsiteY13" fmla="*/ 3137724 h 3182185"/>
                      <a:gd name="connsiteX14" fmla="*/ 1414882 w 2636860"/>
                      <a:gd name="connsiteY14" fmla="*/ 3137724 h 3182185"/>
                      <a:gd name="connsiteX15" fmla="*/ 1968335 w 2636860"/>
                      <a:gd name="connsiteY15" fmla="*/ 3176225 h 3182185"/>
                      <a:gd name="connsiteX16" fmla="*/ 2035713 w 2636860"/>
                      <a:gd name="connsiteY16" fmla="*/ 2993345 h 3182185"/>
                      <a:gd name="connsiteX17" fmla="*/ 2290782 w 2636860"/>
                      <a:gd name="connsiteY17" fmla="*/ 3084785 h 3182185"/>
                      <a:gd name="connsiteX18" fmla="*/ 2622853 w 2636860"/>
                      <a:gd name="connsiteY18" fmla="*/ 2651649 h 3182185"/>
                      <a:gd name="connsiteX19" fmla="*/ 2276344 w 2636860"/>
                      <a:gd name="connsiteY19" fmla="*/ 1828688 h 3182185"/>
                      <a:gd name="connsiteX20" fmla="*/ 1900958 w 2636860"/>
                      <a:gd name="connsiteY20" fmla="*/ 1511054 h 3182185"/>
                      <a:gd name="connsiteX21" fmla="*/ 1564074 w 2636860"/>
                      <a:gd name="connsiteY21" fmla="*/ 1255985 h 3182185"/>
                      <a:gd name="connsiteX22" fmla="*/ 1357131 w 2636860"/>
                      <a:gd name="connsiteY22" fmla="*/ 967227 h 3182185"/>
                      <a:gd name="connsiteX23" fmla="*/ 1395631 w 2636860"/>
                      <a:gd name="connsiteY23" fmla="*/ 447462 h 3182185"/>
                      <a:gd name="connsiteX24" fmla="*/ 1188690 w 2636860"/>
                      <a:gd name="connsiteY24" fmla="*/ 115391 h 3182185"/>
                      <a:gd name="connsiteX25" fmla="*/ 962495 w 2636860"/>
                      <a:gd name="connsiteY25" fmla="*/ 23951 h 3182185"/>
                      <a:gd name="connsiteX0" fmla="*/ 904744 w 2636860"/>
                      <a:gd name="connsiteY0" fmla="*/ 22264 h 3194936"/>
                      <a:gd name="connsiteX1" fmla="*/ 1087624 w 2636860"/>
                      <a:gd name="connsiteY1" fmla="*/ 445776 h 3194936"/>
                      <a:gd name="connsiteX2" fmla="*/ 1029872 w 2636860"/>
                      <a:gd name="connsiteY2" fmla="*/ 825974 h 3194936"/>
                      <a:gd name="connsiteX3" fmla="*/ 668925 w 2636860"/>
                      <a:gd name="connsiteY3" fmla="*/ 907789 h 3194936"/>
                      <a:gd name="connsiteX4" fmla="*/ 399417 w 2636860"/>
                      <a:gd name="connsiteY4" fmla="*/ 1167670 h 3194936"/>
                      <a:gd name="connsiteX5" fmla="*/ 293539 w 2636860"/>
                      <a:gd name="connsiteY5" fmla="*/ 1692248 h 3194936"/>
                      <a:gd name="connsiteX6" fmla="*/ 327228 w 2636860"/>
                      <a:gd name="connsiteY6" fmla="*/ 2187949 h 3194936"/>
                      <a:gd name="connsiteX7" fmla="*/ 91409 w 2636860"/>
                      <a:gd name="connsiteY7" fmla="*/ 2370829 h 3194936"/>
                      <a:gd name="connsiteX8" fmla="*/ 14407 w 2636860"/>
                      <a:gd name="connsiteY8" fmla="*/ 2707713 h 3194936"/>
                      <a:gd name="connsiteX9" fmla="*/ 360916 w 2636860"/>
                      <a:gd name="connsiteY9" fmla="*/ 2909844 h 3194936"/>
                      <a:gd name="connsiteX10" fmla="*/ 158785 w 2636860"/>
                      <a:gd name="connsiteY10" fmla="*/ 3059036 h 3194936"/>
                      <a:gd name="connsiteX11" fmla="*/ 486045 w 2636860"/>
                      <a:gd name="connsiteY11" fmla="*/ 3030159 h 3194936"/>
                      <a:gd name="connsiteX12" fmla="*/ 1005809 w 2636860"/>
                      <a:gd name="connsiteY12" fmla="*/ 3025346 h 3194936"/>
                      <a:gd name="connsiteX13" fmla="*/ 659298 w 2636860"/>
                      <a:gd name="connsiteY13" fmla="*/ 3150475 h 3194936"/>
                      <a:gd name="connsiteX14" fmla="*/ 1414882 w 2636860"/>
                      <a:gd name="connsiteY14" fmla="*/ 3150475 h 3194936"/>
                      <a:gd name="connsiteX15" fmla="*/ 1968335 w 2636860"/>
                      <a:gd name="connsiteY15" fmla="*/ 3188976 h 3194936"/>
                      <a:gd name="connsiteX16" fmla="*/ 2035713 w 2636860"/>
                      <a:gd name="connsiteY16" fmla="*/ 3006096 h 3194936"/>
                      <a:gd name="connsiteX17" fmla="*/ 2290782 w 2636860"/>
                      <a:gd name="connsiteY17" fmla="*/ 3097536 h 3194936"/>
                      <a:gd name="connsiteX18" fmla="*/ 2622853 w 2636860"/>
                      <a:gd name="connsiteY18" fmla="*/ 2664400 h 3194936"/>
                      <a:gd name="connsiteX19" fmla="*/ 2276344 w 2636860"/>
                      <a:gd name="connsiteY19" fmla="*/ 1841439 h 3194936"/>
                      <a:gd name="connsiteX20" fmla="*/ 1900958 w 2636860"/>
                      <a:gd name="connsiteY20" fmla="*/ 1523805 h 3194936"/>
                      <a:gd name="connsiteX21" fmla="*/ 1564074 w 2636860"/>
                      <a:gd name="connsiteY21" fmla="*/ 1268736 h 3194936"/>
                      <a:gd name="connsiteX22" fmla="*/ 1357131 w 2636860"/>
                      <a:gd name="connsiteY22" fmla="*/ 979978 h 3194936"/>
                      <a:gd name="connsiteX23" fmla="*/ 1395631 w 2636860"/>
                      <a:gd name="connsiteY23" fmla="*/ 460213 h 3194936"/>
                      <a:gd name="connsiteX24" fmla="*/ 1188690 w 2636860"/>
                      <a:gd name="connsiteY24" fmla="*/ 128142 h 3194936"/>
                      <a:gd name="connsiteX25" fmla="*/ 904744 w 2636860"/>
                      <a:gd name="connsiteY25" fmla="*/ 22264 h 3194936"/>
                      <a:gd name="connsiteX0" fmla="*/ 904744 w 2636860"/>
                      <a:gd name="connsiteY0" fmla="*/ 39729 h 3212401"/>
                      <a:gd name="connsiteX1" fmla="*/ 1087624 w 2636860"/>
                      <a:gd name="connsiteY1" fmla="*/ 463241 h 3212401"/>
                      <a:gd name="connsiteX2" fmla="*/ 1029872 w 2636860"/>
                      <a:gd name="connsiteY2" fmla="*/ 843439 h 3212401"/>
                      <a:gd name="connsiteX3" fmla="*/ 668925 w 2636860"/>
                      <a:gd name="connsiteY3" fmla="*/ 925254 h 3212401"/>
                      <a:gd name="connsiteX4" fmla="*/ 399417 w 2636860"/>
                      <a:gd name="connsiteY4" fmla="*/ 1185135 h 3212401"/>
                      <a:gd name="connsiteX5" fmla="*/ 293539 w 2636860"/>
                      <a:gd name="connsiteY5" fmla="*/ 1709713 h 3212401"/>
                      <a:gd name="connsiteX6" fmla="*/ 327228 w 2636860"/>
                      <a:gd name="connsiteY6" fmla="*/ 2205414 h 3212401"/>
                      <a:gd name="connsiteX7" fmla="*/ 91409 w 2636860"/>
                      <a:gd name="connsiteY7" fmla="*/ 2388294 h 3212401"/>
                      <a:gd name="connsiteX8" fmla="*/ 14407 w 2636860"/>
                      <a:gd name="connsiteY8" fmla="*/ 2725178 h 3212401"/>
                      <a:gd name="connsiteX9" fmla="*/ 360916 w 2636860"/>
                      <a:gd name="connsiteY9" fmla="*/ 2927309 h 3212401"/>
                      <a:gd name="connsiteX10" fmla="*/ 158785 w 2636860"/>
                      <a:gd name="connsiteY10" fmla="*/ 3076501 h 3212401"/>
                      <a:gd name="connsiteX11" fmla="*/ 486045 w 2636860"/>
                      <a:gd name="connsiteY11" fmla="*/ 3047624 h 3212401"/>
                      <a:gd name="connsiteX12" fmla="*/ 1005809 w 2636860"/>
                      <a:gd name="connsiteY12" fmla="*/ 3042811 h 3212401"/>
                      <a:gd name="connsiteX13" fmla="*/ 659298 w 2636860"/>
                      <a:gd name="connsiteY13" fmla="*/ 3167940 h 3212401"/>
                      <a:gd name="connsiteX14" fmla="*/ 1414882 w 2636860"/>
                      <a:gd name="connsiteY14" fmla="*/ 3167940 h 3212401"/>
                      <a:gd name="connsiteX15" fmla="*/ 1968335 w 2636860"/>
                      <a:gd name="connsiteY15" fmla="*/ 3206441 h 3212401"/>
                      <a:gd name="connsiteX16" fmla="*/ 2035713 w 2636860"/>
                      <a:gd name="connsiteY16" fmla="*/ 3023561 h 3212401"/>
                      <a:gd name="connsiteX17" fmla="*/ 2290782 w 2636860"/>
                      <a:gd name="connsiteY17" fmla="*/ 3115001 h 3212401"/>
                      <a:gd name="connsiteX18" fmla="*/ 2622853 w 2636860"/>
                      <a:gd name="connsiteY18" fmla="*/ 2681865 h 3212401"/>
                      <a:gd name="connsiteX19" fmla="*/ 2276344 w 2636860"/>
                      <a:gd name="connsiteY19" fmla="*/ 1858904 h 3212401"/>
                      <a:gd name="connsiteX20" fmla="*/ 1900958 w 2636860"/>
                      <a:gd name="connsiteY20" fmla="*/ 1541270 h 3212401"/>
                      <a:gd name="connsiteX21" fmla="*/ 1564074 w 2636860"/>
                      <a:gd name="connsiteY21" fmla="*/ 1286201 h 3212401"/>
                      <a:gd name="connsiteX22" fmla="*/ 1357131 w 2636860"/>
                      <a:gd name="connsiteY22" fmla="*/ 997443 h 3212401"/>
                      <a:gd name="connsiteX23" fmla="*/ 1395631 w 2636860"/>
                      <a:gd name="connsiteY23" fmla="*/ 477678 h 3212401"/>
                      <a:gd name="connsiteX24" fmla="*/ 1188690 w 2636860"/>
                      <a:gd name="connsiteY24" fmla="*/ 145607 h 3212401"/>
                      <a:gd name="connsiteX25" fmla="*/ 904744 w 2636860"/>
                      <a:gd name="connsiteY25" fmla="*/ 39729 h 3212401"/>
                      <a:gd name="connsiteX0" fmla="*/ 938432 w 2636860"/>
                      <a:gd name="connsiteY0" fmla="*/ 45137 h 3184120"/>
                      <a:gd name="connsiteX1" fmla="*/ 1087624 w 2636860"/>
                      <a:gd name="connsiteY1" fmla="*/ 434960 h 3184120"/>
                      <a:gd name="connsiteX2" fmla="*/ 1029872 w 2636860"/>
                      <a:gd name="connsiteY2" fmla="*/ 815158 h 3184120"/>
                      <a:gd name="connsiteX3" fmla="*/ 668925 w 2636860"/>
                      <a:gd name="connsiteY3" fmla="*/ 896973 h 3184120"/>
                      <a:gd name="connsiteX4" fmla="*/ 399417 w 2636860"/>
                      <a:gd name="connsiteY4" fmla="*/ 1156854 h 3184120"/>
                      <a:gd name="connsiteX5" fmla="*/ 293539 w 2636860"/>
                      <a:gd name="connsiteY5" fmla="*/ 1681432 h 3184120"/>
                      <a:gd name="connsiteX6" fmla="*/ 327228 w 2636860"/>
                      <a:gd name="connsiteY6" fmla="*/ 2177133 h 3184120"/>
                      <a:gd name="connsiteX7" fmla="*/ 91409 w 2636860"/>
                      <a:gd name="connsiteY7" fmla="*/ 2360013 h 3184120"/>
                      <a:gd name="connsiteX8" fmla="*/ 14407 w 2636860"/>
                      <a:gd name="connsiteY8" fmla="*/ 2696897 h 3184120"/>
                      <a:gd name="connsiteX9" fmla="*/ 360916 w 2636860"/>
                      <a:gd name="connsiteY9" fmla="*/ 2899028 h 3184120"/>
                      <a:gd name="connsiteX10" fmla="*/ 158785 w 2636860"/>
                      <a:gd name="connsiteY10" fmla="*/ 3048220 h 3184120"/>
                      <a:gd name="connsiteX11" fmla="*/ 486045 w 2636860"/>
                      <a:gd name="connsiteY11" fmla="*/ 3019343 h 3184120"/>
                      <a:gd name="connsiteX12" fmla="*/ 1005809 w 2636860"/>
                      <a:gd name="connsiteY12" fmla="*/ 3014530 h 3184120"/>
                      <a:gd name="connsiteX13" fmla="*/ 659298 w 2636860"/>
                      <a:gd name="connsiteY13" fmla="*/ 3139659 h 3184120"/>
                      <a:gd name="connsiteX14" fmla="*/ 1414882 w 2636860"/>
                      <a:gd name="connsiteY14" fmla="*/ 3139659 h 3184120"/>
                      <a:gd name="connsiteX15" fmla="*/ 1968335 w 2636860"/>
                      <a:gd name="connsiteY15" fmla="*/ 3178160 h 3184120"/>
                      <a:gd name="connsiteX16" fmla="*/ 2035713 w 2636860"/>
                      <a:gd name="connsiteY16" fmla="*/ 2995280 h 3184120"/>
                      <a:gd name="connsiteX17" fmla="*/ 2290782 w 2636860"/>
                      <a:gd name="connsiteY17" fmla="*/ 3086720 h 3184120"/>
                      <a:gd name="connsiteX18" fmla="*/ 2622853 w 2636860"/>
                      <a:gd name="connsiteY18" fmla="*/ 2653584 h 3184120"/>
                      <a:gd name="connsiteX19" fmla="*/ 2276344 w 2636860"/>
                      <a:gd name="connsiteY19" fmla="*/ 1830623 h 3184120"/>
                      <a:gd name="connsiteX20" fmla="*/ 1900958 w 2636860"/>
                      <a:gd name="connsiteY20" fmla="*/ 1512989 h 3184120"/>
                      <a:gd name="connsiteX21" fmla="*/ 1564074 w 2636860"/>
                      <a:gd name="connsiteY21" fmla="*/ 1257920 h 3184120"/>
                      <a:gd name="connsiteX22" fmla="*/ 1357131 w 2636860"/>
                      <a:gd name="connsiteY22" fmla="*/ 969162 h 3184120"/>
                      <a:gd name="connsiteX23" fmla="*/ 1395631 w 2636860"/>
                      <a:gd name="connsiteY23" fmla="*/ 449397 h 3184120"/>
                      <a:gd name="connsiteX24" fmla="*/ 1188690 w 2636860"/>
                      <a:gd name="connsiteY24" fmla="*/ 117326 h 3184120"/>
                      <a:gd name="connsiteX25" fmla="*/ 938432 w 2636860"/>
                      <a:gd name="connsiteY25" fmla="*/ 45137 h 3184120"/>
                      <a:gd name="connsiteX0" fmla="*/ 939428 w 2637856"/>
                      <a:gd name="connsiteY0" fmla="*/ 45137 h 3184120"/>
                      <a:gd name="connsiteX1" fmla="*/ 1088620 w 2637856"/>
                      <a:gd name="connsiteY1" fmla="*/ 434960 h 3184120"/>
                      <a:gd name="connsiteX2" fmla="*/ 1030868 w 2637856"/>
                      <a:gd name="connsiteY2" fmla="*/ 815158 h 3184120"/>
                      <a:gd name="connsiteX3" fmla="*/ 669921 w 2637856"/>
                      <a:gd name="connsiteY3" fmla="*/ 896973 h 3184120"/>
                      <a:gd name="connsiteX4" fmla="*/ 400413 w 2637856"/>
                      <a:gd name="connsiteY4" fmla="*/ 1156854 h 3184120"/>
                      <a:gd name="connsiteX5" fmla="*/ 294535 w 2637856"/>
                      <a:gd name="connsiteY5" fmla="*/ 1681432 h 3184120"/>
                      <a:gd name="connsiteX6" fmla="*/ 376350 w 2637856"/>
                      <a:gd name="connsiteY6" fmla="*/ 2162695 h 3184120"/>
                      <a:gd name="connsiteX7" fmla="*/ 92405 w 2637856"/>
                      <a:gd name="connsiteY7" fmla="*/ 2360013 h 3184120"/>
                      <a:gd name="connsiteX8" fmla="*/ 15403 w 2637856"/>
                      <a:gd name="connsiteY8" fmla="*/ 2696897 h 3184120"/>
                      <a:gd name="connsiteX9" fmla="*/ 361912 w 2637856"/>
                      <a:gd name="connsiteY9" fmla="*/ 2899028 h 3184120"/>
                      <a:gd name="connsiteX10" fmla="*/ 159781 w 2637856"/>
                      <a:gd name="connsiteY10" fmla="*/ 3048220 h 3184120"/>
                      <a:gd name="connsiteX11" fmla="*/ 487041 w 2637856"/>
                      <a:gd name="connsiteY11" fmla="*/ 3019343 h 3184120"/>
                      <a:gd name="connsiteX12" fmla="*/ 1006805 w 2637856"/>
                      <a:gd name="connsiteY12" fmla="*/ 3014530 h 3184120"/>
                      <a:gd name="connsiteX13" fmla="*/ 660294 w 2637856"/>
                      <a:gd name="connsiteY13" fmla="*/ 3139659 h 3184120"/>
                      <a:gd name="connsiteX14" fmla="*/ 1415878 w 2637856"/>
                      <a:gd name="connsiteY14" fmla="*/ 3139659 h 3184120"/>
                      <a:gd name="connsiteX15" fmla="*/ 1969331 w 2637856"/>
                      <a:gd name="connsiteY15" fmla="*/ 3178160 h 3184120"/>
                      <a:gd name="connsiteX16" fmla="*/ 2036709 w 2637856"/>
                      <a:gd name="connsiteY16" fmla="*/ 2995280 h 3184120"/>
                      <a:gd name="connsiteX17" fmla="*/ 2291778 w 2637856"/>
                      <a:gd name="connsiteY17" fmla="*/ 3086720 h 3184120"/>
                      <a:gd name="connsiteX18" fmla="*/ 2623849 w 2637856"/>
                      <a:gd name="connsiteY18" fmla="*/ 2653584 h 3184120"/>
                      <a:gd name="connsiteX19" fmla="*/ 2277340 w 2637856"/>
                      <a:gd name="connsiteY19" fmla="*/ 1830623 h 3184120"/>
                      <a:gd name="connsiteX20" fmla="*/ 1901954 w 2637856"/>
                      <a:gd name="connsiteY20" fmla="*/ 1512989 h 3184120"/>
                      <a:gd name="connsiteX21" fmla="*/ 1565070 w 2637856"/>
                      <a:gd name="connsiteY21" fmla="*/ 1257920 h 3184120"/>
                      <a:gd name="connsiteX22" fmla="*/ 1358127 w 2637856"/>
                      <a:gd name="connsiteY22" fmla="*/ 969162 h 3184120"/>
                      <a:gd name="connsiteX23" fmla="*/ 1396627 w 2637856"/>
                      <a:gd name="connsiteY23" fmla="*/ 449397 h 3184120"/>
                      <a:gd name="connsiteX24" fmla="*/ 1189686 w 2637856"/>
                      <a:gd name="connsiteY24" fmla="*/ 117326 h 3184120"/>
                      <a:gd name="connsiteX25" fmla="*/ 939428 w 2637856"/>
                      <a:gd name="connsiteY25" fmla="*/ 45137 h 3184120"/>
                      <a:gd name="connsiteX0" fmla="*/ 918952 w 2617380"/>
                      <a:gd name="connsiteY0" fmla="*/ 45137 h 3184120"/>
                      <a:gd name="connsiteX1" fmla="*/ 1068144 w 2617380"/>
                      <a:gd name="connsiteY1" fmla="*/ 434960 h 3184120"/>
                      <a:gd name="connsiteX2" fmla="*/ 1010392 w 2617380"/>
                      <a:gd name="connsiteY2" fmla="*/ 815158 h 3184120"/>
                      <a:gd name="connsiteX3" fmla="*/ 649445 w 2617380"/>
                      <a:gd name="connsiteY3" fmla="*/ 896973 h 3184120"/>
                      <a:gd name="connsiteX4" fmla="*/ 379937 w 2617380"/>
                      <a:gd name="connsiteY4" fmla="*/ 1156854 h 3184120"/>
                      <a:gd name="connsiteX5" fmla="*/ 274059 w 2617380"/>
                      <a:gd name="connsiteY5" fmla="*/ 1681432 h 3184120"/>
                      <a:gd name="connsiteX6" fmla="*/ 355874 w 2617380"/>
                      <a:gd name="connsiteY6" fmla="*/ 2162695 h 3184120"/>
                      <a:gd name="connsiteX7" fmla="*/ 71929 w 2617380"/>
                      <a:gd name="connsiteY7" fmla="*/ 2360013 h 3184120"/>
                      <a:gd name="connsiteX8" fmla="*/ 18990 w 2617380"/>
                      <a:gd name="connsiteY8" fmla="*/ 2653584 h 3184120"/>
                      <a:gd name="connsiteX9" fmla="*/ 341436 w 2617380"/>
                      <a:gd name="connsiteY9" fmla="*/ 2899028 h 3184120"/>
                      <a:gd name="connsiteX10" fmla="*/ 139305 w 2617380"/>
                      <a:gd name="connsiteY10" fmla="*/ 3048220 h 3184120"/>
                      <a:gd name="connsiteX11" fmla="*/ 466565 w 2617380"/>
                      <a:gd name="connsiteY11" fmla="*/ 3019343 h 3184120"/>
                      <a:gd name="connsiteX12" fmla="*/ 986329 w 2617380"/>
                      <a:gd name="connsiteY12" fmla="*/ 3014530 h 3184120"/>
                      <a:gd name="connsiteX13" fmla="*/ 639818 w 2617380"/>
                      <a:gd name="connsiteY13" fmla="*/ 3139659 h 3184120"/>
                      <a:gd name="connsiteX14" fmla="*/ 1395402 w 2617380"/>
                      <a:gd name="connsiteY14" fmla="*/ 3139659 h 3184120"/>
                      <a:gd name="connsiteX15" fmla="*/ 1948855 w 2617380"/>
                      <a:gd name="connsiteY15" fmla="*/ 3178160 h 3184120"/>
                      <a:gd name="connsiteX16" fmla="*/ 2016233 w 2617380"/>
                      <a:gd name="connsiteY16" fmla="*/ 2995280 h 3184120"/>
                      <a:gd name="connsiteX17" fmla="*/ 2271302 w 2617380"/>
                      <a:gd name="connsiteY17" fmla="*/ 3086720 h 3184120"/>
                      <a:gd name="connsiteX18" fmla="*/ 2603373 w 2617380"/>
                      <a:gd name="connsiteY18" fmla="*/ 2653584 h 3184120"/>
                      <a:gd name="connsiteX19" fmla="*/ 2256864 w 2617380"/>
                      <a:gd name="connsiteY19" fmla="*/ 1830623 h 3184120"/>
                      <a:gd name="connsiteX20" fmla="*/ 1881478 w 2617380"/>
                      <a:gd name="connsiteY20" fmla="*/ 1512989 h 3184120"/>
                      <a:gd name="connsiteX21" fmla="*/ 1544594 w 2617380"/>
                      <a:gd name="connsiteY21" fmla="*/ 1257920 h 3184120"/>
                      <a:gd name="connsiteX22" fmla="*/ 1337651 w 2617380"/>
                      <a:gd name="connsiteY22" fmla="*/ 969162 h 3184120"/>
                      <a:gd name="connsiteX23" fmla="*/ 1376151 w 2617380"/>
                      <a:gd name="connsiteY23" fmla="*/ 449397 h 3184120"/>
                      <a:gd name="connsiteX24" fmla="*/ 1169210 w 2617380"/>
                      <a:gd name="connsiteY24" fmla="*/ 117326 h 3184120"/>
                      <a:gd name="connsiteX25" fmla="*/ 918952 w 2617380"/>
                      <a:gd name="connsiteY25" fmla="*/ 45137 h 3184120"/>
                      <a:gd name="connsiteX0" fmla="*/ 923192 w 2621620"/>
                      <a:gd name="connsiteY0" fmla="*/ 45137 h 3184120"/>
                      <a:gd name="connsiteX1" fmla="*/ 1072384 w 2621620"/>
                      <a:gd name="connsiteY1" fmla="*/ 434960 h 3184120"/>
                      <a:gd name="connsiteX2" fmla="*/ 1014632 w 2621620"/>
                      <a:gd name="connsiteY2" fmla="*/ 815158 h 3184120"/>
                      <a:gd name="connsiteX3" fmla="*/ 653685 w 2621620"/>
                      <a:gd name="connsiteY3" fmla="*/ 896973 h 3184120"/>
                      <a:gd name="connsiteX4" fmla="*/ 384177 w 2621620"/>
                      <a:gd name="connsiteY4" fmla="*/ 1156854 h 3184120"/>
                      <a:gd name="connsiteX5" fmla="*/ 278299 w 2621620"/>
                      <a:gd name="connsiteY5" fmla="*/ 1681432 h 3184120"/>
                      <a:gd name="connsiteX6" fmla="*/ 360114 w 2621620"/>
                      <a:gd name="connsiteY6" fmla="*/ 2162695 h 3184120"/>
                      <a:gd name="connsiteX7" fmla="*/ 76169 w 2621620"/>
                      <a:gd name="connsiteY7" fmla="*/ 2360013 h 3184120"/>
                      <a:gd name="connsiteX8" fmla="*/ 23230 w 2621620"/>
                      <a:gd name="connsiteY8" fmla="*/ 2653584 h 3184120"/>
                      <a:gd name="connsiteX9" fmla="*/ 345676 w 2621620"/>
                      <a:gd name="connsiteY9" fmla="*/ 2899028 h 3184120"/>
                      <a:gd name="connsiteX10" fmla="*/ 143545 w 2621620"/>
                      <a:gd name="connsiteY10" fmla="*/ 3048220 h 3184120"/>
                      <a:gd name="connsiteX11" fmla="*/ 470805 w 2621620"/>
                      <a:gd name="connsiteY11" fmla="*/ 3019343 h 3184120"/>
                      <a:gd name="connsiteX12" fmla="*/ 990569 w 2621620"/>
                      <a:gd name="connsiteY12" fmla="*/ 3014530 h 3184120"/>
                      <a:gd name="connsiteX13" fmla="*/ 644058 w 2621620"/>
                      <a:gd name="connsiteY13" fmla="*/ 3139659 h 3184120"/>
                      <a:gd name="connsiteX14" fmla="*/ 1399642 w 2621620"/>
                      <a:gd name="connsiteY14" fmla="*/ 3139659 h 3184120"/>
                      <a:gd name="connsiteX15" fmla="*/ 1953095 w 2621620"/>
                      <a:gd name="connsiteY15" fmla="*/ 3178160 h 3184120"/>
                      <a:gd name="connsiteX16" fmla="*/ 2020473 w 2621620"/>
                      <a:gd name="connsiteY16" fmla="*/ 2995280 h 3184120"/>
                      <a:gd name="connsiteX17" fmla="*/ 2275542 w 2621620"/>
                      <a:gd name="connsiteY17" fmla="*/ 3086720 h 3184120"/>
                      <a:gd name="connsiteX18" fmla="*/ 2607613 w 2621620"/>
                      <a:gd name="connsiteY18" fmla="*/ 2653584 h 3184120"/>
                      <a:gd name="connsiteX19" fmla="*/ 2261104 w 2621620"/>
                      <a:gd name="connsiteY19" fmla="*/ 1830623 h 3184120"/>
                      <a:gd name="connsiteX20" fmla="*/ 1885718 w 2621620"/>
                      <a:gd name="connsiteY20" fmla="*/ 1512989 h 3184120"/>
                      <a:gd name="connsiteX21" fmla="*/ 1548834 w 2621620"/>
                      <a:gd name="connsiteY21" fmla="*/ 1257920 h 3184120"/>
                      <a:gd name="connsiteX22" fmla="*/ 1341891 w 2621620"/>
                      <a:gd name="connsiteY22" fmla="*/ 969162 h 3184120"/>
                      <a:gd name="connsiteX23" fmla="*/ 1380391 w 2621620"/>
                      <a:gd name="connsiteY23" fmla="*/ 449397 h 3184120"/>
                      <a:gd name="connsiteX24" fmla="*/ 1173450 w 2621620"/>
                      <a:gd name="connsiteY24" fmla="*/ 117326 h 3184120"/>
                      <a:gd name="connsiteX25" fmla="*/ 923192 w 2621620"/>
                      <a:gd name="connsiteY25" fmla="*/ 45137 h 3184120"/>
                      <a:gd name="connsiteX0" fmla="*/ 925121 w 2623549"/>
                      <a:gd name="connsiteY0" fmla="*/ 45137 h 3184120"/>
                      <a:gd name="connsiteX1" fmla="*/ 1074313 w 2623549"/>
                      <a:gd name="connsiteY1" fmla="*/ 434960 h 3184120"/>
                      <a:gd name="connsiteX2" fmla="*/ 1016561 w 2623549"/>
                      <a:gd name="connsiteY2" fmla="*/ 815158 h 3184120"/>
                      <a:gd name="connsiteX3" fmla="*/ 655614 w 2623549"/>
                      <a:gd name="connsiteY3" fmla="*/ 896973 h 3184120"/>
                      <a:gd name="connsiteX4" fmla="*/ 386106 w 2623549"/>
                      <a:gd name="connsiteY4" fmla="*/ 1156854 h 3184120"/>
                      <a:gd name="connsiteX5" fmla="*/ 280228 w 2623549"/>
                      <a:gd name="connsiteY5" fmla="*/ 1681432 h 3184120"/>
                      <a:gd name="connsiteX6" fmla="*/ 419794 w 2623549"/>
                      <a:gd name="connsiteY6" fmla="*/ 2162695 h 3184120"/>
                      <a:gd name="connsiteX7" fmla="*/ 78098 w 2623549"/>
                      <a:gd name="connsiteY7" fmla="*/ 2360013 h 3184120"/>
                      <a:gd name="connsiteX8" fmla="*/ 25159 w 2623549"/>
                      <a:gd name="connsiteY8" fmla="*/ 2653584 h 3184120"/>
                      <a:gd name="connsiteX9" fmla="*/ 347605 w 2623549"/>
                      <a:gd name="connsiteY9" fmla="*/ 2899028 h 3184120"/>
                      <a:gd name="connsiteX10" fmla="*/ 145474 w 2623549"/>
                      <a:gd name="connsiteY10" fmla="*/ 3048220 h 3184120"/>
                      <a:gd name="connsiteX11" fmla="*/ 472734 w 2623549"/>
                      <a:gd name="connsiteY11" fmla="*/ 3019343 h 3184120"/>
                      <a:gd name="connsiteX12" fmla="*/ 992498 w 2623549"/>
                      <a:gd name="connsiteY12" fmla="*/ 3014530 h 3184120"/>
                      <a:gd name="connsiteX13" fmla="*/ 645987 w 2623549"/>
                      <a:gd name="connsiteY13" fmla="*/ 3139659 h 3184120"/>
                      <a:gd name="connsiteX14" fmla="*/ 1401571 w 2623549"/>
                      <a:gd name="connsiteY14" fmla="*/ 3139659 h 3184120"/>
                      <a:gd name="connsiteX15" fmla="*/ 1955024 w 2623549"/>
                      <a:gd name="connsiteY15" fmla="*/ 3178160 h 3184120"/>
                      <a:gd name="connsiteX16" fmla="*/ 2022402 w 2623549"/>
                      <a:gd name="connsiteY16" fmla="*/ 2995280 h 3184120"/>
                      <a:gd name="connsiteX17" fmla="*/ 2277471 w 2623549"/>
                      <a:gd name="connsiteY17" fmla="*/ 3086720 h 3184120"/>
                      <a:gd name="connsiteX18" fmla="*/ 2609542 w 2623549"/>
                      <a:gd name="connsiteY18" fmla="*/ 2653584 h 3184120"/>
                      <a:gd name="connsiteX19" fmla="*/ 2263033 w 2623549"/>
                      <a:gd name="connsiteY19" fmla="*/ 1830623 h 3184120"/>
                      <a:gd name="connsiteX20" fmla="*/ 1887647 w 2623549"/>
                      <a:gd name="connsiteY20" fmla="*/ 1512989 h 3184120"/>
                      <a:gd name="connsiteX21" fmla="*/ 1550763 w 2623549"/>
                      <a:gd name="connsiteY21" fmla="*/ 1257920 h 3184120"/>
                      <a:gd name="connsiteX22" fmla="*/ 1343820 w 2623549"/>
                      <a:gd name="connsiteY22" fmla="*/ 969162 h 3184120"/>
                      <a:gd name="connsiteX23" fmla="*/ 1382320 w 2623549"/>
                      <a:gd name="connsiteY23" fmla="*/ 449397 h 3184120"/>
                      <a:gd name="connsiteX24" fmla="*/ 1175379 w 2623549"/>
                      <a:gd name="connsiteY24" fmla="*/ 117326 h 3184120"/>
                      <a:gd name="connsiteX25" fmla="*/ 925121 w 2623549"/>
                      <a:gd name="connsiteY25" fmla="*/ 45137 h 3184120"/>
                      <a:gd name="connsiteX0" fmla="*/ 925121 w 2623549"/>
                      <a:gd name="connsiteY0" fmla="*/ 45137 h 3184120"/>
                      <a:gd name="connsiteX1" fmla="*/ 1074313 w 2623549"/>
                      <a:gd name="connsiteY1" fmla="*/ 434960 h 3184120"/>
                      <a:gd name="connsiteX2" fmla="*/ 1016561 w 2623549"/>
                      <a:gd name="connsiteY2" fmla="*/ 815158 h 3184120"/>
                      <a:gd name="connsiteX3" fmla="*/ 655614 w 2623549"/>
                      <a:gd name="connsiteY3" fmla="*/ 896973 h 3184120"/>
                      <a:gd name="connsiteX4" fmla="*/ 386106 w 2623549"/>
                      <a:gd name="connsiteY4" fmla="*/ 1156854 h 3184120"/>
                      <a:gd name="connsiteX5" fmla="*/ 280228 w 2623549"/>
                      <a:gd name="connsiteY5" fmla="*/ 1681432 h 3184120"/>
                      <a:gd name="connsiteX6" fmla="*/ 419794 w 2623549"/>
                      <a:gd name="connsiteY6" fmla="*/ 2162695 h 3184120"/>
                      <a:gd name="connsiteX7" fmla="*/ 78098 w 2623549"/>
                      <a:gd name="connsiteY7" fmla="*/ 2360013 h 3184120"/>
                      <a:gd name="connsiteX8" fmla="*/ 25159 w 2623549"/>
                      <a:gd name="connsiteY8" fmla="*/ 2653584 h 3184120"/>
                      <a:gd name="connsiteX9" fmla="*/ 347605 w 2623549"/>
                      <a:gd name="connsiteY9" fmla="*/ 2899028 h 3184120"/>
                      <a:gd name="connsiteX10" fmla="*/ 145474 w 2623549"/>
                      <a:gd name="connsiteY10" fmla="*/ 3048220 h 3184120"/>
                      <a:gd name="connsiteX11" fmla="*/ 472734 w 2623549"/>
                      <a:gd name="connsiteY11" fmla="*/ 3019343 h 3184120"/>
                      <a:gd name="connsiteX12" fmla="*/ 992498 w 2623549"/>
                      <a:gd name="connsiteY12" fmla="*/ 3014530 h 3184120"/>
                      <a:gd name="connsiteX13" fmla="*/ 645987 w 2623549"/>
                      <a:gd name="connsiteY13" fmla="*/ 3139659 h 3184120"/>
                      <a:gd name="connsiteX14" fmla="*/ 1401571 w 2623549"/>
                      <a:gd name="connsiteY14" fmla="*/ 3139659 h 3184120"/>
                      <a:gd name="connsiteX15" fmla="*/ 1955024 w 2623549"/>
                      <a:gd name="connsiteY15" fmla="*/ 3178160 h 3184120"/>
                      <a:gd name="connsiteX16" fmla="*/ 2022402 w 2623549"/>
                      <a:gd name="connsiteY16" fmla="*/ 2995280 h 3184120"/>
                      <a:gd name="connsiteX17" fmla="*/ 2277471 w 2623549"/>
                      <a:gd name="connsiteY17" fmla="*/ 3086720 h 3184120"/>
                      <a:gd name="connsiteX18" fmla="*/ 2609542 w 2623549"/>
                      <a:gd name="connsiteY18" fmla="*/ 2653584 h 3184120"/>
                      <a:gd name="connsiteX19" fmla="*/ 2263033 w 2623549"/>
                      <a:gd name="connsiteY19" fmla="*/ 1830623 h 3184120"/>
                      <a:gd name="connsiteX20" fmla="*/ 1887647 w 2623549"/>
                      <a:gd name="connsiteY20" fmla="*/ 1512989 h 3184120"/>
                      <a:gd name="connsiteX21" fmla="*/ 1550763 w 2623549"/>
                      <a:gd name="connsiteY21" fmla="*/ 1257920 h 3184120"/>
                      <a:gd name="connsiteX22" fmla="*/ 1343820 w 2623549"/>
                      <a:gd name="connsiteY22" fmla="*/ 969162 h 3184120"/>
                      <a:gd name="connsiteX23" fmla="*/ 1382320 w 2623549"/>
                      <a:gd name="connsiteY23" fmla="*/ 449397 h 3184120"/>
                      <a:gd name="connsiteX24" fmla="*/ 1175379 w 2623549"/>
                      <a:gd name="connsiteY24" fmla="*/ 117326 h 3184120"/>
                      <a:gd name="connsiteX25" fmla="*/ 925121 w 2623549"/>
                      <a:gd name="connsiteY25" fmla="*/ 45137 h 3184120"/>
                      <a:gd name="connsiteX0" fmla="*/ 925121 w 2610395"/>
                      <a:gd name="connsiteY0" fmla="*/ 45137 h 3184120"/>
                      <a:gd name="connsiteX1" fmla="*/ 1074313 w 2610395"/>
                      <a:gd name="connsiteY1" fmla="*/ 434960 h 3184120"/>
                      <a:gd name="connsiteX2" fmla="*/ 1016561 w 2610395"/>
                      <a:gd name="connsiteY2" fmla="*/ 815158 h 3184120"/>
                      <a:gd name="connsiteX3" fmla="*/ 655614 w 2610395"/>
                      <a:gd name="connsiteY3" fmla="*/ 896973 h 3184120"/>
                      <a:gd name="connsiteX4" fmla="*/ 386106 w 2610395"/>
                      <a:gd name="connsiteY4" fmla="*/ 1156854 h 3184120"/>
                      <a:gd name="connsiteX5" fmla="*/ 280228 w 2610395"/>
                      <a:gd name="connsiteY5" fmla="*/ 1681432 h 3184120"/>
                      <a:gd name="connsiteX6" fmla="*/ 419794 w 2610395"/>
                      <a:gd name="connsiteY6" fmla="*/ 2162695 h 3184120"/>
                      <a:gd name="connsiteX7" fmla="*/ 78098 w 2610395"/>
                      <a:gd name="connsiteY7" fmla="*/ 2360013 h 3184120"/>
                      <a:gd name="connsiteX8" fmla="*/ 25159 w 2610395"/>
                      <a:gd name="connsiteY8" fmla="*/ 2653584 h 3184120"/>
                      <a:gd name="connsiteX9" fmla="*/ 347605 w 2610395"/>
                      <a:gd name="connsiteY9" fmla="*/ 2899028 h 3184120"/>
                      <a:gd name="connsiteX10" fmla="*/ 145474 w 2610395"/>
                      <a:gd name="connsiteY10" fmla="*/ 3048220 h 3184120"/>
                      <a:gd name="connsiteX11" fmla="*/ 472734 w 2610395"/>
                      <a:gd name="connsiteY11" fmla="*/ 3019343 h 3184120"/>
                      <a:gd name="connsiteX12" fmla="*/ 992498 w 2610395"/>
                      <a:gd name="connsiteY12" fmla="*/ 3014530 h 3184120"/>
                      <a:gd name="connsiteX13" fmla="*/ 645987 w 2610395"/>
                      <a:gd name="connsiteY13" fmla="*/ 3139659 h 3184120"/>
                      <a:gd name="connsiteX14" fmla="*/ 1401571 w 2610395"/>
                      <a:gd name="connsiteY14" fmla="*/ 3139659 h 3184120"/>
                      <a:gd name="connsiteX15" fmla="*/ 1955024 w 2610395"/>
                      <a:gd name="connsiteY15" fmla="*/ 3178160 h 3184120"/>
                      <a:gd name="connsiteX16" fmla="*/ 2022402 w 2610395"/>
                      <a:gd name="connsiteY16" fmla="*/ 2995280 h 3184120"/>
                      <a:gd name="connsiteX17" fmla="*/ 2335222 w 2610395"/>
                      <a:gd name="connsiteY17" fmla="*/ 3048219 h 3184120"/>
                      <a:gd name="connsiteX18" fmla="*/ 2609542 w 2610395"/>
                      <a:gd name="connsiteY18" fmla="*/ 2653584 h 3184120"/>
                      <a:gd name="connsiteX19" fmla="*/ 2263033 w 2610395"/>
                      <a:gd name="connsiteY19" fmla="*/ 1830623 h 3184120"/>
                      <a:gd name="connsiteX20" fmla="*/ 1887647 w 2610395"/>
                      <a:gd name="connsiteY20" fmla="*/ 1512989 h 3184120"/>
                      <a:gd name="connsiteX21" fmla="*/ 1550763 w 2610395"/>
                      <a:gd name="connsiteY21" fmla="*/ 1257920 h 3184120"/>
                      <a:gd name="connsiteX22" fmla="*/ 1343820 w 2610395"/>
                      <a:gd name="connsiteY22" fmla="*/ 969162 h 3184120"/>
                      <a:gd name="connsiteX23" fmla="*/ 1382320 w 2610395"/>
                      <a:gd name="connsiteY23" fmla="*/ 449397 h 3184120"/>
                      <a:gd name="connsiteX24" fmla="*/ 1175379 w 2610395"/>
                      <a:gd name="connsiteY24" fmla="*/ 117326 h 3184120"/>
                      <a:gd name="connsiteX25" fmla="*/ 925121 w 2610395"/>
                      <a:gd name="connsiteY25" fmla="*/ 45137 h 3184120"/>
                      <a:gd name="connsiteX0" fmla="*/ 925121 w 2610583"/>
                      <a:gd name="connsiteY0" fmla="*/ 45137 h 3184120"/>
                      <a:gd name="connsiteX1" fmla="*/ 1074313 w 2610583"/>
                      <a:gd name="connsiteY1" fmla="*/ 434960 h 3184120"/>
                      <a:gd name="connsiteX2" fmla="*/ 1016561 w 2610583"/>
                      <a:gd name="connsiteY2" fmla="*/ 815158 h 3184120"/>
                      <a:gd name="connsiteX3" fmla="*/ 655614 w 2610583"/>
                      <a:gd name="connsiteY3" fmla="*/ 896973 h 3184120"/>
                      <a:gd name="connsiteX4" fmla="*/ 386106 w 2610583"/>
                      <a:gd name="connsiteY4" fmla="*/ 1156854 h 3184120"/>
                      <a:gd name="connsiteX5" fmla="*/ 280228 w 2610583"/>
                      <a:gd name="connsiteY5" fmla="*/ 1681432 h 3184120"/>
                      <a:gd name="connsiteX6" fmla="*/ 419794 w 2610583"/>
                      <a:gd name="connsiteY6" fmla="*/ 2162695 h 3184120"/>
                      <a:gd name="connsiteX7" fmla="*/ 78098 w 2610583"/>
                      <a:gd name="connsiteY7" fmla="*/ 2360013 h 3184120"/>
                      <a:gd name="connsiteX8" fmla="*/ 25159 w 2610583"/>
                      <a:gd name="connsiteY8" fmla="*/ 2653584 h 3184120"/>
                      <a:gd name="connsiteX9" fmla="*/ 347605 w 2610583"/>
                      <a:gd name="connsiteY9" fmla="*/ 2899028 h 3184120"/>
                      <a:gd name="connsiteX10" fmla="*/ 145474 w 2610583"/>
                      <a:gd name="connsiteY10" fmla="*/ 3048220 h 3184120"/>
                      <a:gd name="connsiteX11" fmla="*/ 472734 w 2610583"/>
                      <a:gd name="connsiteY11" fmla="*/ 3019343 h 3184120"/>
                      <a:gd name="connsiteX12" fmla="*/ 992498 w 2610583"/>
                      <a:gd name="connsiteY12" fmla="*/ 3014530 h 3184120"/>
                      <a:gd name="connsiteX13" fmla="*/ 645987 w 2610583"/>
                      <a:gd name="connsiteY13" fmla="*/ 3139659 h 3184120"/>
                      <a:gd name="connsiteX14" fmla="*/ 1401571 w 2610583"/>
                      <a:gd name="connsiteY14" fmla="*/ 3139659 h 3184120"/>
                      <a:gd name="connsiteX15" fmla="*/ 1955024 w 2610583"/>
                      <a:gd name="connsiteY15" fmla="*/ 3178160 h 3184120"/>
                      <a:gd name="connsiteX16" fmla="*/ 2022402 w 2610583"/>
                      <a:gd name="connsiteY16" fmla="*/ 2995280 h 3184120"/>
                      <a:gd name="connsiteX17" fmla="*/ 2335222 w 2610583"/>
                      <a:gd name="connsiteY17" fmla="*/ 3048219 h 3184120"/>
                      <a:gd name="connsiteX18" fmla="*/ 2609542 w 2610583"/>
                      <a:gd name="connsiteY18" fmla="*/ 2653584 h 3184120"/>
                      <a:gd name="connsiteX19" fmla="*/ 2263033 w 2610583"/>
                      <a:gd name="connsiteY19" fmla="*/ 1830623 h 3184120"/>
                      <a:gd name="connsiteX20" fmla="*/ 1887647 w 2610583"/>
                      <a:gd name="connsiteY20" fmla="*/ 1512989 h 3184120"/>
                      <a:gd name="connsiteX21" fmla="*/ 1550763 w 2610583"/>
                      <a:gd name="connsiteY21" fmla="*/ 1257920 h 3184120"/>
                      <a:gd name="connsiteX22" fmla="*/ 1343820 w 2610583"/>
                      <a:gd name="connsiteY22" fmla="*/ 969162 h 3184120"/>
                      <a:gd name="connsiteX23" fmla="*/ 1382320 w 2610583"/>
                      <a:gd name="connsiteY23" fmla="*/ 449397 h 3184120"/>
                      <a:gd name="connsiteX24" fmla="*/ 1175379 w 2610583"/>
                      <a:gd name="connsiteY24" fmla="*/ 117326 h 3184120"/>
                      <a:gd name="connsiteX25" fmla="*/ 925121 w 2610583"/>
                      <a:gd name="connsiteY25" fmla="*/ 45137 h 3184120"/>
                      <a:gd name="connsiteX0" fmla="*/ 925121 w 2610395"/>
                      <a:gd name="connsiteY0" fmla="*/ 45137 h 3184120"/>
                      <a:gd name="connsiteX1" fmla="*/ 1074313 w 2610395"/>
                      <a:gd name="connsiteY1" fmla="*/ 434960 h 3184120"/>
                      <a:gd name="connsiteX2" fmla="*/ 1016561 w 2610395"/>
                      <a:gd name="connsiteY2" fmla="*/ 815158 h 3184120"/>
                      <a:gd name="connsiteX3" fmla="*/ 655614 w 2610395"/>
                      <a:gd name="connsiteY3" fmla="*/ 896973 h 3184120"/>
                      <a:gd name="connsiteX4" fmla="*/ 386106 w 2610395"/>
                      <a:gd name="connsiteY4" fmla="*/ 1156854 h 3184120"/>
                      <a:gd name="connsiteX5" fmla="*/ 280228 w 2610395"/>
                      <a:gd name="connsiteY5" fmla="*/ 1681432 h 3184120"/>
                      <a:gd name="connsiteX6" fmla="*/ 419794 w 2610395"/>
                      <a:gd name="connsiteY6" fmla="*/ 2162695 h 3184120"/>
                      <a:gd name="connsiteX7" fmla="*/ 78098 w 2610395"/>
                      <a:gd name="connsiteY7" fmla="*/ 2360013 h 3184120"/>
                      <a:gd name="connsiteX8" fmla="*/ 25159 w 2610395"/>
                      <a:gd name="connsiteY8" fmla="*/ 2653584 h 3184120"/>
                      <a:gd name="connsiteX9" fmla="*/ 347605 w 2610395"/>
                      <a:gd name="connsiteY9" fmla="*/ 2899028 h 3184120"/>
                      <a:gd name="connsiteX10" fmla="*/ 145474 w 2610395"/>
                      <a:gd name="connsiteY10" fmla="*/ 3048220 h 3184120"/>
                      <a:gd name="connsiteX11" fmla="*/ 472734 w 2610395"/>
                      <a:gd name="connsiteY11" fmla="*/ 3019343 h 3184120"/>
                      <a:gd name="connsiteX12" fmla="*/ 992498 w 2610395"/>
                      <a:gd name="connsiteY12" fmla="*/ 3014530 h 3184120"/>
                      <a:gd name="connsiteX13" fmla="*/ 645987 w 2610395"/>
                      <a:gd name="connsiteY13" fmla="*/ 3139659 h 3184120"/>
                      <a:gd name="connsiteX14" fmla="*/ 1401571 w 2610395"/>
                      <a:gd name="connsiteY14" fmla="*/ 3139659 h 3184120"/>
                      <a:gd name="connsiteX15" fmla="*/ 1955024 w 2610395"/>
                      <a:gd name="connsiteY15" fmla="*/ 3178160 h 3184120"/>
                      <a:gd name="connsiteX16" fmla="*/ 2022402 w 2610395"/>
                      <a:gd name="connsiteY16" fmla="*/ 2995280 h 3184120"/>
                      <a:gd name="connsiteX17" fmla="*/ 2335222 w 2610395"/>
                      <a:gd name="connsiteY17" fmla="*/ 3048219 h 3184120"/>
                      <a:gd name="connsiteX18" fmla="*/ 2609542 w 2610395"/>
                      <a:gd name="connsiteY18" fmla="*/ 2653584 h 3184120"/>
                      <a:gd name="connsiteX19" fmla="*/ 2263033 w 2610395"/>
                      <a:gd name="connsiteY19" fmla="*/ 1830623 h 3184120"/>
                      <a:gd name="connsiteX20" fmla="*/ 1887647 w 2610395"/>
                      <a:gd name="connsiteY20" fmla="*/ 1512989 h 3184120"/>
                      <a:gd name="connsiteX21" fmla="*/ 1550763 w 2610395"/>
                      <a:gd name="connsiteY21" fmla="*/ 1257920 h 3184120"/>
                      <a:gd name="connsiteX22" fmla="*/ 1343820 w 2610395"/>
                      <a:gd name="connsiteY22" fmla="*/ 969162 h 3184120"/>
                      <a:gd name="connsiteX23" fmla="*/ 1382320 w 2610395"/>
                      <a:gd name="connsiteY23" fmla="*/ 449397 h 3184120"/>
                      <a:gd name="connsiteX24" fmla="*/ 1175379 w 2610395"/>
                      <a:gd name="connsiteY24" fmla="*/ 117326 h 3184120"/>
                      <a:gd name="connsiteX25" fmla="*/ 925121 w 2610395"/>
                      <a:gd name="connsiteY25" fmla="*/ 45137 h 3184120"/>
                      <a:gd name="connsiteX0" fmla="*/ 925121 w 2595689"/>
                      <a:gd name="connsiteY0" fmla="*/ 45137 h 3184120"/>
                      <a:gd name="connsiteX1" fmla="*/ 1074313 w 2595689"/>
                      <a:gd name="connsiteY1" fmla="*/ 434960 h 3184120"/>
                      <a:gd name="connsiteX2" fmla="*/ 1016561 w 2595689"/>
                      <a:gd name="connsiteY2" fmla="*/ 815158 h 3184120"/>
                      <a:gd name="connsiteX3" fmla="*/ 655614 w 2595689"/>
                      <a:gd name="connsiteY3" fmla="*/ 896973 h 3184120"/>
                      <a:gd name="connsiteX4" fmla="*/ 386106 w 2595689"/>
                      <a:gd name="connsiteY4" fmla="*/ 1156854 h 3184120"/>
                      <a:gd name="connsiteX5" fmla="*/ 280228 w 2595689"/>
                      <a:gd name="connsiteY5" fmla="*/ 1681432 h 3184120"/>
                      <a:gd name="connsiteX6" fmla="*/ 419794 w 2595689"/>
                      <a:gd name="connsiteY6" fmla="*/ 2162695 h 3184120"/>
                      <a:gd name="connsiteX7" fmla="*/ 78098 w 2595689"/>
                      <a:gd name="connsiteY7" fmla="*/ 2360013 h 3184120"/>
                      <a:gd name="connsiteX8" fmla="*/ 25159 w 2595689"/>
                      <a:gd name="connsiteY8" fmla="*/ 2653584 h 3184120"/>
                      <a:gd name="connsiteX9" fmla="*/ 347605 w 2595689"/>
                      <a:gd name="connsiteY9" fmla="*/ 2899028 h 3184120"/>
                      <a:gd name="connsiteX10" fmla="*/ 145474 w 2595689"/>
                      <a:gd name="connsiteY10" fmla="*/ 3048220 h 3184120"/>
                      <a:gd name="connsiteX11" fmla="*/ 472734 w 2595689"/>
                      <a:gd name="connsiteY11" fmla="*/ 3019343 h 3184120"/>
                      <a:gd name="connsiteX12" fmla="*/ 992498 w 2595689"/>
                      <a:gd name="connsiteY12" fmla="*/ 3014530 h 3184120"/>
                      <a:gd name="connsiteX13" fmla="*/ 645987 w 2595689"/>
                      <a:gd name="connsiteY13" fmla="*/ 3139659 h 3184120"/>
                      <a:gd name="connsiteX14" fmla="*/ 1401571 w 2595689"/>
                      <a:gd name="connsiteY14" fmla="*/ 3139659 h 3184120"/>
                      <a:gd name="connsiteX15" fmla="*/ 1955024 w 2595689"/>
                      <a:gd name="connsiteY15" fmla="*/ 3178160 h 3184120"/>
                      <a:gd name="connsiteX16" fmla="*/ 2022402 w 2595689"/>
                      <a:gd name="connsiteY16" fmla="*/ 2995280 h 3184120"/>
                      <a:gd name="connsiteX17" fmla="*/ 2335222 w 2595689"/>
                      <a:gd name="connsiteY17" fmla="*/ 3048219 h 3184120"/>
                      <a:gd name="connsiteX18" fmla="*/ 2595104 w 2595689"/>
                      <a:gd name="connsiteY18" fmla="*/ 2610270 h 3184120"/>
                      <a:gd name="connsiteX19" fmla="*/ 2263033 w 2595689"/>
                      <a:gd name="connsiteY19" fmla="*/ 1830623 h 3184120"/>
                      <a:gd name="connsiteX20" fmla="*/ 1887647 w 2595689"/>
                      <a:gd name="connsiteY20" fmla="*/ 1512989 h 3184120"/>
                      <a:gd name="connsiteX21" fmla="*/ 1550763 w 2595689"/>
                      <a:gd name="connsiteY21" fmla="*/ 1257920 h 3184120"/>
                      <a:gd name="connsiteX22" fmla="*/ 1343820 w 2595689"/>
                      <a:gd name="connsiteY22" fmla="*/ 969162 h 3184120"/>
                      <a:gd name="connsiteX23" fmla="*/ 1382320 w 2595689"/>
                      <a:gd name="connsiteY23" fmla="*/ 449397 h 3184120"/>
                      <a:gd name="connsiteX24" fmla="*/ 1175379 w 2595689"/>
                      <a:gd name="connsiteY24" fmla="*/ 117326 h 3184120"/>
                      <a:gd name="connsiteX25" fmla="*/ 925121 w 2595689"/>
                      <a:gd name="connsiteY25" fmla="*/ 45137 h 3184120"/>
                      <a:gd name="connsiteX0" fmla="*/ 925121 w 2596116"/>
                      <a:gd name="connsiteY0" fmla="*/ 45137 h 3184120"/>
                      <a:gd name="connsiteX1" fmla="*/ 1074313 w 2596116"/>
                      <a:gd name="connsiteY1" fmla="*/ 434960 h 3184120"/>
                      <a:gd name="connsiteX2" fmla="*/ 1016561 w 2596116"/>
                      <a:gd name="connsiteY2" fmla="*/ 815158 h 3184120"/>
                      <a:gd name="connsiteX3" fmla="*/ 655614 w 2596116"/>
                      <a:gd name="connsiteY3" fmla="*/ 896973 h 3184120"/>
                      <a:gd name="connsiteX4" fmla="*/ 386106 w 2596116"/>
                      <a:gd name="connsiteY4" fmla="*/ 1156854 h 3184120"/>
                      <a:gd name="connsiteX5" fmla="*/ 280228 w 2596116"/>
                      <a:gd name="connsiteY5" fmla="*/ 1681432 h 3184120"/>
                      <a:gd name="connsiteX6" fmla="*/ 419794 w 2596116"/>
                      <a:gd name="connsiteY6" fmla="*/ 2162695 h 3184120"/>
                      <a:gd name="connsiteX7" fmla="*/ 78098 w 2596116"/>
                      <a:gd name="connsiteY7" fmla="*/ 2360013 h 3184120"/>
                      <a:gd name="connsiteX8" fmla="*/ 25159 w 2596116"/>
                      <a:gd name="connsiteY8" fmla="*/ 2653584 h 3184120"/>
                      <a:gd name="connsiteX9" fmla="*/ 347605 w 2596116"/>
                      <a:gd name="connsiteY9" fmla="*/ 2899028 h 3184120"/>
                      <a:gd name="connsiteX10" fmla="*/ 145474 w 2596116"/>
                      <a:gd name="connsiteY10" fmla="*/ 3048220 h 3184120"/>
                      <a:gd name="connsiteX11" fmla="*/ 472734 w 2596116"/>
                      <a:gd name="connsiteY11" fmla="*/ 3019343 h 3184120"/>
                      <a:gd name="connsiteX12" fmla="*/ 992498 w 2596116"/>
                      <a:gd name="connsiteY12" fmla="*/ 3014530 h 3184120"/>
                      <a:gd name="connsiteX13" fmla="*/ 645987 w 2596116"/>
                      <a:gd name="connsiteY13" fmla="*/ 3139659 h 3184120"/>
                      <a:gd name="connsiteX14" fmla="*/ 1401571 w 2596116"/>
                      <a:gd name="connsiteY14" fmla="*/ 3139659 h 3184120"/>
                      <a:gd name="connsiteX15" fmla="*/ 1955024 w 2596116"/>
                      <a:gd name="connsiteY15" fmla="*/ 3178160 h 3184120"/>
                      <a:gd name="connsiteX16" fmla="*/ 2022402 w 2596116"/>
                      <a:gd name="connsiteY16" fmla="*/ 2995280 h 3184120"/>
                      <a:gd name="connsiteX17" fmla="*/ 2354472 w 2596116"/>
                      <a:gd name="connsiteY17" fmla="*/ 3009718 h 3184120"/>
                      <a:gd name="connsiteX18" fmla="*/ 2595104 w 2596116"/>
                      <a:gd name="connsiteY18" fmla="*/ 2610270 h 3184120"/>
                      <a:gd name="connsiteX19" fmla="*/ 2263033 w 2596116"/>
                      <a:gd name="connsiteY19" fmla="*/ 1830623 h 3184120"/>
                      <a:gd name="connsiteX20" fmla="*/ 1887647 w 2596116"/>
                      <a:gd name="connsiteY20" fmla="*/ 1512989 h 3184120"/>
                      <a:gd name="connsiteX21" fmla="*/ 1550763 w 2596116"/>
                      <a:gd name="connsiteY21" fmla="*/ 1257920 h 3184120"/>
                      <a:gd name="connsiteX22" fmla="*/ 1343820 w 2596116"/>
                      <a:gd name="connsiteY22" fmla="*/ 969162 h 3184120"/>
                      <a:gd name="connsiteX23" fmla="*/ 1382320 w 2596116"/>
                      <a:gd name="connsiteY23" fmla="*/ 449397 h 3184120"/>
                      <a:gd name="connsiteX24" fmla="*/ 1175379 w 2596116"/>
                      <a:gd name="connsiteY24" fmla="*/ 117326 h 3184120"/>
                      <a:gd name="connsiteX25" fmla="*/ 925121 w 2596116"/>
                      <a:gd name="connsiteY25" fmla="*/ 45137 h 3184120"/>
                      <a:gd name="connsiteX0" fmla="*/ 925121 w 2596353"/>
                      <a:gd name="connsiteY0" fmla="*/ 45137 h 3184120"/>
                      <a:gd name="connsiteX1" fmla="*/ 1074313 w 2596353"/>
                      <a:gd name="connsiteY1" fmla="*/ 434960 h 3184120"/>
                      <a:gd name="connsiteX2" fmla="*/ 1016561 w 2596353"/>
                      <a:gd name="connsiteY2" fmla="*/ 815158 h 3184120"/>
                      <a:gd name="connsiteX3" fmla="*/ 655614 w 2596353"/>
                      <a:gd name="connsiteY3" fmla="*/ 896973 h 3184120"/>
                      <a:gd name="connsiteX4" fmla="*/ 386106 w 2596353"/>
                      <a:gd name="connsiteY4" fmla="*/ 1156854 h 3184120"/>
                      <a:gd name="connsiteX5" fmla="*/ 280228 w 2596353"/>
                      <a:gd name="connsiteY5" fmla="*/ 1681432 h 3184120"/>
                      <a:gd name="connsiteX6" fmla="*/ 419794 w 2596353"/>
                      <a:gd name="connsiteY6" fmla="*/ 2162695 h 3184120"/>
                      <a:gd name="connsiteX7" fmla="*/ 78098 w 2596353"/>
                      <a:gd name="connsiteY7" fmla="*/ 2360013 h 3184120"/>
                      <a:gd name="connsiteX8" fmla="*/ 25159 w 2596353"/>
                      <a:gd name="connsiteY8" fmla="*/ 2653584 h 3184120"/>
                      <a:gd name="connsiteX9" fmla="*/ 347605 w 2596353"/>
                      <a:gd name="connsiteY9" fmla="*/ 2899028 h 3184120"/>
                      <a:gd name="connsiteX10" fmla="*/ 145474 w 2596353"/>
                      <a:gd name="connsiteY10" fmla="*/ 3048220 h 3184120"/>
                      <a:gd name="connsiteX11" fmla="*/ 472734 w 2596353"/>
                      <a:gd name="connsiteY11" fmla="*/ 3019343 h 3184120"/>
                      <a:gd name="connsiteX12" fmla="*/ 992498 w 2596353"/>
                      <a:gd name="connsiteY12" fmla="*/ 3014530 h 3184120"/>
                      <a:gd name="connsiteX13" fmla="*/ 645987 w 2596353"/>
                      <a:gd name="connsiteY13" fmla="*/ 3139659 h 3184120"/>
                      <a:gd name="connsiteX14" fmla="*/ 1401571 w 2596353"/>
                      <a:gd name="connsiteY14" fmla="*/ 3139659 h 3184120"/>
                      <a:gd name="connsiteX15" fmla="*/ 1955024 w 2596353"/>
                      <a:gd name="connsiteY15" fmla="*/ 3178160 h 3184120"/>
                      <a:gd name="connsiteX16" fmla="*/ 2022402 w 2596353"/>
                      <a:gd name="connsiteY16" fmla="*/ 2995280 h 3184120"/>
                      <a:gd name="connsiteX17" fmla="*/ 2354472 w 2596353"/>
                      <a:gd name="connsiteY17" fmla="*/ 3009718 h 3184120"/>
                      <a:gd name="connsiteX18" fmla="*/ 2595104 w 2596353"/>
                      <a:gd name="connsiteY18" fmla="*/ 2610270 h 3184120"/>
                      <a:gd name="connsiteX19" fmla="*/ 2263033 w 2596353"/>
                      <a:gd name="connsiteY19" fmla="*/ 1830623 h 3184120"/>
                      <a:gd name="connsiteX20" fmla="*/ 1887647 w 2596353"/>
                      <a:gd name="connsiteY20" fmla="*/ 1512989 h 3184120"/>
                      <a:gd name="connsiteX21" fmla="*/ 1550763 w 2596353"/>
                      <a:gd name="connsiteY21" fmla="*/ 1257920 h 3184120"/>
                      <a:gd name="connsiteX22" fmla="*/ 1343820 w 2596353"/>
                      <a:gd name="connsiteY22" fmla="*/ 969162 h 3184120"/>
                      <a:gd name="connsiteX23" fmla="*/ 1382320 w 2596353"/>
                      <a:gd name="connsiteY23" fmla="*/ 449397 h 3184120"/>
                      <a:gd name="connsiteX24" fmla="*/ 1175379 w 2596353"/>
                      <a:gd name="connsiteY24" fmla="*/ 117326 h 3184120"/>
                      <a:gd name="connsiteX25" fmla="*/ 925121 w 2596353"/>
                      <a:gd name="connsiteY25" fmla="*/ 45137 h 3184120"/>
                      <a:gd name="connsiteX0" fmla="*/ 925121 w 2595931"/>
                      <a:gd name="connsiteY0" fmla="*/ 45137 h 3184120"/>
                      <a:gd name="connsiteX1" fmla="*/ 1074313 w 2595931"/>
                      <a:gd name="connsiteY1" fmla="*/ 434960 h 3184120"/>
                      <a:gd name="connsiteX2" fmla="*/ 1016561 w 2595931"/>
                      <a:gd name="connsiteY2" fmla="*/ 815158 h 3184120"/>
                      <a:gd name="connsiteX3" fmla="*/ 655614 w 2595931"/>
                      <a:gd name="connsiteY3" fmla="*/ 896973 h 3184120"/>
                      <a:gd name="connsiteX4" fmla="*/ 386106 w 2595931"/>
                      <a:gd name="connsiteY4" fmla="*/ 1156854 h 3184120"/>
                      <a:gd name="connsiteX5" fmla="*/ 280228 w 2595931"/>
                      <a:gd name="connsiteY5" fmla="*/ 1681432 h 3184120"/>
                      <a:gd name="connsiteX6" fmla="*/ 419794 w 2595931"/>
                      <a:gd name="connsiteY6" fmla="*/ 2162695 h 3184120"/>
                      <a:gd name="connsiteX7" fmla="*/ 78098 w 2595931"/>
                      <a:gd name="connsiteY7" fmla="*/ 2360013 h 3184120"/>
                      <a:gd name="connsiteX8" fmla="*/ 25159 w 2595931"/>
                      <a:gd name="connsiteY8" fmla="*/ 2653584 h 3184120"/>
                      <a:gd name="connsiteX9" fmla="*/ 347605 w 2595931"/>
                      <a:gd name="connsiteY9" fmla="*/ 2899028 h 3184120"/>
                      <a:gd name="connsiteX10" fmla="*/ 145474 w 2595931"/>
                      <a:gd name="connsiteY10" fmla="*/ 3048220 h 3184120"/>
                      <a:gd name="connsiteX11" fmla="*/ 472734 w 2595931"/>
                      <a:gd name="connsiteY11" fmla="*/ 3019343 h 3184120"/>
                      <a:gd name="connsiteX12" fmla="*/ 992498 w 2595931"/>
                      <a:gd name="connsiteY12" fmla="*/ 3014530 h 3184120"/>
                      <a:gd name="connsiteX13" fmla="*/ 645987 w 2595931"/>
                      <a:gd name="connsiteY13" fmla="*/ 3139659 h 3184120"/>
                      <a:gd name="connsiteX14" fmla="*/ 1401571 w 2595931"/>
                      <a:gd name="connsiteY14" fmla="*/ 3139659 h 3184120"/>
                      <a:gd name="connsiteX15" fmla="*/ 1955024 w 2595931"/>
                      <a:gd name="connsiteY15" fmla="*/ 3178160 h 3184120"/>
                      <a:gd name="connsiteX16" fmla="*/ 2022402 w 2595931"/>
                      <a:gd name="connsiteY16" fmla="*/ 2995280 h 3184120"/>
                      <a:gd name="connsiteX17" fmla="*/ 2340034 w 2595931"/>
                      <a:gd name="connsiteY17" fmla="*/ 3028968 h 3184120"/>
                      <a:gd name="connsiteX18" fmla="*/ 2595104 w 2595931"/>
                      <a:gd name="connsiteY18" fmla="*/ 2610270 h 3184120"/>
                      <a:gd name="connsiteX19" fmla="*/ 2263033 w 2595931"/>
                      <a:gd name="connsiteY19" fmla="*/ 1830623 h 3184120"/>
                      <a:gd name="connsiteX20" fmla="*/ 1887647 w 2595931"/>
                      <a:gd name="connsiteY20" fmla="*/ 1512989 h 3184120"/>
                      <a:gd name="connsiteX21" fmla="*/ 1550763 w 2595931"/>
                      <a:gd name="connsiteY21" fmla="*/ 1257920 h 3184120"/>
                      <a:gd name="connsiteX22" fmla="*/ 1343820 w 2595931"/>
                      <a:gd name="connsiteY22" fmla="*/ 969162 h 3184120"/>
                      <a:gd name="connsiteX23" fmla="*/ 1382320 w 2595931"/>
                      <a:gd name="connsiteY23" fmla="*/ 449397 h 3184120"/>
                      <a:gd name="connsiteX24" fmla="*/ 1175379 w 2595931"/>
                      <a:gd name="connsiteY24" fmla="*/ 117326 h 3184120"/>
                      <a:gd name="connsiteX25" fmla="*/ 925121 w 2595931"/>
                      <a:gd name="connsiteY25" fmla="*/ 45137 h 3184120"/>
                      <a:gd name="connsiteX0" fmla="*/ 925121 w 2595508"/>
                      <a:gd name="connsiteY0" fmla="*/ 45137 h 3184120"/>
                      <a:gd name="connsiteX1" fmla="*/ 1074313 w 2595508"/>
                      <a:gd name="connsiteY1" fmla="*/ 434960 h 3184120"/>
                      <a:gd name="connsiteX2" fmla="*/ 1016561 w 2595508"/>
                      <a:gd name="connsiteY2" fmla="*/ 815158 h 3184120"/>
                      <a:gd name="connsiteX3" fmla="*/ 655614 w 2595508"/>
                      <a:gd name="connsiteY3" fmla="*/ 896973 h 3184120"/>
                      <a:gd name="connsiteX4" fmla="*/ 386106 w 2595508"/>
                      <a:gd name="connsiteY4" fmla="*/ 1156854 h 3184120"/>
                      <a:gd name="connsiteX5" fmla="*/ 280228 w 2595508"/>
                      <a:gd name="connsiteY5" fmla="*/ 1681432 h 3184120"/>
                      <a:gd name="connsiteX6" fmla="*/ 419794 w 2595508"/>
                      <a:gd name="connsiteY6" fmla="*/ 2162695 h 3184120"/>
                      <a:gd name="connsiteX7" fmla="*/ 78098 w 2595508"/>
                      <a:gd name="connsiteY7" fmla="*/ 2360013 h 3184120"/>
                      <a:gd name="connsiteX8" fmla="*/ 25159 w 2595508"/>
                      <a:gd name="connsiteY8" fmla="*/ 2653584 h 3184120"/>
                      <a:gd name="connsiteX9" fmla="*/ 347605 w 2595508"/>
                      <a:gd name="connsiteY9" fmla="*/ 2899028 h 3184120"/>
                      <a:gd name="connsiteX10" fmla="*/ 145474 w 2595508"/>
                      <a:gd name="connsiteY10" fmla="*/ 3048220 h 3184120"/>
                      <a:gd name="connsiteX11" fmla="*/ 472734 w 2595508"/>
                      <a:gd name="connsiteY11" fmla="*/ 3019343 h 3184120"/>
                      <a:gd name="connsiteX12" fmla="*/ 992498 w 2595508"/>
                      <a:gd name="connsiteY12" fmla="*/ 3014530 h 3184120"/>
                      <a:gd name="connsiteX13" fmla="*/ 645987 w 2595508"/>
                      <a:gd name="connsiteY13" fmla="*/ 3139659 h 3184120"/>
                      <a:gd name="connsiteX14" fmla="*/ 1401571 w 2595508"/>
                      <a:gd name="connsiteY14" fmla="*/ 3139659 h 3184120"/>
                      <a:gd name="connsiteX15" fmla="*/ 1955024 w 2595508"/>
                      <a:gd name="connsiteY15" fmla="*/ 3178160 h 3184120"/>
                      <a:gd name="connsiteX16" fmla="*/ 2022402 w 2595508"/>
                      <a:gd name="connsiteY16" fmla="*/ 2995280 h 3184120"/>
                      <a:gd name="connsiteX17" fmla="*/ 2340034 w 2595508"/>
                      <a:gd name="connsiteY17" fmla="*/ 3028968 h 3184120"/>
                      <a:gd name="connsiteX18" fmla="*/ 2595104 w 2595508"/>
                      <a:gd name="connsiteY18" fmla="*/ 2610270 h 3184120"/>
                      <a:gd name="connsiteX19" fmla="*/ 2263033 w 2595508"/>
                      <a:gd name="connsiteY19" fmla="*/ 1830623 h 3184120"/>
                      <a:gd name="connsiteX20" fmla="*/ 1887647 w 2595508"/>
                      <a:gd name="connsiteY20" fmla="*/ 1512989 h 3184120"/>
                      <a:gd name="connsiteX21" fmla="*/ 1550763 w 2595508"/>
                      <a:gd name="connsiteY21" fmla="*/ 1257920 h 3184120"/>
                      <a:gd name="connsiteX22" fmla="*/ 1343820 w 2595508"/>
                      <a:gd name="connsiteY22" fmla="*/ 969162 h 3184120"/>
                      <a:gd name="connsiteX23" fmla="*/ 1382320 w 2595508"/>
                      <a:gd name="connsiteY23" fmla="*/ 449397 h 3184120"/>
                      <a:gd name="connsiteX24" fmla="*/ 1175379 w 2595508"/>
                      <a:gd name="connsiteY24" fmla="*/ 117326 h 3184120"/>
                      <a:gd name="connsiteX25" fmla="*/ 925121 w 2595508"/>
                      <a:gd name="connsiteY25" fmla="*/ 45137 h 3184120"/>
                      <a:gd name="connsiteX0" fmla="*/ 925121 w 2595710"/>
                      <a:gd name="connsiteY0" fmla="*/ 45137 h 3184120"/>
                      <a:gd name="connsiteX1" fmla="*/ 1074313 w 2595710"/>
                      <a:gd name="connsiteY1" fmla="*/ 434960 h 3184120"/>
                      <a:gd name="connsiteX2" fmla="*/ 1016561 w 2595710"/>
                      <a:gd name="connsiteY2" fmla="*/ 815158 h 3184120"/>
                      <a:gd name="connsiteX3" fmla="*/ 655614 w 2595710"/>
                      <a:gd name="connsiteY3" fmla="*/ 896973 h 3184120"/>
                      <a:gd name="connsiteX4" fmla="*/ 386106 w 2595710"/>
                      <a:gd name="connsiteY4" fmla="*/ 1156854 h 3184120"/>
                      <a:gd name="connsiteX5" fmla="*/ 280228 w 2595710"/>
                      <a:gd name="connsiteY5" fmla="*/ 1681432 h 3184120"/>
                      <a:gd name="connsiteX6" fmla="*/ 419794 w 2595710"/>
                      <a:gd name="connsiteY6" fmla="*/ 2162695 h 3184120"/>
                      <a:gd name="connsiteX7" fmla="*/ 78098 w 2595710"/>
                      <a:gd name="connsiteY7" fmla="*/ 2360013 h 3184120"/>
                      <a:gd name="connsiteX8" fmla="*/ 25159 w 2595710"/>
                      <a:gd name="connsiteY8" fmla="*/ 2653584 h 3184120"/>
                      <a:gd name="connsiteX9" fmla="*/ 347605 w 2595710"/>
                      <a:gd name="connsiteY9" fmla="*/ 2899028 h 3184120"/>
                      <a:gd name="connsiteX10" fmla="*/ 145474 w 2595710"/>
                      <a:gd name="connsiteY10" fmla="*/ 3048220 h 3184120"/>
                      <a:gd name="connsiteX11" fmla="*/ 472734 w 2595710"/>
                      <a:gd name="connsiteY11" fmla="*/ 3019343 h 3184120"/>
                      <a:gd name="connsiteX12" fmla="*/ 992498 w 2595710"/>
                      <a:gd name="connsiteY12" fmla="*/ 3014530 h 3184120"/>
                      <a:gd name="connsiteX13" fmla="*/ 645987 w 2595710"/>
                      <a:gd name="connsiteY13" fmla="*/ 3139659 h 3184120"/>
                      <a:gd name="connsiteX14" fmla="*/ 1401571 w 2595710"/>
                      <a:gd name="connsiteY14" fmla="*/ 3139659 h 3184120"/>
                      <a:gd name="connsiteX15" fmla="*/ 1955024 w 2595710"/>
                      <a:gd name="connsiteY15" fmla="*/ 3178160 h 3184120"/>
                      <a:gd name="connsiteX16" fmla="*/ 2022402 w 2595710"/>
                      <a:gd name="connsiteY16" fmla="*/ 2995280 h 3184120"/>
                      <a:gd name="connsiteX17" fmla="*/ 2330409 w 2595710"/>
                      <a:gd name="connsiteY17" fmla="*/ 3014530 h 3184120"/>
                      <a:gd name="connsiteX18" fmla="*/ 2595104 w 2595710"/>
                      <a:gd name="connsiteY18" fmla="*/ 2610270 h 3184120"/>
                      <a:gd name="connsiteX19" fmla="*/ 2263033 w 2595710"/>
                      <a:gd name="connsiteY19" fmla="*/ 1830623 h 3184120"/>
                      <a:gd name="connsiteX20" fmla="*/ 1887647 w 2595710"/>
                      <a:gd name="connsiteY20" fmla="*/ 1512989 h 3184120"/>
                      <a:gd name="connsiteX21" fmla="*/ 1550763 w 2595710"/>
                      <a:gd name="connsiteY21" fmla="*/ 1257920 h 3184120"/>
                      <a:gd name="connsiteX22" fmla="*/ 1343820 w 2595710"/>
                      <a:gd name="connsiteY22" fmla="*/ 969162 h 3184120"/>
                      <a:gd name="connsiteX23" fmla="*/ 1382320 w 2595710"/>
                      <a:gd name="connsiteY23" fmla="*/ 449397 h 3184120"/>
                      <a:gd name="connsiteX24" fmla="*/ 1175379 w 2595710"/>
                      <a:gd name="connsiteY24" fmla="*/ 117326 h 3184120"/>
                      <a:gd name="connsiteX25" fmla="*/ 925121 w 2595710"/>
                      <a:gd name="connsiteY25" fmla="*/ 45137 h 3184120"/>
                      <a:gd name="connsiteX0" fmla="*/ 925121 w 2595710"/>
                      <a:gd name="connsiteY0" fmla="*/ 45137 h 3184120"/>
                      <a:gd name="connsiteX1" fmla="*/ 1074313 w 2595710"/>
                      <a:gd name="connsiteY1" fmla="*/ 434960 h 3184120"/>
                      <a:gd name="connsiteX2" fmla="*/ 1016561 w 2595710"/>
                      <a:gd name="connsiteY2" fmla="*/ 815158 h 3184120"/>
                      <a:gd name="connsiteX3" fmla="*/ 655614 w 2595710"/>
                      <a:gd name="connsiteY3" fmla="*/ 896973 h 3184120"/>
                      <a:gd name="connsiteX4" fmla="*/ 386106 w 2595710"/>
                      <a:gd name="connsiteY4" fmla="*/ 1156854 h 3184120"/>
                      <a:gd name="connsiteX5" fmla="*/ 280228 w 2595710"/>
                      <a:gd name="connsiteY5" fmla="*/ 1681432 h 3184120"/>
                      <a:gd name="connsiteX6" fmla="*/ 419794 w 2595710"/>
                      <a:gd name="connsiteY6" fmla="*/ 2162695 h 3184120"/>
                      <a:gd name="connsiteX7" fmla="*/ 78098 w 2595710"/>
                      <a:gd name="connsiteY7" fmla="*/ 2360013 h 3184120"/>
                      <a:gd name="connsiteX8" fmla="*/ 25159 w 2595710"/>
                      <a:gd name="connsiteY8" fmla="*/ 2653584 h 3184120"/>
                      <a:gd name="connsiteX9" fmla="*/ 347605 w 2595710"/>
                      <a:gd name="connsiteY9" fmla="*/ 2899028 h 3184120"/>
                      <a:gd name="connsiteX10" fmla="*/ 145474 w 2595710"/>
                      <a:gd name="connsiteY10" fmla="*/ 3048220 h 3184120"/>
                      <a:gd name="connsiteX11" fmla="*/ 472734 w 2595710"/>
                      <a:gd name="connsiteY11" fmla="*/ 3019343 h 3184120"/>
                      <a:gd name="connsiteX12" fmla="*/ 992498 w 2595710"/>
                      <a:gd name="connsiteY12" fmla="*/ 3014530 h 3184120"/>
                      <a:gd name="connsiteX13" fmla="*/ 645987 w 2595710"/>
                      <a:gd name="connsiteY13" fmla="*/ 3139659 h 3184120"/>
                      <a:gd name="connsiteX14" fmla="*/ 1401571 w 2595710"/>
                      <a:gd name="connsiteY14" fmla="*/ 3139659 h 3184120"/>
                      <a:gd name="connsiteX15" fmla="*/ 1955024 w 2595710"/>
                      <a:gd name="connsiteY15" fmla="*/ 3178160 h 3184120"/>
                      <a:gd name="connsiteX16" fmla="*/ 2022402 w 2595710"/>
                      <a:gd name="connsiteY16" fmla="*/ 2995280 h 3184120"/>
                      <a:gd name="connsiteX17" fmla="*/ 2330409 w 2595710"/>
                      <a:gd name="connsiteY17" fmla="*/ 3014530 h 3184120"/>
                      <a:gd name="connsiteX18" fmla="*/ 2595104 w 2595710"/>
                      <a:gd name="connsiteY18" fmla="*/ 2610270 h 3184120"/>
                      <a:gd name="connsiteX19" fmla="*/ 2263033 w 2595710"/>
                      <a:gd name="connsiteY19" fmla="*/ 1830623 h 3184120"/>
                      <a:gd name="connsiteX20" fmla="*/ 1887647 w 2595710"/>
                      <a:gd name="connsiteY20" fmla="*/ 1512989 h 3184120"/>
                      <a:gd name="connsiteX21" fmla="*/ 1550763 w 2595710"/>
                      <a:gd name="connsiteY21" fmla="*/ 1257920 h 3184120"/>
                      <a:gd name="connsiteX22" fmla="*/ 1343820 w 2595710"/>
                      <a:gd name="connsiteY22" fmla="*/ 969162 h 3184120"/>
                      <a:gd name="connsiteX23" fmla="*/ 1382320 w 2595710"/>
                      <a:gd name="connsiteY23" fmla="*/ 449397 h 3184120"/>
                      <a:gd name="connsiteX24" fmla="*/ 1175379 w 2595710"/>
                      <a:gd name="connsiteY24" fmla="*/ 117326 h 3184120"/>
                      <a:gd name="connsiteX25" fmla="*/ 925121 w 2595710"/>
                      <a:gd name="connsiteY25" fmla="*/ 45137 h 3184120"/>
                      <a:gd name="connsiteX0" fmla="*/ 925121 w 2595710"/>
                      <a:gd name="connsiteY0" fmla="*/ 45137 h 3184120"/>
                      <a:gd name="connsiteX1" fmla="*/ 1074313 w 2595710"/>
                      <a:gd name="connsiteY1" fmla="*/ 434960 h 3184120"/>
                      <a:gd name="connsiteX2" fmla="*/ 1016561 w 2595710"/>
                      <a:gd name="connsiteY2" fmla="*/ 815158 h 3184120"/>
                      <a:gd name="connsiteX3" fmla="*/ 655614 w 2595710"/>
                      <a:gd name="connsiteY3" fmla="*/ 896973 h 3184120"/>
                      <a:gd name="connsiteX4" fmla="*/ 386106 w 2595710"/>
                      <a:gd name="connsiteY4" fmla="*/ 1156854 h 3184120"/>
                      <a:gd name="connsiteX5" fmla="*/ 280228 w 2595710"/>
                      <a:gd name="connsiteY5" fmla="*/ 1681432 h 3184120"/>
                      <a:gd name="connsiteX6" fmla="*/ 419794 w 2595710"/>
                      <a:gd name="connsiteY6" fmla="*/ 2162695 h 3184120"/>
                      <a:gd name="connsiteX7" fmla="*/ 78098 w 2595710"/>
                      <a:gd name="connsiteY7" fmla="*/ 2360013 h 3184120"/>
                      <a:gd name="connsiteX8" fmla="*/ 25159 w 2595710"/>
                      <a:gd name="connsiteY8" fmla="*/ 2653584 h 3184120"/>
                      <a:gd name="connsiteX9" fmla="*/ 347605 w 2595710"/>
                      <a:gd name="connsiteY9" fmla="*/ 2899028 h 3184120"/>
                      <a:gd name="connsiteX10" fmla="*/ 145474 w 2595710"/>
                      <a:gd name="connsiteY10" fmla="*/ 3048220 h 3184120"/>
                      <a:gd name="connsiteX11" fmla="*/ 472734 w 2595710"/>
                      <a:gd name="connsiteY11" fmla="*/ 3019343 h 3184120"/>
                      <a:gd name="connsiteX12" fmla="*/ 992498 w 2595710"/>
                      <a:gd name="connsiteY12" fmla="*/ 3014530 h 3184120"/>
                      <a:gd name="connsiteX13" fmla="*/ 645987 w 2595710"/>
                      <a:gd name="connsiteY13" fmla="*/ 3139659 h 3184120"/>
                      <a:gd name="connsiteX14" fmla="*/ 1401571 w 2595710"/>
                      <a:gd name="connsiteY14" fmla="*/ 3139659 h 3184120"/>
                      <a:gd name="connsiteX15" fmla="*/ 1955024 w 2595710"/>
                      <a:gd name="connsiteY15" fmla="*/ 3178160 h 3184120"/>
                      <a:gd name="connsiteX16" fmla="*/ 2022402 w 2595710"/>
                      <a:gd name="connsiteY16" fmla="*/ 2995280 h 3184120"/>
                      <a:gd name="connsiteX17" fmla="*/ 2330409 w 2595710"/>
                      <a:gd name="connsiteY17" fmla="*/ 3014530 h 3184120"/>
                      <a:gd name="connsiteX18" fmla="*/ 2595104 w 2595710"/>
                      <a:gd name="connsiteY18" fmla="*/ 2610270 h 3184120"/>
                      <a:gd name="connsiteX19" fmla="*/ 2263033 w 2595710"/>
                      <a:gd name="connsiteY19" fmla="*/ 1830623 h 3184120"/>
                      <a:gd name="connsiteX20" fmla="*/ 1887647 w 2595710"/>
                      <a:gd name="connsiteY20" fmla="*/ 1512989 h 3184120"/>
                      <a:gd name="connsiteX21" fmla="*/ 1550763 w 2595710"/>
                      <a:gd name="connsiteY21" fmla="*/ 1257920 h 3184120"/>
                      <a:gd name="connsiteX22" fmla="*/ 1343820 w 2595710"/>
                      <a:gd name="connsiteY22" fmla="*/ 969162 h 3184120"/>
                      <a:gd name="connsiteX23" fmla="*/ 1382320 w 2595710"/>
                      <a:gd name="connsiteY23" fmla="*/ 449397 h 3184120"/>
                      <a:gd name="connsiteX24" fmla="*/ 1175379 w 2595710"/>
                      <a:gd name="connsiteY24" fmla="*/ 117326 h 3184120"/>
                      <a:gd name="connsiteX25" fmla="*/ 925121 w 2595710"/>
                      <a:gd name="connsiteY25" fmla="*/ 45137 h 3184120"/>
                      <a:gd name="connsiteX0" fmla="*/ 925121 w 2595710"/>
                      <a:gd name="connsiteY0" fmla="*/ 45137 h 3184120"/>
                      <a:gd name="connsiteX1" fmla="*/ 1074313 w 2595710"/>
                      <a:gd name="connsiteY1" fmla="*/ 434960 h 3184120"/>
                      <a:gd name="connsiteX2" fmla="*/ 1016561 w 2595710"/>
                      <a:gd name="connsiteY2" fmla="*/ 815158 h 3184120"/>
                      <a:gd name="connsiteX3" fmla="*/ 655614 w 2595710"/>
                      <a:gd name="connsiteY3" fmla="*/ 896973 h 3184120"/>
                      <a:gd name="connsiteX4" fmla="*/ 386106 w 2595710"/>
                      <a:gd name="connsiteY4" fmla="*/ 1156854 h 3184120"/>
                      <a:gd name="connsiteX5" fmla="*/ 280228 w 2595710"/>
                      <a:gd name="connsiteY5" fmla="*/ 1681432 h 3184120"/>
                      <a:gd name="connsiteX6" fmla="*/ 419794 w 2595710"/>
                      <a:gd name="connsiteY6" fmla="*/ 2162695 h 3184120"/>
                      <a:gd name="connsiteX7" fmla="*/ 78098 w 2595710"/>
                      <a:gd name="connsiteY7" fmla="*/ 2360013 h 3184120"/>
                      <a:gd name="connsiteX8" fmla="*/ 25159 w 2595710"/>
                      <a:gd name="connsiteY8" fmla="*/ 2653584 h 3184120"/>
                      <a:gd name="connsiteX9" fmla="*/ 347605 w 2595710"/>
                      <a:gd name="connsiteY9" fmla="*/ 2899028 h 3184120"/>
                      <a:gd name="connsiteX10" fmla="*/ 145474 w 2595710"/>
                      <a:gd name="connsiteY10" fmla="*/ 3048220 h 3184120"/>
                      <a:gd name="connsiteX11" fmla="*/ 472734 w 2595710"/>
                      <a:gd name="connsiteY11" fmla="*/ 3019343 h 3184120"/>
                      <a:gd name="connsiteX12" fmla="*/ 992498 w 2595710"/>
                      <a:gd name="connsiteY12" fmla="*/ 3014530 h 3184120"/>
                      <a:gd name="connsiteX13" fmla="*/ 645987 w 2595710"/>
                      <a:gd name="connsiteY13" fmla="*/ 3139659 h 3184120"/>
                      <a:gd name="connsiteX14" fmla="*/ 1401571 w 2595710"/>
                      <a:gd name="connsiteY14" fmla="*/ 3139659 h 3184120"/>
                      <a:gd name="connsiteX15" fmla="*/ 1955024 w 2595710"/>
                      <a:gd name="connsiteY15" fmla="*/ 3178160 h 3184120"/>
                      <a:gd name="connsiteX16" fmla="*/ 2022402 w 2595710"/>
                      <a:gd name="connsiteY16" fmla="*/ 2995280 h 3184120"/>
                      <a:gd name="connsiteX17" fmla="*/ 2330409 w 2595710"/>
                      <a:gd name="connsiteY17" fmla="*/ 3014530 h 3184120"/>
                      <a:gd name="connsiteX18" fmla="*/ 2595104 w 2595710"/>
                      <a:gd name="connsiteY18" fmla="*/ 2610270 h 3184120"/>
                      <a:gd name="connsiteX19" fmla="*/ 2263033 w 2595710"/>
                      <a:gd name="connsiteY19" fmla="*/ 1830623 h 3184120"/>
                      <a:gd name="connsiteX20" fmla="*/ 1887647 w 2595710"/>
                      <a:gd name="connsiteY20" fmla="*/ 1512989 h 3184120"/>
                      <a:gd name="connsiteX21" fmla="*/ 1550763 w 2595710"/>
                      <a:gd name="connsiteY21" fmla="*/ 1257920 h 3184120"/>
                      <a:gd name="connsiteX22" fmla="*/ 1343820 w 2595710"/>
                      <a:gd name="connsiteY22" fmla="*/ 969162 h 3184120"/>
                      <a:gd name="connsiteX23" fmla="*/ 1382320 w 2595710"/>
                      <a:gd name="connsiteY23" fmla="*/ 449397 h 3184120"/>
                      <a:gd name="connsiteX24" fmla="*/ 1175379 w 2595710"/>
                      <a:gd name="connsiteY24" fmla="*/ 117326 h 3184120"/>
                      <a:gd name="connsiteX25" fmla="*/ 925121 w 2595710"/>
                      <a:gd name="connsiteY25" fmla="*/ 45137 h 3184120"/>
                      <a:gd name="connsiteX0" fmla="*/ 925121 w 2595710"/>
                      <a:gd name="connsiteY0" fmla="*/ 26286 h 3165269"/>
                      <a:gd name="connsiteX1" fmla="*/ 1074313 w 2595710"/>
                      <a:gd name="connsiteY1" fmla="*/ 416109 h 3165269"/>
                      <a:gd name="connsiteX2" fmla="*/ 1016561 w 2595710"/>
                      <a:gd name="connsiteY2" fmla="*/ 796307 h 3165269"/>
                      <a:gd name="connsiteX3" fmla="*/ 655614 w 2595710"/>
                      <a:gd name="connsiteY3" fmla="*/ 878122 h 3165269"/>
                      <a:gd name="connsiteX4" fmla="*/ 386106 w 2595710"/>
                      <a:gd name="connsiteY4" fmla="*/ 1138003 h 3165269"/>
                      <a:gd name="connsiteX5" fmla="*/ 280228 w 2595710"/>
                      <a:gd name="connsiteY5" fmla="*/ 1662581 h 3165269"/>
                      <a:gd name="connsiteX6" fmla="*/ 419794 w 2595710"/>
                      <a:gd name="connsiteY6" fmla="*/ 2143844 h 3165269"/>
                      <a:gd name="connsiteX7" fmla="*/ 78098 w 2595710"/>
                      <a:gd name="connsiteY7" fmla="*/ 2341162 h 3165269"/>
                      <a:gd name="connsiteX8" fmla="*/ 25159 w 2595710"/>
                      <a:gd name="connsiteY8" fmla="*/ 2634733 h 3165269"/>
                      <a:gd name="connsiteX9" fmla="*/ 347605 w 2595710"/>
                      <a:gd name="connsiteY9" fmla="*/ 2880177 h 3165269"/>
                      <a:gd name="connsiteX10" fmla="*/ 145474 w 2595710"/>
                      <a:gd name="connsiteY10" fmla="*/ 3029369 h 3165269"/>
                      <a:gd name="connsiteX11" fmla="*/ 472734 w 2595710"/>
                      <a:gd name="connsiteY11" fmla="*/ 3000492 h 3165269"/>
                      <a:gd name="connsiteX12" fmla="*/ 992498 w 2595710"/>
                      <a:gd name="connsiteY12" fmla="*/ 2995679 h 3165269"/>
                      <a:gd name="connsiteX13" fmla="*/ 645987 w 2595710"/>
                      <a:gd name="connsiteY13" fmla="*/ 3120808 h 3165269"/>
                      <a:gd name="connsiteX14" fmla="*/ 1401571 w 2595710"/>
                      <a:gd name="connsiteY14" fmla="*/ 3120808 h 3165269"/>
                      <a:gd name="connsiteX15" fmla="*/ 1955024 w 2595710"/>
                      <a:gd name="connsiteY15" fmla="*/ 3159309 h 3165269"/>
                      <a:gd name="connsiteX16" fmla="*/ 2022402 w 2595710"/>
                      <a:gd name="connsiteY16" fmla="*/ 2976429 h 3165269"/>
                      <a:gd name="connsiteX17" fmla="*/ 2330409 w 2595710"/>
                      <a:gd name="connsiteY17" fmla="*/ 2995679 h 3165269"/>
                      <a:gd name="connsiteX18" fmla="*/ 2595104 w 2595710"/>
                      <a:gd name="connsiteY18" fmla="*/ 2591419 h 3165269"/>
                      <a:gd name="connsiteX19" fmla="*/ 2263033 w 2595710"/>
                      <a:gd name="connsiteY19" fmla="*/ 1811772 h 3165269"/>
                      <a:gd name="connsiteX20" fmla="*/ 1887647 w 2595710"/>
                      <a:gd name="connsiteY20" fmla="*/ 1494138 h 3165269"/>
                      <a:gd name="connsiteX21" fmla="*/ 1550763 w 2595710"/>
                      <a:gd name="connsiteY21" fmla="*/ 1239069 h 3165269"/>
                      <a:gd name="connsiteX22" fmla="*/ 1343820 w 2595710"/>
                      <a:gd name="connsiteY22" fmla="*/ 950311 h 3165269"/>
                      <a:gd name="connsiteX23" fmla="*/ 1382320 w 2595710"/>
                      <a:gd name="connsiteY23" fmla="*/ 430546 h 3165269"/>
                      <a:gd name="connsiteX24" fmla="*/ 1175379 w 2595710"/>
                      <a:gd name="connsiteY24" fmla="*/ 98475 h 3165269"/>
                      <a:gd name="connsiteX25" fmla="*/ 925121 w 2595710"/>
                      <a:gd name="connsiteY25" fmla="*/ 26286 h 3165269"/>
                      <a:gd name="connsiteX0" fmla="*/ 905068 w 2595710"/>
                      <a:gd name="connsiteY0" fmla="*/ 23043 h 3186089"/>
                      <a:gd name="connsiteX1" fmla="*/ 1074313 w 2595710"/>
                      <a:gd name="connsiteY1" fmla="*/ 436929 h 3186089"/>
                      <a:gd name="connsiteX2" fmla="*/ 1016561 w 2595710"/>
                      <a:gd name="connsiteY2" fmla="*/ 817127 h 3186089"/>
                      <a:gd name="connsiteX3" fmla="*/ 655614 w 2595710"/>
                      <a:gd name="connsiteY3" fmla="*/ 898942 h 3186089"/>
                      <a:gd name="connsiteX4" fmla="*/ 386106 w 2595710"/>
                      <a:gd name="connsiteY4" fmla="*/ 1158823 h 3186089"/>
                      <a:gd name="connsiteX5" fmla="*/ 280228 w 2595710"/>
                      <a:gd name="connsiteY5" fmla="*/ 1683401 h 3186089"/>
                      <a:gd name="connsiteX6" fmla="*/ 419794 w 2595710"/>
                      <a:gd name="connsiteY6" fmla="*/ 2164664 h 3186089"/>
                      <a:gd name="connsiteX7" fmla="*/ 78098 w 2595710"/>
                      <a:gd name="connsiteY7" fmla="*/ 2361982 h 3186089"/>
                      <a:gd name="connsiteX8" fmla="*/ 25159 w 2595710"/>
                      <a:gd name="connsiteY8" fmla="*/ 2655553 h 3186089"/>
                      <a:gd name="connsiteX9" fmla="*/ 347605 w 2595710"/>
                      <a:gd name="connsiteY9" fmla="*/ 2900997 h 3186089"/>
                      <a:gd name="connsiteX10" fmla="*/ 145474 w 2595710"/>
                      <a:gd name="connsiteY10" fmla="*/ 3050189 h 3186089"/>
                      <a:gd name="connsiteX11" fmla="*/ 472734 w 2595710"/>
                      <a:gd name="connsiteY11" fmla="*/ 3021312 h 3186089"/>
                      <a:gd name="connsiteX12" fmla="*/ 992498 w 2595710"/>
                      <a:gd name="connsiteY12" fmla="*/ 3016499 h 3186089"/>
                      <a:gd name="connsiteX13" fmla="*/ 645987 w 2595710"/>
                      <a:gd name="connsiteY13" fmla="*/ 3141628 h 3186089"/>
                      <a:gd name="connsiteX14" fmla="*/ 1401571 w 2595710"/>
                      <a:gd name="connsiteY14" fmla="*/ 3141628 h 3186089"/>
                      <a:gd name="connsiteX15" fmla="*/ 1955024 w 2595710"/>
                      <a:gd name="connsiteY15" fmla="*/ 3180129 h 3186089"/>
                      <a:gd name="connsiteX16" fmla="*/ 2022402 w 2595710"/>
                      <a:gd name="connsiteY16" fmla="*/ 2997249 h 3186089"/>
                      <a:gd name="connsiteX17" fmla="*/ 2330409 w 2595710"/>
                      <a:gd name="connsiteY17" fmla="*/ 3016499 h 3186089"/>
                      <a:gd name="connsiteX18" fmla="*/ 2595104 w 2595710"/>
                      <a:gd name="connsiteY18" fmla="*/ 2612239 h 3186089"/>
                      <a:gd name="connsiteX19" fmla="*/ 2263033 w 2595710"/>
                      <a:gd name="connsiteY19" fmla="*/ 1832592 h 3186089"/>
                      <a:gd name="connsiteX20" fmla="*/ 1887647 w 2595710"/>
                      <a:gd name="connsiteY20" fmla="*/ 1514958 h 3186089"/>
                      <a:gd name="connsiteX21" fmla="*/ 1550763 w 2595710"/>
                      <a:gd name="connsiteY21" fmla="*/ 1259889 h 3186089"/>
                      <a:gd name="connsiteX22" fmla="*/ 1343820 w 2595710"/>
                      <a:gd name="connsiteY22" fmla="*/ 971131 h 3186089"/>
                      <a:gd name="connsiteX23" fmla="*/ 1382320 w 2595710"/>
                      <a:gd name="connsiteY23" fmla="*/ 451366 h 3186089"/>
                      <a:gd name="connsiteX24" fmla="*/ 1175379 w 2595710"/>
                      <a:gd name="connsiteY24" fmla="*/ 119295 h 3186089"/>
                      <a:gd name="connsiteX25" fmla="*/ 905068 w 2595710"/>
                      <a:gd name="connsiteY25" fmla="*/ 23043 h 31860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2595710" h="3186089">
                        <a:moveTo>
                          <a:pt x="905068" y="23043"/>
                        </a:moveTo>
                        <a:cubicBezTo>
                          <a:pt x="930736" y="131328"/>
                          <a:pt x="1055731" y="304582"/>
                          <a:pt x="1074313" y="436929"/>
                        </a:cubicBezTo>
                        <a:cubicBezTo>
                          <a:pt x="1092895" y="569276"/>
                          <a:pt x="1035812" y="690394"/>
                          <a:pt x="1016561" y="817127"/>
                        </a:cubicBezTo>
                        <a:cubicBezTo>
                          <a:pt x="896245" y="844399"/>
                          <a:pt x="760690" y="841993"/>
                          <a:pt x="655614" y="898942"/>
                        </a:cubicBezTo>
                        <a:cubicBezTo>
                          <a:pt x="550538" y="955891"/>
                          <a:pt x="448670" y="1028080"/>
                          <a:pt x="386106" y="1158823"/>
                        </a:cubicBezTo>
                        <a:cubicBezTo>
                          <a:pt x="323542" y="1289566"/>
                          <a:pt x="274613" y="1515761"/>
                          <a:pt x="280228" y="1683401"/>
                        </a:cubicBezTo>
                        <a:cubicBezTo>
                          <a:pt x="285843" y="1851041"/>
                          <a:pt x="453482" y="2051567"/>
                          <a:pt x="419794" y="2164664"/>
                        </a:cubicBezTo>
                        <a:cubicBezTo>
                          <a:pt x="235310" y="2215999"/>
                          <a:pt x="143870" y="2280167"/>
                          <a:pt x="78098" y="2361982"/>
                        </a:cubicBezTo>
                        <a:cubicBezTo>
                          <a:pt x="12326" y="2443797"/>
                          <a:pt x="-29385" y="2498340"/>
                          <a:pt x="25159" y="2655553"/>
                        </a:cubicBezTo>
                        <a:cubicBezTo>
                          <a:pt x="79703" y="2812766"/>
                          <a:pt x="312312" y="2842444"/>
                          <a:pt x="347605" y="2900997"/>
                        </a:cubicBezTo>
                        <a:cubicBezTo>
                          <a:pt x="299479" y="2941102"/>
                          <a:pt x="124619" y="2977198"/>
                          <a:pt x="145474" y="3050189"/>
                        </a:cubicBezTo>
                        <a:cubicBezTo>
                          <a:pt x="166329" y="3123180"/>
                          <a:pt x="331563" y="3026927"/>
                          <a:pt x="472734" y="3021312"/>
                        </a:cubicBezTo>
                        <a:cubicBezTo>
                          <a:pt x="613905" y="3015697"/>
                          <a:pt x="819243" y="3018103"/>
                          <a:pt x="992498" y="3016499"/>
                        </a:cubicBezTo>
                        <a:cubicBezTo>
                          <a:pt x="1017363" y="3049385"/>
                          <a:pt x="678873" y="3058209"/>
                          <a:pt x="645987" y="3141628"/>
                        </a:cubicBezTo>
                        <a:cubicBezTo>
                          <a:pt x="613101" y="3225047"/>
                          <a:pt x="1183398" y="3135211"/>
                          <a:pt x="1401571" y="3141628"/>
                        </a:cubicBezTo>
                        <a:cubicBezTo>
                          <a:pt x="1619744" y="3148045"/>
                          <a:pt x="1851552" y="3204192"/>
                          <a:pt x="1955024" y="3180129"/>
                        </a:cubicBezTo>
                        <a:cubicBezTo>
                          <a:pt x="2058496" y="3156066"/>
                          <a:pt x="2007964" y="3045375"/>
                          <a:pt x="2022402" y="2997249"/>
                        </a:cubicBezTo>
                        <a:cubicBezTo>
                          <a:pt x="2080153" y="3029333"/>
                          <a:pt x="2201271" y="3066229"/>
                          <a:pt x="2330409" y="3016499"/>
                        </a:cubicBezTo>
                        <a:cubicBezTo>
                          <a:pt x="2459547" y="2966769"/>
                          <a:pt x="2606333" y="2809557"/>
                          <a:pt x="2595104" y="2612239"/>
                        </a:cubicBezTo>
                        <a:cubicBezTo>
                          <a:pt x="2583875" y="2414921"/>
                          <a:pt x="2443416" y="2021152"/>
                          <a:pt x="2263033" y="1832592"/>
                        </a:cubicBezTo>
                        <a:cubicBezTo>
                          <a:pt x="2082650" y="1644032"/>
                          <a:pt x="2012776" y="1620836"/>
                          <a:pt x="1887647" y="1514958"/>
                        </a:cubicBezTo>
                        <a:lnTo>
                          <a:pt x="1550763" y="1259889"/>
                        </a:lnTo>
                        <a:cubicBezTo>
                          <a:pt x="1460125" y="1169251"/>
                          <a:pt x="1371894" y="1105885"/>
                          <a:pt x="1343820" y="971131"/>
                        </a:cubicBezTo>
                        <a:cubicBezTo>
                          <a:pt x="1315746" y="836377"/>
                          <a:pt x="1410393" y="593339"/>
                          <a:pt x="1382320" y="451366"/>
                        </a:cubicBezTo>
                        <a:cubicBezTo>
                          <a:pt x="1354247" y="309393"/>
                          <a:pt x="1246766" y="177849"/>
                          <a:pt x="1175379" y="119295"/>
                        </a:cubicBezTo>
                        <a:cubicBezTo>
                          <a:pt x="1108002" y="80794"/>
                          <a:pt x="883411" y="-53157"/>
                          <a:pt x="905068" y="23043"/>
                        </a:cubicBezTo>
                        <a:close/>
                      </a:path>
                    </a:pathLst>
                  </a:custGeom>
                  <a:solidFill>
                    <a:srgbClr val="ECC6B6"/>
                  </a:solidFill>
                  <a:ln w="114300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103" name="フリーフォーム 3">
                    <a:extLst>
                      <a:ext uri="{FF2B5EF4-FFF2-40B4-BE49-F238E27FC236}">
                        <a16:creationId xmlns:a16="http://schemas.microsoft.com/office/drawing/2014/main" id="{E9FFF36E-2FE9-4A0B-8E29-4D8E72E9A019}"/>
                      </a:ext>
                    </a:extLst>
                  </p:cNvPr>
                  <p:cNvSpPr/>
                  <p:nvPr/>
                </p:nvSpPr>
                <p:spPr>
                  <a:xfrm>
                    <a:off x="5034014" y="3811604"/>
                    <a:ext cx="442762" cy="120316"/>
                  </a:xfrm>
                  <a:custGeom>
                    <a:avLst/>
                    <a:gdLst>
                      <a:gd name="connsiteX0" fmla="*/ 0 w 486075"/>
                      <a:gd name="connsiteY0" fmla="*/ 120316 h 120316"/>
                      <a:gd name="connsiteX1" fmla="*/ 476450 w 486075"/>
                      <a:gd name="connsiteY1" fmla="*/ 0 h 120316"/>
                      <a:gd name="connsiteX2" fmla="*/ 486075 w 486075"/>
                      <a:gd name="connsiteY2" fmla="*/ 0 h 1203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6075" h="120316">
                        <a:moveTo>
                          <a:pt x="0" y="120316"/>
                        </a:moveTo>
                        <a:lnTo>
                          <a:pt x="476450" y="0"/>
                        </a:lnTo>
                        <a:lnTo>
                          <a:pt x="486075" y="0"/>
                        </a:lnTo>
                      </a:path>
                    </a:pathLst>
                  </a:custGeom>
                  <a:noFill/>
                  <a:ln w="60325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4" name="フリーフォーム 6">
                    <a:extLst>
                      <a:ext uri="{FF2B5EF4-FFF2-40B4-BE49-F238E27FC236}">
                        <a16:creationId xmlns:a16="http://schemas.microsoft.com/office/drawing/2014/main" id="{A551D470-BE54-78DB-95AC-6D4F58AA84F7}"/>
                      </a:ext>
                    </a:extLst>
                  </p:cNvPr>
                  <p:cNvSpPr/>
                  <p:nvPr/>
                </p:nvSpPr>
                <p:spPr>
                  <a:xfrm flipV="1">
                    <a:off x="5034014" y="4085922"/>
                    <a:ext cx="565076" cy="45719"/>
                  </a:xfrm>
                  <a:custGeom>
                    <a:avLst/>
                    <a:gdLst>
                      <a:gd name="connsiteX0" fmla="*/ 0 w 486075"/>
                      <a:gd name="connsiteY0" fmla="*/ 120316 h 120316"/>
                      <a:gd name="connsiteX1" fmla="*/ 476450 w 486075"/>
                      <a:gd name="connsiteY1" fmla="*/ 0 h 120316"/>
                      <a:gd name="connsiteX2" fmla="*/ 486075 w 486075"/>
                      <a:gd name="connsiteY2" fmla="*/ 0 h 1203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6075" h="120316">
                        <a:moveTo>
                          <a:pt x="0" y="120316"/>
                        </a:moveTo>
                        <a:lnTo>
                          <a:pt x="476450" y="0"/>
                        </a:lnTo>
                        <a:lnTo>
                          <a:pt x="486075" y="0"/>
                        </a:lnTo>
                      </a:path>
                    </a:pathLst>
                  </a:custGeom>
                  <a:noFill/>
                  <a:ln w="6350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5" name="フリーフォーム 7">
                    <a:extLst>
                      <a:ext uri="{FF2B5EF4-FFF2-40B4-BE49-F238E27FC236}">
                        <a16:creationId xmlns:a16="http://schemas.microsoft.com/office/drawing/2014/main" id="{0C2F4C4C-747C-8AD4-26E5-7B485E505B2A}"/>
                      </a:ext>
                    </a:extLst>
                  </p:cNvPr>
                  <p:cNvSpPr/>
                  <p:nvPr/>
                </p:nvSpPr>
                <p:spPr>
                  <a:xfrm rot="315184">
                    <a:off x="4745058" y="4517909"/>
                    <a:ext cx="861658" cy="857802"/>
                  </a:xfrm>
                  <a:custGeom>
                    <a:avLst/>
                    <a:gdLst>
                      <a:gd name="connsiteX0" fmla="*/ 895149 w 895149"/>
                      <a:gd name="connsiteY0" fmla="*/ 332072 h 856649"/>
                      <a:gd name="connsiteX1" fmla="*/ 741145 w 895149"/>
                      <a:gd name="connsiteY1" fmla="*/ 81815 h 856649"/>
                      <a:gd name="connsiteX2" fmla="*/ 490888 w 895149"/>
                      <a:gd name="connsiteY2" fmla="*/ 0 h 856649"/>
                      <a:gd name="connsiteX3" fmla="*/ 178067 w 895149"/>
                      <a:gd name="connsiteY3" fmla="*/ 125129 h 856649"/>
                      <a:gd name="connsiteX4" fmla="*/ 0 w 895149"/>
                      <a:gd name="connsiteY4" fmla="*/ 447575 h 856649"/>
                      <a:gd name="connsiteX5" fmla="*/ 67376 w 895149"/>
                      <a:gd name="connsiteY5" fmla="*/ 760396 h 856649"/>
                      <a:gd name="connsiteX6" fmla="*/ 182880 w 895149"/>
                      <a:gd name="connsiteY6" fmla="*/ 856649 h 856649"/>
                      <a:gd name="connsiteX0" fmla="*/ 898829 w 898829"/>
                      <a:gd name="connsiteY0" fmla="*/ 332072 h 856649"/>
                      <a:gd name="connsiteX1" fmla="*/ 744825 w 898829"/>
                      <a:gd name="connsiteY1" fmla="*/ 81815 h 856649"/>
                      <a:gd name="connsiteX2" fmla="*/ 494568 w 898829"/>
                      <a:gd name="connsiteY2" fmla="*/ 0 h 856649"/>
                      <a:gd name="connsiteX3" fmla="*/ 181747 w 898829"/>
                      <a:gd name="connsiteY3" fmla="*/ 125129 h 856649"/>
                      <a:gd name="connsiteX4" fmla="*/ 3680 w 898829"/>
                      <a:gd name="connsiteY4" fmla="*/ 447575 h 856649"/>
                      <a:gd name="connsiteX5" fmla="*/ 71056 w 898829"/>
                      <a:gd name="connsiteY5" fmla="*/ 760396 h 856649"/>
                      <a:gd name="connsiteX6" fmla="*/ 186560 w 898829"/>
                      <a:gd name="connsiteY6" fmla="*/ 856649 h 856649"/>
                      <a:gd name="connsiteX0" fmla="*/ 898829 w 898829"/>
                      <a:gd name="connsiteY0" fmla="*/ 332072 h 856649"/>
                      <a:gd name="connsiteX1" fmla="*/ 744825 w 898829"/>
                      <a:gd name="connsiteY1" fmla="*/ 81815 h 856649"/>
                      <a:gd name="connsiteX2" fmla="*/ 494568 w 898829"/>
                      <a:gd name="connsiteY2" fmla="*/ 0 h 856649"/>
                      <a:gd name="connsiteX3" fmla="*/ 181747 w 898829"/>
                      <a:gd name="connsiteY3" fmla="*/ 125129 h 856649"/>
                      <a:gd name="connsiteX4" fmla="*/ 3680 w 898829"/>
                      <a:gd name="connsiteY4" fmla="*/ 447575 h 856649"/>
                      <a:gd name="connsiteX5" fmla="*/ 71056 w 898829"/>
                      <a:gd name="connsiteY5" fmla="*/ 760396 h 856649"/>
                      <a:gd name="connsiteX6" fmla="*/ 186560 w 898829"/>
                      <a:gd name="connsiteY6" fmla="*/ 856649 h 856649"/>
                      <a:gd name="connsiteX0" fmla="*/ 898829 w 898829"/>
                      <a:gd name="connsiteY0" fmla="*/ 333041 h 857618"/>
                      <a:gd name="connsiteX1" fmla="*/ 744825 w 898829"/>
                      <a:gd name="connsiteY1" fmla="*/ 82784 h 857618"/>
                      <a:gd name="connsiteX2" fmla="*/ 494568 w 898829"/>
                      <a:gd name="connsiteY2" fmla="*/ 969 h 857618"/>
                      <a:gd name="connsiteX3" fmla="*/ 181747 w 898829"/>
                      <a:gd name="connsiteY3" fmla="*/ 126098 h 857618"/>
                      <a:gd name="connsiteX4" fmla="*/ 3680 w 898829"/>
                      <a:gd name="connsiteY4" fmla="*/ 448544 h 857618"/>
                      <a:gd name="connsiteX5" fmla="*/ 71056 w 898829"/>
                      <a:gd name="connsiteY5" fmla="*/ 761365 h 857618"/>
                      <a:gd name="connsiteX6" fmla="*/ 186560 w 898829"/>
                      <a:gd name="connsiteY6" fmla="*/ 857618 h 857618"/>
                      <a:gd name="connsiteX0" fmla="*/ 864323 w 864323"/>
                      <a:gd name="connsiteY0" fmla="*/ 333041 h 857618"/>
                      <a:gd name="connsiteX1" fmla="*/ 710319 w 864323"/>
                      <a:gd name="connsiteY1" fmla="*/ 82784 h 857618"/>
                      <a:gd name="connsiteX2" fmla="*/ 460062 w 864323"/>
                      <a:gd name="connsiteY2" fmla="*/ 969 h 857618"/>
                      <a:gd name="connsiteX3" fmla="*/ 147241 w 864323"/>
                      <a:gd name="connsiteY3" fmla="*/ 126098 h 857618"/>
                      <a:gd name="connsiteX4" fmla="*/ 7675 w 864323"/>
                      <a:gd name="connsiteY4" fmla="*/ 448544 h 857618"/>
                      <a:gd name="connsiteX5" fmla="*/ 36550 w 864323"/>
                      <a:gd name="connsiteY5" fmla="*/ 761365 h 857618"/>
                      <a:gd name="connsiteX6" fmla="*/ 152054 w 864323"/>
                      <a:gd name="connsiteY6" fmla="*/ 857618 h 857618"/>
                      <a:gd name="connsiteX0" fmla="*/ 868199 w 868199"/>
                      <a:gd name="connsiteY0" fmla="*/ 333225 h 857802"/>
                      <a:gd name="connsiteX1" fmla="*/ 714195 w 868199"/>
                      <a:gd name="connsiteY1" fmla="*/ 82968 h 857802"/>
                      <a:gd name="connsiteX2" fmla="*/ 463938 w 868199"/>
                      <a:gd name="connsiteY2" fmla="*/ 1153 h 857802"/>
                      <a:gd name="connsiteX3" fmla="*/ 204056 w 868199"/>
                      <a:gd name="connsiteY3" fmla="*/ 131095 h 857802"/>
                      <a:gd name="connsiteX4" fmla="*/ 11551 w 868199"/>
                      <a:gd name="connsiteY4" fmla="*/ 448728 h 857802"/>
                      <a:gd name="connsiteX5" fmla="*/ 40426 w 868199"/>
                      <a:gd name="connsiteY5" fmla="*/ 761549 h 857802"/>
                      <a:gd name="connsiteX6" fmla="*/ 155930 w 868199"/>
                      <a:gd name="connsiteY6" fmla="*/ 857802 h 857802"/>
                      <a:gd name="connsiteX0" fmla="*/ 861658 w 861658"/>
                      <a:gd name="connsiteY0" fmla="*/ 333225 h 857802"/>
                      <a:gd name="connsiteX1" fmla="*/ 707654 w 861658"/>
                      <a:gd name="connsiteY1" fmla="*/ 82968 h 857802"/>
                      <a:gd name="connsiteX2" fmla="*/ 457397 w 861658"/>
                      <a:gd name="connsiteY2" fmla="*/ 1153 h 857802"/>
                      <a:gd name="connsiteX3" fmla="*/ 197515 w 861658"/>
                      <a:gd name="connsiteY3" fmla="*/ 131095 h 857802"/>
                      <a:gd name="connsiteX4" fmla="*/ 5010 w 861658"/>
                      <a:gd name="connsiteY4" fmla="*/ 448728 h 857802"/>
                      <a:gd name="connsiteX5" fmla="*/ 67573 w 861658"/>
                      <a:gd name="connsiteY5" fmla="*/ 756736 h 857802"/>
                      <a:gd name="connsiteX6" fmla="*/ 149389 w 861658"/>
                      <a:gd name="connsiteY6" fmla="*/ 857802 h 857802"/>
                      <a:gd name="connsiteX0" fmla="*/ 861658 w 861658"/>
                      <a:gd name="connsiteY0" fmla="*/ 333225 h 857802"/>
                      <a:gd name="connsiteX1" fmla="*/ 707654 w 861658"/>
                      <a:gd name="connsiteY1" fmla="*/ 82968 h 857802"/>
                      <a:gd name="connsiteX2" fmla="*/ 457397 w 861658"/>
                      <a:gd name="connsiteY2" fmla="*/ 1153 h 857802"/>
                      <a:gd name="connsiteX3" fmla="*/ 197515 w 861658"/>
                      <a:gd name="connsiteY3" fmla="*/ 131095 h 857802"/>
                      <a:gd name="connsiteX4" fmla="*/ 5010 w 861658"/>
                      <a:gd name="connsiteY4" fmla="*/ 448728 h 857802"/>
                      <a:gd name="connsiteX5" fmla="*/ 67573 w 861658"/>
                      <a:gd name="connsiteY5" fmla="*/ 756736 h 857802"/>
                      <a:gd name="connsiteX6" fmla="*/ 149389 w 861658"/>
                      <a:gd name="connsiteY6" fmla="*/ 857802 h 8578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61658" h="857802">
                        <a:moveTo>
                          <a:pt x="861658" y="333225"/>
                        </a:moveTo>
                        <a:cubicBezTo>
                          <a:pt x="810323" y="249806"/>
                          <a:pt x="775031" y="138313"/>
                          <a:pt x="707654" y="82968"/>
                        </a:cubicBezTo>
                        <a:cubicBezTo>
                          <a:pt x="640277" y="27623"/>
                          <a:pt x="542420" y="-6868"/>
                          <a:pt x="457397" y="1153"/>
                        </a:cubicBezTo>
                        <a:cubicBezTo>
                          <a:pt x="372374" y="9174"/>
                          <a:pt x="272913" y="56499"/>
                          <a:pt x="197515" y="131095"/>
                        </a:cubicBezTo>
                        <a:cubicBezTo>
                          <a:pt x="122117" y="205691"/>
                          <a:pt x="26667" y="344455"/>
                          <a:pt x="5010" y="448728"/>
                        </a:cubicBezTo>
                        <a:cubicBezTo>
                          <a:pt x="-16647" y="553001"/>
                          <a:pt x="37093" y="688557"/>
                          <a:pt x="67573" y="756736"/>
                        </a:cubicBezTo>
                        <a:lnTo>
                          <a:pt x="149389" y="857802"/>
                        </a:lnTo>
                      </a:path>
                    </a:pathLst>
                  </a:custGeom>
                  <a:noFill/>
                  <a:ln w="952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6" name="フリーフォーム 8">
                    <a:extLst>
                      <a:ext uri="{FF2B5EF4-FFF2-40B4-BE49-F238E27FC236}">
                        <a16:creationId xmlns:a16="http://schemas.microsoft.com/office/drawing/2014/main" id="{62394B82-FDD7-A858-5CC1-2E2D9FF5B19B}"/>
                      </a:ext>
                    </a:extLst>
                  </p:cNvPr>
                  <p:cNvSpPr/>
                  <p:nvPr/>
                </p:nvSpPr>
                <p:spPr>
                  <a:xfrm rot="3240354" flipV="1">
                    <a:off x="5744846" y="5255092"/>
                    <a:ext cx="206541" cy="45719"/>
                  </a:xfrm>
                  <a:custGeom>
                    <a:avLst/>
                    <a:gdLst>
                      <a:gd name="connsiteX0" fmla="*/ 0 w 486075"/>
                      <a:gd name="connsiteY0" fmla="*/ 120316 h 120316"/>
                      <a:gd name="connsiteX1" fmla="*/ 476450 w 486075"/>
                      <a:gd name="connsiteY1" fmla="*/ 0 h 120316"/>
                      <a:gd name="connsiteX2" fmla="*/ 486075 w 486075"/>
                      <a:gd name="connsiteY2" fmla="*/ 0 h 1203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86075" h="120316">
                        <a:moveTo>
                          <a:pt x="0" y="120316"/>
                        </a:moveTo>
                        <a:lnTo>
                          <a:pt x="476450" y="0"/>
                        </a:lnTo>
                        <a:lnTo>
                          <a:pt x="486075" y="0"/>
                        </a:lnTo>
                      </a:path>
                    </a:pathLst>
                  </a:custGeom>
                  <a:noFill/>
                  <a:ln w="88900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107" name="円/楕円 10">
                    <a:extLst>
                      <a:ext uri="{FF2B5EF4-FFF2-40B4-BE49-F238E27FC236}">
                        <a16:creationId xmlns:a16="http://schemas.microsoft.com/office/drawing/2014/main" id="{89CE643B-B9EE-3890-C0A5-385D475E9D97}"/>
                      </a:ext>
                    </a:extLst>
                  </p:cNvPr>
                  <p:cNvSpPr/>
                  <p:nvPr/>
                </p:nvSpPr>
                <p:spPr>
                  <a:xfrm>
                    <a:off x="4619625" y="3638550"/>
                    <a:ext cx="172642" cy="34961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</p:grpSp>
            <p:sp>
              <p:nvSpPr>
                <p:cNvPr id="99" name="円/楕円 27">
                  <a:extLst>
                    <a:ext uri="{FF2B5EF4-FFF2-40B4-BE49-F238E27FC236}">
                      <a16:creationId xmlns:a16="http://schemas.microsoft.com/office/drawing/2014/main" id="{0DD9FAA6-4BDF-9B54-2785-3014B71167F2}"/>
                    </a:ext>
                  </a:extLst>
                </p:cNvPr>
                <p:cNvSpPr/>
                <p:nvPr/>
              </p:nvSpPr>
              <p:spPr>
                <a:xfrm rot="723999">
                  <a:off x="4030315" y="4109578"/>
                  <a:ext cx="294319" cy="122400"/>
                </a:xfrm>
                <a:prstGeom prst="ellipse">
                  <a:avLst/>
                </a:prstGeom>
                <a:solidFill>
                  <a:schemeClr val="tx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94" name="グループ化 93">
                <a:extLst>
                  <a:ext uri="{FF2B5EF4-FFF2-40B4-BE49-F238E27FC236}">
                    <a16:creationId xmlns:a16="http://schemas.microsoft.com/office/drawing/2014/main" id="{09E2179E-3923-6A23-24FE-A2FF2B292B85}"/>
                  </a:ext>
                </a:extLst>
              </p:cNvPr>
              <p:cNvGrpSpPr/>
              <p:nvPr/>
            </p:nvGrpSpPr>
            <p:grpSpPr>
              <a:xfrm rot="19575057">
                <a:off x="3912241" y="3707093"/>
                <a:ext cx="1089487" cy="1032678"/>
                <a:chOff x="2868035" y="1486437"/>
                <a:chExt cx="1136958" cy="1033796"/>
              </a:xfrm>
            </p:grpSpPr>
            <p:sp>
              <p:nvSpPr>
                <p:cNvPr id="96" name="二等辺三角形 18">
                  <a:extLst>
                    <a:ext uri="{FF2B5EF4-FFF2-40B4-BE49-F238E27FC236}">
                      <a16:creationId xmlns:a16="http://schemas.microsoft.com/office/drawing/2014/main" id="{7CAA5804-4AF5-363C-5F0C-E05A3971D01B}"/>
                    </a:ext>
                  </a:extLst>
                </p:cNvPr>
                <p:cNvSpPr/>
                <p:nvPr/>
              </p:nvSpPr>
              <p:spPr>
                <a:xfrm>
                  <a:off x="2868035" y="1486437"/>
                  <a:ext cx="1136958" cy="1031817"/>
                </a:xfrm>
                <a:custGeom>
                  <a:avLst/>
                  <a:gdLst>
                    <a:gd name="connsiteX0" fmla="*/ 0 w 1082842"/>
                    <a:gd name="connsiteY0" fmla="*/ 811273 h 811273"/>
                    <a:gd name="connsiteX1" fmla="*/ 541421 w 1082842"/>
                    <a:gd name="connsiteY1" fmla="*/ 0 h 811273"/>
                    <a:gd name="connsiteX2" fmla="*/ 1082842 w 1082842"/>
                    <a:gd name="connsiteY2" fmla="*/ 811273 h 811273"/>
                    <a:gd name="connsiteX3" fmla="*/ 0 w 1082842"/>
                    <a:gd name="connsiteY3" fmla="*/ 811273 h 811273"/>
                    <a:gd name="connsiteX0" fmla="*/ 11800 w 1106442"/>
                    <a:gd name="connsiteY0" fmla="*/ 811273 h 811273"/>
                    <a:gd name="connsiteX1" fmla="*/ 553221 w 1106442"/>
                    <a:gd name="connsiteY1" fmla="*/ 0 h 811273"/>
                    <a:gd name="connsiteX2" fmla="*/ 1094642 w 1106442"/>
                    <a:gd name="connsiteY2" fmla="*/ 811273 h 811273"/>
                    <a:gd name="connsiteX3" fmla="*/ 11800 w 1106442"/>
                    <a:gd name="connsiteY3" fmla="*/ 811273 h 811273"/>
                    <a:gd name="connsiteX0" fmla="*/ 11800 w 1106442"/>
                    <a:gd name="connsiteY0" fmla="*/ 811273 h 871367"/>
                    <a:gd name="connsiteX1" fmla="*/ 553221 w 1106442"/>
                    <a:gd name="connsiteY1" fmla="*/ 0 h 871367"/>
                    <a:gd name="connsiteX2" fmla="*/ 1094642 w 1106442"/>
                    <a:gd name="connsiteY2" fmla="*/ 811273 h 871367"/>
                    <a:gd name="connsiteX3" fmla="*/ 11800 w 1106442"/>
                    <a:gd name="connsiteY3" fmla="*/ 811273 h 871367"/>
                    <a:gd name="connsiteX0" fmla="*/ 11800 w 1194314"/>
                    <a:gd name="connsiteY0" fmla="*/ 811273 h 871367"/>
                    <a:gd name="connsiteX1" fmla="*/ 553221 w 1194314"/>
                    <a:gd name="connsiteY1" fmla="*/ 0 h 871367"/>
                    <a:gd name="connsiteX2" fmla="*/ 1094642 w 1194314"/>
                    <a:gd name="connsiteY2" fmla="*/ 811273 h 871367"/>
                    <a:gd name="connsiteX3" fmla="*/ 11800 w 1194314"/>
                    <a:gd name="connsiteY3" fmla="*/ 811273 h 871367"/>
                    <a:gd name="connsiteX0" fmla="*/ 11800 w 1193012"/>
                    <a:gd name="connsiteY0" fmla="*/ 811273 h 903470"/>
                    <a:gd name="connsiteX1" fmla="*/ 553221 w 1193012"/>
                    <a:gd name="connsiteY1" fmla="*/ 0 h 903470"/>
                    <a:gd name="connsiteX2" fmla="*/ 1094642 w 1193012"/>
                    <a:gd name="connsiteY2" fmla="*/ 811273 h 903470"/>
                    <a:gd name="connsiteX3" fmla="*/ 11800 w 1193012"/>
                    <a:gd name="connsiteY3" fmla="*/ 811273 h 903470"/>
                    <a:gd name="connsiteX0" fmla="*/ 11800 w 1132572"/>
                    <a:gd name="connsiteY0" fmla="*/ 811273 h 950593"/>
                    <a:gd name="connsiteX1" fmla="*/ 553221 w 1132572"/>
                    <a:gd name="connsiteY1" fmla="*/ 0 h 950593"/>
                    <a:gd name="connsiteX2" fmla="*/ 1094642 w 1132572"/>
                    <a:gd name="connsiteY2" fmla="*/ 811273 h 950593"/>
                    <a:gd name="connsiteX3" fmla="*/ 11800 w 1132572"/>
                    <a:gd name="connsiteY3" fmla="*/ 811273 h 950593"/>
                    <a:gd name="connsiteX0" fmla="*/ 18404 w 1139176"/>
                    <a:gd name="connsiteY0" fmla="*/ 811273 h 1002933"/>
                    <a:gd name="connsiteX1" fmla="*/ 559825 w 1139176"/>
                    <a:gd name="connsiteY1" fmla="*/ 0 h 1002933"/>
                    <a:gd name="connsiteX2" fmla="*/ 1101246 w 1139176"/>
                    <a:gd name="connsiteY2" fmla="*/ 811273 h 1002933"/>
                    <a:gd name="connsiteX3" fmla="*/ 18404 w 1139176"/>
                    <a:gd name="connsiteY3" fmla="*/ 811273 h 1002933"/>
                    <a:gd name="connsiteX0" fmla="*/ 23291 w 1151871"/>
                    <a:gd name="connsiteY0" fmla="*/ 811406 h 1003066"/>
                    <a:gd name="connsiteX1" fmla="*/ 564712 w 1151871"/>
                    <a:gd name="connsiteY1" fmla="*/ 133 h 1003066"/>
                    <a:gd name="connsiteX2" fmla="*/ 1106133 w 1151871"/>
                    <a:gd name="connsiteY2" fmla="*/ 811406 h 1003066"/>
                    <a:gd name="connsiteX3" fmla="*/ 23291 w 1151871"/>
                    <a:gd name="connsiteY3" fmla="*/ 811406 h 1003066"/>
                    <a:gd name="connsiteX0" fmla="*/ 16523 w 1113618"/>
                    <a:gd name="connsiteY0" fmla="*/ 835447 h 939864"/>
                    <a:gd name="connsiteX1" fmla="*/ 544194 w 1113618"/>
                    <a:gd name="connsiteY1" fmla="*/ 111 h 939864"/>
                    <a:gd name="connsiteX2" fmla="*/ 1099365 w 1113618"/>
                    <a:gd name="connsiteY2" fmla="*/ 835447 h 939864"/>
                    <a:gd name="connsiteX3" fmla="*/ 16523 w 1113618"/>
                    <a:gd name="connsiteY3" fmla="*/ 835447 h 939864"/>
                    <a:gd name="connsiteX0" fmla="*/ 7753 w 1104848"/>
                    <a:gd name="connsiteY0" fmla="*/ 835447 h 947732"/>
                    <a:gd name="connsiteX1" fmla="*/ 535424 w 1104848"/>
                    <a:gd name="connsiteY1" fmla="*/ 111 h 947732"/>
                    <a:gd name="connsiteX2" fmla="*/ 1090595 w 1104848"/>
                    <a:gd name="connsiteY2" fmla="*/ 835447 h 947732"/>
                    <a:gd name="connsiteX3" fmla="*/ 7753 w 1104848"/>
                    <a:gd name="connsiteY3" fmla="*/ 835447 h 947732"/>
                    <a:gd name="connsiteX0" fmla="*/ 5349 w 1131368"/>
                    <a:gd name="connsiteY0" fmla="*/ 835336 h 947621"/>
                    <a:gd name="connsiteX1" fmla="*/ 563958 w 1131368"/>
                    <a:gd name="connsiteY1" fmla="*/ 0 h 947621"/>
                    <a:gd name="connsiteX2" fmla="*/ 1119129 w 1131368"/>
                    <a:gd name="connsiteY2" fmla="*/ 835336 h 947621"/>
                    <a:gd name="connsiteX3" fmla="*/ 5349 w 1131368"/>
                    <a:gd name="connsiteY3" fmla="*/ 835336 h 947621"/>
                    <a:gd name="connsiteX0" fmla="*/ 6524 w 1132543"/>
                    <a:gd name="connsiteY0" fmla="*/ 835336 h 999734"/>
                    <a:gd name="connsiteX1" fmla="*/ 565133 w 1132543"/>
                    <a:gd name="connsiteY1" fmla="*/ 0 h 999734"/>
                    <a:gd name="connsiteX2" fmla="*/ 1120304 w 1132543"/>
                    <a:gd name="connsiteY2" fmla="*/ 835336 h 999734"/>
                    <a:gd name="connsiteX3" fmla="*/ 6524 w 1132543"/>
                    <a:gd name="connsiteY3" fmla="*/ 835336 h 999734"/>
                    <a:gd name="connsiteX0" fmla="*/ 6524 w 1132543"/>
                    <a:gd name="connsiteY0" fmla="*/ 835336 h 1031754"/>
                    <a:gd name="connsiteX1" fmla="*/ 565133 w 1132543"/>
                    <a:gd name="connsiteY1" fmla="*/ 0 h 1031754"/>
                    <a:gd name="connsiteX2" fmla="*/ 1120304 w 1132543"/>
                    <a:gd name="connsiteY2" fmla="*/ 835336 h 1031754"/>
                    <a:gd name="connsiteX3" fmla="*/ 6524 w 1132543"/>
                    <a:gd name="connsiteY3" fmla="*/ 835336 h 1031754"/>
                    <a:gd name="connsiteX0" fmla="*/ 8188 w 1136958"/>
                    <a:gd name="connsiteY0" fmla="*/ 835399 h 1031817"/>
                    <a:gd name="connsiteX1" fmla="*/ 566797 w 1136958"/>
                    <a:gd name="connsiteY1" fmla="*/ 63 h 1031817"/>
                    <a:gd name="connsiteX2" fmla="*/ 1121968 w 1136958"/>
                    <a:gd name="connsiteY2" fmla="*/ 835399 h 1031817"/>
                    <a:gd name="connsiteX3" fmla="*/ 8188 w 1136958"/>
                    <a:gd name="connsiteY3" fmla="*/ 835399 h 10318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36958" h="1031817">
                      <a:moveTo>
                        <a:pt x="8188" y="835399"/>
                      </a:moveTo>
                      <a:cubicBezTo>
                        <a:pt x="-56839" y="548359"/>
                        <a:pt x="278039" y="-6812"/>
                        <a:pt x="566797" y="63"/>
                      </a:cubicBezTo>
                      <a:cubicBezTo>
                        <a:pt x="855555" y="6938"/>
                        <a:pt x="1215069" y="599923"/>
                        <a:pt x="1121968" y="835399"/>
                      </a:cubicBezTo>
                      <a:cubicBezTo>
                        <a:pt x="1028867" y="1070875"/>
                        <a:pt x="73215" y="1122439"/>
                        <a:pt x="8188" y="835399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7" name="二等辺三角形 18">
                  <a:extLst>
                    <a:ext uri="{FF2B5EF4-FFF2-40B4-BE49-F238E27FC236}">
                      <a16:creationId xmlns:a16="http://schemas.microsoft.com/office/drawing/2014/main" id="{7D53DA49-FD38-0232-929E-2B081DFCC6C8}"/>
                    </a:ext>
                  </a:extLst>
                </p:cNvPr>
                <p:cNvSpPr/>
                <p:nvPr/>
              </p:nvSpPr>
              <p:spPr>
                <a:xfrm>
                  <a:off x="3077469" y="1932525"/>
                  <a:ext cx="723763" cy="587708"/>
                </a:xfrm>
                <a:custGeom>
                  <a:avLst/>
                  <a:gdLst>
                    <a:gd name="connsiteX0" fmla="*/ 0 w 1082842"/>
                    <a:gd name="connsiteY0" fmla="*/ 811273 h 811273"/>
                    <a:gd name="connsiteX1" fmla="*/ 541421 w 1082842"/>
                    <a:gd name="connsiteY1" fmla="*/ 0 h 811273"/>
                    <a:gd name="connsiteX2" fmla="*/ 1082842 w 1082842"/>
                    <a:gd name="connsiteY2" fmla="*/ 811273 h 811273"/>
                    <a:gd name="connsiteX3" fmla="*/ 0 w 1082842"/>
                    <a:gd name="connsiteY3" fmla="*/ 811273 h 811273"/>
                    <a:gd name="connsiteX0" fmla="*/ 11800 w 1106442"/>
                    <a:gd name="connsiteY0" fmla="*/ 811273 h 811273"/>
                    <a:gd name="connsiteX1" fmla="*/ 553221 w 1106442"/>
                    <a:gd name="connsiteY1" fmla="*/ 0 h 811273"/>
                    <a:gd name="connsiteX2" fmla="*/ 1094642 w 1106442"/>
                    <a:gd name="connsiteY2" fmla="*/ 811273 h 811273"/>
                    <a:gd name="connsiteX3" fmla="*/ 11800 w 1106442"/>
                    <a:gd name="connsiteY3" fmla="*/ 811273 h 811273"/>
                    <a:gd name="connsiteX0" fmla="*/ 11800 w 1106442"/>
                    <a:gd name="connsiteY0" fmla="*/ 811273 h 871367"/>
                    <a:gd name="connsiteX1" fmla="*/ 553221 w 1106442"/>
                    <a:gd name="connsiteY1" fmla="*/ 0 h 871367"/>
                    <a:gd name="connsiteX2" fmla="*/ 1094642 w 1106442"/>
                    <a:gd name="connsiteY2" fmla="*/ 811273 h 871367"/>
                    <a:gd name="connsiteX3" fmla="*/ 11800 w 1106442"/>
                    <a:gd name="connsiteY3" fmla="*/ 811273 h 871367"/>
                    <a:gd name="connsiteX0" fmla="*/ 11800 w 1194314"/>
                    <a:gd name="connsiteY0" fmla="*/ 811273 h 871367"/>
                    <a:gd name="connsiteX1" fmla="*/ 553221 w 1194314"/>
                    <a:gd name="connsiteY1" fmla="*/ 0 h 871367"/>
                    <a:gd name="connsiteX2" fmla="*/ 1094642 w 1194314"/>
                    <a:gd name="connsiteY2" fmla="*/ 811273 h 871367"/>
                    <a:gd name="connsiteX3" fmla="*/ 11800 w 1194314"/>
                    <a:gd name="connsiteY3" fmla="*/ 811273 h 871367"/>
                    <a:gd name="connsiteX0" fmla="*/ 11800 w 1193012"/>
                    <a:gd name="connsiteY0" fmla="*/ 811273 h 903470"/>
                    <a:gd name="connsiteX1" fmla="*/ 553221 w 1193012"/>
                    <a:gd name="connsiteY1" fmla="*/ 0 h 903470"/>
                    <a:gd name="connsiteX2" fmla="*/ 1094642 w 1193012"/>
                    <a:gd name="connsiteY2" fmla="*/ 811273 h 903470"/>
                    <a:gd name="connsiteX3" fmla="*/ 11800 w 1193012"/>
                    <a:gd name="connsiteY3" fmla="*/ 811273 h 903470"/>
                    <a:gd name="connsiteX0" fmla="*/ 11800 w 1132572"/>
                    <a:gd name="connsiteY0" fmla="*/ 811273 h 950593"/>
                    <a:gd name="connsiteX1" fmla="*/ 553221 w 1132572"/>
                    <a:gd name="connsiteY1" fmla="*/ 0 h 950593"/>
                    <a:gd name="connsiteX2" fmla="*/ 1094642 w 1132572"/>
                    <a:gd name="connsiteY2" fmla="*/ 811273 h 950593"/>
                    <a:gd name="connsiteX3" fmla="*/ 11800 w 1132572"/>
                    <a:gd name="connsiteY3" fmla="*/ 811273 h 950593"/>
                    <a:gd name="connsiteX0" fmla="*/ 18404 w 1139176"/>
                    <a:gd name="connsiteY0" fmla="*/ 811273 h 1002933"/>
                    <a:gd name="connsiteX1" fmla="*/ 559825 w 1139176"/>
                    <a:gd name="connsiteY1" fmla="*/ 0 h 1002933"/>
                    <a:gd name="connsiteX2" fmla="*/ 1101246 w 1139176"/>
                    <a:gd name="connsiteY2" fmla="*/ 811273 h 1002933"/>
                    <a:gd name="connsiteX3" fmla="*/ 18404 w 1139176"/>
                    <a:gd name="connsiteY3" fmla="*/ 811273 h 1002933"/>
                    <a:gd name="connsiteX0" fmla="*/ 23291 w 1151871"/>
                    <a:gd name="connsiteY0" fmla="*/ 811406 h 1003066"/>
                    <a:gd name="connsiteX1" fmla="*/ 564712 w 1151871"/>
                    <a:gd name="connsiteY1" fmla="*/ 133 h 1003066"/>
                    <a:gd name="connsiteX2" fmla="*/ 1106133 w 1151871"/>
                    <a:gd name="connsiteY2" fmla="*/ 811406 h 1003066"/>
                    <a:gd name="connsiteX3" fmla="*/ 23291 w 1151871"/>
                    <a:gd name="connsiteY3" fmla="*/ 811406 h 1003066"/>
                    <a:gd name="connsiteX0" fmla="*/ 16523 w 1113618"/>
                    <a:gd name="connsiteY0" fmla="*/ 835447 h 939864"/>
                    <a:gd name="connsiteX1" fmla="*/ 544194 w 1113618"/>
                    <a:gd name="connsiteY1" fmla="*/ 111 h 939864"/>
                    <a:gd name="connsiteX2" fmla="*/ 1099365 w 1113618"/>
                    <a:gd name="connsiteY2" fmla="*/ 835447 h 939864"/>
                    <a:gd name="connsiteX3" fmla="*/ 16523 w 1113618"/>
                    <a:gd name="connsiteY3" fmla="*/ 835447 h 939864"/>
                    <a:gd name="connsiteX0" fmla="*/ 7753 w 1104848"/>
                    <a:gd name="connsiteY0" fmla="*/ 835447 h 947732"/>
                    <a:gd name="connsiteX1" fmla="*/ 535424 w 1104848"/>
                    <a:gd name="connsiteY1" fmla="*/ 111 h 947732"/>
                    <a:gd name="connsiteX2" fmla="*/ 1090595 w 1104848"/>
                    <a:gd name="connsiteY2" fmla="*/ 835447 h 947732"/>
                    <a:gd name="connsiteX3" fmla="*/ 7753 w 1104848"/>
                    <a:gd name="connsiteY3" fmla="*/ 835447 h 947732"/>
                    <a:gd name="connsiteX0" fmla="*/ 5349 w 1131368"/>
                    <a:gd name="connsiteY0" fmla="*/ 835336 h 947621"/>
                    <a:gd name="connsiteX1" fmla="*/ 563958 w 1131368"/>
                    <a:gd name="connsiteY1" fmla="*/ 0 h 947621"/>
                    <a:gd name="connsiteX2" fmla="*/ 1119129 w 1131368"/>
                    <a:gd name="connsiteY2" fmla="*/ 835336 h 947621"/>
                    <a:gd name="connsiteX3" fmla="*/ 5349 w 1131368"/>
                    <a:gd name="connsiteY3" fmla="*/ 835336 h 947621"/>
                    <a:gd name="connsiteX0" fmla="*/ 6524 w 1132543"/>
                    <a:gd name="connsiteY0" fmla="*/ 835336 h 999734"/>
                    <a:gd name="connsiteX1" fmla="*/ 565133 w 1132543"/>
                    <a:gd name="connsiteY1" fmla="*/ 0 h 999734"/>
                    <a:gd name="connsiteX2" fmla="*/ 1120304 w 1132543"/>
                    <a:gd name="connsiteY2" fmla="*/ 835336 h 999734"/>
                    <a:gd name="connsiteX3" fmla="*/ 6524 w 1132543"/>
                    <a:gd name="connsiteY3" fmla="*/ 835336 h 999734"/>
                    <a:gd name="connsiteX0" fmla="*/ 6524 w 1132543"/>
                    <a:gd name="connsiteY0" fmla="*/ 835336 h 1031754"/>
                    <a:gd name="connsiteX1" fmla="*/ 565133 w 1132543"/>
                    <a:gd name="connsiteY1" fmla="*/ 0 h 1031754"/>
                    <a:gd name="connsiteX2" fmla="*/ 1120304 w 1132543"/>
                    <a:gd name="connsiteY2" fmla="*/ 835336 h 1031754"/>
                    <a:gd name="connsiteX3" fmla="*/ 6524 w 1132543"/>
                    <a:gd name="connsiteY3" fmla="*/ 835336 h 1031754"/>
                    <a:gd name="connsiteX0" fmla="*/ 8188 w 1136958"/>
                    <a:gd name="connsiteY0" fmla="*/ 835399 h 1031817"/>
                    <a:gd name="connsiteX1" fmla="*/ 566797 w 1136958"/>
                    <a:gd name="connsiteY1" fmla="*/ 63 h 1031817"/>
                    <a:gd name="connsiteX2" fmla="*/ 1121968 w 1136958"/>
                    <a:gd name="connsiteY2" fmla="*/ 835399 h 1031817"/>
                    <a:gd name="connsiteX3" fmla="*/ 8188 w 1136958"/>
                    <a:gd name="connsiteY3" fmla="*/ 835399 h 1031817"/>
                    <a:gd name="connsiteX0" fmla="*/ 8188 w 1136958"/>
                    <a:gd name="connsiteY0" fmla="*/ 835399 h 1031817"/>
                    <a:gd name="connsiteX1" fmla="*/ 566797 w 1136958"/>
                    <a:gd name="connsiteY1" fmla="*/ 63 h 1031817"/>
                    <a:gd name="connsiteX2" fmla="*/ 1121968 w 1136958"/>
                    <a:gd name="connsiteY2" fmla="*/ 835399 h 1031817"/>
                    <a:gd name="connsiteX3" fmla="*/ 8188 w 1136958"/>
                    <a:gd name="connsiteY3" fmla="*/ 835399 h 1031817"/>
                    <a:gd name="connsiteX0" fmla="*/ 17175 w 1143762"/>
                    <a:gd name="connsiteY0" fmla="*/ 595370 h 669781"/>
                    <a:gd name="connsiteX1" fmla="*/ 545585 w 1143762"/>
                    <a:gd name="connsiteY1" fmla="*/ 70 h 669781"/>
                    <a:gd name="connsiteX2" fmla="*/ 1130955 w 1143762"/>
                    <a:gd name="connsiteY2" fmla="*/ 595370 h 669781"/>
                    <a:gd name="connsiteX3" fmla="*/ 17175 w 1143762"/>
                    <a:gd name="connsiteY3" fmla="*/ 595370 h 669781"/>
                    <a:gd name="connsiteX0" fmla="*/ 27696 w 1154283"/>
                    <a:gd name="connsiteY0" fmla="*/ 595391 h 718788"/>
                    <a:gd name="connsiteX1" fmla="*/ 556106 w 1154283"/>
                    <a:gd name="connsiteY1" fmla="*/ 91 h 718788"/>
                    <a:gd name="connsiteX2" fmla="*/ 1141476 w 1154283"/>
                    <a:gd name="connsiteY2" fmla="*/ 595391 h 718788"/>
                    <a:gd name="connsiteX3" fmla="*/ 27696 w 1154283"/>
                    <a:gd name="connsiteY3" fmla="*/ 595391 h 718788"/>
                    <a:gd name="connsiteX0" fmla="*/ 32553 w 1159140"/>
                    <a:gd name="connsiteY0" fmla="*/ 595404 h 739899"/>
                    <a:gd name="connsiteX1" fmla="*/ 560963 w 1159140"/>
                    <a:gd name="connsiteY1" fmla="*/ 104 h 739899"/>
                    <a:gd name="connsiteX2" fmla="*/ 1146333 w 1159140"/>
                    <a:gd name="connsiteY2" fmla="*/ 595404 h 739899"/>
                    <a:gd name="connsiteX3" fmla="*/ 32553 w 1159140"/>
                    <a:gd name="connsiteY3" fmla="*/ 595404 h 739899"/>
                    <a:gd name="connsiteX0" fmla="*/ 381 w 1126968"/>
                    <a:gd name="connsiteY0" fmla="*/ 595448 h 785107"/>
                    <a:gd name="connsiteX1" fmla="*/ 528791 w 1126968"/>
                    <a:gd name="connsiteY1" fmla="*/ 148 h 785107"/>
                    <a:gd name="connsiteX2" fmla="*/ 1114161 w 1126968"/>
                    <a:gd name="connsiteY2" fmla="*/ 595448 h 785107"/>
                    <a:gd name="connsiteX3" fmla="*/ 381 w 1126968"/>
                    <a:gd name="connsiteY3" fmla="*/ 595448 h 785107"/>
                    <a:gd name="connsiteX0" fmla="*/ 369 w 1119492"/>
                    <a:gd name="connsiteY0" fmla="*/ 595450 h 815499"/>
                    <a:gd name="connsiteX1" fmla="*/ 528779 w 1119492"/>
                    <a:gd name="connsiteY1" fmla="*/ 150 h 815499"/>
                    <a:gd name="connsiteX2" fmla="*/ 1114149 w 1119492"/>
                    <a:gd name="connsiteY2" fmla="*/ 595450 h 815499"/>
                    <a:gd name="connsiteX3" fmla="*/ 369 w 1119492"/>
                    <a:gd name="connsiteY3" fmla="*/ 595450 h 815499"/>
                    <a:gd name="connsiteX0" fmla="*/ 369 w 1146229"/>
                    <a:gd name="connsiteY0" fmla="*/ 625222 h 845272"/>
                    <a:gd name="connsiteX1" fmla="*/ 528779 w 1146229"/>
                    <a:gd name="connsiteY1" fmla="*/ 29922 h 845272"/>
                    <a:gd name="connsiteX2" fmla="*/ 817406 w 1146229"/>
                    <a:gd name="connsiteY2" fmla="*/ 144421 h 845272"/>
                    <a:gd name="connsiteX3" fmla="*/ 1114149 w 1146229"/>
                    <a:gd name="connsiteY3" fmla="*/ 625222 h 845272"/>
                    <a:gd name="connsiteX4" fmla="*/ 369 w 1146229"/>
                    <a:gd name="connsiteY4" fmla="*/ 625222 h 845272"/>
                    <a:gd name="connsiteX0" fmla="*/ 47135 w 1192995"/>
                    <a:gd name="connsiteY0" fmla="*/ 625222 h 741664"/>
                    <a:gd name="connsiteX1" fmla="*/ 364153 w 1192995"/>
                    <a:gd name="connsiteY1" fmla="*/ 29922 h 741664"/>
                    <a:gd name="connsiteX2" fmla="*/ 864172 w 1192995"/>
                    <a:gd name="connsiteY2" fmla="*/ 144421 h 741664"/>
                    <a:gd name="connsiteX3" fmla="*/ 1160915 w 1192995"/>
                    <a:gd name="connsiteY3" fmla="*/ 625222 h 741664"/>
                    <a:gd name="connsiteX4" fmla="*/ 47135 w 1192995"/>
                    <a:gd name="connsiteY4" fmla="*/ 625222 h 741664"/>
                    <a:gd name="connsiteX0" fmla="*/ 40012 w 1185872"/>
                    <a:gd name="connsiteY0" fmla="*/ 627680 h 744122"/>
                    <a:gd name="connsiteX1" fmla="*/ 357030 w 1185872"/>
                    <a:gd name="connsiteY1" fmla="*/ 32380 h 744122"/>
                    <a:gd name="connsiteX2" fmla="*/ 857049 w 1185872"/>
                    <a:gd name="connsiteY2" fmla="*/ 146879 h 744122"/>
                    <a:gd name="connsiteX3" fmla="*/ 1153792 w 1185872"/>
                    <a:gd name="connsiteY3" fmla="*/ 627680 h 744122"/>
                    <a:gd name="connsiteX4" fmla="*/ 40012 w 1185872"/>
                    <a:gd name="connsiteY4" fmla="*/ 627680 h 744122"/>
                    <a:gd name="connsiteX0" fmla="*/ 39590 w 1084424"/>
                    <a:gd name="connsiteY0" fmla="*/ 742153 h 781136"/>
                    <a:gd name="connsiteX1" fmla="*/ 260977 w 1084424"/>
                    <a:gd name="connsiteY1" fmla="*/ 37746 h 781136"/>
                    <a:gd name="connsiteX2" fmla="*/ 760996 w 1084424"/>
                    <a:gd name="connsiteY2" fmla="*/ 152245 h 781136"/>
                    <a:gd name="connsiteX3" fmla="*/ 1057739 w 1084424"/>
                    <a:gd name="connsiteY3" fmla="*/ 633046 h 781136"/>
                    <a:gd name="connsiteX4" fmla="*/ 39590 w 1084424"/>
                    <a:gd name="connsiteY4" fmla="*/ 742153 h 781136"/>
                    <a:gd name="connsiteX0" fmla="*/ 40482 w 1092036"/>
                    <a:gd name="connsiteY0" fmla="*/ 777468 h 819336"/>
                    <a:gd name="connsiteX1" fmla="*/ 261869 w 1092036"/>
                    <a:gd name="connsiteY1" fmla="*/ 73061 h 819336"/>
                    <a:gd name="connsiteX2" fmla="*/ 812220 w 1092036"/>
                    <a:gd name="connsiteY2" fmla="*/ 89362 h 819336"/>
                    <a:gd name="connsiteX3" fmla="*/ 1058631 w 1092036"/>
                    <a:gd name="connsiteY3" fmla="*/ 668361 h 819336"/>
                    <a:gd name="connsiteX4" fmla="*/ 40482 w 1092036"/>
                    <a:gd name="connsiteY4" fmla="*/ 777468 h 819336"/>
                    <a:gd name="connsiteX0" fmla="*/ 40573 w 1092884"/>
                    <a:gd name="connsiteY0" fmla="*/ 767535 h 808737"/>
                    <a:gd name="connsiteX1" fmla="*/ 261960 w 1092884"/>
                    <a:gd name="connsiteY1" fmla="*/ 63128 h 808737"/>
                    <a:gd name="connsiteX2" fmla="*/ 817344 w 1092884"/>
                    <a:gd name="connsiteY2" fmla="*/ 101252 h 808737"/>
                    <a:gd name="connsiteX3" fmla="*/ 1058722 w 1092884"/>
                    <a:gd name="connsiteY3" fmla="*/ 658428 h 808737"/>
                    <a:gd name="connsiteX4" fmla="*/ 40573 w 1092884"/>
                    <a:gd name="connsiteY4" fmla="*/ 767535 h 808737"/>
                    <a:gd name="connsiteX0" fmla="*/ 40573 w 1087451"/>
                    <a:gd name="connsiteY0" fmla="*/ 767535 h 808735"/>
                    <a:gd name="connsiteX1" fmla="*/ 261960 w 1087451"/>
                    <a:gd name="connsiteY1" fmla="*/ 63128 h 808735"/>
                    <a:gd name="connsiteX2" fmla="*/ 817344 w 1087451"/>
                    <a:gd name="connsiteY2" fmla="*/ 101252 h 808735"/>
                    <a:gd name="connsiteX3" fmla="*/ 1058722 w 1087451"/>
                    <a:gd name="connsiteY3" fmla="*/ 658428 h 808735"/>
                    <a:gd name="connsiteX4" fmla="*/ 40573 w 1087451"/>
                    <a:gd name="connsiteY4" fmla="*/ 767535 h 808735"/>
                    <a:gd name="connsiteX0" fmla="*/ 40907 w 1092492"/>
                    <a:gd name="connsiteY0" fmla="*/ 767535 h 804412"/>
                    <a:gd name="connsiteX1" fmla="*/ 262294 w 1092492"/>
                    <a:gd name="connsiteY1" fmla="*/ 63128 h 804412"/>
                    <a:gd name="connsiteX2" fmla="*/ 817678 w 1092492"/>
                    <a:gd name="connsiteY2" fmla="*/ 101252 h 804412"/>
                    <a:gd name="connsiteX3" fmla="*/ 1064088 w 1092492"/>
                    <a:gd name="connsiteY3" fmla="*/ 642062 h 804412"/>
                    <a:gd name="connsiteX4" fmla="*/ 40907 w 1092492"/>
                    <a:gd name="connsiteY4" fmla="*/ 767535 h 804412"/>
                    <a:gd name="connsiteX0" fmla="*/ 37917 w 1047417"/>
                    <a:gd name="connsiteY0" fmla="*/ 767535 h 829423"/>
                    <a:gd name="connsiteX1" fmla="*/ 259304 w 1047417"/>
                    <a:gd name="connsiteY1" fmla="*/ 63128 h 829423"/>
                    <a:gd name="connsiteX2" fmla="*/ 814688 w 1047417"/>
                    <a:gd name="connsiteY2" fmla="*/ 101252 h 829423"/>
                    <a:gd name="connsiteX3" fmla="*/ 1015800 w 1047417"/>
                    <a:gd name="connsiteY3" fmla="*/ 718436 h 829423"/>
                    <a:gd name="connsiteX4" fmla="*/ 37917 w 1047417"/>
                    <a:gd name="connsiteY4" fmla="*/ 767535 h 829423"/>
                    <a:gd name="connsiteX0" fmla="*/ 38274 w 1050676"/>
                    <a:gd name="connsiteY0" fmla="*/ 815439 h 881585"/>
                    <a:gd name="connsiteX1" fmla="*/ 259661 w 1050676"/>
                    <a:gd name="connsiteY1" fmla="*/ 111032 h 881585"/>
                    <a:gd name="connsiteX2" fmla="*/ 835178 w 1050676"/>
                    <a:gd name="connsiteY2" fmla="*/ 61871 h 881585"/>
                    <a:gd name="connsiteX3" fmla="*/ 1016157 w 1050676"/>
                    <a:gd name="connsiteY3" fmla="*/ 766340 h 881585"/>
                    <a:gd name="connsiteX4" fmla="*/ 38274 w 1050676"/>
                    <a:gd name="connsiteY4" fmla="*/ 815439 h 881585"/>
                    <a:gd name="connsiteX0" fmla="*/ 35609 w 1048011"/>
                    <a:gd name="connsiteY0" fmla="*/ 864743 h 937507"/>
                    <a:gd name="connsiteX1" fmla="*/ 272096 w 1048011"/>
                    <a:gd name="connsiteY1" fmla="*/ 67595 h 937507"/>
                    <a:gd name="connsiteX2" fmla="*/ 832513 w 1048011"/>
                    <a:gd name="connsiteY2" fmla="*/ 111175 h 937507"/>
                    <a:gd name="connsiteX3" fmla="*/ 1013492 w 1048011"/>
                    <a:gd name="connsiteY3" fmla="*/ 815644 h 937507"/>
                    <a:gd name="connsiteX4" fmla="*/ 35609 w 1048011"/>
                    <a:gd name="connsiteY4" fmla="*/ 864743 h 937507"/>
                    <a:gd name="connsiteX0" fmla="*/ 32432 w 1044834"/>
                    <a:gd name="connsiteY0" fmla="*/ 903143 h 975905"/>
                    <a:gd name="connsiteX1" fmla="*/ 268919 w 1044834"/>
                    <a:gd name="connsiteY1" fmla="*/ 105995 h 975905"/>
                    <a:gd name="connsiteX2" fmla="*/ 829336 w 1044834"/>
                    <a:gd name="connsiteY2" fmla="*/ 149575 h 975905"/>
                    <a:gd name="connsiteX3" fmla="*/ 1010315 w 1044834"/>
                    <a:gd name="connsiteY3" fmla="*/ 854044 h 975905"/>
                    <a:gd name="connsiteX4" fmla="*/ 32432 w 1044834"/>
                    <a:gd name="connsiteY4" fmla="*/ 903143 h 975905"/>
                    <a:gd name="connsiteX0" fmla="*/ 35363 w 1045565"/>
                    <a:gd name="connsiteY0" fmla="*/ 887502 h 962706"/>
                    <a:gd name="connsiteX1" fmla="*/ 271850 w 1045565"/>
                    <a:gd name="connsiteY1" fmla="*/ 90354 h 962706"/>
                    <a:gd name="connsiteX2" fmla="*/ 817167 w 1045565"/>
                    <a:gd name="connsiteY2" fmla="*/ 84835 h 962706"/>
                    <a:gd name="connsiteX3" fmla="*/ 1013246 w 1045565"/>
                    <a:gd name="connsiteY3" fmla="*/ 838403 h 962706"/>
                    <a:gd name="connsiteX4" fmla="*/ 35363 w 1045565"/>
                    <a:gd name="connsiteY4" fmla="*/ 887502 h 962706"/>
                    <a:gd name="connsiteX0" fmla="*/ 37102 w 1047304"/>
                    <a:gd name="connsiteY0" fmla="*/ 876534 h 950193"/>
                    <a:gd name="connsiteX1" fmla="*/ 263523 w 1047304"/>
                    <a:gd name="connsiteY1" fmla="*/ 101207 h 950193"/>
                    <a:gd name="connsiteX2" fmla="*/ 818906 w 1047304"/>
                    <a:gd name="connsiteY2" fmla="*/ 73867 h 950193"/>
                    <a:gd name="connsiteX3" fmla="*/ 1014985 w 1047304"/>
                    <a:gd name="connsiteY3" fmla="*/ 827435 h 950193"/>
                    <a:gd name="connsiteX4" fmla="*/ 37102 w 1047304"/>
                    <a:gd name="connsiteY4" fmla="*/ 876534 h 950193"/>
                    <a:gd name="connsiteX0" fmla="*/ 37103 w 1047305"/>
                    <a:gd name="connsiteY0" fmla="*/ 876534 h 950193"/>
                    <a:gd name="connsiteX1" fmla="*/ 263524 w 1047305"/>
                    <a:gd name="connsiteY1" fmla="*/ 101207 h 950193"/>
                    <a:gd name="connsiteX2" fmla="*/ 818907 w 1047305"/>
                    <a:gd name="connsiteY2" fmla="*/ 73867 h 950193"/>
                    <a:gd name="connsiteX3" fmla="*/ 1014986 w 1047305"/>
                    <a:gd name="connsiteY3" fmla="*/ 827435 h 950193"/>
                    <a:gd name="connsiteX4" fmla="*/ 37103 w 1047305"/>
                    <a:gd name="connsiteY4" fmla="*/ 876534 h 950193"/>
                    <a:gd name="connsiteX0" fmla="*/ 30544 w 1040746"/>
                    <a:gd name="connsiteY0" fmla="*/ 865390 h 939049"/>
                    <a:gd name="connsiteX1" fmla="*/ 256965 w 1040746"/>
                    <a:gd name="connsiteY1" fmla="*/ 90063 h 939049"/>
                    <a:gd name="connsiteX2" fmla="*/ 812348 w 1040746"/>
                    <a:gd name="connsiteY2" fmla="*/ 62723 h 939049"/>
                    <a:gd name="connsiteX3" fmla="*/ 1008427 w 1040746"/>
                    <a:gd name="connsiteY3" fmla="*/ 816291 h 939049"/>
                    <a:gd name="connsiteX4" fmla="*/ 30544 w 1040746"/>
                    <a:gd name="connsiteY4" fmla="*/ 865390 h 939049"/>
                    <a:gd name="connsiteX0" fmla="*/ 32081 w 1042283"/>
                    <a:gd name="connsiteY0" fmla="*/ 858722 h 932381"/>
                    <a:gd name="connsiteX1" fmla="*/ 258502 w 1042283"/>
                    <a:gd name="connsiteY1" fmla="*/ 83395 h 932381"/>
                    <a:gd name="connsiteX2" fmla="*/ 813885 w 1042283"/>
                    <a:gd name="connsiteY2" fmla="*/ 56055 h 932381"/>
                    <a:gd name="connsiteX3" fmla="*/ 1009964 w 1042283"/>
                    <a:gd name="connsiteY3" fmla="*/ 809623 h 932381"/>
                    <a:gd name="connsiteX4" fmla="*/ 32081 w 1042283"/>
                    <a:gd name="connsiteY4" fmla="*/ 858722 h 932381"/>
                    <a:gd name="connsiteX0" fmla="*/ 44244 w 1054446"/>
                    <a:gd name="connsiteY0" fmla="*/ 862797 h 937228"/>
                    <a:gd name="connsiteX1" fmla="*/ 200201 w 1054446"/>
                    <a:gd name="connsiteY1" fmla="*/ 76560 h 937228"/>
                    <a:gd name="connsiteX2" fmla="*/ 826048 w 1054446"/>
                    <a:gd name="connsiteY2" fmla="*/ 60130 h 937228"/>
                    <a:gd name="connsiteX3" fmla="*/ 1022127 w 1054446"/>
                    <a:gd name="connsiteY3" fmla="*/ 813698 h 937228"/>
                    <a:gd name="connsiteX4" fmla="*/ 44244 w 1054446"/>
                    <a:gd name="connsiteY4" fmla="*/ 862797 h 937228"/>
                    <a:gd name="connsiteX0" fmla="*/ 44244 w 1054446"/>
                    <a:gd name="connsiteY0" fmla="*/ 849354 h 923785"/>
                    <a:gd name="connsiteX1" fmla="*/ 200201 w 1054446"/>
                    <a:gd name="connsiteY1" fmla="*/ 63117 h 923785"/>
                    <a:gd name="connsiteX2" fmla="*/ 826048 w 1054446"/>
                    <a:gd name="connsiteY2" fmla="*/ 46687 h 923785"/>
                    <a:gd name="connsiteX3" fmla="*/ 1022127 w 1054446"/>
                    <a:gd name="connsiteY3" fmla="*/ 800255 h 923785"/>
                    <a:gd name="connsiteX4" fmla="*/ 44244 w 1054446"/>
                    <a:gd name="connsiteY4" fmla="*/ 849354 h 923785"/>
                    <a:gd name="connsiteX0" fmla="*/ 44244 w 1059698"/>
                    <a:gd name="connsiteY0" fmla="*/ 858244 h 932675"/>
                    <a:gd name="connsiteX1" fmla="*/ 200201 w 1059698"/>
                    <a:gd name="connsiteY1" fmla="*/ 72007 h 932675"/>
                    <a:gd name="connsiteX2" fmla="*/ 826048 w 1059698"/>
                    <a:gd name="connsiteY2" fmla="*/ 55577 h 932675"/>
                    <a:gd name="connsiteX3" fmla="*/ 1022127 w 1059698"/>
                    <a:gd name="connsiteY3" fmla="*/ 809145 h 932675"/>
                    <a:gd name="connsiteX4" fmla="*/ 44244 w 1059698"/>
                    <a:gd name="connsiteY4" fmla="*/ 858244 h 9326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9698" h="932675">
                      <a:moveTo>
                        <a:pt x="44244" y="858244"/>
                      </a:moveTo>
                      <a:cubicBezTo>
                        <a:pt x="-92744" y="735388"/>
                        <a:pt x="125264" y="151229"/>
                        <a:pt x="200201" y="72007"/>
                      </a:cubicBezTo>
                      <a:cubicBezTo>
                        <a:pt x="275138" y="-7215"/>
                        <a:pt x="743585" y="-32728"/>
                        <a:pt x="826048" y="55577"/>
                      </a:cubicBezTo>
                      <a:cubicBezTo>
                        <a:pt x="908511" y="143882"/>
                        <a:pt x="1152428" y="675367"/>
                        <a:pt x="1022127" y="809145"/>
                      </a:cubicBezTo>
                      <a:cubicBezTo>
                        <a:pt x="891826" y="942923"/>
                        <a:pt x="181232" y="981100"/>
                        <a:pt x="44244" y="85824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793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5" name="フリーフォーム 26">
                <a:extLst>
                  <a:ext uri="{FF2B5EF4-FFF2-40B4-BE49-F238E27FC236}">
                    <a16:creationId xmlns:a16="http://schemas.microsoft.com/office/drawing/2014/main" id="{AB43E87A-52AE-5E7C-883C-BFD85DC0AD19}"/>
                  </a:ext>
                </a:extLst>
              </p:cNvPr>
              <p:cNvSpPr/>
              <p:nvPr/>
            </p:nvSpPr>
            <p:spPr>
              <a:xfrm rot="437304">
                <a:off x="4602789" y="3951518"/>
                <a:ext cx="664511" cy="521030"/>
              </a:xfrm>
              <a:custGeom>
                <a:avLst/>
                <a:gdLst>
                  <a:gd name="connsiteX0" fmla="*/ 616017 w 616017"/>
                  <a:gd name="connsiteY0" fmla="*/ 0 h 418699"/>
                  <a:gd name="connsiteX1" fmla="*/ 356135 w 616017"/>
                  <a:gd name="connsiteY1" fmla="*/ 86627 h 418699"/>
                  <a:gd name="connsiteX2" fmla="*/ 24063 w 616017"/>
                  <a:gd name="connsiteY2" fmla="*/ 14438 h 418699"/>
                  <a:gd name="connsiteX3" fmla="*/ 110691 w 616017"/>
                  <a:gd name="connsiteY3" fmla="*/ 101065 h 418699"/>
                  <a:gd name="connsiteX4" fmla="*/ 235819 w 616017"/>
                  <a:gd name="connsiteY4" fmla="*/ 158817 h 418699"/>
                  <a:gd name="connsiteX5" fmla="*/ 0 w 616017"/>
                  <a:gd name="connsiteY5" fmla="*/ 144379 h 418699"/>
                  <a:gd name="connsiteX6" fmla="*/ 125129 w 616017"/>
                  <a:gd name="connsiteY6" fmla="*/ 235819 h 418699"/>
                  <a:gd name="connsiteX7" fmla="*/ 231007 w 616017"/>
                  <a:gd name="connsiteY7" fmla="*/ 250257 h 418699"/>
                  <a:gd name="connsiteX8" fmla="*/ 24063 w 616017"/>
                  <a:gd name="connsiteY8" fmla="*/ 255069 h 418699"/>
                  <a:gd name="connsiteX9" fmla="*/ 149192 w 616017"/>
                  <a:gd name="connsiteY9" fmla="*/ 308008 h 418699"/>
                  <a:gd name="connsiteX10" fmla="*/ 216569 w 616017"/>
                  <a:gd name="connsiteY10" fmla="*/ 308008 h 418699"/>
                  <a:gd name="connsiteX11" fmla="*/ 67377 w 616017"/>
                  <a:gd name="connsiteY11" fmla="*/ 327259 h 418699"/>
                  <a:gd name="connsiteX12" fmla="*/ 206943 w 616017"/>
                  <a:gd name="connsiteY12" fmla="*/ 365760 h 418699"/>
                  <a:gd name="connsiteX13" fmla="*/ 495701 w 616017"/>
                  <a:gd name="connsiteY13" fmla="*/ 413886 h 418699"/>
                  <a:gd name="connsiteX14" fmla="*/ 539015 w 616017"/>
                  <a:gd name="connsiteY14" fmla="*/ 418699 h 418699"/>
                  <a:gd name="connsiteX15" fmla="*/ 539015 w 616017"/>
                  <a:gd name="connsiteY15" fmla="*/ 418699 h 418699"/>
                  <a:gd name="connsiteX16" fmla="*/ 563078 w 616017"/>
                  <a:gd name="connsiteY16" fmla="*/ 409073 h 418699"/>
                  <a:gd name="connsiteX17" fmla="*/ 563078 w 616017"/>
                  <a:gd name="connsiteY17" fmla="*/ 409073 h 418699"/>
                  <a:gd name="connsiteX0" fmla="*/ 616017 w 616017"/>
                  <a:gd name="connsiteY0" fmla="*/ 0 h 418699"/>
                  <a:gd name="connsiteX1" fmla="*/ 356135 w 616017"/>
                  <a:gd name="connsiteY1" fmla="*/ 86627 h 418699"/>
                  <a:gd name="connsiteX2" fmla="*/ 24063 w 616017"/>
                  <a:gd name="connsiteY2" fmla="*/ 14438 h 418699"/>
                  <a:gd name="connsiteX3" fmla="*/ 110691 w 616017"/>
                  <a:gd name="connsiteY3" fmla="*/ 101065 h 418699"/>
                  <a:gd name="connsiteX4" fmla="*/ 235819 w 616017"/>
                  <a:gd name="connsiteY4" fmla="*/ 158817 h 418699"/>
                  <a:gd name="connsiteX5" fmla="*/ 0 w 616017"/>
                  <a:gd name="connsiteY5" fmla="*/ 144379 h 418699"/>
                  <a:gd name="connsiteX6" fmla="*/ 125129 w 616017"/>
                  <a:gd name="connsiteY6" fmla="*/ 235819 h 418699"/>
                  <a:gd name="connsiteX7" fmla="*/ 231007 w 616017"/>
                  <a:gd name="connsiteY7" fmla="*/ 250257 h 418699"/>
                  <a:gd name="connsiteX8" fmla="*/ 24063 w 616017"/>
                  <a:gd name="connsiteY8" fmla="*/ 255069 h 418699"/>
                  <a:gd name="connsiteX9" fmla="*/ 149192 w 616017"/>
                  <a:gd name="connsiteY9" fmla="*/ 308008 h 418699"/>
                  <a:gd name="connsiteX10" fmla="*/ 216569 w 616017"/>
                  <a:gd name="connsiteY10" fmla="*/ 308008 h 418699"/>
                  <a:gd name="connsiteX11" fmla="*/ 67377 w 616017"/>
                  <a:gd name="connsiteY11" fmla="*/ 327259 h 418699"/>
                  <a:gd name="connsiteX12" fmla="*/ 206943 w 616017"/>
                  <a:gd name="connsiteY12" fmla="*/ 365760 h 418699"/>
                  <a:gd name="connsiteX13" fmla="*/ 495701 w 616017"/>
                  <a:gd name="connsiteY13" fmla="*/ 413886 h 418699"/>
                  <a:gd name="connsiteX14" fmla="*/ 539015 w 616017"/>
                  <a:gd name="connsiteY14" fmla="*/ 418699 h 418699"/>
                  <a:gd name="connsiteX15" fmla="*/ 539015 w 616017"/>
                  <a:gd name="connsiteY15" fmla="*/ 418699 h 418699"/>
                  <a:gd name="connsiteX16" fmla="*/ 563078 w 616017"/>
                  <a:gd name="connsiteY16" fmla="*/ 409073 h 418699"/>
                  <a:gd name="connsiteX17" fmla="*/ 563078 w 616017"/>
                  <a:gd name="connsiteY17" fmla="*/ 409073 h 418699"/>
                  <a:gd name="connsiteX0" fmla="*/ 618170 w 618170"/>
                  <a:gd name="connsiteY0" fmla="*/ 0 h 418699"/>
                  <a:gd name="connsiteX1" fmla="*/ 358288 w 618170"/>
                  <a:gd name="connsiteY1" fmla="*/ 86627 h 418699"/>
                  <a:gd name="connsiteX2" fmla="*/ 26216 w 618170"/>
                  <a:gd name="connsiteY2" fmla="*/ 14438 h 418699"/>
                  <a:gd name="connsiteX3" fmla="*/ 112844 w 618170"/>
                  <a:gd name="connsiteY3" fmla="*/ 101065 h 418699"/>
                  <a:gd name="connsiteX4" fmla="*/ 237972 w 618170"/>
                  <a:gd name="connsiteY4" fmla="*/ 158817 h 418699"/>
                  <a:gd name="connsiteX5" fmla="*/ 2153 w 618170"/>
                  <a:gd name="connsiteY5" fmla="*/ 144379 h 418699"/>
                  <a:gd name="connsiteX6" fmla="*/ 127282 w 618170"/>
                  <a:gd name="connsiteY6" fmla="*/ 235819 h 418699"/>
                  <a:gd name="connsiteX7" fmla="*/ 233160 w 618170"/>
                  <a:gd name="connsiteY7" fmla="*/ 250257 h 418699"/>
                  <a:gd name="connsiteX8" fmla="*/ 26216 w 618170"/>
                  <a:gd name="connsiteY8" fmla="*/ 255069 h 418699"/>
                  <a:gd name="connsiteX9" fmla="*/ 151345 w 618170"/>
                  <a:gd name="connsiteY9" fmla="*/ 308008 h 418699"/>
                  <a:gd name="connsiteX10" fmla="*/ 218722 w 618170"/>
                  <a:gd name="connsiteY10" fmla="*/ 308008 h 418699"/>
                  <a:gd name="connsiteX11" fmla="*/ 69530 w 618170"/>
                  <a:gd name="connsiteY11" fmla="*/ 327259 h 418699"/>
                  <a:gd name="connsiteX12" fmla="*/ 209096 w 618170"/>
                  <a:gd name="connsiteY12" fmla="*/ 365760 h 418699"/>
                  <a:gd name="connsiteX13" fmla="*/ 497854 w 618170"/>
                  <a:gd name="connsiteY13" fmla="*/ 413886 h 418699"/>
                  <a:gd name="connsiteX14" fmla="*/ 541168 w 618170"/>
                  <a:gd name="connsiteY14" fmla="*/ 418699 h 418699"/>
                  <a:gd name="connsiteX15" fmla="*/ 541168 w 618170"/>
                  <a:gd name="connsiteY15" fmla="*/ 418699 h 418699"/>
                  <a:gd name="connsiteX16" fmla="*/ 565231 w 618170"/>
                  <a:gd name="connsiteY16" fmla="*/ 409073 h 418699"/>
                  <a:gd name="connsiteX17" fmla="*/ 565231 w 618170"/>
                  <a:gd name="connsiteY17" fmla="*/ 409073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99061 w 619377"/>
                  <a:gd name="connsiteY13" fmla="*/ 413886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16" fmla="*/ 566438 w 619377"/>
                  <a:gd name="connsiteY16" fmla="*/ 409073 h 418699"/>
                  <a:gd name="connsiteX17" fmla="*/ 566438 w 619377"/>
                  <a:gd name="connsiteY17" fmla="*/ 409073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99061 w 619377"/>
                  <a:gd name="connsiteY13" fmla="*/ 413886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16" fmla="*/ 566438 w 619377"/>
                  <a:gd name="connsiteY16" fmla="*/ 409073 h 418699"/>
                  <a:gd name="connsiteX17" fmla="*/ 566438 w 619377"/>
                  <a:gd name="connsiteY17" fmla="*/ 409073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17246 w 619377"/>
                  <a:gd name="connsiteY13" fmla="*/ 418699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16" fmla="*/ 566438 w 619377"/>
                  <a:gd name="connsiteY16" fmla="*/ 409073 h 418699"/>
                  <a:gd name="connsiteX17" fmla="*/ 566438 w 619377"/>
                  <a:gd name="connsiteY17" fmla="*/ 409073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17246 w 619377"/>
                  <a:gd name="connsiteY13" fmla="*/ 418699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16" fmla="*/ 566438 w 619377"/>
                  <a:gd name="connsiteY16" fmla="*/ 409073 h 418699"/>
                  <a:gd name="connsiteX17" fmla="*/ 614564 w 619377"/>
                  <a:gd name="connsiteY17" fmla="*/ 394636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17246 w 619377"/>
                  <a:gd name="connsiteY13" fmla="*/ 418699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16" fmla="*/ 614564 w 619377"/>
                  <a:gd name="connsiteY16" fmla="*/ 394636 h 418699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210303 w 619377"/>
                  <a:gd name="connsiteY12" fmla="*/ 365760 h 418699"/>
                  <a:gd name="connsiteX13" fmla="*/ 417246 w 619377"/>
                  <a:gd name="connsiteY13" fmla="*/ 418699 h 418699"/>
                  <a:gd name="connsiteX14" fmla="*/ 542375 w 619377"/>
                  <a:gd name="connsiteY14" fmla="*/ 418699 h 418699"/>
                  <a:gd name="connsiteX15" fmla="*/ 542375 w 619377"/>
                  <a:gd name="connsiteY15" fmla="*/ 418699 h 418699"/>
                  <a:gd name="connsiteX0" fmla="*/ 619377 w 619377"/>
                  <a:gd name="connsiteY0" fmla="*/ 0 h 422620"/>
                  <a:gd name="connsiteX1" fmla="*/ 359495 w 619377"/>
                  <a:gd name="connsiteY1" fmla="*/ 86627 h 422620"/>
                  <a:gd name="connsiteX2" fmla="*/ 27423 w 619377"/>
                  <a:gd name="connsiteY2" fmla="*/ 14438 h 422620"/>
                  <a:gd name="connsiteX3" fmla="*/ 114051 w 619377"/>
                  <a:gd name="connsiteY3" fmla="*/ 101065 h 422620"/>
                  <a:gd name="connsiteX4" fmla="*/ 239179 w 619377"/>
                  <a:gd name="connsiteY4" fmla="*/ 158817 h 422620"/>
                  <a:gd name="connsiteX5" fmla="*/ 3360 w 619377"/>
                  <a:gd name="connsiteY5" fmla="*/ 144379 h 422620"/>
                  <a:gd name="connsiteX6" fmla="*/ 85175 w 619377"/>
                  <a:gd name="connsiteY6" fmla="*/ 211756 h 422620"/>
                  <a:gd name="connsiteX7" fmla="*/ 234367 w 619377"/>
                  <a:gd name="connsiteY7" fmla="*/ 250257 h 422620"/>
                  <a:gd name="connsiteX8" fmla="*/ 27423 w 619377"/>
                  <a:gd name="connsiteY8" fmla="*/ 255069 h 422620"/>
                  <a:gd name="connsiteX9" fmla="*/ 152552 w 619377"/>
                  <a:gd name="connsiteY9" fmla="*/ 308008 h 422620"/>
                  <a:gd name="connsiteX10" fmla="*/ 219929 w 619377"/>
                  <a:gd name="connsiteY10" fmla="*/ 308008 h 422620"/>
                  <a:gd name="connsiteX11" fmla="*/ 70737 w 619377"/>
                  <a:gd name="connsiteY11" fmla="*/ 327259 h 422620"/>
                  <a:gd name="connsiteX12" fmla="*/ 210303 w 619377"/>
                  <a:gd name="connsiteY12" fmla="*/ 365760 h 422620"/>
                  <a:gd name="connsiteX13" fmla="*/ 417246 w 619377"/>
                  <a:gd name="connsiteY13" fmla="*/ 418699 h 422620"/>
                  <a:gd name="connsiteX14" fmla="*/ 542375 w 619377"/>
                  <a:gd name="connsiteY14" fmla="*/ 418699 h 422620"/>
                  <a:gd name="connsiteX15" fmla="*/ 542375 w 619377"/>
                  <a:gd name="connsiteY15" fmla="*/ 418699 h 422620"/>
                  <a:gd name="connsiteX0" fmla="*/ 619377 w 619377"/>
                  <a:gd name="connsiteY0" fmla="*/ 0 h 420481"/>
                  <a:gd name="connsiteX1" fmla="*/ 359495 w 619377"/>
                  <a:gd name="connsiteY1" fmla="*/ 86627 h 420481"/>
                  <a:gd name="connsiteX2" fmla="*/ 27423 w 619377"/>
                  <a:gd name="connsiteY2" fmla="*/ 14438 h 420481"/>
                  <a:gd name="connsiteX3" fmla="*/ 114051 w 619377"/>
                  <a:gd name="connsiteY3" fmla="*/ 101065 h 420481"/>
                  <a:gd name="connsiteX4" fmla="*/ 239179 w 619377"/>
                  <a:gd name="connsiteY4" fmla="*/ 158817 h 420481"/>
                  <a:gd name="connsiteX5" fmla="*/ 3360 w 619377"/>
                  <a:gd name="connsiteY5" fmla="*/ 144379 h 420481"/>
                  <a:gd name="connsiteX6" fmla="*/ 85175 w 619377"/>
                  <a:gd name="connsiteY6" fmla="*/ 211756 h 420481"/>
                  <a:gd name="connsiteX7" fmla="*/ 234367 w 619377"/>
                  <a:gd name="connsiteY7" fmla="*/ 250257 h 420481"/>
                  <a:gd name="connsiteX8" fmla="*/ 27423 w 619377"/>
                  <a:gd name="connsiteY8" fmla="*/ 255069 h 420481"/>
                  <a:gd name="connsiteX9" fmla="*/ 152552 w 619377"/>
                  <a:gd name="connsiteY9" fmla="*/ 308008 h 420481"/>
                  <a:gd name="connsiteX10" fmla="*/ 219929 w 619377"/>
                  <a:gd name="connsiteY10" fmla="*/ 308008 h 420481"/>
                  <a:gd name="connsiteX11" fmla="*/ 70737 w 619377"/>
                  <a:gd name="connsiteY11" fmla="*/ 327259 h 420481"/>
                  <a:gd name="connsiteX12" fmla="*/ 210303 w 619377"/>
                  <a:gd name="connsiteY12" fmla="*/ 365760 h 420481"/>
                  <a:gd name="connsiteX13" fmla="*/ 417246 w 619377"/>
                  <a:gd name="connsiteY13" fmla="*/ 418699 h 420481"/>
                  <a:gd name="connsiteX14" fmla="*/ 542375 w 619377"/>
                  <a:gd name="connsiteY14" fmla="*/ 418699 h 420481"/>
                  <a:gd name="connsiteX15" fmla="*/ 542375 w 619377"/>
                  <a:gd name="connsiteY15" fmla="*/ 418699 h 420481"/>
                  <a:gd name="connsiteX0" fmla="*/ 619377 w 619377"/>
                  <a:gd name="connsiteY0" fmla="*/ 0 h 420481"/>
                  <a:gd name="connsiteX1" fmla="*/ 359495 w 619377"/>
                  <a:gd name="connsiteY1" fmla="*/ 86627 h 420481"/>
                  <a:gd name="connsiteX2" fmla="*/ 27423 w 619377"/>
                  <a:gd name="connsiteY2" fmla="*/ 14438 h 420481"/>
                  <a:gd name="connsiteX3" fmla="*/ 114051 w 619377"/>
                  <a:gd name="connsiteY3" fmla="*/ 101065 h 420481"/>
                  <a:gd name="connsiteX4" fmla="*/ 239179 w 619377"/>
                  <a:gd name="connsiteY4" fmla="*/ 158817 h 420481"/>
                  <a:gd name="connsiteX5" fmla="*/ 3360 w 619377"/>
                  <a:gd name="connsiteY5" fmla="*/ 144379 h 420481"/>
                  <a:gd name="connsiteX6" fmla="*/ 85175 w 619377"/>
                  <a:gd name="connsiteY6" fmla="*/ 211756 h 420481"/>
                  <a:gd name="connsiteX7" fmla="*/ 234367 w 619377"/>
                  <a:gd name="connsiteY7" fmla="*/ 250257 h 420481"/>
                  <a:gd name="connsiteX8" fmla="*/ 27423 w 619377"/>
                  <a:gd name="connsiteY8" fmla="*/ 255069 h 420481"/>
                  <a:gd name="connsiteX9" fmla="*/ 152552 w 619377"/>
                  <a:gd name="connsiteY9" fmla="*/ 308008 h 420481"/>
                  <a:gd name="connsiteX10" fmla="*/ 219929 w 619377"/>
                  <a:gd name="connsiteY10" fmla="*/ 308008 h 420481"/>
                  <a:gd name="connsiteX11" fmla="*/ 70737 w 619377"/>
                  <a:gd name="connsiteY11" fmla="*/ 327259 h 420481"/>
                  <a:gd name="connsiteX12" fmla="*/ 417246 w 619377"/>
                  <a:gd name="connsiteY12" fmla="*/ 418699 h 420481"/>
                  <a:gd name="connsiteX13" fmla="*/ 542375 w 619377"/>
                  <a:gd name="connsiteY13" fmla="*/ 418699 h 420481"/>
                  <a:gd name="connsiteX14" fmla="*/ 542375 w 619377"/>
                  <a:gd name="connsiteY14" fmla="*/ 418699 h 420481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19929 w 619377"/>
                  <a:gd name="connsiteY10" fmla="*/ 308008 h 418699"/>
                  <a:gd name="connsiteX11" fmla="*/ 70737 w 619377"/>
                  <a:gd name="connsiteY11" fmla="*/ 327259 h 418699"/>
                  <a:gd name="connsiteX12" fmla="*/ 345056 w 619377"/>
                  <a:gd name="connsiteY12" fmla="*/ 409074 h 418699"/>
                  <a:gd name="connsiteX13" fmla="*/ 542375 w 619377"/>
                  <a:gd name="connsiteY13" fmla="*/ 418699 h 418699"/>
                  <a:gd name="connsiteX14" fmla="*/ 542375 w 619377"/>
                  <a:gd name="connsiteY14" fmla="*/ 418699 h 418699"/>
                  <a:gd name="connsiteX0" fmla="*/ 619377 w 619377"/>
                  <a:gd name="connsiteY0" fmla="*/ 0 h 423808"/>
                  <a:gd name="connsiteX1" fmla="*/ 359495 w 619377"/>
                  <a:gd name="connsiteY1" fmla="*/ 86627 h 423808"/>
                  <a:gd name="connsiteX2" fmla="*/ 27423 w 619377"/>
                  <a:gd name="connsiteY2" fmla="*/ 14438 h 423808"/>
                  <a:gd name="connsiteX3" fmla="*/ 114051 w 619377"/>
                  <a:gd name="connsiteY3" fmla="*/ 101065 h 423808"/>
                  <a:gd name="connsiteX4" fmla="*/ 239179 w 619377"/>
                  <a:gd name="connsiteY4" fmla="*/ 158817 h 423808"/>
                  <a:gd name="connsiteX5" fmla="*/ 3360 w 619377"/>
                  <a:gd name="connsiteY5" fmla="*/ 144379 h 423808"/>
                  <a:gd name="connsiteX6" fmla="*/ 85175 w 619377"/>
                  <a:gd name="connsiteY6" fmla="*/ 211756 h 423808"/>
                  <a:gd name="connsiteX7" fmla="*/ 234367 w 619377"/>
                  <a:gd name="connsiteY7" fmla="*/ 250257 h 423808"/>
                  <a:gd name="connsiteX8" fmla="*/ 27423 w 619377"/>
                  <a:gd name="connsiteY8" fmla="*/ 255069 h 423808"/>
                  <a:gd name="connsiteX9" fmla="*/ 152552 w 619377"/>
                  <a:gd name="connsiteY9" fmla="*/ 308008 h 423808"/>
                  <a:gd name="connsiteX10" fmla="*/ 219929 w 619377"/>
                  <a:gd name="connsiteY10" fmla="*/ 308008 h 423808"/>
                  <a:gd name="connsiteX11" fmla="*/ 70737 w 619377"/>
                  <a:gd name="connsiteY11" fmla="*/ 327259 h 423808"/>
                  <a:gd name="connsiteX12" fmla="*/ 345056 w 619377"/>
                  <a:gd name="connsiteY12" fmla="*/ 409074 h 423808"/>
                  <a:gd name="connsiteX13" fmla="*/ 542375 w 619377"/>
                  <a:gd name="connsiteY13" fmla="*/ 418699 h 423808"/>
                  <a:gd name="connsiteX14" fmla="*/ 542375 w 619377"/>
                  <a:gd name="connsiteY14" fmla="*/ 418699 h 423808"/>
                  <a:gd name="connsiteX0" fmla="*/ 619377 w 619377"/>
                  <a:gd name="connsiteY0" fmla="*/ 0 h 423808"/>
                  <a:gd name="connsiteX1" fmla="*/ 359495 w 619377"/>
                  <a:gd name="connsiteY1" fmla="*/ 86627 h 423808"/>
                  <a:gd name="connsiteX2" fmla="*/ 27423 w 619377"/>
                  <a:gd name="connsiteY2" fmla="*/ 14438 h 423808"/>
                  <a:gd name="connsiteX3" fmla="*/ 114051 w 619377"/>
                  <a:gd name="connsiteY3" fmla="*/ 101065 h 423808"/>
                  <a:gd name="connsiteX4" fmla="*/ 239179 w 619377"/>
                  <a:gd name="connsiteY4" fmla="*/ 158817 h 423808"/>
                  <a:gd name="connsiteX5" fmla="*/ 3360 w 619377"/>
                  <a:gd name="connsiteY5" fmla="*/ 144379 h 423808"/>
                  <a:gd name="connsiteX6" fmla="*/ 85175 w 619377"/>
                  <a:gd name="connsiteY6" fmla="*/ 211756 h 423808"/>
                  <a:gd name="connsiteX7" fmla="*/ 234367 w 619377"/>
                  <a:gd name="connsiteY7" fmla="*/ 250257 h 423808"/>
                  <a:gd name="connsiteX8" fmla="*/ 27423 w 619377"/>
                  <a:gd name="connsiteY8" fmla="*/ 255069 h 423808"/>
                  <a:gd name="connsiteX9" fmla="*/ 152552 w 619377"/>
                  <a:gd name="connsiteY9" fmla="*/ 308008 h 423808"/>
                  <a:gd name="connsiteX10" fmla="*/ 248504 w 619377"/>
                  <a:gd name="connsiteY10" fmla="*/ 314358 h 423808"/>
                  <a:gd name="connsiteX11" fmla="*/ 70737 w 619377"/>
                  <a:gd name="connsiteY11" fmla="*/ 327259 h 423808"/>
                  <a:gd name="connsiteX12" fmla="*/ 345056 w 619377"/>
                  <a:gd name="connsiteY12" fmla="*/ 409074 h 423808"/>
                  <a:gd name="connsiteX13" fmla="*/ 542375 w 619377"/>
                  <a:gd name="connsiteY13" fmla="*/ 418699 h 423808"/>
                  <a:gd name="connsiteX14" fmla="*/ 542375 w 619377"/>
                  <a:gd name="connsiteY14" fmla="*/ 418699 h 423808"/>
                  <a:gd name="connsiteX0" fmla="*/ 619377 w 619377"/>
                  <a:gd name="connsiteY0" fmla="*/ 0 h 418699"/>
                  <a:gd name="connsiteX1" fmla="*/ 359495 w 619377"/>
                  <a:gd name="connsiteY1" fmla="*/ 86627 h 418699"/>
                  <a:gd name="connsiteX2" fmla="*/ 27423 w 619377"/>
                  <a:gd name="connsiteY2" fmla="*/ 14438 h 418699"/>
                  <a:gd name="connsiteX3" fmla="*/ 114051 w 619377"/>
                  <a:gd name="connsiteY3" fmla="*/ 101065 h 418699"/>
                  <a:gd name="connsiteX4" fmla="*/ 239179 w 619377"/>
                  <a:gd name="connsiteY4" fmla="*/ 158817 h 418699"/>
                  <a:gd name="connsiteX5" fmla="*/ 3360 w 619377"/>
                  <a:gd name="connsiteY5" fmla="*/ 144379 h 418699"/>
                  <a:gd name="connsiteX6" fmla="*/ 85175 w 619377"/>
                  <a:gd name="connsiteY6" fmla="*/ 211756 h 418699"/>
                  <a:gd name="connsiteX7" fmla="*/ 234367 w 619377"/>
                  <a:gd name="connsiteY7" fmla="*/ 250257 h 418699"/>
                  <a:gd name="connsiteX8" fmla="*/ 27423 w 619377"/>
                  <a:gd name="connsiteY8" fmla="*/ 255069 h 418699"/>
                  <a:gd name="connsiteX9" fmla="*/ 152552 w 619377"/>
                  <a:gd name="connsiteY9" fmla="*/ 308008 h 418699"/>
                  <a:gd name="connsiteX10" fmla="*/ 248504 w 619377"/>
                  <a:gd name="connsiteY10" fmla="*/ 314358 h 418699"/>
                  <a:gd name="connsiteX11" fmla="*/ 19937 w 619377"/>
                  <a:gd name="connsiteY11" fmla="*/ 359009 h 418699"/>
                  <a:gd name="connsiteX12" fmla="*/ 345056 w 619377"/>
                  <a:gd name="connsiteY12" fmla="*/ 409074 h 418699"/>
                  <a:gd name="connsiteX13" fmla="*/ 542375 w 619377"/>
                  <a:gd name="connsiteY13" fmla="*/ 418699 h 418699"/>
                  <a:gd name="connsiteX14" fmla="*/ 542375 w 619377"/>
                  <a:gd name="connsiteY14" fmla="*/ 418699 h 418699"/>
                  <a:gd name="connsiteX0" fmla="*/ 664979 w 664979"/>
                  <a:gd name="connsiteY0" fmla="*/ 0 h 418699"/>
                  <a:gd name="connsiteX1" fmla="*/ 405097 w 664979"/>
                  <a:gd name="connsiteY1" fmla="*/ 86627 h 418699"/>
                  <a:gd name="connsiteX2" fmla="*/ 73025 w 664979"/>
                  <a:gd name="connsiteY2" fmla="*/ 14438 h 418699"/>
                  <a:gd name="connsiteX3" fmla="*/ 159653 w 664979"/>
                  <a:gd name="connsiteY3" fmla="*/ 101065 h 418699"/>
                  <a:gd name="connsiteX4" fmla="*/ 284781 w 664979"/>
                  <a:gd name="connsiteY4" fmla="*/ 158817 h 418699"/>
                  <a:gd name="connsiteX5" fmla="*/ 48962 w 664979"/>
                  <a:gd name="connsiteY5" fmla="*/ 144379 h 418699"/>
                  <a:gd name="connsiteX6" fmla="*/ 130777 w 664979"/>
                  <a:gd name="connsiteY6" fmla="*/ 211756 h 418699"/>
                  <a:gd name="connsiteX7" fmla="*/ 279969 w 664979"/>
                  <a:gd name="connsiteY7" fmla="*/ 250257 h 418699"/>
                  <a:gd name="connsiteX8" fmla="*/ 0 w 664979"/>
                  <a:gd name="connsiteY8" fmla="*/ 267769 h 418699"/>
                  <a:gd name="connsiteX9" fmla="*/ 198154 w 664979"/>
                  <a:gd name="connsiteY9" fmla="*/ 308008 h 418699"/>
                  <a:gd name="connsiteX10" fmla="*/ 294106 w 664979"/>
                  <a:gd name="connsiteY10" fmla="*/ 314358 h 418699"/>
                  <a:gd name="connsiteX11" fmla="*/ 65539 w 664979"/>
                  <a:gd name="connsiteY11" fmla="*/ 359009 h 418699"/>
                  <a:gd name="connsiteX12" fmla="*/ 390658 w 664979"/>
                  <a:gd name="connsiteY12" fmla="*/ 409074 h 418699"/>
                  <a:gd name="connsiteX13" fmla="*/ 587977 w 664979"/>
                  <a:gd name="connsiteY13" fmla="*/ 418699 h 418699"/>
                  <a:gd name="connsiteX14" fmla="*/ 587977 w 664979"/>
                  <a:gd name="connsiteY14" fmla="*/ 418699 h 418699"/>
                  <a:gd name="connsiteX0" fmla="*/ 728479 w 728479"/>
                  <a:gd name="connsiteY0" fmla="*/ 0 h 418699"/>
                  <a:gd name="connsiteX1" fmla="*/ 468597 w 728479"/>
                  <a:gd name="connsiteY1" fmla="*/ 86627 h 418699"/>
                  <a:gd name="connsiteX2" fmla="*/ 136525 w 728479"/>
                  <a:gd name="connsiteY2" fmla="*/ 14438 h 418699"/>
                  <a:gd name="connsiteX3" fmla="*/ 223153 w 728479"/>
                  <a:gd name="connsiteY3" fmla="*/ 101065 h 418699"/>
                  <a:gd name="connsiteX4" fmla="*/ 348281 w 728479"/>
                  <a:gd name="connsiteY4" fmla="*/ 158817 h 418699"/>
                  <a:gd name="connsiteX5" fmla="*/ 112462 w 728479"/>
                  <a:gd name="connsiteY5" fmla="*/ 144379 h 418699"/>
                  <a:gd name="connsiteX6" fmla="*/ 194277 w 728479"/>
                  <a:gd name="connsiteY6" fmla="*/ 211756 h 418699"/>
                  <a:gd name="connsiteX7" fmla="*/ 343469 w 728479"/>
                  <a:gd name="connsiteY7" fmla="*/ 250257 h 418699"/>
                  <a:gd name="connsiteX8" fmla="*/ 0 w 728479"/>
                  <a:gd name="connsiteY8" fmla="*/ 267769 h 418699"/>
                  <a:gd name="connsiteX9" fmla="*/ 261654 w 728479"/>
                  <a:gd name="connsiteY9" fmla="*/ 308008 h 418699"/>
                  <a:gd name="connsiteX10" fmla="*/ 357606 w 728479"/>
                  <a:gd name="connsiteY10" fmla="*/ 314358 h 418699"/>
                  <a:gd name="connsiteX11" fmla="*/ 129039 w 728479"/>
                  <a:gd name="connsiteY11" fmla="*/ 359009 h 418699"/>
                  <a:gd name="connsiteX12" fmla="*/ 454158 w 728479"/>
                  <a:gd name="connsiteY12" fmla="*/ 409074 h 418699"/>
                  <a:gd name="connsiteX13" fmla="*/ 651477 w 728479"/>
                  <a:gd name="connsiteY13" fmla="*/ 418699 h 418699"/>
                  <a:gd name="connsiteX14" fmla="*/ 651477 w 728479"/>
                  <a:gd name="connsiteY14" fmla="*/ 418699 h 418699"/>
                  <a:gd name="connsiteX0" fmla="*/ 728479 w 728479"/>
                  <a:gd name="connsiteY0" fmla="*/ 0 h 418699"/>
                  <a:gd name="connsiteX1" fmla="*/ 468597 w 728479"/>
                  <a:gd name="connsiteY1" fmla="*/ 86627 h 418699"/>
                  <a:gd name="connsiteX2" fmla="*/ 136525 w 728479"/>
                  <a:gd name="connsiteY2" fmla="*/ 14438 h 418699"/>
                  <a:gd name="connsiteX3" fmla="*/ 223153 w 728479"/>
                  <a:gd name="connsiteY3" fmla="*/ 101065 h 418699"/>
                  <a:gd name="connsiteX4" fmla="*/ 348281 w 728479"/>
                  <a:gd name="connsiteY4" fmla="*/ 158817 h 418699"/>
                  <a:gd name="connsiteX5" fmla="*/ 112462 w 728479"/>
                  <a:gd name="connsiteY5" fmla="*/ 144379 h 418699"/>
                  <a:gd name="connsiteX6" fmla="*/ 194277 w 728479"/>
                  <a:gd name="connsiteY6" fmla="*/ 211756 h 418699"/>
                  <a:gd name="connsiteX7" fmla="*/ 343469 w 728479"/>
                  <a:gd name="connsiteY7" fmla="*/ 250257 h 418699"/>
                  <a:gd name="connsiteX8" fmla="*/ 0 w 728479"/>
                  <a:gd name="connsiteY8" fmla="*/ 267769 h 418699"/>
                  <a:gd name="connsiteX9" fmla="*/ 261654 w 728479"/>
                  <a:gd name="connsiteY9" fmla="*/ 308008 h 418699"/>
                  <a:gd name="connsiteX10" fmla="*/ 357606 w 728479"/>
                  <a:gd name="connsiteY10" fmla="*/ 314358 h 418699"/>
                  <a:gd name="connsiteX11" fmla="*/ 129039 w 728479"/>
                  <a:gd name="connsiteY11" fmla="*/ 359009 h 418699"/>
                  <a:gd name="connsiteX12" fmla="*/ 454158 w 728479"/>
                  <a:gd name="connsiteY12" fmla="*/ 409074 h 418699"/>
                  <a:gd name="connsiteX13" fmla="*/ 651477 w 728479"/>
                  <a:gd name="connsiteY13" fmla="*/ 418699 h 418699"/>
                  <a:gd name="connsiteX14" fmla="*/ 651477 w 728479"/>
                  <a:gd name="connsiteY14" fmla="*/ 418699 h 418699"/>
                  <a:gd name="connsiteX0" fmla="*/ 728479 w 728479"/>
                  <a:gd name="connsiteY0" fmla="*/ 0 h 418699"/>
                  <a:gd name="connsiteX1" fmla="*/ 468597 w 728479"/>
                  <a:gd name="connsiteY1" fmla="*/ 86627 h 418699"/>
                  <a:gd name="connsiteX2" fmla="*/ 136525 w 728479"/>
                  <a:gd name="connsiteY2" fmla="*/ 14438 h 418699"/>
                  <a:gd name="connsiteX3" fmla="*/ 223153 w 728479"/>
                  <a:gd name="connsiteY3" fmla="*/ 101065 h 418699"/>
                  <a:gd name="connsiteX4" fmla="*/ 348281 w 728479"/>
                  <a:gd name="connsiteY4" fmla="*/ 158817 h 418699"/>
                  <a:gd name="connsiteX5" fmla="*/ 112462 w 728479"/>
                  <a:gd name="connsiteY5" fmla="*/ 144379 h 418699"/>
                  <a:gd name="connsiteX6" fmla="*/ 194277 w 728479"/>
                  <a:gd name="connsiteY6" fmla="*/ 211756 h 418699"/>
                  <a:gd name="connsiteX7" fmla="*/ 343469 w 728479"/>
                  <a:gd name="connsiteY7" fmla="*/ 250257 h 418699"/>
                  <a:gd name="connsiteX8" fmla="*/ 0 w 728479"/>
                  <a:gd name="connsiteY8" fmla="*/ 267769 h 418699"/>
                  <a:gd name="connsiteX9" fmla="*/ 261654 w 728479"/>
                  <a:gd name="connsiteY9" fmla="*/ 308008 h 418699"/>
                  <a:gd name="connsiteX10" fmla="*/ 357606 w 728479"/>
                  <a:gd name="connsiteY10" fmla="*/ 314358 h 418699"/>
                  <a:gd name="connsiteX11" fmla="*/ 129039 w 728479"/>
                  <a:gd name="connsiteY11" fmla="*/ 359009 h 418699"/>
                  <a:gd name="connsiteX12" fmla="*/ 454158 w 728479"/>
                  <a:gd name="connsiteY12" fmla="*/ 409074 h 418699"/>
                  <a:gd name="connsiteX13" fmla="*/ 651477 w 728479"/>
                  <a:gd name="connsiteY13" fmla="*/ 418699 h 418699"/>
                  <a:gd name="connsiteX14" fmla="*/ 651477 w 728479"/>
                  <a:gd name="connsiteY14" fmla="*/ 418699 h 418699"/>
                  <a:gd name="connsiteX0" fmla="*/ 728479 w 728479"/>
                  <a:gd name="connsiteY0" fmla="*/ 0 h 418699"/>
                  <a:gd name="connsiteX1" fmla="*/ 468597 w 728479"/>
                  <a:gd name="connsiteY1" fmla="*/ 86627 h 418699"/>
                  <a:gd name="connsiteX2" fmla="*/ 136525 w 728479"/>
                  <a:gd name="connsiteY2" fmla="*/ 14438 h 418699"/>
                  <a:gd name="connsiteX3" fmla="*/ 223153 w 728479"/>
                  <a:gd name="connsiteY3" fmla="*/ 101065 h 418699"/>
                  <a:gd name="connsiteX4" fmla="*/ 348281 w 728479"/>
                  <a:gd name="connsiteY4" fmla="*/ 158817 h 418699"/>
                  <a:gd name="connsiteX5" fmla="*/ 112462 w 728479"/>
                  <a:gd name="connsiteY5" fmla="*/ 144379 h 418699"/>
                  <a:gd name="connsiteX6" fmla="*/ 194277 w 728479"/>
                  <a:gd name="connsiteY6" fmla="*/ 211756 h 418699"/>
                  <a:gd name="connsiteX7" fmla="*/ 343469 w 728479"/>
                  <a:gd name="connsiteY7" fmla="*/ 250257 h 418699"/>
                  <a:gd name="connsiteX8" fmla="*/ 0 w 728479"/>
                  <a:gd name="connsiteY8" fmla="*/ 267769 h 418699"/>
                  <a:gd name="connsiteX9" fmla="*/ 261654 w 728479"/>
                  <a:gd name="connsiteY9" fmla="*/ 308008 h 418699"/>
                  <a:gd name="connsiteX10" fmla="*/ 357606 w 728479"/>
                  <a:gd name="connsiteY10" fmla="*/ 314358 h 418699"/>
                  <a:gd name="connsiteX11" fmla="*/ 122689 w 728479"/>
                  <a:gd name="connsiteY11" fmla="*/ 390759 h 418699"/>
                  <a:gd name="connsiteX12" fmla="*/ 454158 w 728479"/>
                  <a:gd name="connsiteY12" fmla="*/ 409074 h 418699"/>
                  <a:gd name="connsiteX13" fmla="*/ 651477 w 728479"/>
                  <a:gd name="connsiteY13" fmla="*/ 418699 h 418699"/>
                  <a:gd name="connsiteX14" fmla="*/ 651477 w 728479"/>
                  <a:gd name="connsiteY14" fmla="*/ 418699 h 41869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112462 w 728479"/>
                  <a:gd name="connsiteY5" fmla="*/ 14437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61654 w 728479"/>
                  <a:gd name="connsiteY9" fmla="*/ 308008 h 425489"/>
                  <a:gd name="connsiteX10" fmla="*/ 357606 w 728479"/>
                  <a:gd name="connsiteY10" fmla="*/ 314358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112462 w 728479"/>
                  <a:gd name="connsiteY5" fmla="*/ 14437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57606 w 728479"/>
                  <a:gd name="connsiteY10" fmla="*/ 314358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112462 w 728479"/>
                  <a:gd name="connsiteY5" fmla="*/ 14437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57606 w 728479"/>
                  <a:gd name="connsiteY10" fmla="*/ 314358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112462 w 728479"/>
                  <a:gd name="connsiteY5" fmla="*/ 14437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38556 w 728479"/>
                  <a:gd name="connsiteY10" fmla="*/ 336583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77537 w 728479"/>
                  <a:gd name="connsiteY5" fmla="*/ 13802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38556 w 728479"/>
                  <a:gd name="connsiteY10" fmla="*/ 336583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77537 w 728479"/>
                  <a:gd name="connsiteY5" fmla="*/ 13802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38556 w 728479"/>
                  <a:gd name="connsiteY10" fmla="*/ 336583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77537 w 728479"/>
                  <a:gd name="connsiteY5" fmla="*/ 13802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38556 w 728479"/>
                  <a:gd name="connsiteY10" fmla="*/ 336583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25489"/>
                  <a:gd name="connsiteX1" fmla="*/ 468597 w 728479"/>
                  <a:gd name="connsiteY1" fmla="*/ 86627 h 425489"/>
                  <a:gd name="connsiteX2" fmla="*/ 136525 w 728479"/>
                  <a:gd name="connsiteY2" fmla="*/ 14438 h 425489"/>
                  <a:gd name="connsiteX3" fmla="*/ 223153 w 728479"/>
                  <a:gd name="connsiteY3" fmla="*/ 101065 h 425489"/>
                  <a:gd name="connsiteX4" fmla="*/ 348281 w 728479"/>
                  <a:gd name="connsiteY4" fmla="*/ 158817 h 425489"/>
                  <a:gd name="connsiteX5" fmla="*/ 77537 w 728479"/>
                  <a:gd name="connsiteY5" fmla="*/ 138029 h 425489"/>
                  <a:gd name="connsiteX6" fmla="*/ 194277 w 728479"/>
                  <a:gd name="connsiteY6" fmla="*/ 211756 h 425489"/>
                  <a:gd name="connsiteX7" fmla="*/ 343469 w 728479"/>
                  <a:gd name="connsiteY7" fmla="*/ 250257 h 425489"/>
                  <a:gd name="connsiteX8" fmla="*/ 0 w 728479"/>
                  <a:gd name="connsiteY8" fmla="*/ 267769 h 425489"/>
                  <a:gd name="connsiteX9" fmla="*/ 258479 w 728479"/>
                  <a:gd name="connsiteY9" fmla="*/ 333408 h 425489"/>
                  <a:gd name="connsiteX10" fmla="*/ 338556 w 728479"/>
                  <a:gd name="connsiteY10" fmla="*/ 336583 h 425489"/>
                  <a:gd name="connsiteX11" fmla="*/ 122689 w 728479"/>
                  <a:gd name="connsiteY11" fmla="*/ 390759 h 425489"/>
                  <a:gd name="connsiteX12" fmla="*/ 454158 w 728479"/>
                  <a:gd name="connsiteY12" fmla="*/ 409074 h 425489"/>
                  <a:gd name="connsiteX13" fmla="*/ 651477 w 728479"/>
                  <a:gd name="connsiteY13" fmla="*/ 418699 h 425489"/>
                  <a:gd name="connsiteX14" fmla="*/ 651477 w 728479"/>
                  <a:gd name="connsiteY14" fmla="*/ 418699 h 425489"/>
                  <a:gd name="connsiteX0" fmla="*/ 728479 w 728479"/>
                  <a:gd name="connsiteY0" fmla="*/ 0 h 441027"/>
                  <a:gd name="connsiteX1" fmla="*/ 468597 w 728479"/>
                  <a:gd name="connsiteY1" fmla="*/ 86627 h 441027"/>
                  <a:gd name="connsiteX2" fmla="*/ 136525 w 728479"/>
                  <a:gd name="connsiteY2" fmla="*/ 14438 h 441027"/>
                  <a:gd name="connsiteX3" fmla="*/ 223153 w 728479"/>
                  <a:gd name="connsiteY3" fmla="*/ 101065 h 441027"/>
                  <a:gd name="connsiteX4" fmla="*/ 348281 w 728479"/>
                  <a:gd name="connsiteY4" fmla="*/ 158817 h 441027"/>
                  <a:gd name="connsiteX5" fmla="*/ 77537 w 728479"/>
                  <a:gd name="connsiteY5" fmla="*/ 138029 h 441027"/>
                  <a:gd name="connsiteX6" fmla="*/ 194277 w 728479"/>
                  <a:gd name="connsiteY6" fmla="*/ 211756 h 441027"/>
                  <a:gd name="connsiteX7" fmla="*/ 343469 w 728479"/>
                  <a:gd name="connsiteY7" fmla="*/ 250257 h 441027"/>
                  <a:gd name="connsiteX8" fmla="*/ 0 w 728479"/>
                  <a:gd name="connsiteY8" fmla="*/ 267769 h 441027"/>
                  <a:gd name="connsiteX9" fmla="*/ 258479 w 728479"/>
                  <a:gd name="connsiteY9" fmla="*/ 333408 h 441027"/>
                  <a:gd name="connsiteX10" fmla="*/ 338556 w 728479"/>
                  <a:gd name="connsiteY10" fmla="*/ 336583 h 441027"/>
                  <a:gd name="connsiteX11" fmla="*/ 122689 w 728479"/>
                  <a:gd name="connsiteY11" fmla="*/ 390759 h 441027"/>
                  <a:gd name="connsiteX12" fmla="*/ 466858 w 728479"/>
                  <a:gd name="connsiteY12" fmla="*/ 440824 h 441027"/>
                  <a:gd name="connsiteX13" fmla="*/ 651477 w 728479"/>
                  <a:gd name="connsiteY13" fmla="*/ 418699 h 441027"/>
                  <a:gd name="connsiteX14" fmla="*/ 651477 w 728479"/>
                  <a:gd name="connsiteY14" fmla="*/ 418699 h 441027"/>
                  <a:gd name="connsiteX0" fmla="*/ 728479 w 728479"/>
                  <a:gd name="connsiteY0" fmla="*/ 0 h 443646"/>
                  <a:gd name="connsiteX1" fmla="*/ 468597 w 728479"/>
                  <a:gd name="connsiteY1" fmla="*/ 86627 h 443646"/>
                  <a:gd name="connsiteX2" fmla="*/ 136525 w 728479"/>
                  <a:gd name="connsiteY2" fmla="*/ 14438 h 443646"/>
                  <a:gd name="connsiteX3" fmla="*/ 223153 w 728479"/>
                  <a:gd name="connsiteY3" fmla="*/ 101065 h 443646"/>
                  <a:gd name="connsiteX4" fmla="*/ 348281 w 728479"/>
                  <a:gd name="connsiteY4" fmla="*/ 158817 h 443646"/>
                  <a:gd name="connsiteX5" fmla="*/ 77537 w 728479"/>
                  <a:gd name="connsiteY5" fmla="*/ 138029 h 443646"/>
                  <a:gd name="connsiteX6" fmla="*/ 194277 w 728479"/>
                  <a:gd name="connsiteY6" fmla="*/ 211756 h 443646"/>
                  <a:gd name="connsiteX7" fmla="*/ 343469 w 728479"/>
                  <a:gd name="connsiteY7" fmla="*/ 250257 h 443646"/>
                  <a:gd name="connsiteX8" fmla="*/ 0 w 728479"/>
                  <a:gd name="connsiteY8" fmla="*/ 267769 h 443646"/>
                  <a:gd name="connsiteX9" fmla="*/ 258479 w 728479"/>
                  <a:gd name="connsiteY9" fmla="*/ 333408 h 443646"/>
                  <a:gd name="connsiteX10" fmla="*/ 338556 w 728479"/>
                  <a:gd name="connsiteY10" fmla="*/ 336583 h 443646"/>
                  <a:gd name="connsiteX11" fmla="*/ 122689 w 728479"/>
                  <a:gd name="connsiteY11" fmla="*/ 390759 h 443646"/>
                  <a:gd name="connsiteX12" fmla="*/ 306038 w 728479"/>
                  <a:gd name="connsiteY12" fmla="*/ 437810 h 443646"/>
                  <a:gd name="connsiteX13" fmla="*/ 466858 w 728479"/>
                  <a:gd name="connsiteY13" fmla="*/ 440824 h 443646"/>
                  <a:gd name="connsiteX14" fmla="*/ 651477 w 728479"/>
                  <a:gd name="connsiteY14" fmla="*/ 418699 h 443646"/>
                  <a:gd name="connsiteX15" fmla="*/ 651477 w 728479"/>
                  <a:gd name="connsiteY15" fmla="*/ 418699 h 443646"/>
                  <a:gd name="connsiteX0" fmla="*/ 728479 w 728479"/>
                  <a:gd name="connsiteY0" fmla="*/ 0 h 443646"/>
                  <a:gd name="connsiteX1" fmla="*/ 468597 w 728479"/>
                  <a:gd name="connsiteY1" fmla="*/ 86627 h 443646"/>
                  <a:gd name="connsiteX2" fmla="*/ 136525 w 728479"/>
                  <a:gd name="connsiteY2" fmla="*/ 14438 h 443646"/>
                  <a:gd name="connsiteX3" fmla="*/ 223153 w 728479"/>
                  <a:gd name="connsiteY3" fmla="*/ 101065 h 443646"/>
                  <a:gd name="connsiteX4" fmla="*/ 348281 w 728479"/>
                  <a:gd name="connsiteY4" fmla="*/ 158817 h 443646"/>
                  <a:gd name="connsiteX5" fmla="*/ 77537 w 728479"/>
                  <a:gd name="connsiteY5" fmla="*/ 138029 h 443646"/>
                  <a:gd name="connsiteX6" fmla="*/ 194277 w 728479"/>
                  <a:gd name="connsiteY6" fmla="*/ 211756 h 443646"/>
                  <a:gd name="connsiteX7" fmla="*/ 343469 w 728479"/>
                  <a:gd name="connsiteY7" fmla="*/ 250257 h 443646"/>
                  <a:gd name="connsiteX8" fmla="*/ 0 w 728479"/>
                  <a:gd name="connsiteY8" fmla="*/ 267769 h 443646"/>
                  <a:gd name="connsiteX9" fmla="*/ 258479 w 728479"/>
                  <a:gd name="connsiteY9" fmla="*/ 333408 h 443646"/>
                  <a:gd name="connsiteX10" fmla="*/ 338556 w 728479"/>
                  <a:gd name="connsiteY10" fmla="*/ 336583 h 443646"/>
                  <a:gd name="connsiteX11" fmla="*/ 122689 w 728479"/>
                  <a:gd name="connsiteY11" fmla="*/ 390759 h 443646"/>
                  <a:gd name="connsiteX12" fmla="*/ 306038 w 728479"/>
                  <a:gd name="connsiteY12" fmla="*/ 437810 h 443646"/>
                  <a:gd name="connsiteX13" fmla="*/ 466858 w 728479"/>
                  <a:gd name="connsiteY13" fmla="*/ 440824 h 443646"/>
                  <a:gd name="connsiteX14" fmla="*/ 651477 w 728479"/>
                  <a:gd name="connsiteY14" fmla="*/ 418699 h 443646"/>
                  <a:gd name="connsiteX15" fmla="*/ 651477 w 728479"/>
                  <a:gd name="connsiteY15" fmla="*/ 418699 h 443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728479" h="443646">
                    <a:moveTo>
                      <a:pt x="728479" y="0"/>
                    </a:moveTo>
                    <a:cubicBezTo>
                      <a:pt x="641852" y="28876"/>
                      <a:pt x="567256" y="84221"/>
                      <a:pt x="468597" y="86627"/>
                    </a:cubicBezTo>
                    <a:cubicBezTo>
                      <a:pt x="369938" y="89033"/>
                      <a:pt x="164732" y="-35593"/>
                      <a:pt x="136525" y="14438"/>
                    </a:cubicBezTo>
                    <a:cubicBezTo>
                      <a:pt x="108251" y="46489"/>
                      <a:pt x="194277" y="72189"/>
                      <a:pt x="223153" y="101065"/>
                    </a:cubicBezTo>
                    <a:lnTo>
                      <a:pt x="348281" y="158817"/>
                    </a:lnTo>
                    <a:cubicBezTo>
                      <a:pt x="258033" y="151888"/>
                      <a:pt x="66185" y="94158"/>
                      <a:pt x="77537" y="138029"/>
                    </a:cubicBezTo>
                    <a:cubicBezTo>
                      <a:pt x="59089" y="150863"/>
                      <a:pt x="149955" y="193051"/>
                      <a:pt x="194277" y="211756"/>
                    </a:cubicBezTo>
                    <a:cubicBezTo>
                      <a:pt x="238599" y="230461"/>
                      <a:pt x="360313" y="247049"/>
                      <a:pt x="343469" y="250257"/>
                    </a:cubicBezTo>
                    <a:cubicBezTo>
                      <a:pt x="228979" y="256094"/>
                      <a:pt x="16065" y="223832"/>
                      <a:pt x="0" y="267769"/>
                    </a:cubicBezTo>
                    <a:cubicBezTo>
                      <a:pt x="60449" y="293499"/>
                      <a:pt x="171261" y="319995"/>
                      <a:pt x="258479" y="333408"/>
                    </a:cubicBezTo>
                    <a:cubicBezTo>
                      <a:pt x="342321" y="330233"/>
                      <a:pt x="305514" y="342933"/>
                      <a:pt x="338556" y="336583"/>
                    </a:cubicBezTo>
                    <a:lnTo>
                      <a:pt x="122689" y="390759"/>
                    </a:lnTo>
                    <a:cubicBezTo>
                      <a:pt x="114094" y="407630"/>
                      <a:pt x="248677" y="429466"/>
                      <a:pt x="306038" y="437810"/>
                    </a:cubicBezTo>
                    <a:cubicBezTo>
                      <a:pt x="363399" y="446154"/>
                      <a:pt x="409285" y="444009"/>
                      <a:pt x="466858" y="440824"/>
                    </a:cubicBezTo>
                    <a:cubicBezTo>
                      <a:pt x="524431" y="437639"/>
                      <a:pt x="589937" y="426074"/>
                      <a:pt x="651477" y="418699"/>
                    </a:cubicBezTo>
                    <a:lnTo>
                      <a:pt x="651477" y="418699"/>
                    </a:lnTo>
                  </a:path>
                </a:pathLst>
              </a:custGeom>
              <a:solidFill>
                <a:srgbClr val="ECC6B6"/>
              </a:solidFill>
              <a:ln w="666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39" name="テキスト ボックス 238">
              <a:extLst>
                <a:ext uri="{FF2B5EF4-FFF2-40B4-BE49-F238E27FC236}">
                  <a16:creationId xmlns:a16="http://schemas.microsoft.com/office/drawing/2014/main" id="{83790EFB-B59A-0114-734A-15278A33A20C}"/>
                </a:ext>
              </a:extLst>
            </p:cNvPr>
            <p:cNvSpPr txBox="1">
              <a:spLocks/>
            </p:cNvSpPr>
            <p:nvPr/>
          </p:nvSpPr>
          <p:spPr>
            <a:xfrm rot="19730010">
              <a:off x="4104483" y="3670431"/>
              <a:ext cx="3224361" cy="2628619"/>
            </a:xfrm>
            <a:custGeom>
              <a:avLst/>
              <a:gdLst/>
              <a:ahLst/>
              <a:cxnLst/>
              <a:rect l="l" t="t" r="r" b="b"/>
              <a:pathLst>
                <a:path w="3224361" h="2628619">
                  <a:moveTo>
                    <a:pt x="977364" y="1927595"/>
                  </a:moveTo>
                  <a:cubicBezTo>
                    <a:pt x="970579" y="1924690"/>
                    <a:pt x="965192" y="1923723"/>
                    <a:pt x="961201" y="1924694"/>
                  </a:cubicBezTo>
                  <a:cubicBezTo>
                    <a:pt x="957209" y="1925665"/>
                    <a:pt x="953804" y="1927881"/>
                    <a:pt x="950982" y="1931342"/>
                  </a:cubicBezTo>
                  <a:cubicBezTo>
                    <a:pt x="944526" y="1939264"/>
                    <a:pt x="946105" y="1947143"/>
                    <a:pt x="955719" y="1954978"/>
                  </a:cubicBezTo>
                  <a:cubicBezTo>
                    <a:pt x="962180" y="1960243"/>
                    <a:pt x="968645" y="1962793"/>
                    <a:pt x="975117" y="1962627"/>
                  </a:cubicBezTo>
                  <a:cubicBezTo>
                    <a:pt x="981588" y="1962461"/>
                    <a:pt x="987287" y="1960610"/>
                    <a:pt x="992217" y="1957075"/>
                  </a:cubicBezTo>
                  <a:lnTo>
                    <a:pt x="1002653" y="1944270"/>
                  </a:lnTo>
                  <a:cubicBezTo>
                    <a:pt x="992577" y="1936058"/>
                    <a:pt x="984148" y="1930500"/>
                    <a:pt x="977364" y="1927595"/>
                  </a:cubicBezTo>
                  <a:close/>
                  <a:moveTo>
                    <a:pt x="1457699" y="2198264"/>
                  </a:moveTo>
                  <a:cubicBezTo>
                    <a:pt x="1458845" y="2198856"/>
                    <a:pt x="1459610" y="2199752"/>
                    <a:pt x="1459994" y="2200956"/>
                  </a:cubicBezTo>
                  <a:cubicBezTo>
                    <a:pt x="1460379" y="2202158"/>
                    <a:pt x="1460275" y="2203333"/>
                    <a:pt x="1459684" y="2204480"/>
                  </a:cubicBezTo>
                  <a:lnTo>
                    <a:pt x="1447473" y="2228156"/>
                  </a:lnTo>
                  <a:cubicBezTo>
                    <a:pt x="1446881" y="2229303"/>
                    <a:pt x="1445984" y="2230068"/>
                    <a:pt x="1444781" y="2230452"/>
                  </a:cubicBezTo>
                  <a:cubicBezTo>
                    <a:pt x="1443578" y="2230837"/>
                    <a:pt x="1442404" y="2230733"/>
                    <a:pt x="1441257" y="2230142"/>
                  </a:cubicBezTo>
                  <a:lnTo>
                    <a:pt x="1377106" y="2197054"/>
                  </a:lnTo>
                  <a:cubicBezTo>
                    <a:pt x="1375959" y="2196464"/>
                    <a:pt x="1375194" y="2195566"/>
                    <a:pt x="1374809" y="2194364"/>
                  </a:cubicBezTo>
                  <a:cubicBezTo>
                    <a:pt x="1374425" y="2193160"/>
                    <a:pt x="1374529" y="2191986"/>
                    <a:pt x="1375120" y="2190840"/>
                  </a:cubicBezTo>
                  <a:lnTo>
                    <a:pt x="1387331" y="2167163"/>
                  </a:lnTo>
                  <a:cubicBezTo>
                    <a:pt x="1387922" y="2166017"/>
                    <a:pt x="1388820" y="2165251"/>
                    <a:pt x="1390023" y="2164867"/>
                  </a:cubicBezTo>
                  <a:cubicBezTo>
                    <a:pt x="1391226" y="2164483"/>
                    <a:pt x="1392401" y="2164586"/>
                    <a:pt x="1393547" y="2165177"/>
                  </a:cubicBezTo>
                  <a:close/>
                  <a:moveTo>
                    <a:pt x="1228273" y="2000749"/>
                  </a:moveTo>
                  <a:cubicBezTo>
                    <a:pt x="1229360" y="2001443"/>
                    <a:pt x="1230223" y="2002582"/>
                    <a:pt x="1230860" y="2004165"/>
                  </a:cubicBezTo>
                  <a:cubicBezTo>
                    <a:pt x="1234600" y="2013613"/>
                    <a:pt x="1236903" y="2022086"/>
                    <a:pt x="1237769" y="2029582"/>
                  </a:cubicBezTo>
                  <a:cubicBezTo>
                    <a:pt x="1237874" y="2030709"/>
                    <a:pt x="1237850" y="2031576"/>
                    <a:pt x="1237697" y="2032185"/>
                  </a:cubicBezTo>
                  <a:cubicBezTo>
                    <a:pt x="1237544" y="2032793"/>
                    <a:pt x="1237148" y="2033599"/>
                    <a:pt x="1236507" y="2034603"/>
                  </a:cubicBezTo>
                  <a:cubicBezTo>
                    <a:pt x="1231010" y="2043218"/>
                    <a:pt x="1226453" y="2053404"/>
                    <a:pt x="1222835" y="2065161"/>
                  </a:cubicBezTo>
                  <a:cubicBezTo>
                    <a:pt x="1219217" y="2076917"/>
                    <a:pt x="1216916" y="2088455"/>
                    <a:pt x="1215932" y="2099773"/>
                  </a:cubicBezTo>
                  <a:cubicBezTo>
                    <a:pt x="1214948" y="2111091"/>
                    <a:pt x="1215494" y="2120473"/>
                    <a:pt x="1217570" y="2127918"/>
                  </a:cubicBezTo>
                  <a:lnTo>
                    <a:pt x="1218197" y="2128318"/>
                  </a:lnTo>
                  <a:cubicBezTo>
                    <a:pt x="1223314" y="2125462"/>
                    <a:pt x="1230197" y="2120350"/>
                    <a:pt x="1238842" y="2112979"/>
                  </a:cubicBezTo>
                  <a:cubicBezTo>
                    <a:pt x="1247489" y="2105608"/>
                    <a:pt x="1255976" y="2097518"/>
                    <a:pt x="1264304" y="2088708"/>
                  </a:cubicBezTo>
                  <a:cubicBezTo>
                    <a:pt x="1272632" y="2079899"/>
                    <a:pt x="1279065" y="2071939"/>
                    <a:pt x="1283601" y="2064830"/>
                  </a:cubicBezTo>
                  <a:cubicBezTo>
                    <a:pt x="1284348" y="2063659"/>
                    <a:pt x="1284931" y="2062883"/>
                    <a:pt x="1285350" y="2062503"/>
                  </a:cubicBezTo>
                  <a:cubicBezTo>
                    <a:pt x="1285769" y="2062123"/>
                    <a:pt x="1286511" y="2061744"/>
                    <a:pt x="1287577" y="2061365"/>
                  </a:cubicBezTo>
                  <a:cubicBezTo>
                    <a:pt x="1294604" y="2059022"/>
                    <a:pt x="1303174" y="2057488"/>
                    <a:pt x="1313289" y="2056762"/>
                  </a:cubicBezTo>
                  <a:cubicBezTo>
                    <a:pt x="1314993" y="2056673"/>
                    <a:pt x="1316348" y="2056948"/>
                    <a:pt x="1317351" y="2057588"/>
                  </a:cubicBezTo>
                  <a:cubicBezTo>
                    <a:pt x="1318522" y="2058336"/>
                    <a:pt x="1319343" y="2059447"/>
                    <a:pt x="1319813" y="2060925"/>
                  </a:cubicBezTo>
                  <a:cubicBezTo>
                    <a:pt x="1323355" y="2070130"/>
                    <a:pt x="1325575" y="2078548"/>
                    <a:pt x="1326471" y="2086182"/>
                  </a:cubicBezTo>
                  <a:cubicBezTo>
                    <a:pt x="1326576" y="2087308"/>
                    <a:pt x="1326531" y="2088163"/>
                    <a:pt x="1326337" y="2088744"/>
                  </a:cubicBezTo>
                  <a:cubicBezTo>
                    <a:pt x="1326142" y="2089326"/>
                    <a:pt x="1325697" y="2090161"/>
                    <a:pt x="1325003" y="2091249"/>
                  </a:cubicBezTo>
                  <a:cubicBezTo>
                    <a:pt x="1320040" y="2099027"/>
                    <a:pt x="1312118" y="2108214"/>
                    <a:pt x="1301239" y="2118808"/>
                  </a:cubicBezTo>
                  <a:cubicBezTo>
                    <a:pt x="1290359" y="2129402"/>
                    <a:pt x="1277548" y="2140119"/>
                    <a:pt x="1262806" y="2150956"/>
                  </a:cubicBezTo>
                  <a:cubicBezTo>
                    <a:pt x="1248064" y="2161793"/>
                    <a:pt x="1232782" y="2171403"/>
                    <a:pt x="1216958" y="2179784"/>
                  </a:cubicBezTo>
                  <a:cubicBezTo>
                    <a:pt x="1192721" y="2192684"/>
                    <a:pt x="1170815" y="2199715"/>
                    <a:pt x="1151242" y="2200878"/>
                  </a:cubicBezTo>
                  <a:cubicBezTo>
                    <a:pt x="1131668" y="2202042"/>
                    <a:pt x="1114395" y="2197846"/>
                    <a:pt x="1099423" y="2188293"/>
                  </a:cubicBezTo>
                  <a:cubicBezTo>
                    <a:pt x="1096495" y="2186425"/>
                    <a:pt x="1094411" y="2184712"/>
                    <a:pt x="1093169" y="2183154"/>
                  </a:cubicBezTo>
                  <a:cubicBezTo>
                    <a:pt x="1091926" y="2181596"/>
                    <a:pt x="1091025" y="2179874"/>
                    <a:pt x="1090464" y="2177985"/>
                  </a:cubicBezTo>
                  <a:cubicBezTo>
                    <a:pt x="1090078" y="2176562"/>
                    <a:pt x="1089749" y="2174587"/>
                    <a:pt x="1089478" y="2172060"/>
                  </a:cubicBezTo>
                  <a:cubicBezTo>
                    <a:pt x="1089207" y="2169534"/>
                    <a:pt x="1089062" y="2167087"/>
                    <a:pt x="1089042" y="2164721"/>
                  </a:cubicBezTo>
                  <a:cubicBezTo>
                    <a:pt x="1088933" y="2160649"/>
                    <a:pt x="1089305" y="2157944"/>
                    <a:pt x="1090159" y="2156606"/>
                  </a:cubicBezTo>
                  <a:cubicBezTo>
                    <a:pt x="1091013" y="2155268"/>
                    <a:pt x="1092711" y="2154174"/>
                    <a:pt x="1095254" y="2153325"/>
                  </a:cubicBezTo>
                  <a:cubicBezTo>
                    <a:pt x="1097523" y="2152537"/>
                    <a:pt x="1100177" y="2151788"/>
                    <a:pt x="1103219" y="2151080"/>
                  </a:cubicBezTo>
                  <a:cubicBezTo>
                    <a:pt x="1106260" y="2150373"/>
                    <a:pt x="1108975" y="2149899"/>
                    <a:pt x="1111365" y="2149657"/>
                  </a:cubicBezTo>
                  <a:cubicBezTo>
                    <a:pt x="1113617" y="2149447"/>
                    <a:pt x="1115245" y="2149662"/>
                    <a:pt x="1116249" y="2150303"/>
                  </a:cubicBezTo>
                  <a:cubicBezTo>
                    <a:pt x="1116584" y="2150517"/>
                    <a:pt x="1117179" y="2151014"/>
                    <a:pt x="1118034" y="2151794"/>
                  </a:cubicBezTo>
                  <a:cubicBezTo>
                    <a:pt x="1118889" y="2152576"/>
                    <a:pt x="1120069" y="2153446"/>
                    <a:pt x="1121575" y="2154407"/>
                  </a:cubicBezTo>
                  <a:cubicBezTo>
                    <a:pt x="1135543" y="2163320"/>
                    <a:pt x="1153466" y="2162163"/>
                    <a:pt x="1175342" y="2150935"/>
                  </a:cubicBezTo>
                  <a:cubicBezTo>
                    <a:pt x="1171857" y="2137766"/>
                    <a:pt x="1170271" y="2122130"/>
                    <a:pt x="1170582" y="2104026"/>
                  </a:cubicBezTo>
                  <a:cubicBezTo>
                    <a:pt x="1170894" y="2085923"/>
                    <a:pt x="1173077" y="2068160"/>
                    <a:pt x="1177131" y="2050739"/>
                  </a:cubicBezTo>
                  <a:cubicBezTo>
                    <a:pt x="1181186" y="2033318"/>
                    <a:pt x="1186815" y="2018961"/>
                    <a:pt x="1194021" y="2007670"/>
                  </a:cubicBezTo>
                  <a:cubicBezTo>
                    <a:pt x="1194768" y="2006499"/>
                    <a:pt x="1195351" y="2005723"/>
                    <a:pt x="1195770" y="2005343"/>
                  </a:cubicBezTo>
                  <a:cubicBezTo>
                    <a:pt x="1196189" y="2004963"/>
                    <a:pt x="1196973" y="2004610"/>
                    <a:pt x="1198123" y="2004285"/>
                  </a:cubicBezTo>
                  <a:cubicBezTo>
                    <a:pt x="1205012" y="2001973"/>
                    <a:pt x="1213666" y="2000492"/>
                    <a:pt x="1224085" y="1999842"/>
                  </a:cubicBezTo>
                  <a:cubicBezTo>
                    <a:pt x="1225074" y="1999767"/>
                    <a:pt x="1225873" y="1999806"/>
                    <a:pt x="1226482" y="1999959"/>
                  </a:cubicBezTo>
                  <a:cubicBezTo>
                    <a:pt x="1227090" y="2000112"/>
                    <a:pt x="1227688" y="2000375"/>
                    <a:pt x="1228273" y="2000749"/>
                  </a:cubicBezTo>
                  <a:close/>
                  <a:moveTo>
                    <a:pt x="1141909" y="1938674"/>
                  </a:moveTo>
                  <a:cubicBezTo>
                    <a:pt x="1143035" y="1939488"/>
                    <a:pt x="1143870" y="1940703"/>
                    <a:pt x="1144415" y="1942321"/>
                  </a:cubicBezTo>
                  <a:cubicBezTo>
                    <a:pt x="1147312" y="1952372"/>
                    <a:pt x="1148751" y="1960206"/>
                    <a:pt x="1148731" y="1965823"/>
                  </a:cubicBezTo>
                  <a:cubicBezTo>
                    <a:pt x="1148757" y="1967311"/>
                    <a:pt x="1148306" y="1968698"/>
                    <a:pt x="1147376" y="1969985"/>
                  </a:cubicBezTo>
                  <a:lnTo>
                    <a:pt x="1140925" y="1978911"/>
                  </a:lnTo>
                  <a:lnTo>
                    <a:pt x="1141407" y="1979260"/>
                  </a:lnTo>
                  <a:cubicBezTo>
                    <a:pt x="1159527" y="1966892"/>
                    <a:pt x="1176427" y="1966374"/>
                    <a:pt x="1192109" y="1977706"/>
                  </a:cubicBezTo>
                  <a:cubicBezTo>
                    <a:pt x="1195647" y="1980264"/>
                    <a:pt x="1197976" y="1982376"/>
                    <a:pt x="1199098" y="1984043"/>
                  </a:cubicBezTo>
                  <a:cubicBezTo>
                    <a:pt x="1199567" y="1984749"/>
                    <a:pt x="1199811" y="1985385"/>
                    <a:pt x="1199831" y="1985950"/>
                  </a:cubicBezTo>
                  <a:cubicBezTo>
                    <a:pt x="1199851" y="1986516"/>
                    <a:pt x="1199542" y="1987240"/>
                    <a:pt x="1198902" y="1988125"/>
                  </a:cubicBezTo>
                  <a:lnTo>
                    <a:pt x="1177893" y="2017196"/>
                  </a:lnTo>
                  <a:cubicBezTo>
                    <a:pt x="1176673" y="2018884"/>
                    <a:pt x="1175339" y="2019206"/>
                    <a:pt x="1173891" y="2018160"/>
                  </a:cubicBezTo>
                  <a:cubicBezTo>
                    <a:pt x="1173168" y="2017637"/>
                    <a:pt x="1172560" y="2016953"/>
                    <a:pt x="1172069" y="2016108"/>
                  </a:cubicBezTo>
                  <a:cubicBezTo>
                    <a:pt x="1169541" y="2012322"/>
                    <a:pt x="1166105" y="2008861"/>
                    <a:pt x="1161763" y="2005722"/>
                  </a:cubicBezTo>
                  <a:cubicBezTo>
                    <a:pt x="1153560" y="1999794"/>
                    <a:pt x="1144913" y="1998166"/>
                    <a:pt x="1135820" y="2000838"/>
                  </a:cubicBezTo>
                  <a:cubicBezTo>
                    <a:pt x="1126729" y="2003510"/>
                    <a:pt x="1118405" y="2010073"/>
                    <a:pt x="1110850" y="2020527"/>
                  </a:cubicBezTo>
                  <a:lnTo>
                    <a:pt x="1072842" y="2073120"/>
                  </a:lnTo>
                  <a:cubicBezTo>
                    <a:pt x="1071099" y="2075532"/>
                    <a:pt x="1069391" y="2076838"/>
                    <a:pt x="1067717" y="2077036"/>
                  </a:cubicBezTo>
                  <a:cubicBezTo>
                    <a:pt x="1066043" y="2077234"/>
                    <a:pt x="1064000" y="2076462"/>
                    <a:pt x="1061588" y="2074718"/>
                  </a:cubicBezTo>
                  <a:lnTo>
                    <a:pt x="1036739" y="2056761"/>
                  </a:lnTo>
                  <a:cubicBezTo>
                    <a:pt x="1034326" y="2055017"/>
                    <a:pt x="1032952" y="2053320"/>
                    <a:pt x="1032615" y="2051669"/>
                  </a:cubicBezTo>
                  <a:cubicBezTo>
                    <a:pt x="1032278" y="2050017"/>
                    <a:pt x="1032982" y="2047985"/>
                    <a:pt x="1034724" y="2045573"/>
                  </a:cubicBezTo>
                  <a:lnTo>
                    <a:pt x="1107776" y="1944489"/>
                  </a:lnTo>
                  <a:cubicBezTo>
                    <a:pt x="1108648" y="1943283"/>
                    <a:pt x="1109333" y="1942462"/>
                    <a:pt x="1109831" y="1942026"/>
                  </a:cubicBezTo>
                  <a:cubicBezTo>
                    <a:pt x="1110330" y="1941590"/>
                    <a:pt x="1111122" y="1941214"/>
                    <a:pt x="1112208" y="1940898"/>
                  </a:cubicBezTo>
                  <a:cubicBezTo>
                    <a:pt x="1119117" y="1938790"/>
                    <a:pt x="1127521" y="1937580"/>
                    <a:pt x="1137419" y="1937265"/>
                  </a:cubicBezTo>
                  <a:cubicBezTo>
                    <a:pt x="1139045" y="1937216"/>
                    <a:pt x="1140542" y="1937686"/>
                    <a:pt x="1141909" y="1938674"/>
                  </a:cubicBezTo>
                  <a:close/>
                  <a:moveTo>
                    <a:pt x="1020476" y="1848782"/>
                  </a:moveTo>
                  <a:cubicBezTo>
                    <a:pt x="1027083" y="1852375"/>
                    <a:pt x="1034194" y="1857274"/>
                    <a:pt x="1041808" y="1863480"/>
                  </a:cubicBezTo>
                  <a:cubicBezTo>
                    <a:pt x="1059190" y="1877647"/>
                    <a:pt x="1068753" y="1892415"/>
                    <a:pt x="1070496" y="1907788"/>
                  </a:cubicBezTo>
                  <a:cubicBezTo>
                    <a:pt x="1072239" y="1923160"/>
                    <a:pt x="1066248" y="1939268"/>
                    <a:pt x="1052520" y="1956111"/>
                  </a:cubicBezTo>
                  <a:lnTo>
                    <a:pt x="999304" y="2021409"/>
                  </a:lnTo>
                  <a:cubicBezTo>
                    <a:pt x="997987" y="2023024"/>
                    <a:pt x="996514" y="2023968"/>
                    <a:pt x="994884" y="2024240"/>
                  </a:cubicBezTo>
                  <a:cubicBezTo>
                    <a:pt x="993255" y="2024511"/>
                    <a:pt x="991517" y="2023895"/>
                    <a:pt x="989671" y="2022391"/>
                  </a:cubicBezTo>
                  <a:lnTo>
                    <a:pt x="972366" y="2008288"/>
                  </a:lnTo>
                  <a:cubicBezTo>
                    <a:pt x="970982" y="2007159"/>
                    <a:pt x="969970" y="2006046"/>
                    <a:pt x="969329" y="2004947"/>
                  </a:cubicBezTo>
                  <a:cubicBezTo>
                    <a:pt x="968687" y="2003849"/>
                    <a:pt x="968390" y="2002487"/>
                    <a:pt x="968436" y="2000861"/>
                  </a:cubicBezTo>
                  <a:lnTo>
                    <a:pt x="968805" y="1985802"/>
                  </a:lnTo>
                  <a:lnTo>
                    <a:pt x="967997" y="1985144"/>
                  </a:lnTo>
                  <a:cubicBezTo>
                    <a:pt x="953269" y="1989395"/>
                    <a:pt x="937674" y="1984814"/>
                    <a:pt x="921216" y="1971400"/>
                  </a:cubicBezTo>
                  <a:cubicBezTo>
                    <a:pt x="913678" y="1965257"/>
                    <a:pt x="908300" y="1958507"/>
                    <a:pt x="905082" y="1951148"/>
                  </a:cubicBezTo>
                  <a:cubicBezTo>
                    <a:pt x="901864" y="1943789"/>
                    <a:pt x="900948" y="1936195"/>
                    <a:pt x="902337" y="1928367"/>
                  </a:cubicBezTo>
                  <a:cubicBezTo>
                    <a:pt x="903725" y="1920539"/>
                    <a:pt x="907427" y="1912933"/>
                    <a:pt x="913445" y="1905549"/>
                  </a:cubicBezTo>
                  <a:cubicBezTo>
                    <a:pt x="920278" y="1897166"/>
                    <a:pt x="928215" y="1891667"/>
                    <a:pt x="937257" y="1889053"/>
                  </a:cubicBezTo>
                  <a:cubicBezTo>
                    <a:pt x="946299" y="1886438"/>
                    <a:pt x="957671" y="1887642"/>
                    <a:pt x="971370" y="1892662"/>
                  </a:cubicBezTo>
                  <a:cubicBezTo>
                    <a:pt x="985069" y="1897684"/>
                    <a:pt x="1001560" y="1907604"/>
                    <a:pt x="1020842" y="1922422"/>
                  </a:cubicBezTo>
                  <a:cubicBezTo>
                    <a:pt x="1026420" y="1915577"/>
                    <a:pt x="1028765" y="1909168"/>
                    <a:pt x="1027873" y="1903194"/>
                  </a:cubicBezTo>
                  <a:cubicBezTo>
                    <a:pt x="1026983" y="1897219"/>
                    <a:pt x="1022999" y="1891349"/>
                    <a:pt x="1015923" y="1885582"/>
                  </a:cubicBezTo>
                  <a:cubicBezTo>
                    <a:pt x="1010539" y="1881194"/>
                    <a:pt x="1005235" y="1878280"/>
                    <a:pt x="1000011" y="1876838"/>
                  </a:cubicBezTo>
                  <a:cubicBezTo>
                    <a:pt x="994786" y="1875396"/>
                    <a:pt x="990369" y="1874612"/>
                    <a:pt x="986759" y="1874487"/>
                  </a:cubicBezTo>
                  <a:cubicBezTo>
                    <a:pt x="985705" y="1874523"/>
                    <a:pt x="984827" y="1874384"/>
                    <a:pt x="984125" y="1874067"/>
                  </a:cubicBezTo>
                  <a:cubicBezTo>
                    <a:pt x="983423" y="1873751"/>
                    <a:pt x="982712" y="1873171"/>
                    <a:pt x="981990" y="1872328"/>
                  </a:cubicBezTo>
                  <a:cubicBezTo>
                    <a:pt x="980333" y="1870593"/>
                    <a:pt x="978790" y="1868599"/>
                    <a:pt x="977361" y="1866347"/>
                  </a:cubicBezTo>
                  <a:cubicBezTo>
                    <a:pt x="975933" y="1864095"/>
                    <a:pt x="973906" y="1860811"/>
                    <a:pt x="971280" y="1856495"/>
                  </a:cubicBezTo>
                  <a:cubicBezTo>
                    <a:pt x="970411" y="1854890"/>
                    <a:pt x="970345" y="1853557"/>
                    <a:pt x="971083" y="1852495"/>
                  </a:cubicBezTo>
                  <a:cubicBezTo>
                    <a:pt x="971898" y="1851495"/>
                    <a:pt x="973382" y="1850144"/>
                    <a:pt x="975536" y="1848444"/>
                  </a:cubicBezTo>
                  <a:cubicBezTo>
                    <a:pt x="977286" y="1846926"/>
                    <a:pt x="979361" y="1845321"/>
                    <a:pt x="981763" y="1843631"/>
                  </a:cubicBezTo>
                  <a:cubicBezTo>
                    <a:pt x="984165" y="1841940"/>
                    <a:pt x="986105" y="1840738"/>
                    <a:pt x="987583" y="1840023"/>
                  </a:cubicBezTo>
                  <a:cubicBezTo>
                    <a:pt x="988595" y="1839568"/>
                    <a:pt x="989554" y="1839293"/>
                    <a:pt x="990461" y="1839200"/>
                  </a:cubicBezTo>
                  <a:cubicBezTo>
                    <a:pt x="991369" y="1839108"/>
                    <a:pt x="992566" y="1839092"/>
                    <a:pt x="994053" y="1839152"/>
                  </a:cubicBezTo>
                  <a:cubicBezTo>
                    <a:pt x="996099" y="1839155"/>
                    <a:pt x="999362" y="1839862"/>
                    <a:pt x="1003843" y="1841274"/>
                  </a:cubicBezTo>
                  <a:cubicBezTo>
                    <a:pt x="1008324" y="1842687"/>
                    <a:pt x="1013868" y="1845189"/>
                    <a:pt x="1020476" y="1848782"/>
                  </a:cubicBezTo>
                  <a:close/>
                  <a:moveTo>
                    <a:pt x="905531" y="1751927"/>
                  </a:moveTo>
                  <a:cubicBezTo>
                    <a:pt x="915070" y="1755999"/>
                    <a:pt x="924033" y="1761903"/>
                    <a:pt x="932422" y="1769637"/>
                  </a:cubicBezTo>
                  <a:cubicBezTo>
                    <a:pt x="946427" y="1782551"/>
                    <a:pt x="953869" y="1793800"/>
                    <a:pt x="954749" y="1803384"/>
                  </a:cubicBezTo>
                  <a:cubicBezTo>
                    <a:pt x="954868" y="1804573"/>
                    <a:pt x="954889" y="1805537"/>
                    <a:pt x="954814" y="1806278"/>
                  </a:cubicBezTo>
                  <a:cubicBezTo>
                    <a:pt x="954739" y="1807018"/>
                    <a:pt x="954474" y="1807854"/>
                    <a:pt x="954020" y="1808785"/>
                  </a:cubicBezTo>
                  <a:cubicBezTo>
                    <a:pt x="952345" y="1812504"/>
                    <a:pt x="949611" y="1816933"/>
                    <a:pt x="945817" y="1822073"/>
                  </a:cubicBezTo>
                  <a:lnTo>
                    <a:pt x="944716" y="1823486"/>
                  </a:lnTo>
                  <a:cubicBezTo>
                    <a:pt x="942967" y="1825382"/>
                    <a:pt x="940993" y="1826060"/>
                    <a:pt x="938794" y="1825516"/>
                  </a:cubicBezTo>
                  <a:cubicBezTo>
                    <a:pt x="936736" y="1824968"/>
                    <a:pt x="933627" y="1823620"/>
                    <a:pt x="929467" y="1821471"/>
                  </a:cubicBezTo>
                  <a:cubicBezTo>
                    <a:pt x="925308" y="1819323"/>
                    <a:pt x="922535" y="1817609"/>
                    <a:pt x="921149" y="1816332"/>
                  </a:cubicBezTo>
                  <a:cubicBezTo>
                    <a:pt x="920493" y="1815726"/>
                    <a:pt x="920122" y="1814372"/>
                    <a:pt x="920037" y="1812269"/>
                  </a:cubicBezTo>
                  <a:cubicBezTo>
                    <a:pt x="919550" y="1805478"/>
                    <a:pt x="916354" y="1799358"/>
                    <a:pt x="910445" y="1793910"/>
                  </a:cubicBezTo>
                  <a:cubicBezTo>
                    <a:pt x="901181" y="1785368"/>
                    <a:pt x="893893" y="1783979"/>
                    <a:pt x="888580" y="1789741"/>
                  </a:cubicBezTo>
                  <a:cubicBezTo>
                    <a:pt x="886495" y="1792002"/>
                    <a:pt x="885474" y="1794536"/>
                    <a:pt x="885517" y="1797343"/>
                  </a:cubicBezTo>
                  <a:cubicBezTo>
                    <a:pt x="885561" y="1800149"/>
                    <a:pt x="886412" y="1803398"/>
                    <a:pt x="888072" y="1807087"/>
                  </a:cubicBezTo>
                  <a:cubicBezTo>
                    <a:pt x="889731" y="1810776"/>
                    <a:pt x="892688" y="1816607"/>
                    <a:pt x="896943" y="1824580"/>
                  </a:cubicBezTo>
                  <a:cubicBezTo>
                    <a:pt x="901731" y="1833584"/>
                    <a:pt x="905097" y="1841241"/>
                    <a:pt x="907037" y="1847553"/>
                  </a:cubicBezTo>
                  <a:cubicBezTo>
                    <a:pt x="908978" y="1853864"/>
                    <a:pt x="909251" y="1860154"/>
                    <a:pt x="907855" y="1866425"/>
                  </a:cubicBezTo>
                  <a:cubicBezTo>
                    <a:pt x="906459" y="1872695"/>
                    <a:pt x="902734" y="1879113"/>
                    <a:pt x="896681" y="1885678"/>
                  </a:cubicBezTo>
                  <a:cubicBezTo>
                    <a:pt x="888879" y="1894139"/>
                    <a:pt x="880088" y="1898990"/>
                    <a:pt x="870307" y="1900228"/>
                  </a:cubicBezTo>
                  <a:cubicBezTo>
                    <a:pt x="860528" y="1901468"/>
                    <a:pt x="850722" y="1899916"/>
                    <a:pt x="840892" y="1895576"/>
                  </a:cubicBezTo>
                  <a:cubicBezTo>
                    <a:pt x="831061" y="1891234"/>
                    <a:pt x="821769" y="1885028"/>
                    <a:pt x="813016" y="1876957"/>
                  </a:cubicBezTo>
                  <a:cubicBezTo>
                    <a:pt x="795583" y="1860882"/>
                    <a:pt x="786195" y="1844937"/>
                    <a:pt x="784852" y="1829123"/>
                  </a:cubicBezTo>
                  <a:cubicBezTo>
                    <a:pt x="784801" y="1827861"/>
                    <a:pt x="785179" y="1826792"/>
                    <a:pt x="785986" y="1825917"/>
                  </a:cubicBezTo>
                  <a:cubicBezTo>
                    <a:pt x="786591" y="1825261"/>
                    <a:pt x="787345" y="1824809"/>
                    <a:pt x="788248" y="1824562"/>
                  </a:cubicBezTo>
                  <a:lnTo>
                    <a:pt x="814642" y="1818331"/>
                  </a:lnTo>
                  <a:cubicBezTo>
                    <a:pt x="816728" y="1817825"/>
                    <a:pt x="818246" y="1818010"/>
                    <a:pt x="819194" y="1818884"/>
                  </a:cubicBezTo>
                  <a:cubicBezTo>
                    <a:pt x="819996" y="1819624"/>
                    <a:pt x="820437" y="1820975"/>
                    <a:pt x="820517" y="1822938"/>
                  </a:cubicBezTo>
                  <a:cubicBezTo>
                    <a:pt x="821269" y="1834564"/>
                    <a:pt x="825912" y="1844310"/>
                    <a:pt x="834446" y="1852180"/>
                  </a:cubicBezTo>
                  <a:cubicBezTo>
                    <a:pt x="839406" y="1856753"/>
                    <a:pt x="844173" y="1859597"/>
                    <a:pt x="848747" y="1860711"/>
                  </a:cubicBezTo>
                  <a:cubicBezTo>
                    <a:pt x="853321" y="1861824"/>
                    <a:pt x="857021" y="1860849"/>
                    <a:pt x="859846" y="1857786"/>
                  </a:cubicBezTo>
                  <a:cubicBezTo>
                    <a:pt x="861796" y="1855671"/>
                    <a:pt x="862736" y="1853298"/>
                    <a:pt x="862665" y="1850667"/>
                  </a:cubicBezTo>
                  <a:cubicBezTo>
                    <a:pt x="862593" y="1848038"/>
                    <a:pt x="861649" y="1844670"/>
                    <a:pt x="859832" y="1840566"/>
                  </a:cubicBezTo>
                  <a:cubicBezTo>
                    <a:pt x="858016" y="1836462"/>
                    <a:pt x="854671" y="1829734"/>
                    <a:pt x="849799" y="1820382"/>
                  </a:cubicBezTo>
                  <a:cubicBezTo>
                    <a:pt x="845459" y="1812062"/>
                    <a:pt x="842543" y="1804649"/>
                    <a:pt x="841050" y="1798145"/>
                  </a:cubicBezTo>
                  <a:cubicBezTo>
                    <a:pt x="839558" y="1791639"/>
                    <a:pt x="839639" y="1785405"/>
                    <a:pt x="841293" y="1779440"/>
                  </a:cubicBezTo>
                  <a:cubicBezTo>
                    <a:pt x="842947" y="1773474"/>
                    <a:pt x="846532" y="1767501"/>
                    <a:pt x="852047" y="1761520"/>
                  </a:cubicBezTo>
                  <a:cubicBezTo>
                    <a:pt x="859378" y="1753569"/>
                    <a:pt x="867740" y="1748965"/>
                    <a:pt x="877133" y="1747707"/>
                  </a:cubicBezTo>
                  <a:cubicBezTo>
                    <a:pt x="886526" y="1746448"/>
                    <a:pt x="895993" y="1747855"/>
                    <a:pt x="905531" y="1751927"/>
                  </a:cubicBezTo>
                  <a:close/>
                  <a:moveTo>
                    <a:pt x="1819513" y="2288323"/>
                  </a:moveTo>
                  <a:cubicBezTo>
                    <a:pt x="1822340" y="2289256"/>
                    <a:pt x="1824164" y="2290458"/>
                    <a:pt x="1824983" y="2291930"/>
                  </a:cubicBezTo>
                  <a:cubicBezTo>
                    <a:pt x="1825804" y="2293403"/>
                    <a:pt x="1825747" y="2295552"/>
                    <a:pt x="1824815" y="2298378"/>
                  </a:cubicBezTo>
                  <a:lnTo>
                    <a:pt x="1782004" y="2428122"/>
                  </a:lnTo>
                  <a:cubicBezTo>
                    <a:pt x="1781072" y="2430949"/>
                    <a:pt x="1779837" y="2432710"/>
                    <a:pt x="1778302" y="2433404"/>
                  </a:cubicBezTo>
                  <a:cubicBezTo>
                    <a:pt x="1776767" y="2434100"/>
                    <a:pt x="1774586" y="2433981"/>
                    <a:pt x="1771759" y="2433048"/>
                  </a:cubicBezTo>
                  <a:lnTo>
                    <a:pt x="1742645" y="2423441"/>
                  </a:lnTo>
                  <a:cubicBezTo>
                    <a:pt x="1739818" y="2422508"/>
                    <a:pt x="1737994" y="2421307"/>
                    <a:pt x="1737174" y="2419834"/>
                  </a:cubicBezTo>
                  <a:cubicBezTo>
                    <a:pt x="1736354" y="2418362"/>
                    <a:pt x="1736410" y="2416213"/>
                    <a:pt x="1737343" y="2413386"/>
                  </a:cubicBezTo>
                  <a:lnTo>
                    <a:pt x="1780154" y="2283642"/>
                  </a:lnTo>
                  <a:cubicBezTo>
                    <a:pt x="1781086" y="2280816"/>
                    <a:pt x="1782321" y="2279054"/>
                    <a:pt x="1783856" y="2278359"/>
                  </a:cubicBezTo>
                  <a:cubicBezTo>
                    <a:pt x="1785391" y="2277665"/>
                    <a:pt x="1787572" y="2277784"/>
                    <a:pt x="1790399" y="2278716"/>
                  </a:cubicBezTo>
                  <a:close/>
                  <a:moveTo>
                    <a:pt x="824209" y="1663029"/>
                  </a:moveTo>
                  <a:cubicBezTo>
                    <a:pt x="825180" y="1664022"/>
                    <a:pt x="825798" y="1665361"/>
                    <a:pt x="826060" y="1667048"/>
                  </a:cubicBezTo>
                  <a:cubicBezTo>
                    <a:pt x="827210" y="1677445"/>
                    <a:pt x="827300" y="1685409"/>
                    <a:pt x="826327" y="1690942"/>
                  </a:cubicBezTo>
                  <a:cubicBezTo>
                    <a:pt x="826101" y="1692412"/>
                    <a:pt x="825420" y="1693703"/>
                    <a:pt x="824286" y="1694813"/>
                  </a:cubicBezTo>
                  <a:lnTo>
                    <a:pt x="816414" y="1702516"/>
                  </a:lnTo>
                  <a:lnTo>
                    <a:pt x="816831" y="1702942"/>
                  </a:lnTo>
                  <a:cubicBezTo>
                    <a:pt x="836786" y="1693826"/>
                    <a:pt x="853529" y="1696183"/>
                    <a:pt x="867060" y="1710011"/>
                  </a:cubicBezTo>
                  <a:cubicBezTo>
                    <a:pt x="870114" y="1713131"/>
                    <a:pt x="872051" y="1715608"/>
                    <a:pt x="872874" y="1717441"/>
                  </a:cubicBezTo>
                  <a:cubicBezTo>
                    <a:pt x="873216" y="1718217"/>
                    <a:pt x="873349" y="1718884"/>
                    <a:pt x="873273" y="1719445"/>
                  </a:cubicBezTo>
                  <a:cubicBezTo>
                    <a:pt x="873197" y="1720005"/>
                    <a:pt x="872769" y="1720667"/>
                    <a:pt x="871989" y="1721431"/>
                  </a:cubicBezTo>
                  <a:lnTo>
                    <a:pt x="846353" y="1746516"/>
                  </a:lnTo>
                  <a:cubicBezTo>
                    <a:pt x="844864" y="1747974"/>
                    <a:pt x="843495" y="1748065"/>
                    <a:pt x="842246" y="1746788"/>
                  </a:cubicBezTo>
                  <a:cubicBezTo>
                    <a:pt x="841621" y="1746149"/>
                    <a:pt x="841139" y="1745372"/>
                    <a:pt x="840798" y="1744457"/>
                  </a:cubicBezTo>
                  <a:cubicBezTo>
                    <a:pt x="838948" y="1740297"/>
                    <a:pt x="836150" y="1736303"/>
                    <a:pt x="832403" y="1732474"/>
                  </a:cubicBezTo>
                  <a:cubicBezTo>
                    <a:pt x="825324" y="1725240"/>
                    <a:pt x="817079" y="1722169"/>
                    <a:pt x="807665" y="1723260"/>
                  </a:cubicBezTo>
                  <a:cubicBezTo>
                    <a:pt x="798251" y="1724351"/>
                    <a:pt x="788935" y="1729406"/>
                    <a:pt x="779717" y="1738428"/>
                  </a:cubicBezTo>
                  <a:lnTo>
                    <a:pt x="733339" y="1783812"/>
                  </a:lnTo>
                  <a:cubicBezTo>
                    <a:pt x="731211" y="1785894"/>
                    <a:pt x="729306" y="1786891"/>
                    <a:pt x="727623" y="1786802"/>
                  </a:cubicBezTo>
                  <a:cubicBezTo>
                    <a:pt x="725940" y="1786714"/>
                    <a:pt x="724058" y="1785606"/>
                    <a:pt x="721976" y="1783478"/>
                  </a:cubicBezTo>
                  <a:lnTo>
                    <a:pt x="700533" y="1761566"/>
                  </a:lnTo>
                  <a:cubicBezTo>
                    <a:pt x="698452" y="1759438"/>
                    <a:pt x="697384" y="1757532"/>
                    <a:pt x="697333" y="1755848"/>
                  </a:cubicBezTo>
                  <a:cubicBezTo>
                    <a:pt x="697281" y="1754163"/>
                    <a:pt x="698319" y="1752281"/>
                    <a:pt x="700446" y="1750199"/>
                  </a:cubicBezTo>
                  <a:lnTo>
                    <a:pt x="789585" y="1662970"/>
                  </a:lnTo>
                  <a:cubicBezTo>
                    <a:pt x="790648" y="1661929"/>
                    <a:pt x="791462" y="1661236"/>
                    <a:pt x="792028" y="1660892"/>
                  </a:cubicBezTo>
                  <a:cubicBezTo>
                    <a:pt x="792593" y="1660547"/>
                    <a:pt x="793437" y="1660311"/>
                    <a:pt x="794561" y="1660182"/>
                  </a:cubicBezTo>
                  <a:cubicBezTo>
                    <a:pt x="801728" y="1659277"/>
                    <a:pt x="810215" y="1659510"/>
                    <a:pt x="820022" y="1660879"/>
                  </a:cubicBezTo>
                  <a:cubicBezTo>
                    <a:pt x="821634" y="1661107"/>
                    <a:pt x="823030" y="1661824"/>
                    <a:pt x="824209" y="1663029"/>
                  </a:cubicBezTo>
                  <a:close/>
                  <a:moveTo>
                    <a:pt x="716607" y="1594739"/>
                  </a:moveTo>
                  <a:cubicBezTo>
                    <a:pt x="710674" y="1587933"/>
                    <a:pt x="703974" y="1584626"/>
                    <a:pt x="696507" y="1584817"/>
                  </a:cubicBezTo>
                  <a:cubicBezTo>
                    <a:pt x="689039" y="1585009"/>
                    <a:pt x="681212" y="1587883"/>
                    <a:pt x="673026" y="1593440"/>
                  </a:cubicBezTo>
                  <a:lnTo>
                    <a:pt x="704906" y="1630013"/>
                  </a:lnTo>
                  <a:cubicBezTo>
                    <a:pt x="706732" y="1632108"/>
                    <a:pt x="708412" y="1633242"/>
                    <a:pt x="709947" y="1633418"/>
                  </a:cubicBezTo>
                  <a:cubicBezTo>
                    <a:pt x="711482" y="1633593"/>
                    <a:pt x="713222" y="1632833"/>
                    <a:pt x="715167" y="1631138"/>
                  </a:cubicBezTo>
                  <a:cubicBezTo>
                    <a:pt x="720776" y="1626248"/>
                    <a:pt x="723820" y="1620568"/>
                    <a:pt x="724299" y="1614095"/>
                  </a:cubicBezTo>
                  <a:cubicBezTo>
                    <a:pt x="724777" y="1607624"/>
                    <a:pt x="722214" y="1601171"/>
                    <a:pt x="716607" y="1594739"/>
                  </a:cubicBezTo>
                  <a:close/>
                  <a:moveTo>
                    <a:pt x="1956285" y="2326882"/>
                  </a:moveTo>
                  <a:cubicBezTo>
                    <a:pt x="1961308" y="2329927"/>
                    <a:pt x="1964727" y="2332629"/>
                    <a:pt x="1966543" y="2334988"/>
                  </a:cubicBezTo>
                  <a:cubicBezTo>
                    <a:pt x="1968273" y="2336911"/>
                    <a:pt x="1969419" y="2339085"/>
                    <a:pt x="1969981" y="2341507"/>
                  </a:cubicBezTo>
                  <a:cubicBezTo>
                    <a:pt x="1970400" y="2342962"/>
                    <a:pt x="1970650" y="2345117"/>
                    <a:pt x="1970731" y="2347972"/>
                  </a:cubicBezTo>
                  <a:cubicBezTo>
                    <a:pt x="1970812" y="2350827"/>
                    <a:pt x="1970658" y="2353693"/>
                    <a:pt x="1970269" y="2356571"/>
                  </a:cubicBezTo>
                  <a:cubicBezTo>
                    <a:pt x="1970157" y="2358085"/>
                    <a:pt x="1969994" y="2359224"/>
                    <a:pt x="1969782" y="2359989"/>
                  </a:cubicBezTo>
                  <a:cubicBezTo>
                    <a:pt x="1969463" y="2361136"/>
                    <a:pt x="1968940" y="2361995"/>
                    <a:pt x="1968215" y="2362565"/>
                  </a:cubicBezTo>
                  <a:cubicBezTo>
                    <a:pt x="1967490" y="2363136"/>
                    <a:pt x="1966216" y="2363734"/>
                    <a:pt x="1964394" y="2364360"/>
                  </a:cubicBezTo>
                  <a:cubicBezTo>
                    <a:pt x="1961797" y="2365182"/>
                    <a:pt x="1958963" y="2365835"/>
                    <a:pt x="1955893" y="2366320"/>
                  </a:cubicBezTo>
                  <a:cubicBezTo>
                    <a:pt x="1952823" y="2366804"/>
                    <a:pt x="1950313" y="2367033"/>
                    <a:pt x="1948364" y="2367006"/>
                  </a:cubicBezTo>
                  <a:cubicBezTo>
                    <a:pt x="1947329" y="2367027"/>
                    <a:pt x="1946524" y="2366957"/>
                    <a:pt x="1945950" y="2366797"/>
                  </a:cubicBezTo>
                  <a:cubicBezTo>
                    <a:pt x="1945377" y="2366638"/>
                    <a:pt x="1944802" y="2366298"/>
                    <a:pt x="1944226" y="2365778"/>
                  </a:cubicBezTo>
                  <a:cubicBezTo>
                    <a:pt x="1943650" y="2365257"/>
                    <a:pt x="1943012" y="2364589"/>
                    <a:pt x="1942311" y="2363777"/>
                  </a:cubicBezTo>
                  <a:cubicBezTo>
                    <a:pt x="1940374" y="2361487"/>
                    <a:pt x="1938230" y="2359474"/>
                    <a:pt x="1935881" y="2357739"/>
                  </a:cubicBezTo>
                  <a:cubicBezTo>
                    <a:pt x="1933532" y="2356004"/>
                    <a:pt x="1930206" y="2354538"/>
                    <a:pt x="1925905" y="2353341"/>
                  </a:cubicBezTo>
                  <a:cubicBezTo>
                    <a:pt x="1919500" y="2351558"/>
                    <a:pt x="1913063" y="2351467"/>
                    <a:pt x="1906594" y="2353065"/>
                  </a:cubicBezTo>
                  <a:cubicBezTo>
                    <a:pt x="1900124" y="2354664"/>
                    <a:pt x="1894321" y="2358121"/>
                    <a:pt x="1889186" y="2363437"/>
                  </a:cubicBezTo>
                  <a:cubicBezTo>
                    <a:pt x="1884050" y="2368754"/>
                    <a:pt x="1880273" y="2375761"/>
                    <a:pt x="1877852" y="2384460"/>
                  </a:cubicBezTo>
                  <a:cubicBezTo>
                    <a:pt x="1875325" y="2393541"/>
                    <a:pt x="1874782" y="2401784"/>
                    <a:pt x="1876224" y="2409188"/>
                  </a:cubicBezTo>
                  <a:cubicBezTo>
                    <a:pt x="1877665" y="2416592"/>
                    <a:pt x="1880900" y="2422822"/>
                    <a:pt x="1885930" y="2427878"/>
                  </a:cubicBezTo>
                  <a:cubicBezTo>
                    <a:pt x="1890960" y="2432934"/>
                    <a:pt x="1897538" y="2436592"/>
                    <a:pt x="1905663" y="2438853"/>
                  </a:cubicBezTo>
                  <a:cubicBezTo>
                    <a:pt x="1915508" y="2441592"/>
                    <a:pt x="1924465" y="2441974"/>
                    <a:pt x="1932533" y="2439997"/>
                  </a:cubicBezTo>
                  <a:cubicBezTo>
                    <a:pt x="1933962" y="2439674"/>
                    <a:pt x="1935154" y="2439644"/>
                    <a:pt x="1936111" y="2439911"/>
                  </a:cubicBezTo>
                  <a:cubicBezTo>
                    <a:pt x="1937639" y="2440336"/>
                    <a:pt x="1938508" y="2441659"/>
                    <a:pt x="1938714" y="2443879"/>
                  </a:cubicBezTo>
                  <a:lnTo>
                    <a:pt x="1942597" y="2470449"/>
                  </a:lnTo>
                  <a:cubicBezTo>
                    <a:pt x="1942725" y="2471103"/>
                    <a:pt x="1942695" y="2471763"/>
                    <a:pt x="1942509" y="2472433"/>
                  </a:cubicBezTo>
                  <a:cubicBezTo>
                    <a:pt x="1942083" y="2473962"/>
                    <a:pt x="1941047" y="2474910"/>
                    <a:pt x="1939401" y="2475276"/>
                  </a:cubicBezTo>
                  <a:cubicBezTo>
                    <a:pt x="1934025" y="2476458"/>
                    <a:pt x="1926954" y="2476885"/>
                    <a:pt x="1918188" y="2476557"/>
                  </a:cubicBezTo>
                  <a:cubicBezTo>
                    <a:pt x="1909422" y="2476229"/>
                    <a:pt x="1899735" y="2474588"/>
                    <a:pt x="1889125" y="2471636"/>
                  </a:cubicBezTo>
                  <a:cubicBezTo>
                    <a:pt x="1872970" y="2467141"/>
                    <a:pt x="1859765" y="2460376"/>
                    <a:pt x="1849508" y="2451343"/>
                  </a:cubicBezTo>
                  <a:cubicBezTo>
                    <a:pt x="1839251" y="2442309"/>
                    <a:pt x="1832510" y="2431190"/>
                    <a:pt x="1829285" y="2417985"/>
                  </a:cubicBezTo>
                  <a:cubicBezTo>
                    <a:pt x="1826059" y="2404781"/>
                    <a:pt x="1826760" y="2389863"/>
                    <a:pt x="1831388" y="2373231"/>
                  </a:cubicBezTo>
                  <a:cubicBezTo>
                    <a:pt x="1835857" y="2357172"/>
                    <a:pt x="1843011" y="2344229"/>
                    <a:pt x="1852852" y="2334403"/>
                  </a:cubicBezTo>
                  <a:cubicBezTo>
                    <a:pt x="1862692" y="2324576"/>
                    <a:pt x="1874564" y="2318276"/>
                    <a:pt x="1888467" y="2315503"/>
                  </a:cubicBezTo>
                  <a:cubicBezTo>
                    <a:pt x="1902370" y="2312728"/>
                    <a:pt x="1917542" y="2313629"/>
                    <a:pt x="1933983" y="2318204"/>
                  </a:cubicBezTo>
                  <a:cubicBezTo>
                    <a:pt x="1943828" y="2320944"/>
                    <a:pt x="1951263" y="2323836"/>
                    <a:pt x="1956285" y="2326882"/>
                  </a:cubicBezTo>
                  <a:close/>
                  <a:moveTo>
                    <a:pt x="1744875" y="2193094"/>
                  </a:moveTo>
                  <a:cubicBezTo>
                    <a:pt x="1745981" y="2193532"/>
                    <a:pt x="1746915" y="2194542"/>
                    <a:pt x="1747676" y="2196124"/>
                  </a:cubicBezTo>
                  <a:cubicBezTo>
                    <a:pt x="1752406" y="2205468"/>
                    <a:pt x="1755678" y="2214181"/>
                    <a:pt x="1757493" y="2222263"/>
                  </a:cubicBezTo>
                  <a:cubicBezTo>
                    <a:pt x="1757773" y="2223441"/>
                    <a:pt x="1757837" y="2224427"/>
                    <a:pt x="1757683" y="2225220"/>
                  </a:cubicBezTo>
                  <a:cubicBezTo>
                    <a:pt x="1757529" y="2226012"/>
                    <a:pt x="1757124" y="2227239"/>
                    <a:pt x="1756465" y="2228899"/>
                  </a:cubicBezTo>
                  <a:lnTo>
                    <a:pt x="1755918" y="2230283"/>
                  </a:lnTo>
                  <a:cubicBezTo>
                    <a:pt x="1748611" y="2248732"/>
                    <a:pt x="1738338" y="2263420"/>
                    <a:pt x="1725101" y="2274345"/>
                  </a:cubicBezTo>
                  <a:cubicBezTo>
                    <a:pt x="1711863" y="2285269"/>
                    <a:pt x="1695038" y="2288344"/>
                    <a:pt x="1674626" y="2283568"/>
                  </a:cubicBezTo>
                  <a:lnTo>
                    <a:pt x="1674242" y="2284536"/>
                  </a:lnTo>
                  <a:cubicBezTo>
                    <a:pt x="1684552" y="2292995"/>
                    <a:pt x="1692278" y="2304271"/>
                    <a:pt x="1697421" y="2318367"/>
                  </a:cubicBezTo>
                  <a:cubicBezTo>
                    <a:pt x="1702563" y="2332463"/>
                    <a:pt x="1705509" y="2346916"/>
                    <a:pt x="1706260" y="2361727"/>
                  </a:cubicBezTo>
                  <a:cubicBezTo>
                    <a:pt x="1707010" y="2376538"/>
                    <a:pt x="1706365" y="2389888"/>
                    <a:pt x="1704324" y="2401780"/>
                  </a:cubicBezTo>
                  <a:cubicBezTo>
                    <a:pt x="1704072" y="2403494"/>
                    <a:pt x="1703672" y="2405043"/>
                    <a:pt x="1703123" y="2406427"/>
                  </a:cubicBezTo>
                  <a:cubicBezTo>
                    <a:pt x="1702466" y="2408087"/>
                    <a:pt x="1701562" y="2409090"/>
                    <a:pt x="1700412" y="2409434"/>
                  </a:cubicBezTo>
                  <a:cubicBezTo>
                    <a:pt x="1699261" y="2409779"/>
                    <a:pt x="1697625" y="2409531"/>
                    <a:pt x="1695504" y="2408691"/>
                  </a:cubicBezTo>
                  <a:lnTo>
                    <a:pt x="1661603" y="2395265"/>
                  </a:lnTo>
                  <a:cubicBezTo>
                    <a:pt x="1659112" y="2394278"/>
                    <a:pt x="1657413" y="2393045"/>
                    <a:pt x="1656505" y="2391565"/>
                  </a:cubicBezTo>
                  <a:cubicBezTo>
                    <a:pt x="1655597" y="2390085"/>
                    <a:pt x="1655387" y="2388054"/>
                    <a:pt x="1655876" y="2385473"/>
                  </a:cubicBezTo>
                  <a:cubicBezTo>
                    <a:pt x="1657829" y="2374614"/>
                    <a:pt x="1657905" y="2361758"/>
                    <a:pt x="1656104" y="2346905"/>
                  </a:cubicBezTo>
                  <a:cubicBezTo>
                    <a:pt x="1654303" y="2332052"/>
                    <a:pt x="1650429" y="2318459"/>
                    <a:pt x="1644481" y="2306125"/>
                  </a:cubicBezTo>
                  <a:cubicBezTo>
                    <a:pt x="1638534" y="2293792"/>
                    <a:pt x="1630533" y="2285634"/>
                    <a:pt x="1620479" y="2281652"/>
                  </a:cubicBezTo>
                  <a:lnTo>
                    <a:pt x="1617296" y="2280392"/>
                  </a:lnTo>
                  <a:lnTo>
                    <a:pt x="1586881" y="2357187"/>
                  </a:lnTo>
                  <a:cubicBezTo>
                    <a:pt x="1585785" y="2359954"/>
                    <a:pt x="1584450" y="2361640"/>
                    <a:pt x="1582877" y="2362245"/>
                  </a:cubicBezTo>
                  <a:cubicBezTo>
                    <a:pt x="1581304" y="2362849"/>
                    <a:pt x="1579134" y="2362602"/>
                    <a:pt x="1576366" y="2361507"/>
                  </a:cubicBezTo>
                  <a:lnTo>
                    <a:pt x="1546893" y="2349833"/>
                  </a:lnTo>
                  <a:cubicBezTo>
                    <a:pt x="1544126" y="2348738"/>
                    <a:pt x="1542375" y="2347431"/>
                    <a:pt x="1541642" y="2345913"/>
                  </a:cubicBezTo>
                  <a:cubicBezTo>
                    <a:pt x="1540909" y="2344396"/>
                    <a:pt x="1541091" y="2342253"/>
                    <a:pt x="1542187" y="2339486"/>
                  </a:cubicBezTo>
                  <a:lnTo>
                    <a:pt x="1609101" y="2170535"/>
                  </a:lnTo>
                  <a:cubicBezTo>
                    <a:pt x="1609794" y="2168783"/>
                    <a:pt x="1610339" y="2167611"/>
                    <a:pt x="1610733" y="2167020"/>
                  </a:cubicBezTo>
                  <a:cubicBezTo>
                    <a:pt x="1611127" y="2166428"/>
                    <a:pt x="1611848" y="2165754"/>
                    <a:pt x="1612896" y="2164995"/>
                  </a:cubicBezTo>
                  <a:cubicBezTo>
                    <a:pt x="1619458" y="2160551"/>
                    <a:pt x="1627809" y="2156441"/>
                    <a:pt x="1637947" y="2152666"/>
                  </a:cubicBezTo>
                  <a:cubicBezTo>
                    <a:pt x="1638941" y="2152313"/>
                    <a:pt x="1639738" y="2152121"/>
                    <a:pt x="1640336" y="2152092"/>
                  </a:cubicBezTo>
                  <a:cubicBezTo>
                    <a:pt x="1640935" y="2152062"/>
                    <a:pt x="1641557" y="2152175"/>
                    <a:pt x="1642203" y="2152431"/>
                  </a:cubicBezTo>
                  <a:cubicBezTo>
                    <a:pt x="1643310" y="2152869"/>
                    <a:pt x="1644244" y="2153879"/>
                    <a:pt x="1645005" y="2155461"/>
                  </a:cubicBezTo>
                  <a:cubicBezTo>
                    <a:pt x="1649735" y="2164805"/>
                    <a:pt x="1653007" y="2173518"/>
                    <a:pt x="1654822" y="2181600"/>
                  </a:cubicBezTo>
                  <a:cubicBezTo>
                    <a:pt x="1655103" y="2182778"/>
                    <a:pt x="1655165" y="2183763"/>
                    <a:pt x="1655012" y="2184556"/>
                  </a:cubicBezTo>
                  <a:cubicBezTo>
                    <a:pt x="1654857" y="2185349"/>
                    <a:pt x="1654452" y="2186576"/>
                    <a:pt x="1653794" y="2188236"/>
                  </a:cubicBezTo>
                  <a:lnTo>
                    <a:pt x="1631051" y="2245661"/>
                  </a:lnTo>
                  <a:lnTo>
                    <a:pt x="1634234" y="2246920"/>
                  </a:lnTo>
                  <a:cubicBezTo>
                    <a:pt x="1655174" y="2255214"/>
                    <a:pt x="1671597" y="2255715"/>
                    <a:pt x="1683501" y="2248424"/>
                  </a:cubicBezTo>
                  <a:cubicBezTo>
                    <a:pt x="1695407" y="2241134"/>
                    <a:pt x="1704647" y="2229187"/>
                    <a:pt x="1711224" y="2212582"/>
                  </a:cubicBezTo>
                  <a:lnTo>
                    <a:pt x="1711772" y="2211199"/>
                  </a:lnTo>
                  <a:cubicBezTo>
                    <a:pt x="1712466" y="2209446"/>
                    <a:pt x="1713010" y="2208274"/>
                    <a:pt x="1713404" y="2207683"/>
                  </a:cubicBezTo>
                  <a:cubicBezTo>
                    <a:pt x="1713798" y="2207092"/>
                    <a:pt x="1714519" y="2206417"/>
                    <a:pt x="1715567" y="2205658"/>
                  </a:cubicBezTo>
                  <a:cubicBezTo>
                    <a:pt x="1722129" y="2201214"/>
                    <a:pt x="1730480" y="2197104"/>
                    <a:pt x="1740619" y="2193330"/>
                  </a:cubicBezTo>
                  <a:cubicBezTo>
                    <a:pt x="1741613" y="2192976"/>
                    <a:pt x="1742409" y="2192784"/>
                    <a:pt x="1743008" y="2192755"/>
                  </a:cubicBezTo>
                  <a:cubicBezTo>
                    <a:pt x="1743607" y="2192725"/>
                    <a:pt x="1744229" y="2192838"/>
                    <a:pt x="1744875" y="2193094"/>
                  </a:cubicBezTo>
                  <a:close/>
                  <a:moveTo>
                    <a:pt x="707128" y="1549892"/>
                  </a:moveTo>
                  <a:cubicBezTo>
                    <a:pt x="719338" y="1554385"/>
                    <a:pt x="730528" y="1562466"/>
                    <a:pt x="740698" y="1574134"/>
                  </a:cubicBezTo>
                  <a:cubicBezTo>
                    <a:pt x="750282" y="1585128"/>
                    <a:pt x="756529" y="1596333"/>
                    <a:pt x="759438" y="1607749"/>
                  </a:cubicBezTo>
                  <a:cubicBezTo>
                    <a:pt x="762348" y="1619165"/>
                    <a:pt x="762043" y="1630026"/>
                    <a:pt x="758523" y="1640333"/>
                  </a:cubicBezTo>
                  <a:cubicBezTo>
                    <a:pt x="755004" y="1650640"/>
                    <a:pt x="748645" y="1659804"/>
                    <a:pt x="739445" y="1667823"/>
                  </a:cubicBezTo>
                  <a:cubicBezTo>
                    <a:pt x="730769" y="1675386"/>
                    <a:pt x="722695" y="1678542"/>
                    <a:pt x="715220" y="1677291"/>
                  </a:cubicBezTo>
                  <a:cubicBezTo>
                    <a:pt x="707746" y="1676041"/>
                    <a:pt x="700065" y="1670890"/>
                    <a:pt x="692176" y="1661841"/>
                  </a:cubicBezTo>
                  <a:lnTo>
                    <a:pt x="650222" y="1613712"/>
                  </a:lnTo>
                  <a:cubicBezTo>
                    <a:pt x="643050" y="1620886"/>
                    <a:pt x="639626" y="1628773"/>
                    <a:pt x="639951" y="1637375"/>
                  </a:cubicBezTo>
                  <a:cubicBezTo>
                    <a:pt x="640276" y="1645976"/>
                    <a:pt x="644252" y="1654652"/>
                    <a:pt x="651880" y="1663403"/>
                  </a:cubicBezTo>
                  <a:cubicBezTo>
                    <a:pt x="660225" y="1672977"/>
                    <a:pt x="670215" y="1679076"/>
                    <a:pt x="681849" y="1681702"/>
                  </a:cubicBezTo>
                  <a:cubicBezTo>
                    <a:pt x="683164" y="1682003"/>
                    <a:pt x="684144" y="1682334"/>
                    <a:pt x="684787" y="1682694"/>
                  </a:cubicBezTo>
                  <a:cubicBezTo>
                    <a:pt x="685430" y="1683055"/>
                    <a:pt x="686078" y="1683609"/>
                    <a:pt x="686730" y="1684357"/>
                  </a:cubicBezTo>
                  <a:cubicBezTo>
                    <a:pt x="688229" y="1686078"/>
                    <a:pt x="689903" y="1688601"/>
                    <a:pt x="691749" y="1691927"/>
                  </a:cubicBezTo>
                  <a:cubicBezTo>
                    <a:pt x="693596" y="1695253"/>
                    <a:pt x="694949" y="1698845"/>
                    <a:pt x="695810" y="1702701"/>
                  </a:cubicBezTo>
                  <a:cubicBezTo>
                    <a:pt x="696467" y="1705419"/>
                    <a:pt x="695936" y="1707527"/>
                    <a:pt x="694216" y="1709026"/>
                  </a:cubicBezTo>
                  <a:cubicBezTo>
                    <a:pt x="693244" y="1709874"/>
                    <a:pt x="691697" y="1710893"/>
                    <a:pt x="689576" y="1712084"/>
                  </a:cubicBezTo>
                  <a:cubicBezTo>
                    <a:pt x="684680" y="1714772"/>
                    <a:pt x="680402" y="1716659"/>
                    <a:pt x="676741" y="1717744"/>
                  </a:cubicBezTo>
                  <a:cubicBezTo>
                    <a:pt x="675957" y="1717902"/>
                    <a:pt x="675266" y="1717977"/>
                    <a:pt x="674669" y="1717971"/>
                  </a:cubicBezTo>
                  <a:cubicBezTo>
                    <a:pt x="674071" y="1717965"/>
                    <a:pt x="673357" y="1717864"/>
                    <a:pt x="672527" y="1717667"/>
                  </a:cubicBezTo>
                  <a:cubicBezTo>
                    <a:pt x="656881" y="1714062"/>
                    <a:pt x="640909" y="1702911"/>
                    <a:pt x="624610" y="1684213"/>
                  </a:cubicBezTo>
                  <a:cubicBezTo>
                    <a:pt x="607463" y="1664543"/>
                    <a:pt x="598903" y="1645022"/>
                    <a:pt x="598930" y="1625650"/>
                  </a:cubicBezTo>
                  <a:cubicBezTo>
                    <a:pt x="598957" y="1606278"/>
                    <a:pt x="608843" y="1587985"/>
                    <a:pt x="628588" y="1570774"/>
                  </a:cubicBezTo>
                  <a:cubicBezTo>
                    <a:pt x="641975" y="1559103"/>
                    <a:pt x="655360" y="1551582"/>
                    <a:pt x="668741" y="1548210"/>
                  </a:cubicBezTo>
                  <a:cubicBezTo>
                    <a:pt x="682123" y="1544837"/>
                    <a:pt x="694919" y="1545398"/>
                    <a:pt x="707128" y="1549892"/>
                  </a:cubicBezTo>
                  <a:close/>
                  <a:moveTo>
                    <a:pt x="1830280" y="2207246"/>
                  </a:moveTo>
                  <a:cubicBezTo>
                    <a:pt x="1830940" y="2207464"/>
                    <a:pt x="1831561" y="2207878"/>
                    <a:pt x="1832143" y="2208489"/>
                  </a:cubicBezTo>
                  <a:cubicBezTo>
                    <a:pt x="1832725" y="2209098"/>
                    <a:pt x="1833552" y="2210155"/>
                    <a:pt x="1834623" y="2211658"/>
                  </a:cubicBezTo>
                  <a:cubicBezTo>
                    <a:pt x="1840079" y="2220771"/>
                    <a:pt x="1844466" y="2229324"/>
                    <a:pt x="1847785" y="2237315"/>
                  </a:cubicBezTo>
                  <a:cubicBezTo>
                    <a:pt x="1848038" y="2237816"/>
                    <a:pt x="1848425" y="2238701"/>
                    <a:pt x="1848946" y="2239970"/>
                  </a:cubicBezTo>
                  <a:cubicBezTo>
                    <a:pt x="1849468" y="2241239"/>
                    <a:pt x="1849793" y="2242313"/>
                    <a:pt x="1849921" y="2243191"/>
                  </a:cubicBezTo>
                  <a:cubicBezTo>
                    <a:pt x="1850049" y="2244069"/>
                    <a:pt x="1849989" y="2244885"/>
                    <a:pt x="1849740" y="2245639"/>
                  </a:cubicBezTo>
                  <a:cubicBezTo>
                    <a:pt x="1849460" y="2246487"/>
                    <a:pt x="1848984" y="2247218"/>
                    <a:pt x="1848311" y="2247832"/>
                  </a:cubicBezTo>
                  <a:cubicBezTo>
                    <a:pt x="1847639" y="2248445"/>
                    <a:pt x="1846754" y="2249068"/>
                    <a:pt x="1845657" y="2249699"/>
                  </a:cubicBezTo>
                  <a:cubicBezTo>
                    <a:pt x="1844561" y="2250330"/>
                    <a:pt x="1843684" y="2250850"/>
                    <a:pt x="1843027" y="2251260"/>
                  </a:cubicBezTo>
                  <a:cubicBezTo>
                    <a:pt x="1836105" y="2255454"/>
                    <a:pt x="1827568" y="2259637"/>
                    <a:pt x="1817415" y="2263809"/>
                  </a:cubicBezTo>
                  <a:cubicBezTo>
                    <a:pt x="1814658" y="2264884"/>
                    <a:pt x="1812619" y="2265204"/>
                    <a:pt x="1811300" y="2264769"/>
                  </a:cubicBezTo>
                  <a:cubicBezTo>
                    <a:pt x="1810641" y="2264551"/>
                    <a:pt x="1809996" y="2264130"/>
                    <a:pt x="1809366" y="2263505"/>
                  </a:cubicBezTo>
                  <a:cubicBezTo>
                    <a:pt x="1808737" y="2262879"/>
                    <a:pt x="1807887" y="2261814"/>
                    <a:pt x="1806815" y="2260312"/>
                  </a:cubicBezTo>
                  <a:cubicBezTo>
                    <a:pt x="1801803" y="2252703"/>
                    <a:pt x="1797416" y="2244150"/>
                    <a:pt x="1793654" y="2234655"/>
                  </a:cubicBezTo>
                  <a:cubicBezTo>
                    <a:pt x="1793495" y="2234184"/>
                    <a:pt x="1793132" y="2233308"/>
                    <a:pt x="1792563" y="2232023"/>
                  </a:cubicBezTo>
                  <a:cubicBezTo>
                    <a:pt x="1791995" y="2230738"/>
                    <a:pt x="1791662" y="2229688"/>
                    <a:pt x="1791565" y="2228872"/>
                  </a:cubicBezTo>
                  <a:cubicBezTo>
                    <a:pt x="1791468" y="2228057"/>
                    <a:pt x="1791545" y="2227272"/>
                    <a:pt x="1791794" y="2226518"/>
                  </a:cubicBezTo>
                  <a:cubicBezTo>
                    <a:pt x="1792135" y="2225482"/>
                    <a:pt x="1792697" y="2224649"/>
                    <a:pt x="1793480" y="2224019"/>
                  </a:cubicBezTo>
                  <a:cubicBezTo>
                    <a:pt x="1794262" y="2223389"/>
                    <a:pt x="1795828" y="2222365"/>
                    <a:pt x="1798177" y="2220945"/>
                  </a:cubicBezTo>
                  <a:cubicBezTo>
                    <a:pt x="1804817" y="2216972"/>
                    <a:pt x="1813526" y="2212741"/>
                    <a:pt x="1824306" y="2208253"/>
                  </a:cubicBezTo>
                  <a:cubicBezTo>
                    <a:pt x="1825967" y="2207652"/>
                    <a:pt x="1827214" y="2207279"/>
                    <a:pt x="1828044" y="2207136"/>
                  </a:cubicBezTo>
                  <a:cubicBezTo>
                    <a:pt x="1828875" y="2206992"/>
                    <a:pt x="1829620" y="2207029"/>
                    <a:pt x="1830280" y="2207246"/>
                  </a:cubicBezTo>
                  <a:close/>
                  <a:moveTo>
                    <a:pt x="601108" y="1401199"/>
                  </a:moveTo>
                  <a:cubicBezTo>
                    <a:pt x="601627" y="1401553"/>
                    <a:pt x="602096" y="1402006"/>
                    <a:pt x="602516" y="1402560"/>
                  </a:cubicBezTo>
                  <a:cubicBezTo>
                    <a:pt x="603296" y="1403587"/>
                    <a:pt x="603712" y="1404953"/>
                    <a:pt x="603762" y="1406659"/>
                  </a:cubicBezTo>
                  <a:cubicBezTo>
                    <a:pt x="604006" y="1416818"/>
                    <a:pt x="603238" y="1425564"/>
                    <a:pt x="601459" y="1432898"/>
                  </a:cubicBezTo>
                  <a:cubicBezTo>
                    <a:pt x="601169" y="1433991"/>
                    <a:pt x="600866" y="1434782"/>
                    <a:pt x="600552" y="1435271"/>
                  </a:cubicBezTo>
                  <a:cubicBezTo>
                    <a:pt x="600237" y="1435758"/>
                    <a:pt x="599606" y="1436363"/>
                    <a:pt x="598659" y="1437083"/>
                  </a:cubicBezTo>
                  <a:cubicBezTo>
                    <a:pt x="593444" y="1441046"/>
                    <a:pt x="587317" y="1447167"/>
                    <a:pt x="580276" y="1455447"/>
                  </a:cubicBezTo>
                  <a:cubicBezTo>
                    <a:pt x="573234" y="1463728"/>
                    <a:pt x="566353" y="1473039"/>
                    <a:pt x="559633" y="1483381"/>
                  </a:cubicBezTo>
                  <a:cubicBezTo>
                    <a:pt x="552912" y="1493723"/>
                    <a:pt x="547400" y="1503770"/>
                    <a:pt x="543097" y="1513521"/>
                  </a:cubicBezTo>
                  <a:lnTo>
                    <a:pt x="543547" y="1514113"/>
                  </a:lnTo>
                  <a:cubicBezTo>
                    <a:pt x="554236" y="1513092"/>
                    <a:pt x="565498" y="1510733"/>
                    <a:pt x="577331" y="1507036"/>
                  </a:cubicBezTo>
                  <a:cubicBezTo>
                    <a:pt x="589164" y="1503339"/>
                    <a:pt x="600037" y="1499157"/>
                    <a:pt x="609949" y="1494490"/>
                  </a:cubicBezTo>
                  <a:cubicBezTo>
                    <a:pt x="619861" y="1489823"/>
                    <a:pt x="627345" y="1485568"/>
                    <a:pt x="632401" y="1481726"/>
                  </a:cubicBezTo>
                  <a:cubicBezTo>
                    <a:pt x="633427" y="1480945"/>
                    <a:pt x="634203" y="1480449"/>
                    <a:pt x="634728" y="1480238"/>
                  </a:cubicBezTo>
                  <a:cubicBezTo>
                    <a:pt x="635253" y="1480026"/>
                    <a:pt x="636080" y="1479926"/>
                    <a:pt x="637211" y="1479939"/>
                  </a:cubicBezTo>
                  <a:cubicBezTo>
                    <a:pt x="644614" y="1480169"/>
                    <a:pt x="653187" y="1481692"/>
                    <a:pt x="662929" y="1484507"/>
                  </a:cubicBezTo>
                  <a:cubicBezTo>
                    <a:pt x="664560" y="1485013"/>
                    <a:pt x="665734" y="1485740"/>
                    <a:pt x="666455" y="1486687"/>
                  </a:cubicBezTo>
                  <a:cubicBezTo>
                    <a:pt x="667296" y="1487793"/>
                    <a:pt x="667681" y="1489120"/>
                    <a:pt x="667612" y="1490669"/>
                  </a:cubicBezTo>
                  <a:cubicBezTo>
                    <a:pt x="667754" y="1500530"/>
                    <a:pt x="666926" y="1509198"/>
                    <a:pt x="665129" y="1516670"/>
                  </a:cubicBezTo>
                  <a:cubicBezTo>
                    <a:pt x="664838" y="1517764"/>
                    <a:pt x="664501" y="1518550"/>
                    <a:pt x="664117" y="1519028"/>
                  </a:cubicBezTo>
                  <a:cubicBezTo>
                    <a:pt x="663732" y="1519507"/>
                    <a:pt x="663067" y="1520107"/>
                    <a:pt x="662119" y="1520827"/>
                  </a:cubicBezTo>
                  <a:cubicBezTo>
                    <a:pt x="656589" y="1525030"/>
                    <a:pt x="646588" y="1529702"/>
                    <a:pt x="632115" y="1534845"/>
                  </a:cubicBezTo>
                  <a:cubicBezTo>
                    <a:pt x="617642" y="1539988"/>
                    <a:pt x="601879" y="1544460"/>
                    <a:pt x="584828" y="1548260"/>
                  </a:cubicBezTo>
                  <a:cubicBezTo>
                    <a:pt x="567776" y="1552059"/>
                    <a:pt x="552772" y="1554209"/>
                    <a:pt x="539817" y="1554708"/>
                  </a:cubicBezTo>
                  <a:cubicBezTo>
                    <a:pt x="535116" y="1554917"/>
                    <a:pt x="531514" y="1554851"/>
                    <a:pt x="529011" y="1554509"/>
                  </a:cubicBezTo>
                  <a:cubicBezTo>
                    <a:pt x="526509" y="1554168"/>
                    <a:pt x="524121" y="1553241"/>
                    <a:pt x="521849" y="1551727"/>
                  </a:cubicBezTo>
                  <a:cubicBezTo>
                    <a:pt x="519578" y="1550214"/>
                    <a:pt x="517091" y="1547679"/>
                    <a:pt x="514389" y="1544125"/>
                  </a:cubicBezTo>
                  <a:lnTo>
                    <a:pt x="504843" y="1531565"/>
                  </a:lnTo>
                  <a:cubicBezTo>
                    <a:pt x="501961" y="1527773"/>
                    <a:pt x="500060" y="1524576"/>
                    <a:pt x="499141" y="1521972"/>
                  </a:cubicBezTo>
                  <a:cubicBezTo>
                    <a:pt x="498221" y="1519368"/>
                    <a:pt x="497947" y="1516835"/>
                    <a:pt x="498319" y="1514372"/>
                  </a:cubicBezTo>
                  <a:cubicBezTo>
                    <a:pt x="498690" y="1511909"/>
                    <a:pt x="499705" y="1508489"/>
                    <a:pt x="501364" y="1504113"/>
                  </a:cubicBezTo>
                  <a:cubicBezTo>
                    <a:pt x="505948" y="1491780"/>
                    <a:pt x="512479" y="1478031"/>
                    <a:pt x="520954" y="1462865"/>
                  </a:cubicBezTo>
                  <a:cubicBezTo>
                    <a:pt x="529430" y="1447700"/>
                    <a:pt x="538064" y="1433973"/>
                    <a:pt x="546856" y="1421682"/>
                  </a:cubicBezTo>
                  <a:cubicBezTo>
                    <a:pt x="555648" y="1409392"/>
                    <a:pt x="562769" y="1401177"/>
                    <a:pt x="568219" y="1397034"/>
                  </a:cubicBezTo>
                  <a:cubicBezTo>
                    <a:pt x="569168" y="1396313"/>
                    <a:pt x="569904" y="1395847"/>
                    <a:pt x="570429" y="1395635"/>
                  </a:cubicBezTo>
                  <a:cubicBezTo>
                    <a:pt x="570953" y="1395424"/>
                    <a:pt x="571811" y="1395364"/>
                    <a:pt x="573002" y="1395456"/>
                  </a:cubicBezTo>
                  <a:cubicBezTo>
                    <a:pt x="580266" y="1395667"/>
                    <a:pt x="588899" y="1397269"/>
                    <a:pt x="598899" y="1400261"/>
                  </a:cubicBezTo>
                  <a:cubicBezTo>
                    <a:pt x="599853" y="1400533"/>
                    <a:pt x="600590" y="1400845"/>
                    <a:pt x="601108" y="1401199"/>
                  </a:cubicBezTo>
                  <a:close/>
                  <a:moveTo>
                    <a:pt x="2227198" y="2383090"/>
                  </a:moveTo>
                  <a:cubicBezTo>
                    <a:pt x="2228255" y="2384403"/>
                    <a:pt x="2228561" y="2386531"/>
                    <a:pt x="2228118" y="2389475"/>
                  </a:cubicBezTo>
                  <a:lnTo>
                    <a:pt x="2207774" y="2524576"/>
                  </a:lnTo>
                  <a:cubicBezTo>
                    <a:pt x="2207331" y="2527519"/>
                    <a:pt x="2206411" y="2529463"/>
                    <a:pt x="2205014" y="2530406"/>
                  </a:cubicBezTo>
                  <a:cubicBezTo>
                    <a:pt x="2203619" y="2531350"/>
                    <a:pt x="2201448" y="2531600"/>
                    <a:pt x="2198505" y="2531157"/>
                  </a:cubicBezTo>
                  <a:lnTo>
                    <a:pt x="2168188" y="2526592"/>
                  </a:lnTo>
                  <a:cubicBezTo>
                    <a:pt x="2165245" y="2526148"/>
                    <a:pt x="2163245" y="2525271"/>
                    <a:pt x="2162188" y="2523957"/>
                  </a:cubicBezTo>
                  <a:cubicBezTo>
                    <a:pt x="2161132" y="2522645"/>
                    <a:pt x="2160825" y="2520516"/>
                    <a:pt x="2161269" y="2517572"/>
                  </a:cubicBezTo>
                  <a:lnTo>
                    <a:pt x="2181613" y="2382471"/>
                  </a:lnTo>
                  <a:cubicBezTo>
                    <a:pt x="2182056" y="2379528"/>
                    <a:pt x="2182976" y="2377584"/>
                    <a:pt x="2184371" y="2376641"/>
                  </a:cubicBezTo>
                  <a:cubicBezTo>
                    <a:pt x="2185768" y="2375698"/>
                    <a:pt x="2187938" y="2375448"/>
                    <a:pt x="2190881" y="2375891"/>
                  </a:cubicBezTo>
                  <a:lnTo>
                    <a:pt x="2221198" y="2380456"/>
                  </a:lnTo>
                  <a:cubicBezTo>
                    <a:pt x="2224141" y="2380899"/>
                    <a:pt x="2226141" y="2381778"/>
                    <a:pt x="2227198" y="2383090"/>
                  </a:cubicBezTo>
                  <a:close/>
                  <a:moveTo>
                    <a:pt x="2040322" y="2264705"/>
                  </a:moveTo>
                  <a:cubicBezTo>
                    <a:pt x="2041585" y="2264966"/>
                    <a:pt x="2042699" y="2265703"/>
                    <a:pt x="2043664" y="2266917"/>
                  </a:cubicBezTo>
                  <a:cubicBezTo>
                    <a:pt x="2050112" y="2274432"/>
                    <a:pt x="2054891" y="2281451"/>
                    <a:pt x="2057999" y="2287971"/>
                  </a:cubicBezTo>
                  <a:cubicBezTo>
                    <a:pt x="2058498" y="2288986"/>
                    <a:pt x="2058755" y="2289825"/>
                    <a:pt x="2058770" y="2290486"/>
                  </a:cubicBezTo>
                  <a:cubicBezTo>
                    <a:pt x="2058785" y="2291147"/>
                    <a:pt x="2058641" y="2292207"/>
                    <a:pt x="2058339" y="2293665"/>
                  </a:cubicBezTo>
                  <a:lnTo>
                    <a:pt x="2043704" y="2364347"/>
                  </a:lnTo>
                  <a:lnTo>
                    <a:pt x="2044287" y="2364468"/>
                  </a:lnTo>
                  <a:cubicBezTo>
                    <a:pt x="2049494" y="2359872"/>
                    <a:pt x="2055763" y="2356509"/>
                    <a:pt x="2063094" y="2354380"/>
                  </a:cubicBezTo>
                  <a:cubicBezTo>
                    <a:pt x="2070425" y="2352250"/>
                    <a:pt x="2080017" y="2352412"/>
                    <a:pt x="2091871" y="2354866"/>
                  </a:cubicBezTo>
                  <a:cubicBezTo>
                    <a:pt x="2101586" y="2356878"/>
                    <a:pt x="2110074" y="2360662"/>
                    <a:pt x="2117333" y="2366219"/>
                  </a:cubicBezTo>
                  <a:cubicBezTo>
                    <a:pt x="2124592" y="2371775"/>
                    <a:pt x="2129823" y="2379545"/>
                    <a:pt x="2133024" y="2389530"/>
                  </a:cubicBezTo>
                  <a:cubicBezTo>
                    <a:pt x="2136226" y="2399514"/>
                    <a:pt x="2136338" y="2411696"/>
                    <a:pt x="2133360" y="2426075"/>
                  </a:cubicBezTo>
                  <a:lnTo>
                    <a:pt x="2115737" y="2511185"/>
                  </a:lnTo>
                  <a:cubicBezTo>
                    <a:pt x="2115133" y="2514101"/>
                    <a:pt x="2114109" y="2515990"/>
                    <a:pt x="2112663" y="2516857"/>
                  </a:cubicBezTo>
                  <a:cubicBezTo>
                    <a:pt x="2111217" y="2517723"/>
                    <a:pt x="2109037" y="2517853"/>
                    <a:pt x="2106122" y="2517250"/>
                  </a:cubicBezTo>
                  <a:lnTo>
                    <a:pt x="2076100" y="2511033"/>
                  </a:lnTo>
                  <a:cubicBezTo>
                    <a:pt x="2073185" y="2510430"/>
                    <a:pt x="2071236" y="2509444"/>
                    <a:pt x="2070253" y="2508075"/>
                  </a:cubicBezTo>
                  <a:cubicBezTo>
                    <a:pt x="2069270" y="2506706"/>
                    <a:pt x="2069080" y="2504565"/>
                    <a:pt x="2069684" y="2501649"/>
                  </a:cubicBezTo>
                  <a:lnTo>
                    <a:pt x="2085648" y="2424555"/>
                  </a:lnTo>
                  <a:cubicBezTo>
                    <a:pt x="2087821" y="2414062"/>
                    <a:pt x="2087268" y="2405841"/>
                    <a:pt x="2083990" y="2399895"/>
                  </a:cubicBezTo>
                  <a:cubicBezTo>
                    <a:pt x="2080713" y="2393947"/>
                    <a:pt x="2075091" y="2390149"/>
                    <a:pt x="2067124" y="2388499"/>
                  </a:cubicBezTo>
                  <a:cubicBezTo>
                    <a:pt x="2060032" y="2387030"/>
                    <a:pt x="2054007" y="2387378"/>
                    <a:pt x="2049049" y="2389544"/>
                  </a:cubicBezTo>
                  <a:cubicBezTo>
                    <a:pt x="2044092" y="2391709"/>
                    <a:pt x="2039825" y="2395309"/>
                    <a:pt x="2036250" y="2400344"/>
                  </a:cubicBezTo>
                  <a:lnTo>
                    <a:pt x="2017510" y="2490847"/>
                  </a:lnTo>
                  <a:cubicBezTo>
                    <a:pt x="2016907" y="2493761"/>
                    <a:pt x="2015882" y="2495652"/>
                    <a:pt x="2014436" y="2496517"/>
                  </a:cubicBezTo>
                  <a:cubicBezTo>
                    <a:pt x="2012990" y="2497383"/>
                    <a:pt x="2010810" y="2497514"/>
                    <a:pt x="2007895" y="2496911"/>
                  </a:cubicBezTo>
                  <a:lnTo>
                    <a:pt x="1977874" y="2490694"/>
                  </a:lnTo>
                  <a:cubicBezTo>
                    <a:pt x="1974959" y="2490091"/>
                    <a:pt x="1973010" y="2489104"/>
                    <a:pt x="1972027" y="2487736"/>
                  </a:cubicBezTo>
                  <a:cubicBezTo>
                    <a:pt x="1971044" y="2486367"/>
                    <a:pt x="1970854" y="2484225"/>
                    <a:pt x="1971457" y="2481311"/>
                  </a:cubicBezTo>
                  <a:lnTo>
                    <a:pt x="2012287" y="2284129"/>
                  </a:lnTo>
                  <a:cubicBezTo>
                    <a:pt x="2012609" y="2282575"/>
                    <a:pt x="2012903" y="2281521"/>
                    <a:pt x="2013169" y="2280968"/>
                  </a:cubicBezTo>
                  <a:cubicBezTo>
                    <a:pt x="2013436" y="2280415"/>
                    <a:pt x="2014000" y="2279772"/>
                    <a:pt x="2014861" y="2279038"/>
                  </a:cubicBezTo>
                  <a:cubicBezTo>
                    <a:pt x="2020048" y="2274540"/>
                    <a:pt x="2027220" y="2269996"/>
                    <a:pt x="2036377" y="2265408"/>
                  </a:cubicBezTo>
                  <a:cubicBezTo>
                    <a:pt x="2037939" y="2264718"/>
                    <a:pt x="2039254" y="2264483"/>
                    <a:pt x="2040322" y="2264705"/>
                  </a:cubicBezTo>
                  <a:close/>
                  <a:moveTo>
                    <a:pt x="546302" y="1330322"/>
                  </a:moveTo>
                  <a:cubicBezTo>
                    <a:pt x="547943" y="1330702"/>
                    <a:pt x="549603" y="1332121"/>
                    <a:pt x="551282" y="1334580"/>
                  </a:cubicBezTo>
                  <a:lnTo>
                    <a:pt x="568568" y="1359901"/>
                  </a:lnTo>
                  <a:cubicBezTo>
                    <a:pt x="570247" y="1362359"/>
                    <a:pt x="570964" y="1364422"/>
                    <a:pt x="570721" y="1366089"/>
                  </a:cubicBezTo>
                  <a:cubicBezTo>
                    <a:pt x="570478" y="1367757"/>
                    <a:pt x="569127" y="1369430"/>
                    <a:pt x="566669" y="1371109"/>
                  </a:cubicBezTo>
                  <a:lnTo>
                    <a:pt x="453833" y="1448142"/>
                  </a:lnTo>
                  <a:cubicBezTo>
                    <a:pt x="451375" y="1449820"/>
                    <a:pt x="449325" y="1450469"/>
                    <a:pt x="447683" y="1450089"/>
                  </a:cubicBezTo>
                  <a:cubicBezTo>
                    <a:pt x="446042" y="1449707"/>
                    <a:pt x="444382" y="1448288"/>
                    <a:pt x="442704" y="1445830"/>
                  </a:cubicBezTo>
                  <a:lnTo>
                    <a:pt x="425417" y="1420509"/>
                  </a:lnTo>
                  <a:cubicBezTo>
                    <a:pt x="423738" y="1418051"/>
                    <a:pt x="423021" y="1415988"/>
                    <a:pt x="423264" y="1414320"/>
                  </a:cubicBezTo>
                  <a:cubicBezTo>
                    <a:pt x="423507" y="1412653"/>
                    <a:pt x="424858" y="1410980"/>
                    <a:pt x="427316" y="1409302"/>
                  </a:cubicBezTo>
                  <a:lnTo>
                    <a:pt x="540152" y="1332267"/>
                  </a:lnTo>
                  <a:cubicBezTo>
                    <a:pt x="542610" y="1330589"/>
                    <a:pt x="544660" y="1329940"/>
                    <a:pt x="546302" y="1330322"/>
                  </a:cubicBezTo>
                  <a:close/>
                  <a:moveTo>
                    <a:pt x="2311073" y="2393190"/>
                  </a:moveTo>
                  <a:cubicBezTo>
                    <a:pt x="2312175" y="2394466"/>
                    <a:pt x="2312556" y="2396582"/>
                    <a:pt x="2312215" y="2399539"/>
                  </a:cubicBezTo>
                  <a:lnTo>
                    <a:pt x="2296006" y="2540443"/>
                  </a:lnTo>
                  <a:cubicBezTo>
                    <a:pt x="2293637" y="2561044"/>
                    <a:pt x="2287967" y="2576471"/>
                    <a:pt x="2278997" y="2586725"/>
                  </a:cubicBezTo>
                  <a:cubicBezTo>
                    <a:pt x="2270028" y="2596979"/>
                    <a:pt x="2259184" y="2604421"/>
                    <a:pt x="2246467" y="2609050"/>
                  </a:cubicBezTo>
                  <a:cubicBezTo>
                    <a:pt x="2245008" y="2609581"/>
                    <a:pt x="2243686" y="2609779"/>
                    <a:pt x="2242504" y="2609642"/>
                  </a:cubicBezTo>
                  <a:cubicBezTo>
                    <a:pt x="2240631" y="2609428"/>
                    <a:pt x="2238926" y="2608183"/>
                    <a:pt x="2237390" y="2605909"/>
                  </a:cubicBezTo>
                  <a:lnTo>
                    <a:pt x="2221887" y="2581803"/>
                  </a:lnTo>
                  <a:cubicBezTo>
                    <a:pt x="2220525" y="2579749"/>
                    <a:pt x="2219912" y="2578130"/>
                    <a:pt x="2220048" y="2576948"/>
                  </a:cubicBezTo>
                  <a:cubicBezTo>
                    <a:pt x="2220207" y="2575568"/>
                    <a:pt x="2221406" y="2574257"/>
                    <a:pt x="2223646" y="2573018"/>
                  </a:cubicBezTo>
                  <a:cubicBezTo>
                    <a:pt x="2227687" y="2570885"/>
                    <a:pt x="2231254" y="2568525"/>
                    <a:pt x="2234349" y="2565934"/>
                  </a:cubicBezTo>
                  <a:cubicBezTo>
                    <a:pt x="2237443" y="2563344"/>
                    <a:pt x="2240561" y="2558809"/>
                    <a:pt x="2243704" y="2552329"/>
                  </a:cubicBezTo>
                  <a:cubicBezTo>
                    <a:pt x="2246846" y="2545849"/>
                    <a:pt x="2249053" y="2537090"/>
                    <a:pt x="2250323" y="2526049"/>
                  </a:cubicBezTo>
                  <a:lnTo>
                    <a:pt x="2265494" y="2394165"/>
                  </a:lnTo>
                  <a:cubicBezTo>
                    <a:pt x="2265834" y="2391208"/>
                    <a:pt x="2266685" y="2389233"/>
                    <a:pt x="2268047" y="2388241"/>
                  </a:cubicBezTo>
                  <a:cubicBezTo>
                    <a:pt x="2269410" y="2387249"/>
                    <a:pt x="2271570" y="2386923"/>
                    <a:pt x="2274527" y="2387264"/>
                  </a:cubicBezTo>
                  <a:lnTo>
                    <a:pt x="2304985" y="2390768"/>
                  </a:lnTo>
                  <a:cubicBezTo>
                    <a:pt x="2307942" y="2391107"/>
                    <a:pt x="2309971" y="2391915"/>
                    <a:pt x="2311073" y="2393190"/>
                  </a:cubicBezTo>
                  <a:close/>
                  <a:moveTo>
                    <a:pt x="2441006" y="2443587"/>
                  </a:moveTo>
                  <a:cubicBezTo>
                    <a:pt x="2435955" y="2436674"/>
                    <a:pt x="2427784" y="2432878"/>
                    <a:pt x="2416493" y="2432198"/>
                  </a:cubicBezTo>
                  <a:cubicBezTo>
                    <a:pt x="2393714" y="2430829"/>
                    <a:pt x="2381445" y="2444752"/>
                    <a:pt x="2379688" y="2473969"/>
                  </a:cubicBezTo>
                  <a:cubicBezTo>
                    <a:pt x="2378742" y="2489716"/>
                    <a:pt x="2380888" y="2501128"/>
                    <a:pt x="2386129" y="2508202"/>
                  </a:cubicBezTo>
                  <a:cubicBezTo>
                    <a:pt x="2391368" y="2515275"/>
                    <a:pt x="2399832" y="2519164"/>
                    <a:pt x="2411519" y="2519867"/>
                  </a:cubicBezTo>
                  <a:cubicBezTo>
                    <a:pt x="2422711" y="2520540"/>
                    <a:pt x="2431215" y="2517548"/>
                    <a:pt x="2437033" y="2510890"/>
                  </a:cubicBezTo>
                  <a:cubicBezTo>
                    <a:pt x="2442850" y="2504232"/>
                    <a:pt x="2446241" y="2492881"/>
                    <a:pt x="2447207" y="2476836"/>
                  </a:cubicBezTo>
                  <a:cubicBezTo>
                    <a:pt x="2448124" y="2461584"/>
                    <a:pt x="2446057" y="2450501"/>
                    <a:pt x="2441006" y="2443587"/>
                  </a:cubicBezTo>
                  <a:close/>
                  <a:moveTo>
                    <a:pt x="2220199" y="2299635"/>
                  </a:moveTo>
                  <a:cubicBezTo>
                    <a:pt x="2220876" y="2300137"/>
                    <a:pt x="2221869" y="2301040"/>
                    <a:pt x="2223178" y="2302341"/>
                  </a:cubicBezTo>
                  <a:cubicBezTo>
                    <a:pt x="2230091" y="2310406"/>
                    <a:pt x="2235856" y="2318096"/>
                    <a:pt x="2240473" y="2325414"/>
                  </a:cubicBezTo>
                  <a:cubicBezTo>
                    <a:pt x="2240807" y="2325866"/>
                    <a:pt x="2241337" y="2326673"/>
                    <a:pt x="2242066" y="2327836"/>
                  </a:cubicBezTo>
                  <a:cubicBezTo>
                    <a:pt x="2242793" y="2328999"/>
                    <a:pt x="2243294" y="2330002"/>
                    <a:pt x="2243568" y="2330847"/>
                  </a:cubicBezTo>
                  <a:cubicBezTo>
                    <a:pt x="2243843" y="2331691"/>
                    <a:pt x="2243921" y="2332504"/>
                    <a:pt x="2243803" y="2333290"/>
                  </a:cubicBezTo>
                  <a:cubicBezTo>
                    <a:pt x="2243670" y="2334173"/>
                    <a:pt x="2243323" y="2334974"/>
                    <a:pt x="2242764" y="2335692"/>
                  </a:cubicBezTo>
                  <a:cubicBezTo>
                    <a:pt x="2242204" y="2336411"/>
                    <a:pt x="2241437" y="2337173"/>
                    <a:pt x="2240463" y="2337979"/>
                  </a:cubicBezTo>
                  <a:cubicBezTo>
                    <a:pt x="2239488" y="2338786"/>
                    <a:pt x="2238712" y="2339447"/>
                    <a:pt x="2238133" y="2339962"/>
                  </a:cubicBezTo>
                  <a:cubicBezTo>
                    <a:pt x="2232016" y="2345261"/>
                    <a:pt x="2224306" y="2350823"/>
                    <a:pt x="2215000" y="2356646"/>
                  </a:cubicBezTo>
                  <a:cubicBezTo>
                    <a:pt x="2212463" y="2358170"/>
                    <a:pt x="2210508" y="2358829"/>
                    <a:pt x="2209134" y="2358622"/>
                  </a:cubicBezTo>
                  <a:cubicBezTo>
                    <a:pt x="2208447" y="2358519"/>
                    <a:pt x="2207742" y="2358211"/>
                    <a:pt x="2207015" y="2357701"/>
                  </a:cubicBezTo>
                  <a:cubicBezTo>
                    <a:pt x="2206289" y="2357190"/>
                    <a:pt x="2205272" y="2356284"/>
                    <a:pt x="2203963" y="2354984"/>
                  </a:cubicBezTo>
                  <a:cubicBezTo>
                    <a:pt x="2197741" y="2348328"/>
                    <a:pt x="2191976" y="2340636"/>
                    <a:pt x="2186668" y="2331911"/>
                  </a:cubicBezTo>
                  <a:cubicBezTo>
                    <a:pt x="2186432" y="2331474"/>
                    <a:pt x="2185926" y="2330670"/>
                    <a:pt x="2185149" y="2329500"/>
                  </a:cubicBezTo>
                  <a:cubicBezTo>
                    <a:pt x="2184372" y="2328329"/>
                    <a:pt x="2183867" y="2327350"/>
                    <a:pt x="2183635" y="2326562"/>
                  </a:cubicBezTo>
                  <a:cubicBezTo>
                    <a:pt x="2183403" y="2325774"/>
                    <a:pt x="2183346" y="2324988"/>
                    <a:pt x="2183463" y="2324204"/>
                  </a:cubicBezTo>
                  <a:cubicBezTo>
                    <a:pt x="2183626" y="2323124"/>
                    <a:pt x="2184040" y="2322208"/>
                    <a:pt x="2184705" y="2321456"/>
                  </a:cubicBezTo>
                  <a:cubicBezTo>
                    <a:pt x="2185370" y="2320703"/>
                    <a:pt x="2186741" y="2319429"/>
                    <a:pt x="2188818" y="2317635"/>
                  </a:cubicBezTo>
                  <a:cubicBezTo>
                    <a:pt x="2194693" y="2312600"/>
                    <a:pt x="2202565" y="2306962"/>
                    <a:pt x="2212435" y="2300722"/>
                  </a:cubicBezTo>
                  <a:cubicBezTo>
                    <a:pt x="2213971" y="2299850"/>
                    <a:pt x="2215136" y="2299273"/>
                    <a:pt x="2215932" y="2298991"/>
                  </a:cubicBezTo>
                  <a:cubicBezTo>
                    <a:pt x="2216726" y="2298710"/>
                    <a:pt x="2217467" y="2298621"/>
                    <a:pt x="2218154" y="2298725"/>
                  </a:cubicBezTo>
                  <a:cubicBezTo>
                    <a:pt x="2218841" y="2298827"/>
                    <a:pt x="2219523" y="2299131"/>
                    <a:pt x="2220199" y="2299635"/>
                  </a:cubicBezTo>
                  <a:close/>
                  <a:moveTo>
                    <a:pt x="624675" y="1300603"/>
                  </a:moveTo>
                  <a:cubicBezTo>
                    <a:pt x="625422" y="1300993"/>
                    <a:pt x="625991" y="1301476"/>
                    <a:pt x="626383" y="1302049"/>
                  </a:cubicBezTo>
                  <a:cubicBezTo>
                    <a:pt x="626774" y="1302623"/>
                    <a:pt x="627016" y="1303329"/>
                    <a:pt x="627108" y="1304167"/>
                  </a:cubicBezTo>
                  <a:cubicBezTo>
                    <a:pt x="627200" y="1305005"/>
                    <a:pt x="627214" y="1306347"/>
                    <a:pt x="627152" y="1308191"/>
                  </a:cubicBezTo>
                  <a:cubicBezTo>
                    <a:pt x="625948" y="1318745"/>
                    <a:pt x="624236" y="1328203"/>
                    <a:pt x="622016" y="1336566"/>
                  </a:cubicBezTo>
                  <a:cubicBezTo>
                    <a:pt x="621912" y="1337117"/>
                    <a:pt x="621682" y="1338056"/>
                    <a:pt x="621325" y="1339381"/>
                  </a:cubicBezTo>
                  <a:cubicBezTo>
                    <a:pt x="620968" y="1340705"/>
                    <a:pt x="620573" y="1341755"/>
                    <a:pt x="620141" y="1342531"/>
                  </a:cubicBezTo>
                  <a:cubicBezTo>
                    <a:pt x="619710" y="1343306"/>
                    <a:pt x="619166" y="1343918"/>
                    <a:pt x="618511" y="1344365"/>
                  </a:cubicBezTo>
                  <a:cubicBezTo>
                    <a:pt x="617773" y="1344869"/>
                    <a:pt x="616951" y="1345159"/>
                    <a:pt x="616044" y="1345239"/>
                  </a:cubicBezTo>
                  <a:cubicBezTo>
                    <a:pt x="615136" y="1345318"/>
                    <a:pt x="614055" y="1345275"/>
                    <a:pt x="612802" y="1345109"/>
                  </a:cubicBezTo>
                  <a:cubicBezTo>
                    <a:pt x="611548" y="1344944"/>
                    <a:pt x="610535" y="1344825"/>
                    <a:pt x="609764" y="1344751"/>
                  </a:cubicBezTo>
                  <a:cubicBezTo>
                    <a:pt x="601718" y="1343876"/>
                    <a:pt x="592396" y="1342011"/>
                    <a:pt x="581797" y="1339156"/>
                  </a:cubicBezTo>
                  <a:cubicBezTo>
                    <a:pt x="578953" y="1338334"/>
                    <a:pt x="577139" y="1337350"/>
                    <a:pt x="576356" y="1336203"/>
                  </a:cubicBezTo>
                  <a:cubicBezTo>
                    <a:pt x="575965" y="1335629"/>
                    <a:pt x="575709" y="1334902"/>
                    <a:pt x="575589" y="1334023"/>
                  </a:cubicBezTo>
                  <a:cubicBezTo>
                    <a:pt x="575470" y="1333144"/>
                    <a:pt x="575441" y="1331782"/>
                    <a:pt x="575503" y="1329937"/>
                  </a:cubicBezTo>
                  <a:cubicBezTo>
                    <a:pt x="576146" y="1320849"/>
                    <a:pt x="577858" y="1311391"/>
                    <a:pt x="580639" y="1301563"/>
                  </a:cubicBezTo>
                  <a:cubicBezTo>
                    <a:pt x="580799" y="1301093"/>
                    <a:pt x="581043" y="1300176"/>
                    <a:pt x="581372" y="1298810"/>
                  </a:cubicBezTo>
                  <a:cubicBezTo>
                    <a:pt x="581701" y="1297444"/>
                    <a:pt x="582075" y="1296408"/>
                    <a:pt x="582494" y="1295701"/>
                  </a:cubicBezTo>
                  <a:cubicBezTo>
                    <a:pt x="582913" y="1294994"/>
                    <a:pt x="583450" y="1294418"/>
                    <a:pt x="584105" y="1293970"/>
                  </a:cubicBezTo>
                  <a:cubicBezTo>
                    <a:pt x="585007" y="1293355"/>
                    <a:pt x="585960" y="1293034"/>
                    <a:pt x="586964" y="1293010"/>
                  </a:cubicBezTo>
                  <a:cubicBezTo>
                    <a:pt x="587968" y="1292985"/>
                    <a:pt x="589834" y="1293123"/>
                    <a:pt x="592562" y="1293423"/>
                  </a:cubicBezTo>
                  <a:cubicBezTo>
                    <a:pt x="600250" y="1294302"/>
                    <a:pt x="609738" y="1296233"/>
                    <a:pt x="621027" y="1299219"/>
                  </a:cubicBezTo>
                  <a:cubicBezTo>
                    <a:pt x="622711" y="1299750"/>
                    <a:pt x="623927" y="1300211"/>
                    <a:pt x="624675" y="1300603"/>
                  </a:cubicBezTo>
                  <a:close/>
                  <a:moveTo>
                    <a:pt x="2301028" y="2311213"/>
                  </a:moveTo>
                  <a:cubicBezTo>
                    <a:pt x="2301722" y="2311692"/>
                    <a:pt x="2302697" y="2312553"/>
                    <a:pt x="2303951" y="2313797"/>
                  </a:cubicBezTo>
                  <a:cubicBezTo>
                    <a:pt x="2310880" y="2321284"/>
                    <a:pt x="2316829" y="2328612"/>
                    <a:pt x="2321798" y="2335774"/>
                  </a:cubicBezTo>
                  <a:cubicBezTo>
                    <a:pt x="2322222" y="2336422"/>
                    <a:pt x="2322797" y="2337287"/>
                    <a:pt x="2323522" y="2338369"/>
                  </a:cubicBezTo>
                  <a:cubicBezTo>
                    <a:pt x="2324246" y="2339452"/>
                    <a:pt x="2324741" y="2340358"/>
                    <a:pt x="2325007" y="2341087"/>
                  </a:cubicBezTo>
                  <a:cubicBezTo>
                    <a:pt x="2325272" y="2341817"/>
                    <a:pt x="2325359" y="2342576"/>
                    <a:pt x="2325269" y="2343364"/>
                  </a:cubicBezTo>
                  <a:cubicBezTo>
                    <a:pt x="2325167" y="2344251"/>
                    <a:pt x="2324879" y="2345017"/>
                    <a:pt x="2324406" y="2345662"/>
                  </a:cubicBezTo>
                  <a:cubicBezTo>
                    <a:pt x="2323932" y="2346306"/>
                    <a:pt x="2323249" y="2347027"/>
                    <a:pt x="2322359" y="2347823"/>
                  </a:cubicBezTo>
                  <a:cubicBezTo>
                    <a:pt x="2321469" y="2348620"/>
                    <a:pt x="2320682" y="2349378"/>
                    <a:pt x="2320000" y="2350099"/>
                  </a:cubicBezTo>
                  <a:cubicBezTo>
                    <a:pt x="2313974" y="2355598"/>
                    <a:pt x="2306578" y="2361289"/>
                    <a:pt x="2297812" y="2367172"/>
                  </a:cubicBezTo>
                  <a:cubicBezTo>
                    <a:pt x="2295527" y="2368806"/>
                    <a:pt x="2293644" y="2369538"/>
                    <a:pt x="2292166" y="2369368"/>
                  </a:cubicBezTo>
                  <a:cubicBezTo>
                    <a:pt x="2291476" y="2369289"/>
                    <a:pt x="2290759" y="2369007"/>
                    <a:pt x="2290016" y="2368522"/>
                  </a:cubicBezTo>
                  <a:cubicBezTo>
                    <a:pt x="2289273" y="2368037"/>
                    <a:pt x="2288273" y="2367173"/>
                    <a:pt x="2287018" y="2365930"/>
                  </a:cubicBezTo>
                  <a:cubicBezTo>
                    <a:pt x="2280928" y="2359835"/>
                    <a:pt x="2274980" y="2352510"/>
                    <a:pt x="2269172" y="2343952"/>
                  </a:cubicBezTo>
                  <a:cubicBezTo>
                    <a:pt x="2268748" y="2343304"/>
                    <a:pt x="2268195" y="2342467"/>
                    <a:pt x="2267515" y="2341439"/>
                  </a:cubicBezTo>
                  <a:cubicBezTo>
                    <a:pt x="2266833" y="2340412"/>
                    <a:pt x="2266360" y="2339533"/>
                    <a:pt x="2266094" y="2338804"/>
                  </a:cubicBezTo>
                  <a:cubicBezTo>
                    <a:pt x="2265829" y="2338074"/>
                    <a:pt x="2265741" y="2337316"/>
                    <a:pt x="2265832" y="2336527"/>
                  </a:cubicBezTo>
                  <a:cubicBezTo>
                    <a:pt x="2265946" y="2335541"/>
                    <a:pt x="2266266" y="2334704"/>
                    <a:pt x="2266795" y="2334016"/>
                  </a:cubicBezTo>
                  <a:cubicBezTo>
                    <a:pt x="2267324" y="2333328"/>
                    <a:pt x="2268008" y="2332583"/>
                    <a:pt x="2268850" y="2331780"/>
                  </a:cubicBezTo>
                  <a:cubicBezTo>
                    <a:pt x="2269691" y="2330978"/>
                    <a:pt x="2270337" y="2330353"/>
                    <a:pt x="2270788" y="2329906"/>
                  </a:cubicBezTo>
                  <a:cubicBezTo>
                    <a:pt x="2276583" y="2324680"/>
                    <a:pt x="2284138" y="2318908"/>
                    <a:pt x="2293454" y="2312589"/>
                  </a:cubicBezTo>
                  <a:cubicBezTo>
                    <a:pt x="2294860" y="2311652"/>
                    <a:pt x="2295956" y="2311029"/>
                    <a:pt x="2296740" y="2310720"/>
                  </a:cubicBezTo>
                  <a:cubicBezTo>
                    <a:pt x="2297525" y="2310410"/>
                    <a:pt x="2298262" y="2310295"/>
                    <a:pt x="2298952" y="2310375"/>
                  </a:cubicBezTo>
                  <a:cubicBezTo>
                    <a:pt x="2299642" y="2310454"/>
                    <a:pt x="2300334" y="2310734"/>
                    <a:pt x="2301028" y="2311213"/>
                  </a:cubicBezTo>
                  <a:close/>
                  <a:moveTo>
                    <a:pt x="2461651" y="2407705"/>
                  </a:moveTo>
                  <a:cubicBezTo>
                    <a:pt x="2473380" y="2414324"/>
                    <a:pt x="2482187" y="2423650"/>
                    <a:pt x="2488074" y="2435684"/>
                  </a:cubicBezTo>
                  <a:cubicBezTo>
                    <a:pt x="2493960" y="2447716"/>
                    <a:pt x="2496400" y="2462102"/>
                    <a:pt x="2495394" y="2478839"/>
                  </a:cubicBezTo>
                  <a:cubicBezTo>
                    <a:pt x="2494339" y="2496370"/>
                    <a:pt x="2490150" y="2511077"/>
                    <a:pt x="2482825" y="2522962"/>
                  </a:cubicBezTo>
                  <a:cubicBezTo>
                    <a:pt x="2475501" y="2534847"/>
                    <a:pt x="2465460" y="2543537"/>
                    <a:pt x="2452705" y="2549032"/>
                  </a:cubicBezTo>
                  <a:cubicBezTo>
                    <a:pt x="2439950" y="2554527"/>
                    <a:pt x="2425005" y="2556759"/>
                    <a:pt x="2407871" y="2555729"/>
                  </a:cubicBezTo>
                  <a:cubicBezTo>
                    <a:pt x="2391134" y="2554722"/>
                    <a:pt x="2376878" y="2550882"/>
                    <a:pt x="2365102" y="2544211"/>
                  </a:cubicBezTo>
                  <a:cubicBezTo>
                    <a:pt x="2353328" y="2537539"/>
                    <a:pt x="2344527" y="2528089"/>
                    <a:pt x="2338702" y="2515860"/>
                  </a:cubicBezTo>
                  <a:cubicBezTo>
                    <a:pt x="2332877" y="2503632"/>
                    <a:pt x="2330483" y="2488902"/>
                    <a:pt x="2331520" y="2471668"/>
                  </a:cubicBezTo>
                  <a:cubicBezTo>
                    <a:pt x="2332580" y="2454039"/>
                    <a:pt x="2336862" y="2439437"/>
                    <a:pt x="2344367" y="2427861"/>
                  </a:cubicBezTo>
                  <a:cubicBezTo>
                    <a:pt x="2351872" y="2416286"/>
                    <a:pt x="2362019" y="2407875"/>
                    <a:pt x="2374809" y="2402631"/>
                  </a:cubicBezTo>
                  <a:cubicBezTo>
                    <a:pt x="2387599" y="2397386"/>
                    <a:pt x="2402512" y="2395276"/>
                    <a:pt x="2419547" y="2396301"/>
                  </a:cubicBezTo>
                  <a:cubicBezTo>
                    <a:pt x="2435888" y="2397283"/>
                    <a:pt x="2449923" y="2401084"/>
                    <a:pt x="2461651" y="2407705"/>
                  </a:cubicBezTo>
                  <a:close/>
                  <a:moveTo>
                    <a:pt x="461732" y="1185786"/>
                  </a:moveTo>
                  <a:cubicBezTo>
                    <a:pt x="463249" y="1186375"/>
                    <a:pt x="464316" y="1187179"/>
                    <a:pt x="464933" y="1188197"/>
                  </a:cubicBezTo>
                  <a:cubicBezTo>
                    <a:pt x="465498" y="1189131"/>
                    <a:pt x="465717" y="1190449"/>
                    <a:pt x="465587" y="1192151"/>
                  </a:cubicBezTo>
                  <a:cubicBezTo>
                    <a:pt x="464420" y="1201906"/>
                    <a:pt x="462329" y="1210422"/>
                    <a:pt x="459313" y="1217701"/>
                  </a:cubicBezTo>
                  <a:lnTo>
                    <a:pt x="459699" y="1218338"/>
                  </a:lnTo>
                  <a:cubicBezTo>
                    <a:pt x="475463" y="1220041"/>
                    <a:pt x="488665" y="1229677"/>
                    <a:pt x="499306" y="1247244"/>
                  </a:cubicBezTo>
                  <a:cubicBezTo>
                    <a:pt x="504497" y="1255815"/>
                    <a:pt x="507555" y="1264694"/>
                    <a:pt x="508477" y="1273878"/>
                  </a:cubicBezTo>
                  <a:cubicBezTo>
                    <a:pt x="509401" y="1283063"/>
                    <a:pt x="507295" y="1292226"/>
                    <a:pt x="502161" y="1301369"/>
                  </a:cubicBezTo>
                  <a:cubicBezTo>
                    <a:pt x="497026" y="1310510"/>
                    <a:pt x="488179" y="1318885"/>
                    <a:pt x="475618" y="1326493"/>
                  </a:cubicBezTo>
                  <a:lnTo>
                    <a:pt x="401277" y="1371522"/>
                  </a:lnTo>
                  <a:cubicBezTo>
                    <a:pt x="398731" y="1373064"/>
                    <a:pt x="396648" y="1373600"/>
                    <a:pt x="395030" y="1373131"/>
                  </a:cubicBezTo>
                  <a:cubicBezTo>
                    <a:pt x="393411" y="1372661"/>
                    <a:pt x="391831" y="1371153"/>
                    <a:pt x="390289" y="1368607"/>
                  </a:cubicBezTo>
                  <a:lnTo>
                    <a:pt x="374406" y="1342384"/>
                  </a:lnTo>
                  <a:cubicBezTo>
                    <a:pt x="372864" y="1339838"/>
                    <a:pt x="372259" y="1337739"/>
                    <a:pt x="372593" y="1336087"/>
                  </a:cubicBezTo>
                  <a:cubicBezTo>
                    <a:pt x="372926" y="1334435"/>
                    <a:pt x="374365" y="1332838"/>
                    <a:pt x="376912" y="1331296"/>
                  </a:cubicBezTo>
                  <a:lnTo>
                    <a:pt x="444634" y="1290277"/>
                  </a:lnTo>
                  <a:cubicBezTo>
                    <a:pt x="453630" y="1284827"/>
                    <a:pt x="459157" y="1278870"/>
                    <a:pt x="461214" y="1272404"/>
                  </a:cubicBezTo>
                  <a:cubicBezTo>
                    <a:pt x="463271" y="1265938"/>
                    <a:pt x="462218" y="1259268"/>
                    <a:pt x="458055" y="1252394"/>
                  </a:cubicBezTo>
                  <a:cubicBezTo>
                    <a:pt x="454251" y="1246113"/>
                    <a:pt x="449881" y="1241916"/>
                    <a:pt x="444947" y="1239801"/>
                  </a:cubicBezTo>
                  <a:cubicBezTo>
                    <a:pt x="440011" y="1237687"/>
                    <a:pt x="434483" y="1237033"/>
                    <a:pt x="428361" y="1237841"/>
                  </a:cubicBezTo>
                  <a:lnTo>
                    <a:pt x="349308" y="1285723"/>
                  </a:lnTo>
                  <a:cubicBezTo>
                    <a:pt x="346762" y="1287266"/>
                    <a:pt x="344680" y="1287802"/>
                    <a:pt x="343062" y="1287332"/>
                  </a:cubicBezTo>
                  <a:cubicBezTo>
                    <a:pt x="341443" y="1286862"/>
                    <a:pt x="339863" y="1285354"/>
                    <a:pt x="338321" y="1282808"/>
                  </a:cubicBezTo>
                  <a:lnTo>
                    <a:pt x="322437" y="1256585"/>
                  </a:lnTo>
                  <a:cubicBezTo>
                    <a:pt x="320895" y="1254039"/>
                    <a:pt x="320291" y="1251940"/>
                    <a:pt x="320624" y="1250288"/>
                  </a:cubicBezTo>
                  <a:cubicBezTo>
                    <a:pt x="320957" y="1248636"/>
                    <a:pt x="322397" y="1247039"/>
                    <a:pt x="324943" y="1245497"/>
                  </a:cubicBezTo>
                  <a:lnTo>
                    <a:pt x="431619" y="1180884"/>
                  </a:lnTo>
                  <a:cubicBezTo>
                    <a:pt x="432892" y="1180112"/>
                    <a:pt x="433842" y="1179624"/>
                    <a:pt x="434471" y="1179417"/>
                  </a:cubicBezTo>
                  <a:cubicBezTo>
                    <a:pt x="435100" y="1179210"/>
                    <a:pt x="435976" y="1179172"/>
                    <a:pt x="437100" y="1179304"/>
                  </a:cubicBezTo>
                  <a:cubicBezTo>
                    <a:pt x="444283" y="1180057"/>
                    <a:pt x="452495" y="1182217"/>
                    <a:pt x="461732" y="1185786"/>
                  </a:cubicBezTo>
                  <a:close/>
                  <a:moveTo>
                    <a:pt x="2577345" y="2406005"/>
                  </a:moveTo>
                  <a:cubicBezTo>
                    <a:pt x="2578579" y="2407153"/>
                    <a:pt x="2579187" y="2409216"/>
                    <a:pt x="2579169" y="2412192"/>
                  </a:cubicBezTo>
                  <a:lnTo>
                    <a:pt x="2578346" y="2554024"/>
                  </a:lnTo>
                  <a:cubicBezTo>
                    <a:pt x="2578225" y="2574759"/>
                    <a:pt x="2574263" y="2590711"/>
                    <a:pt x="2566459" y="2601877"/>
                  </a:cubicBezTo>
                  <a:cubicBezTo>
                    <a:pt x="2558655" y="2613044"/>
                    <a:pt x="2548683" y="2621619"/>
                    <a:pt x="2536544" y="2627600"/>
                  </a:cubicBezTo>
                  <a:cubicBezTo>
                    <a:pt x="2535150" y="2628287"/>
                    <a:pt x="2533859" y="2628626"/>
                    <a:pt x="2532668" y="2628619"/>
                  </a:cubicBezTo>
                  <a:cubicBezTo>
                    <a:pt x="2530783" y="2628609"/>
                    <a:pt x="2528953" y="2627556"/>
                    <a:pt x="2527179" y="2625462"/>
                  </a:cubicBezTo>
                  <a:lnTo>
                    <a:pt x="2509152" y="2603182"/>
                  </a:lnTo>
                  <a:cubicBezTo>
                    <a:pt x="2507575" y="2601287"/>
                    <a:pt x="2506790" y="2599745"/>
                    <a:pt x="2506797" y="2598554"/>
                  </a:cubicBezTo>
                  <a:cubicBezTo>
                    <a:pt x="2506805" y="2597165"/>
                    <a:pt x="2507855" y="2595733"/>
                    <a:pt x="2509947" y="2594257"/>
                  </a:cubicBezTo>
                  <a:cubicBezTo>
                    <a:pt x="2513733" y="2591699"/>
                    <a:pt x="2517023" y="2588965"/>
                    <a:pt x="2519818" y="2586054"/>
                  </a:cubicBezTo>
                  <a:cubicBezTo>
                    <a:pt x="2522613" y="2583142"/>
                    <a:pt x="2525221" y="2578297"/>
                    <a:pt x="2527642" y="2571514"/>
                  </a:cubicBezTo>
                  <a:cubicBezTo>
                    <a:pt x="2530062" y="2564731"/>
                    <a:pt x="2531305" y="2555784"/>
                    <a:pt x="2531369" y="2544672"/>
                  </a:cubicBezTo>
                  <a:lnTo>
                    <a:pt x="2532141" y="2411919"/>
                  </a:lnTo>
                  <a:cubicBezTo>
                    <a:pt x="2532158" y="2408942"/>
                    <a:pt x="2532790" y="2406888"/>
                    <a:pt x="2534037" y="2405753"/>
                  </a:cubicBezTo>
                  <a:cubicBezTo>
                    <a:pt x="2535284" y="2404620"/>
                    <a:pt x="2537395" y="2404061"/>
                    <a:pt x="2540372" y="2404079"/>
                  </a:cubicBezTo>
                  <a:lnTo>
                    <a:pt x="2571030" y="2404257"/>
                  </a:lnTo>
                  <a:cubicBezTo>
                    <a:pt x="2574006" y="2404274"/>
                    <a:pt x="2576111" y="2404857"/>
                    <a:pt x="2577345" y="2406005"/>
                  </a:cubicBezTo>
                  <a:close/>
                  <a:moveTo>
                    <a:pt x="2730771" y="2494200"/>
                  </a:moveTo>
                  <a:cubicBezTo>
                    <a:pt x="2739847" y="2500986"/>
                    <a:pt x="2747784" y="2507844"/>
                    <a:pt x="2754582" y="2514773"/>
                  </a:cubicBezTo>
                  <a:cubicBezTo>
                    <a:pt x="2755220" y="2515428"/>
                    <a:pt x="2756018" y="2516274"/>
                    <a:pt x="2756978" y="2517306"/>
                  </a:cubicBezTo>
                  <a:cubicBezTo>
                    <a:pt x="2757937" y="2518340"/>
                    <a:pt x="2758639" y="2519215"/>
                    <a:pt x="2759082" y="2519933"/>
                  </a:cubicBezTo>
                  <a:cubicBezTo>
                    <a:pt x="2759525" y="2520650"/>
                    <a:pt x="2759774" y="2521455"/>
                    <a:pt x="2759830" y="2522347"/>
                  </a:cubicBezTo>
                  <a:cubicBezTo>
                    <a:pt x="2759886" y="2523237"/>
                    <a:pt x="2759716" y="2524093"/>
                    <a:pt x="2759321" y="2524914"/>
                  </a:cubicBezTo>
                  <a:cubicBezTo>
                    <a:pt x="2758924" y="2525734"/>
                    <a:pt x="2758226" y="2526871"/>
                    <a:pt x="2757224" y="2528326"/>
                  </a:cubicBezTo>
                  <a:lnTo>
                    <a:pt x="2755442" y="2530824"/>
                  </a:lnTo>
                  <a:cubicBezTo>
                    <a:pt x="2749918" y="2537832"/>
                    <a:pt x="2742946" y="2545528"/>
                    <a:pt x="2734525" y="2553911"/>
                  </a:cubicBezTo>
                  <a:cubicBezTo>
                    <a:pt x="2732081" y="2556152"/>
                    <a:pt x="2730166" y="2557317"/>
                    <a:pt x="2728780" y="2557403"/>
                  </a:cubicBezTo>
                  <a:cubicBezTo>
                    <a:pt x="2728087" y="2557447"/>
                    <a:pt x="2727306" y="2557272"/>
                    <a:pt x="2726435" y="2556881"/>
                  </a:cubicBezTo>
                  <a:cubicBezTo>
                    <a:pt x="2725566" y="2556487"/>
                    <a:pt x="2724252" y="2555750"/>
                    <a:pt x="2722494" y="2554667"/>
                  </a:cubicBezTo>
                  <a:cubicBezTo>
                    <a:pt x="2714378" y="2548915"/>
                    <a:pt x="2706438" y="2542008"/>
                    <a:pt x="2698674" y="2533946"/>
                  </a:cubicBezTo>
                  <a:cubicBezTo>
                    <a:pt x="2698036" y="2533290"/>
                    <a:pt x="2697238" y="2532470"/>
                    <a:pt x="2696282" y="2531486"/>
                  </a:cubicBezTo>
                  <a:cubicBezTo>
                    <a:pt x="2695326" y="2530502"/>
                    <a:pt x="2694626" y="2529652"/>
                    <a:pt x="2694183" y="2528935"/>
                  </a:cubicBezTo>
                  <a:cubicBezTo>
                    <a:pt x="2693740" y="2528217"/>
                    <a:pt x="2693491" y="2527412"/>
                    <a:pt x="2693435" y="2526521"/>
                  </a:cubicBezTo>
                  <a:cubicBezTo>
                    <a:pt x="2693373" y="2525531"/>
                    <a:pt x="2693539" y="2524625"/>
                    <a:pt x="2693935" y="2523806"/>
                  </a:cubicBezTo>
                  <a:cubicBezTo>
                    <a:pt x="2694331" y="2522985"/>
                    <a:pt x="2694920" y="2522079"/>
                    <a:pt x="2695703" y="2521085"/>
                  </a:cubicBezTo>
                  <a:cubicBezTo>
                    <a:pt x="2696485" y="2520091"/>
                    <a:pt x="2697149" y="2519179"/>
                    <a:pt x="2697693" y="2518349"/>
                  </a:cubicBezTo>
                  <a:cubicBezTo>
                    <a:pt x="2702562" y="2511980"/>
                    <a:pt x="2709676" y="2504175"/>
                    <a:pt x="2719037" y="2494937"/>
                  </a:cubicBezTo>
                  <a:cubicBezTo>
                    <a:pt x="2720447" y="2493656"/>
                    <a:pt x="2721560" y="2492766"/>
                    <a:pt x="2722373" y="2492267"/>
                  </a:cubicBezTo>
                  <a:cubicBezTo>
                    <a:pt x="2723187" y="2491769"/>
                    <a:pt x="2723940" y="2491497"/>
                    <a:pt x="2724633" y="2491454"/>
                  </a:cubicBezTo>
                  <a:cubicBezTo>
                    <a:pt x="2725822" y="2491379"/>
                    <a:pt x="2727867" y="2492295"/>
                    <a:pt x="2730771" y="2494200"/>
                  </a:cubicBezTo>
                  <a:close/>
                  <a:moveTo>
                    <a:pt x="2658417" y="2404143"/>
                  </a:moveTo>
                  <a:cubicBezTo>
                    <a:pt x="2659689" y="2405249"/>
                    <a:pt x="2660368" y="2407289"/>
                    <a:pt x="2660453" y="2410264"/>
                  </a:cubicBezTo>
                  <a:lnTo>
                    <a:pt x="2664382" y="2546832"/>
                  </a:lnTo>
                  <a:cubicBezTo>
                    <a:pt x="2664468" y="2549808"/>
                    <a:pt x="2663907" y="2551883"/>
                    <a:pt x="2662701" y="2553059"/>
                  </a:cubicBezTo>
                  <a:cubicBezTo>
                    <a:pt x="2661494" y="2554235"/>
                    <a:pt x="2659403" y="2554866"/>
                    <a:pt x="2656427" y="2554952"/>
                  </a:cubicBezTo>
                  <a:lnTo>
                    <a:pt x="2625782" y="2555833"/>
                  </a:lnTo>
                  <a:cubicBezTo>
                    <a:pt x="2622806" y="2555919"/>
                    <a:pt x="2620682" y="2555410"/>
                    <a:pt x="2619410" y="2554304"/>
                  </a:cubicBezTo>
                  <a:cubicBezTo>
                    <a:pt x="2618137" y="2553200"/>
                    <a:pt x="2617458" y="2551160"/>
                    <a:pt x="2617373" y="2548184"/>
                  </a:cubicBezTo>
                  <a:lnTo>
                    <a:pt x="2613443" y="2411617"/>
                  </a:lnTo>
                  <a:cubicBezTo>
                    <a:pt x="2613358" y="2408641"/>
                    <a:pt x="2613919" y="2406566"/>
                    <a:pt x="2615126" y="2405389"/>
                  </a:cubicBezTo>
                  <a:cubicBezTo>
                    <a:pt x="2616332" y="2404213"/>
                    <a:pt x="2618424" y="2403582"/>
                    <a:pt x="2621399" y="2403496"/>
                  </a:cubicBezTo>
                  <a:lnTo>
                    <a:pt x="2652045" y="2402615"/>
                  </a:lnTo>
                  <a:cubicBezTo>
                    <a:pt x="2655020" y="2402529"/>
                    <a:pt x="2657144" y="2403039"/>
                    <a:pt x="2658417" y="2404143"/>
                  </a:cubicBezTo>
                  <a:close/>
                  <a:moveTo>
                    <a:pt x="376355" y="1023724"/>
                  </a:moveTo>
                  <a:cubicBezTo>
                    <a:pt x="377823" y="1024424"/>
                    <a:pt x="378828" y="1025305"/>
                    <a:pt x="379367" y="1026366"/>
                  </a:cubicBezTo>
                  <a:cubicBezTo>
                    <a:pt x="379861" y="1027339"/>
                    <a:pt x="379981" y="1028669"/>
                    <a:pt x="379726" y="1030358"/>
                  </a:cubicBezTo>
                  <a:cubicBezTo>
                    <a:pt x="377836" y="1039999"/>
                    <a:pt x="375117" y="1048336"/>
                    <a:pt x="371568" y="1055370"/>
                  </a:cubicBezTo>
                  <a:lnTo>
                    <a:pt x="371905" y="1056033"/>
                  </a:lnTo>
                  <a:cubicBezTo>
                    <a:pt x="387499" y="1058905"/>
                    <a:pt x="399947" y="1069496"/>
                    <a:pt x="409251" y="1087807"/>
                  </a:cubicBezTo>
                  <a:cubicBezTo>
                    <a:pt x="413791" y="1096740"/>
                    <a:pt x="416179" y="1105821"/>
                    <a:pt x="416417" y="1115049"/>
                  </a:cubicBezTo>
                  <a:cubicBezTo>
                    <a:pt x="416654" y="1124277"/>
                    <a:pt x="413872" y="1133259"/>
                    <a:pt x="408072" y="1141993"/>
                  </a:cubicBezTo>
                  <a:cubicBezTo>
                    <a:pt x="402271" y="1150728"/>
                    <a:pt x="392825" y="1158421"/>
                    <a:pt x="379734" y="1165074"/>
                  </a:cubicBezTo>
                  <a:lnTo>
                    <a:pt x="302248" y="1204447"/>
                  </a:lnTo>
                  <a:cubicBezTo>
                    <a:pt x="299595" y="1205795"/>
                    <a:pt x="297478" y="1206175"/>
                    <a:pt x="295899" y="1205587"/>
                  </a:cubicBezTo>
                  <a:cubicBezTo>
                    <a:pt x="294320" y="1204997"/>
                    <a:pt x="292856" y="1203376"/>
                    <a:pt x="291508" y="1200722"/>
                  </a:cubicBezTo>
                  <a:lnTo>
                    <a:pt x="277619" y="1173390"/>
                  </a:lnTo>
                  <a:cubicBezTo>
                    <a:pt x="276271" y="1170736"/>
                    <a:pt x="275825" y="1168598"/>
                    <a:pt x="276280" y="1166976"/>
                  </a:cubicBezTo>
                  <a:cubicBezTo>
                    <a:pt x="276735" y="1165353"/>
                    <a:pt x="278290" y="1163868"/>
                    <a:pt x="280943" y="1162520"/>
                  </a:cubicBezTo>
                  <a:lnTo>
                    <a:pt x="351530" y="1126652"/>
                  </a:lnTo>
                  <a:cubicBezTo>
                    <a:pt x="360906" y="1121888"/>
                    <a:pt x="366861" y="1116358"/>
                    <a:pt x="369394" y="1110063"/>
                  </a:cubicBezTo>
                  <a:cubicBezTo>
                    <a:pt x="371926" y="1103768"/>
                    <a:pt x="371372" y="1097038"/>
                    <a:pt x="367732" y="1089872"/>
                  </a:cubicBezTo>
                  <a:cubicBezTo>
                    <a:pt x="364405" y="1083327"/>
                    <a:pt x="360361" y="1078816"/>
                    <a:pt x="355597" y="1076340"/>
                  </a:cubicBezTo>
                  <a:cubicBezTo>
                    <a:pt x="350832" y="1073864"/>
                    <a:pt x="345368" y="1072801"/>
                    <a:pt x="339203" y="1073151"/>
                  </a:cubicBezTo>
                  <a:lnTo>
                    <a:pt x="256807" y="1115020"/>
                  </a:lnTo>
                  <a:cubicBezTo>
                    <a:pt x="254153" y="1116368"/>
                    <a:pt x="252037" y="1116747"/>
                    <a:pt x="250458" y="1116159"/>
                  </a:cubicBezTo>
                  <a:cubicBezTo>
                    <a:pt x="248879" y="1115570"/>
                    <a:pt x="247416" y="1113949"/>
                    <a:pt x="246067" y="1111295"/>
                  </a:cubicBezTo>
                  <a:lnTo>
                    <a:pt x="232179" y="1083963"/>
                  </a:lnTo>
                  <a:cubicBezTo>
                    <a:pt x="230830" y="1081309"/>
                    <a:pt x="230384" y="1079171"/>
                    <a:pt x="230839" y="1077548"/>
                  </a:cubicBezTo>
                  <a:cubicBezTo>
                    <a:pt x="231294" y="1075926"/>
                    <a:pt x="232849" y="1074440"/>
                    <a:pt x="235503" y="1073092"/>
                  </a:cubicBezTo>
                  <a:lnTo>
                    <a:pt x="346690" y="1016594"/>
                  </a:lnTo>
                  <a:cubicBezTo>
                    <a:pt x="348016" y="1015920"/>
                    <a:pt x="349001" y="1015503"/>
                    <a:pt x="349643" y="1015344"/>
                  </a:cubicBezTo>
                  <a:cubicBezTo>
                    <a:pt x="350286" y="1015184"/>
                    <a:pt x="351163" y="1015212"/>
                    <a:pt x="352273" y="1015426"/>
                  </a:cubicBezTo>
                  <a:cubicBezTo>
                    <a:pt x="359381" y="1016712"/>
                    <a:pt x="367408" y="1019477"/>
                    <a:pt x="376355" y="1023724"/>
                  </a:cubicBezTo>
                  <a:close/>
                  <a:moveTo>
                    <a:pt x="2558464" y="2325601"/>
                  </a:moveTo>
                  <a:cubicBezTo>
                    <a:pt x="2559205" y="2326002"/>
                    <a:pt x="2560268" y="2326753"/>
                    <a:pt x="2561651" y="2327853"/>
                  </a:cubicBezTo>
                  <a:cubicBezTo>
                    <a:pt x="2569351" y="2334545"/>
                    <a:pt x="2576059" y="2341182"/>
                    <a:pt x="2581776" y="2347764"/>
                  </a:cubicBezTo>
                  <a:cubicBezTo>
                    <a:pt x="2582268" y="2348362"/>
                    <a:pt x="2582934" y="2349159"/>
                    <a:pt x="2583771" y="2350157"/>
                  </a:cubicBezTo>
                  <a:cubicBezTo>
                    <a:pt x="2584609" y="2351154"/>
                    <a:pt x="2585200" y="2352000"/>
                    <a:pt x="2585542" y="2352697"/>
                  </a:cubicBezTo>
                  <a:cubicBezTo>
                    <a:pt x="2585886" y="2353393"/>
                    <a:pt x="2586055" y="2354138"/>
                    <a:pt x="2586051" y="2354933"/>
                  </a:cubicBezTo>
                  <a:cubicBezTo>
                    <a:pt x="2586045" y="2355826"/>
                    <a:pt x="2585842" y="2356618"/>
                    <a:pt x="2585441" y="2357311"/>
                  </a:cubicBezTo>
                  <a:cubicBezTo>
                    <a:pt x="2585040" y="2358002"/>
                    <a:pt x="2584441" y="2358793"/>
                    <a:pt x="2583641" y="2359681"/>
                  </a:cubicBezTo>
                  <a:cubicBezTo>
                    <a:pt x="2582843" y="2360569"/>
                    <a:pt x="2582143" y="2361409"/>
                    <a:pt x="2581543" y="2362199"/>
                  </a:cubicBezTo>
                  <a:cubicBezTo>
                    <a:pt x="2576149" y="2368320"/>
                    <a:pt x="2569415" y="2374779"/>
                    <a:pt x="2561338" y="2381579"/>
                  </a:cubicBezTo>
                  <a:cubicBezTo>
                    <a:pt x="2559244" y="2383451"/>
                    <a:pt x="2557453" y="2384383"/>
                    <a:pt x="2555964" y="2384375"/>
                  </a:cubicBezTo>
                  <a:cubicBezTo>
                    <a:pt x="2555270" y="2384371"/>
                    <a:pt x="2554527" y="2384168"/>
                    <a:pt x="2553735" y="2383767"/>
                  </a:cubicBezTo>
                  <a:cubicBezTo>
                    <a:pt x="2552944" y="2383365"/>
                    <a:pt x="2551857" y="2382614"/>
                    <a:pt x="2550475" y="2381515"/>
                  </a:cubicBezTo>
                  <a:cubicBezTo>
                    <a:pt x="2543758" y="2376118"/>
                    <a:pt x="2537050" y="2369481"/>
                    <a:pt x="2530349" y="2361604"/>
                  </a:cubicBezTo>
                  <a:cubicBezTo>
                    <a:pt x="2529856" y="2361006"/>
                    <a:pt x="2529216" y="2360234"/>
                    <a:pt x="2528428" y="2359286"/>
                  </a:cubicBezTo>
                  <a:cubicBezTo>
                    <a:pt x="2527639" y="2358339"/>
                    <a:pt x="2527074" y="2357517"/>
                    <a:pt x="2526730" y="2356820"/>
                  </a:cubicBezTo>
                  <a:cubicBezTo>
                    <a:pt x="2526387" y="2356123"/>
                    <a:pt x="2526218" y="2355378"/>
                    <a:pt x="2526222" y="2354585"/>
                  </a:cubicBezTo>
                  <a:cubicBezTo>
                    <a:pt x="2526228" y="2353593"/>
                    <a:pt x="2526456" y="2352726"/>
                    <a:pt x="2526907" y="2351985"/>
                  </a:cubicBezTo>
                  <a:cubicBezTo>
                    <a:pt x="2527358" y="2351242"/>
                    <a:pt x="2527958" y="2350427"/>
                    <a:pt x="2528707" y="2349540"/>
                  </a:cubicBezTo>
                  <a:cubicBezTo>
                    <a:pt x="2529457" y="2348650"/>
                    <a:pt x="2530031" y="2347959"/>
                    <a:pt x="2530431" y="2347466"/>
                  </a:cubicBezTo>
                  <a:cubicBezTo>
                    <a:pt x="2535624" y="2341641"/>
                    <a:pt x="2542508" y="2335084"/>
                    <a:pt x="2551084" y="2327791"/>
                  </a:cubicBezTo>
                  <a:cubicBezTo>
                    <a:pt x="2552380" y="2326707"/>
                    <a:pt x="2553401" y="2325968"/>
                    <a:pt x="2554148" y="2325576"/>
                  </a:cubicBezTo>
                  <a:cubicBezTo>
                    <a:pt x="2554894" y="2325184"/>
                    <a:pt x="2555615" y="2324990"/>
                    <a:pt x="2556309" y="2324994"/>
                  </a:cubicBezTo>
                  <a:cubicBezTo>
                    <a:pt x="2557003" y="2324998"/>
                    <a:pt x="2557722" y="2325200"/>
                    <a:pt x="2558464" y="2325601"/>
                  </a:cubicBezTo>
                  <a:close/>
                  <a:moveTo>
                    <a:pt x="2636734" y="2323250"/>
                  </a:moveTo>
                  <a:cubicBezTo>
                    <a:pt x="2637489" y="2323626"/>
                    <a:pt x="2638626" y="2324337"/>
                    <a:pt x="2640146" y="2325386"/>
                  </a:cubicBezTo>
                  <a:cubicBezTo>
                    <a:pt x="2648378" y="2332097"/>
                    <a:pt x="2655416" y="2338644"/>
                    <a:pt x="2661257" y="2345027"/>
                  </a:cubicBezTo>
                  <a:cubicBezTo>
                    <a:pt x="2661665" y="2345412"/>
                    <a:pt x="2662330" y="2346113"/>
                    <a:pt x="2663253" y="2347129"/>
                  </a:cubicBezTo>
                  <a:cubicBezTo>
                    <a:pt x="2664176" y="2348145"/>
                    <a:pt x="2664847" y="2349043"/>
                    <a:pt x="2665266" y="2349825"/>
                  </a:cubicBezTo>
                  <a:cubicBezTo>
                    <a:pt x="2665686" y="2350607"/>
                    <a:pt x="2665907" y="2351395"/>
                    <a:pt x="2665930" y="2352189"/>
                  </a:cubicBezTo>
                  <a:cubicBezTo>
                    <a:pt x="2665956" y="2353081"/>
                    <a:pt x="2665757" y="2353930"/>
                    <a:pt x="2665333" y="2354737"/>
                  </a:cubicBezTo>
                  <a:cubicBezTo>
                    <a:pt x="2664910" y="2355543"/>
                    <a:pt x="2664290" y="2356429"/>
                    <a:pt x="2663474" y="2357396"/>
                  </a:cubicBezTo>
                  <a:cubicBezTo>
                    <a:pt x="2662658" y="2358362"/>
                    <a:pt x="2662011" y="2359150"/>
                    <a:pt x="2661532" y="2359759"/>
                  </a:cubicBezTo>
                  <a:cubicBezTo>
                    <a:pt x="2656452" y="2366060"/>
                    <a:pt x="2649850" y="2372900"/>
                    <a:pt x="2641724" y="2380280"/>
                  </a:cubicBezTo>
                  <a:cubicBezTo>
                    <a:pt x="2639497" y="2382231"/>
                    <a:pt x="2637690" y="2383225"/>
                    <a:pt x="2636302" y="2383265"/>
                  </a:cubicBezTo>
                  <a:cubicBezTo>
                    <a:pt x="2635607" y="2383285"/>
                    <a:pt x="2634857" y="2383108"/>
                    <a:pt x="2634053" y="2382734"/>
                  </a:cubicBezTo>
                  <a:cubicBezTo>
                    <a:pt x="2633248" y="2382361"/>
                    <a:pt x="2632086" y="2381650"/>
                    <a:pt x="2630567" y="2380601"/>
                  </a:cubicBezTo>
                  <a:cubicBezTo>
                    <a:pt x="2623264" y="2375154"/>
                    <a:pt x="2616226" y="2368607"/>
                    <a:pt x="2609455" y="2360959"/>
                  </a:cubicBezTo>
                  <a:cubicBezTo>
                    <a:pt x="2609146" y="2360571"/>
                    <a:pt x="2608506" y="2359871"/>
                    <a:pt x="2607533" y="2358856"/>
                  </a:cubicBezTo>
                  <a:cubicBezTo>
                    <a:pt x="2606562" y="2357842"/>
                    <a:pt x="2605891" y="2356968"/>
                    <a:pt x="2605523" y="2356234"/>
                  </a:cubicBezTo>
                  <a:cubicBezTo>
                    <a:pt x="2605154" y="2355500"/>
                    <a:pt x="2604958" y="2354737"/>
                    <a:pt x="2604936" y="2353943"/>
                  </a:cubicBezTo>
                  <a:cubicBezTo>
                    <a:pt x="2604904" y="2352852"/>
                    <a:pt x="2605149" y="2351878"/>
                    <a:pt x="2605670" y="2351019"/>
                  </a:cubicBezTo>
                  <a:cubicBezTo>
                    <a:pt x="2606192" y="2350159"/>
                    <a:pt x="2607315" y="2348663"/>
                    <a:pt x="2609040" y="2346529"/>
                  </a:cubicBezTo>
                  <a:cubicBezTo>
                    <a:pt x="2613930" y="2340533"/>
                    <a:pt x="2620678" y="2333588"/>
                    <a:pt x="2629285" y="2325699"/>
                  </a:cubicBezTo>
                  <a:cubicBezTo>
                    <a:pt x="2630642" y="2324567"/>
                    <a:pt x="2631687" y="2323793"/>
                    <a:pt x="2632420" y="2323374"/>
                  </a:cubicBezTo>
                  <a:cubicBezTo>
                    <a:pt x="2633152" y="2322956"/>
                    <a:pt x="2633865" y="2322737"/>
                    <a:pt x="2634559" y="2322717"/>
                  </a:cubicBezTo>
                  <a:cubicBezTo>
                    <a:pt x="2635254" y="2322697"/>
                    <a:pt x="2635979" y="2322875"/>
                    <a:pt x="2636734" y="2323250"/>
                  </a:cubicBezTo>
                  <a:close/>
                  <a:moveTo>
                    <a:pt x="331281" y="894621"/>
                  </a:moveTo>
                  <a:cubicBezTo>
                    <a:pt x="319635" y="892654"/>
                    <a:pt x="306158" y="891842"/>
                    <a:pt x="290850" y="892186"/>
                  </a:cubicBezTo>
                  <a:cubicBezTo>
                    <a:pt x="275542" y="892530"/>
                    <a:pt x="259663" y="893833"/>
                    <a:pt x="243213" y="896095"/>
                  </a:cubicBezTo>
                  <a:lnTo>
                    <a:pt x="267790" y="955828"/>
                  </a:lnTo>
                  <a:cubicBezTo>
                    <a:pt x="280718" y="945788"/>
                    <a:pt x="292796" y="935508"/>
                    <a:pt x="304024" y="924987"/>
                  </a:cubicBezTo>
                  <a:cubicBezTo>
                    <a:pt x="315252" y="914467"/>
                    <a:pt x="324451" y="904620"/>
                    <a:pt x="331621" y="895447"/>
                  </a:cubicBezTo>
                  <a:close/>
                  <a:moveTo>
                    <a:pt x="2883038" y="2427931"/>
                  </a:moveTo>
                  <a:cubicBezTo>
                    <a:pt x="2876891" y="2421961"/>
                    <a:pt x="2868248" y="2419633"/>
                    <a:pt x="2857114" y="2420945"/>
                  </a:cubicBezTo>
                  <a:cubicBezTo>
                    <a:pt x="2842333" y="2422687"/>
                    <a:pt x="2833029" y="2429777"/>
                    <a:pt x="2829199" y="2442217"/>
                  </a:cubicBezTo>
                  <a:lnTo>
                    <a:pt x="2832979" y="2474291"/>
                  </a:lnTo>
                  <a:cubicBezTo>
                    <a:pt x="2834151" y="2484244"/>
                    <a:pt x="2837641" y="2492024"/>
                    <a:pt x="2843447" y="2497633"/>
                  </a:cubicBezTo>
                  <a:cubicBezTo>
                    <a:pt x="2849254" y="2503244"/>
                    <a:pt x="2856837" y="2505497"/>
                    <a:pt x="2866198" y="2504394"/>
                  </a:cubicBezTo>
                  <a:cubicBezTo>
                    <a:pt x="2876938" y="2503129"/>
                    <a:pt x="2884775" y="2498409"/>
                    <a:pt x="2889706" y="2490235"/>
                  </a:cubicBezTo>
                  <a:cubicBezTo>
                    <a:pt x="2894637" y="2482061"/>
                    <a:pt x="2896278" y="2470978"/>
                    <a:pt x="2894629" y="2456986"/>
                  </a:cubicBezTo>
                  <a:cubicBezTo>
                    <a:pt x="2893050" y="2443585"/>
                    <a:pt x="2889187" y="2433900"/>
                    <a:pt x="2883038" y="2427931"/>
                  </a:cubicBezTo>
                  <a:close/>
                  <a:moveTo>
                    <a:pt x="364214" y="858299"/>
                  </a:moveTo>
                  <a:cubicBezTo>
                    <a:pt x="367138" y="860583"/>
                    <a:pt x="369487" y="863881"/>
                    <a:pt x="371262" y="868193"/>
                  </a:cubicBezTo>
                  <a:lnTo>
                    <a:pt x="379417" y="888013"/>
                  </a:lnTo>
                  <a:cubicBezTo>
                    <a:pt x="381229" y="892417"/>
                    <a:pt x="381909" y="896482"/>
                    <a:pt x="381457" y="900209"/>
                  </a:cubicBezTo>
                  <a:cubicBezTo>
                    <a:pt x="381006" y="903935"/>
                    <a:pt x="379419" y="907967"/>
                    <a:pt x="376698" y="912306"/>
                  </a:cubicBezTo>
                  <a:cubicBezTo>
                    <a:pt x="368534" y="925321"/>
                    <a:pt x="355194" y="940814"/>
                    <a:pt x="336679" y="958785"/>
                  </a:cubicBezTo>
                  <a:cubicBezTo>
                    <a:pt x="318163" y="976757"/>
                    <a:pt x="298320" y="993719"/>
                    <a:pt x="277149" y="1009672"/>
                  </a:cubicBezTo>
                  <a:cubicBezTo>
                    <a:pt x="255979" y="1025624"/>
                    <a:pt x="237451" y="1037244"/>
                    <a:pt x="221566" y="1044531"/>
                  </a:cubicBezTo>
                  <a:cubicBezTo>
                    <a:pt x="216741" y="1046623"/>
                    <a:pt x="213404" y="1045421"/>
                    <a:pt x="211554" y="1040926"/>
                  </a:cubicBezTo>
                  <a:lnTo>
                    <a:pt x="197849" y="1007618"/>
                  </a:lnTo>
                  <a:cubicBezTo>
                    <a:pt x="196075" y="1003306"/>
                    <a:pt x="197306" y="1000170"/>
                    <a:pt x="201543" y="998213"/>
                  </a:cubicBezTo>
                  <a:cubicBezTo>
                    <a:pt x="211577" y="993655"/>
                    <a:pt x="223377" y="986869"/>
                    <a:pt x="236941" y="977855"/>
                  </a:cubicBezTo>
                  <a:lnTo>
                    <a:pt x="206022" y="902707"/>
                  </a:lnTo>
                  <a:cubicBezTo>
                    <a:pt x="190688" y="906119"/>
                    <a:pt x="177605" y="909786"/>
                    <a:pt x="166773" y="913705"/>
                  </a:cubicBezTo>
                  <a:cubicBezTo>
                    <a:pt x="162386" y="915297"/>
                    <a:pt x="159266" y="913844"/>
                    <a:pt x="157416" y="909348"/>
                  </a:cubicBezTo>
                  <a:lnTo>
                    <a:pt x="143995" y="876729"/>
                  </a:lnTo>
                  <a:cubicBezTo>
                    <a:pt x="142410" y="872875"/>
                    <a:pt x="143792" y="870107"/>
                    <a:pt x="148142" y="868424"/>
                  </a:cubicBezTo>
                  <a:cubicBezTo>
                    <a:pt x="164960" y="862363"/>
                    <a:pt x="186549" y="857531"/>
                    <a:pt x="212908" y="853927"/>
                  </a:cubicBezTo>
                  <a:cubicBezTo>
                    <a:pt x="239267" y="850324"/>
                    <a:pt x="265334" y="848423"/>
                    <a:pt x="291109" y="848225"/>
                  </a:cubicBezTo>
                  <a:cubicBezTo>
                    <a:pt x="316884" y="848027"/>
                    <a:pt x="337297" y="849660"/>
                    <a:pt x="352347" y="853123"/>
                  </a:cubicBezTo>
                  <a:cubicBezTo>
                    <a:pt x="357334" y="854290"/>
                    <a:pt x="361289" y="856015"/>
                    <a:pt x="364214" y="858299"/>
                  </a:cubicBezTo>
                  <a:close/>
                  <a:moveTo>
                    <a:pt x="2906415" y="2386588"/>
                  </a:moveTo>
                  <a:cubicBezTo>
                    <a:pt x="2916624" y="2391829"/>
                    <a:pt x="2924705" y="2399793"/>
                    <a:pt x="2930660" y="2410481"/>
                  </a:cubicBezTo>
                  <a:cubicBezTo>
                    <a:pt x="2936615" y="2421167"/>
                    <a:pt x="2940469" y="2433951"/>
                    <a:pt x="2942222" y="2448830"/>
                  </a:cubicBezTo>
                  <a:cubicBezTo>
                    <a:pt x="2944104" y="2464792"/>
                    <a:pt x="2943080" y="2479425"/>
                    <a:pt x="2939153" y="2492725"/>
                  </a:cubicBezTo>
                  <a:cubicBezTo>
                    <a:pt x="2935225" y="2506027"/>
                    <a:pt x="2928367" y="2516925"/>
                    <a:pt x="2918578" y="2525421"/>
                  </a:cubicBezTo>
                  <a:cubicBezTo>
                    <a:pt x="2908790" y="2533918"/>
                    <a:pt x="2896407" y="2539048"/>
                    <a:pt x="2881430" y="2540813"/>
                  </a:cubicBezTo>
                  <a:cubicBezTo>
                    <a:pt x="2870886" y="2542056"/>
                    <a:pt x="2862450" y="2541475"/>
                    <a:pt x="2856123" y="2539074"/>
                  </a:cubicBezTo>
                  <a:cubicBezTo>
                    <a:pt x="2849796" y="2536673"/>
                    <a:pt x="2844444" y="2533433"/>
                    <a:pt x="2840067" y="2529353"/>
                  </a:cubicBezTo>
                  <a:lnTo>
                    <a:pt x="2839475" y="2529422"/>
                  </a:lnTo>
                  <a:lnTo>
                    <a:pt x="2846895" y="2592387"/>
                  </a:lnTo>
                  <a:cubicBezTo>
                    <a:pt x="2847081" y="2593964"/>
                    <a:pt x="2847135" y="2595057"/>
                    <a:pt x="2847057" y="2595665"/>
                  </a:cubicBezTo>
                  <a:cubicBezTo>
                    <a:pt x="2846978" y="2596273"/>
                    <a:pt x="2846647" y="2597062"/>
                    <a:pt x="2846061" y="2598030"/>
                  </a:cubicBezTo>
                  <a:cubicBezTo>
                    <a:pt x="2842562" y="2603938"/>
                    <a:pt x="2837192" y="2610514"/>
                    <a:pt x="2829954" y="2617761"/>
                  </a:cubicBezTo>
                  <a:cubicBezTo>
                    <a:pt x="2828691" y="2618910"/>
                    <a:pt x="2827517" y="2619547"/>
                    <a:pt x="2826433" y="2619675"/>
                  </a:cubicBezTo>
                  <a:cubicBezTo>
                    <a:pt x="2825251" y="2619815"/>
                    <a:pt x="2823961" y="2619467"/>
                    <a:pt x="2822564" y="2618632"/>
                  </a:cubicBezTo>
                  <a:cubicBezTo>
                    <a:pt x="2814071" y="2613539"/>
                    <a:pt x="2807320" y="2608390"/>
                    <a:pt x="2802311" y="2603186"/>
                  </a:cubicBezTo>
                  <a:cubicBezTo>
                    <a:pt x="2801517" y="2602380"/>
                    <a:pt x="2801008" y="2601666"/>
                    <a:pt x="2800785" y="2601042"/>
                  </a:cubicBezTo>
                  <a:cubicBezTo>
                    <a:pt x="2800561" y="2600420"/>
                    <a:pt x="2800362" y="2599369"/>
                    <a:pt x="2800188" y="2597891"/>
                  </a:cubicBezTo>
                  <a:lnTo>
                    <a:pt x="2778714" y="2415646"/>
                  </a:lnTo>
                  <a:cubicBezTo>
                    <a:pt x="2778539" y="2414169"/>
                    <a:pt x="2778488" y="2413101"/>
                    <a:pt x="2778561" y="2412443"/>
                  </a:cubicBezTo>
                  <a:cubicBezTo>
                    <a:pt x="2778633" y="2411785"/>
                    <a:pt x="2778962" y="2410972"/>
                    <a:pt x="2779547" y="2410004"/>
                  </a:cubicBezTo>
                  <a:cubicBezTo>
                    <a:pt x="2783210" y="2403778"/>
                    <a:pt x="2788578" y="2397201"/>
                    <a:pt x="2795654" y="2390273"/>
                  </a:cubicBezTo>
                  <a:cubicBezTo>
                    <a:pt x="2796819" y="2389136"/>
                    <a:pt x="2798092" y="2388487"/>
                    <a:pt x="2799471" y="2388324"/>
                  </a:cubicBezTo>
                  <a:cubicBezTo>
                    <a:pt x="2800259" y="2388232"/>
                    <a:pt x="2800936" y="2388252"/>
                    <a:pt x="2801501" y="2388386"/>
                  </a:cubicBezTo>
                  <a:cubicBezTo>
                    <a:pt x="2802066" y="2388518"/>
                    <a:pt x="2802778" y="2388834"/>
                    <a:pt x="2803636" y="2389332"/>
                  </a:cubicBezTo>
                  <a:cubicBezTo>
                    <a:pt x="2812030" y="2394437"/>
                    <a:pt x="2818915" y="2399871"/>
                    <a:pt x="2824289" y="2405631"/>
                  </a:cubicBezTo>
                  <a:lnTo>
                    <a:pt x="2825028" y="2405544"/>
                  </a:lnTo>
                  <a:cubicBezTo>
                    <a:pt x="2828476" y="2400042"/>
                    <a:pt x="2833502" y="2395005"/>
                    <a:pt x="2840106" y="2390430"/>
                  </a:cubicBezTo>
                  <a:cubicBezTo>
                    <a:pt x="2846710" y="2385855"/>
                    <a:pt x="2856713" y="2382779"/>
                    <a:pt x="2870114" y="2381199"/>
                  </a:cubicBezTo>
                  <a:cubicBezTo>
                    <a:pt x="2884106" y="2379550"/>
                    <a:pt x="2896207" y="2381346"/>
                    <a:pt x="2906415" y="2386588"/>
                  </a:cubicBezTo>
                  <a:close/>
                  <a:moveTo>
                    <a:pt x="3182895" y="2338430"/>
                  </a:moveTo>
                  <a:cubicBezTo>
                    <a:pt x="3193787" y="2346393"/>
                    <a:pt x="3201409" y="2360512"/>
                    <a:pt x="3205760" y="2380787"/>
                  </a:cubicBezTo>
                  <a:lnTo>
                    <a:pt x="3223996" y="2465768"/>
                  </a:lnTo>
                  <a:cubicBezTo>
                    <a:pt x="3224620" y="2468678"/>
                    <a:pt x="3224446" y="2470822"/>
                    <a:pt x="3223473" y="2472197"/>
                  </a:cubicBezTo>
                  <a:cubicBezTo>
                    <a:pt x="3222500" y="2473573"/>
                    <a:pt x="3220558" y="2474573"/>
                    <a:pt x="3217648" y="2475198"/>
                  </a:cubicBezTo>
                  <a:lnTo>
                    <a:pt x="3187671" y="2481630"/>
                  </a:lnTo>
                  <a:cubicBezTo>
                    <a:pt x="3184761" y="2482255"/>
                    <a:pt x="3182580" y="2482139"/>
                    <a:pt x="3181128" y="2481284"/>
                  </a:cubicBezTo>
                  <a:cubicBezTo>
                    <a:pt x="3179676" y="2480428"/>
                    <a:pt x="3178637" y="2478546"/>
                    <a:pt x="3178013" y="2475635"/>
                  </a:cubicBezTo>
                  <a:lnTo>
                    <a:pt x="3161401" y="2398221"/>
                  </a:lnTo>
                  <a:cubicBezTo>
                    <a:pt x="3159111" y="2387550"/>
                    <a:pt x="3155486" y="2380235"/>
                    <a:pt x="3150527" y="2376276"/>
                  </a:cubicBezTo>
                  <a:cubicBezTo>
                    <a:pt x="3145568" y="2372317"/>
                    <a:pt x="3139062" y="2371202"/>
                    <a:pt x="3131010" y="2372930"/>
                  </a:cubicBezTo>
                  <a:cubicBezTo>
                    <a:pt x="3117720" y="2375781"/>
                    <a:pt x="3110432" y="2383434"/>
                    <a:pt x="3109146" y="2395887"/>
                  </a:cubicBezTo>
                  <a:lnTo>
                    <a:pt x="3128538" y="2486252"/>
                  </a:lnTo>
                  <a:cubicBezTo>
                    <a:pt x="3129162" y="2489162"/>
                    <a:pt x="3128988" y="2491306"/>
                    <a:pt x="3128015" y="2492682"/>
                  </a:cubicBezTo>
                  <a:cubicBezTo>
                    <a:pt x="3127041" y="2494057"/>
                    <a:pt x="3125100" y="2495058"/>
                    <a:pt x="3122190" y="2495682"/>
                  </a:cubicBezTo>
                  <a:lnTo>
                    <a:pt x="3092213" y="2502115"/>
                  </a:lnTo>
                  <a:cubicBezTo>
                    <a:pt x="3089302" y="2502740"/>
                    <a:pt x="3087122" y="2502623"/>
                    <a:pt x="3085670" y="2501768"/>
                  </a:cubicBezTo>
                  <a:cubicBezTo>
                    <a:pt x="3084218" y="2500914"/>
                    <a:pt x="3083179" y="2499030"/>
                    <a:pt x="3082555" y="2496120"/>
                  </a:cubicBezTo>
                  <a:lnTo>
                    <a:pt x="3065943" y="2418706"/>
                  </a:lnTo>
                  <a:cubicBezTo>
                    <a:pt x="3063757" y="2408520"/>
                    <a:pt x="3060012" y="2401357"/>
                    <a:pt x="3054710" y="2397218"/>
                  </a:cubicBezTo>
                  <a:cubicBezTo>
                    <a:pt x="3049408" y="2393079"/>
                    <a:pt x="3043070" y="2391801"/>
                    <a:pt x="3035697" y="2393383"/>
                  </a:cubicBezTo>
                  <a:cubicBezTo>
                    <a:pt x="3023668" y="2395964"/>
                    <a:pt x="3016380" y="2403617"/>
                    <a:pt x="3013834" y="2416340"/>
                  </a:cubicBezTo>
                  <a:lnTo>
                    <a:pt x="3033225" y="2506706"/>
                  </a:lnTo>
                  <a:cubicBezTo>
                    <a:pt x="3033849" y="2509616"/>
                    <a:pt x="3033675" y="2511759"/>
                    <a:pt x="3032702" y="2513134"/>
                  </a:cubicBezTo>
                  <a:cubicBezTo>
                    <a:pt x="3031729" y="2514511"/>
                    <a:pt x="3029787" y="2515511"/>
                    <a:pt x="3026877" y="2516135"/>
                  </a:cubicBezTo>
                  <a:lnTo>
                    <a:pt x="2996900" y="2522568"/>
                  </a:lnTo>
                  <a:cubicBezTo>
                    <a:pt x="2993990" y="2523193"/>
                    <a:pt x="2991809" y="2523076"/>
                    <a:pt x="2990357" y="2522222"/>
                  </a:cubicBezTo>
                  <a:cubicBezTo>
                    <a:pt x="2988905" y="2521366"/>
                    <a:pt x="2987867" y="2519483"/>
                    <a:pt x="2987243" y="2516572"/>
                  </a:cubicBezTo>
                  <a:lnTo>
                    <a:pt x="2961075" y="2394632"/>
                  </a:lnTo>
                  <a:cubicBezTo>
                    <a:pt x="2960762" y="2393176"/>
                    <a:pt x="2960611" y="2392117"/>
                    <a:pt x="2960622" y="2391456"/>
                  </a:cubicBezTo>
                  <a:cubicBezTo>
                    <a:pt x="2960632" y="2390794"/>
                    <a:pt x="2960883" y="2389954"/>
                    <a:pt x="2961374" y="2388935"/>
                  </a:cubicBezTo>
                  <a:cubicBezTo>
                    <a:pt x="2964436" y="2382391"/>
                    <a:pt x="2969163" y="2375340"/>
                    <a:pt x="2975557" y="2367778"/>
                  </a:cubicBezTo>
                  <a:cubicBezTo>
                    <a:pt x="2976610" y="2366537"/>
                    <a:pt x="2977718" y="2365792"/>
                    <a:pt x="2978883" y="2365542"/>
                  </a:cubicBezTo>
                  <a:cubicBezTo>
                    <a:pt x="2979950" y="2365312"/>
                    <a:pt x="2981267" y="2365537"/>
                    <a:pt x="2982833" y="2366216"/>
                  </a:cubicBezTo>
                  <a:cubicBezTo>
                    <a:pt x="2991669" y="2370510"/>
                    <a:pt x="2999033" y="2375272"/>
                    <a:pt x="3004926" y="2380503"/>
                  </a:cubicBezTo>
                  <a:lnTo>
                    <a:pt x="3005653" y="2380346"/>
                  </a:lnTo>
                  <a:cubicBezTo>
                    <a:pt x="3012710" y="2365944"/>
                    <a:pt x="3026522" y="2356537"/>
                    <a:pt x="3047088" y="2352124"/>
                  </a:cubicBezTo>
                  <a:cubicBezTo>
                    <a:pt x="3058438" y="2349688"/>
                    <a:pt x="3067566" y="2349429"/>
                    <a:pt x="3074472" y="2351346"/>
                  </a:cubicBezTo>
                  <a:cubicBezTo>
                    <a:pt x="3081379" y="2353264"/>
                    <a:pt x="3087719" y="2356799"/>
                    <a:pt x="3093493" y="2361954"/>
                  </a:cubicBezTo>
                  <a:cubicBezTo>
                    <a:pt x="3096713" y="2355681"/>
                    <a:pt x="3101837" y="2349888"/>
                    <a:pt x="3108866" y="2344575"/>
                  </a:cubicBezTo>
                  <a:cubicBezTo>
                    <a:pt x="3115895" y="2339261"/>
                    <a:pt x="3125569" y="2335282"/>
                    <a:pt x="3137890" y="2332637"/>
                  </a:cubicBezTo>
                  <a:cubicBezTo>
                    <a:pt x="3157001" y="2328537"/>
                    <a:pt x="3172002" y="2330467"/>
                    <a:pt x="3182895" y="2338430"/>
                  </a:cubicBezTo>
                  <a:close/>
                  <a:moveTo>
                    <a:pt x="290433" y="564851"/>
                  </a:moveTo>
                  <a:cubicBezTo>
                    <a:pt x="291767" y="565916"/>
                    <a:pt x="292584" y="566973"/>
                    <a:pt x="292882" y="568023"/>
                  </a:cubicBezTo>
                  <a:cubicBezTo>
                    <a:pt x="293234" y="569263"/>
                    <a:pt x="293096" y="570592"/>
                    <a:pt x="292466" y="572009"/>
                  </a:cubicBezTo>
                  <a:cubicBezTo>
                    <a:pt x="288786" y="581202"/>
                    <a:pt x="284775" y="588685"/>
                    <a:pt x="280432" y="594457"/>
                  </a:cubicBezTo>
                  <a:cubicBezTo>
                    <a:pt x="279763" y="595369"/>
                    <a:pt x="279138" y="595985"/>
                    <a:pt x="278558" y="596304"/>
                  </a:cubicBezTo>
                  <a:cubicBezTo>
                    <a:pt x="277979" y="596623"/>
                    <a:pt x="276973" y="596987"/>
                    <a:pt x="275541" y="597393"/>
                  </a:cubicBezTo>
                  <a:lnTo>
                    <a:pt x="206106" y="617115"/>
                  </a:lnTo>
                  <a:lnTo>
                    <a:pt x="206269" y="617689"/>
                  </a:lnTo>
                  <a:cubicBezTo>
                    <a:pt x="212752" y="620179"/>
                    <a:pt x="218634" y="624181"/>
                    <a:pt x="223913" y="629695"/>
                  </a:cubicBezTo>
                  <a:cubicBezTo>
                    <a:pt x="229193" y="635209"/>
                    <a:pt x="233486" y="643789"/>
                    <a:pt x="236794" y="655433"/>
                  </a:cubicBezTo>
                  <a:cubicBezTo>
                    <a:pt x="239505" y="664977"/>
                    <a:pt x="240076" y="674252"/>
                    <a:pt x="238508" y="683259"/>
                  </a:cubicBezTo>
                  <a:cubicBezTo>
                    <a:pt x="236941" y="692265"/>
                    <a:pt x="232472" y="700496"/>
                    <a:pt x="225101" y="707954"/>
                  </a:cubicBezTo>
                  <a:cubicBezTo>
                    <a:pt x="217729" y="715411"/>
                    <a:pt x="206981" y="721145"/>
                    <a:pt x="192856" y="725157"/>
                  </a:cubicBezTo>
                  <a:lnTo>
                    <a:pt x="109247" y="748906"/>
                  </a:lnTo>
                  <a:cubicBezTo>
                    <a:pt x="106384" y="749719"/>
                    <a:pt x="104234" y="749685"/>
                    <a:pt x="102798" y="748804"/>
                  </a:cubicBezTo>
                  <a:cubicBezTo>
                    <a:pt x="101361" y="747922"/>
                    <a:pt x="100236" y="746051"/>
                    <a:pt x="99423" y="743187"/>
                  </a:cubicBezTo>
                  <a:lnTo>
                    <a:pt x="91046" y="713695"/>
                  </a:lnTo>
                  <a:cubicBezTo>
                    <a:pt x="90233" y="710831"/>
                    <a:pt x="90205" y="708648"/>
                    <a:pt x="90964" y="707143"/>
                  </a:cubicBezTo>
                  <a:cubicBezTo>
                    <a:pt x="91723" y="705638"/>
                    <a:pt x="93534" y="704479"/>
                    <a:pt x="96397" y="703666"/>
                  </a:cubicBezTo>
                  <a:lnTo>
                    <a:pt x="172131" y="682154"/>
                  </a:lnTo>
                  <a:cubicBezTo>
                    <a:pt x="182439" y="679226"/>
                    <a:pt x="189472" y="674934"/>
                    <a:pt x="193228" y="669277"/>
                  </a:cubicBezTo>
                  <a:cubicBezTo>
                    <a:pt x="196985" y="663620"/>
                    <a:pt x="197752" y="656878"/>
                    <a:pt x="195529" y="649052"/>
                  </a:cubicBezTo>
                  <a:cubicBezTo>
                    <a:pt x="193550" y="642085"/>
                    <a:pt x="190454" y="636904"/>
                    <a:pt x="186241" y="633511"/>
                  </a:cubicBezTo>
                  <a:cubicBezTo>
                    <a:pt x="182028" y="630117"/>
                    <a:pt x="176863" y="628000"/>
                    <a:pt x="170745" y="627160"/>
                  </a:cubicBezTo>
                  <a:lnTo>
                    <a:pt x="81839" y="652413"/>
                  </a:lnTo>
                  <a:cubicBezTo>
                    <a:pt x="78976" y="653226"/>
                    <a:pt x="76826" y="653192"/>
                    <a:pt x="75390" y="652310"/>
                  </a:cubicBezTo>
                  <a:cubicBezTo>
                    <a:pt x="73953" y="651429"/>
                    <a:pt x="72828" y="649557"/>
                    <a:pt x="72015" y="646694"/>
                  </a:cubicBezTo>
                  <a:lnTo>
                    <a:pt x="63638" y="617202"/>
                  </a:lnTo>
                  <a:cubicBezTo>
                    <a:pt x="62825" y="614339"/>
                    <a:pt x="62798" y="612154"/>
                    <a:pt x="63556" y="610650"/>
                  </a:cubicBezTo>
                  <a:cubicBezTo>
                    <a:pt x="64315" y="609145"/>
                    <a:pt x="66126" y="607986"/>
                    <a:pt x="68989" y="607172"/>
                  </a:cubicBezTo>
                  <a:lnTo>
                    <a:pt x="262691" y="552153"/>
                  </a:lnTo>
                  <a:cubicBezTo>
                    <a:pt x="264218" y="551719"/>
                    <a:pt x="265289" y="551492"/>
                    <a:pt x="265902" y="551473"/>
                  </a:cubicBezTo>
                  <a:cubicBezTo>
                    <a:pt x="266515" y="551454"/>
                    <a:pt x="267346" y="551656"/>
                    <a:pt x="268395" y="552080"/>
                  </a:cubicBezTo>
                  <a:cubicBezTo>
                    <a:pt x="274783" y="554598"/>
                    <a:pt x="282129" y="558854"/>
                    <a:pt x="290433" y="564851"/>
                  </a:cubicBezTo>
                  <a:close/>
                  <a:moveTo>
                    <a:pt x="214457" y="457885"/>
                  </a:moveTo>
                  <a:cubicBezTo>
                    <a:pt x="220676" y="460794"/>
                    <a:pt x="227743" y="465499"/>
                    <a:pt x="235659" y="471999"/>
                  </a:cubicBezTo>
                  <a:cubicBezTo>
                    <a:pt x="236924" y="473145"/>
                    <a:pt x="237673" y="474251"/>
                    <a:pt x="237906" y="475317"/>
                  </a:cubicBezTo>
                  <a:cubicBezTo>
                    <a:pt x="238159" y="476481"/>
                    <a:pt x="237928" y="477750"/>
                    <a:pt x="237212" y="479124"/>
                  </a:cubicBezTo>
                  <a:cubicBezTo>
                    <a:pt x="232968" y="488072"/>
                    <a:pt x="228499" y="495291"/>
                    <a:pt x="223806" y="500782"/>
                  </a:cubicBezTo>
                  <a:cubicBezTo>
                    <a:pt x="223081" y="501650"/>
                    <a:pt x="222419" y="502226"/>
                    <a:pt x="221821" y="502509"/>
                  </a:cubicBezTo>
                  <a:cubicBezTo>
                    <a:pt x="221222" y="502792"/>
                    <a:pt x="220196" y="503092"/>
                    <a:pt x="218742" y="503408"/>
                  </a:cubicBezTo>
                  <a:lnTo>
                    <a:pt x="195330" y="508510"/>
                  </a:lnTo>
                  <a:lnTo>
                    <a:pt x="200940" y="534249"/>
                  </a:lnTo>
                  <a:cubicBezTo>
                    <a:pt x="201574" y="537157"/>
                    <a:pt x="201406" y="539301"/>
                    <a:pt x="200437" y="540680"/>
                  </a:cubicBezTo>
                  <a:cubicBezTo>
                    <a:pt x="199468" y="542059"/>
                    <a:pt x="197530" y="543065"/>
                    <a:pt x="194621" y="543699"/>
                  </a:cubicBezTo>
                  <a:lnTo>
                    <a:pt x="176735" y="547598"/>
                  </a:lnTo>
                  <a:cubicBezTo>
                    <a:pt x="173827" y="548231"/>
                    <a:pt x="171646" y="548122"/>
                    <a:pt x="170191" y="547272"/>
                  </a:cubicBezTo>
                  <a:cubicBezTo>
                    <a:pt x="168736" y="546421"/>
                    <a:pt x="167692" y="544542"/>
                    <a:pt x="167058" y="541633"/>
                  </a:cubicBezTo>
                  <a:lnTo>
                    <a:pt x="161449" y="515895"/>
                  </a:lnTo>
                  <a:lnTo>
                    <a:pt x="101247" y="529015"/>
                  </a:lnTo>
                  <a:cubicBezTo>
                    <a:pt x="93588" y="530684"/>
                    <a:pt x="88113" y="533401"/>
                    <a:pt x="84821" y="537164"/>
                  </a:cubicBezTo>
                  <a:cubicBezTo>
                    <a:pt x="81528" y="540929"/>
                    <a:pt x="80474" y="545525"/>
                    <a:pt x="81657" y="550954"/>
                  </a:cubicBezTo>
                  <a:cubicBezTo>
                    <a:pt x="82333" y="554056"/>
                    <a:pt x="83489" y="556799"/>
                    <a:pt x="85126" y="559185"/>
                  </a:cubicBezTo>
                  <a:cubicBezTo>
                    <a:pt x="86206" y="560878"/>
                    <a:pt x="86809" y="562017"/>
                    <a:pt x="86936" y="562598"/>
                  </a:cubicBezTo>
                  <a:cubicBezTo>
                    <a:pt x="87084" y="563277"/>
                    <a:pt x="86934" y="563868"/>
                    <a:pt x="86485" y="564372"/>
                  </a:cubicBezTo>
                  <a:cubicBezTo>
                    <a:pt x="86037" y="564876"/>
                    <a:pt x="85283" y="565497"/>
                    <a:pt x="84226" y="566235"/>
                  </a:cubicBezTo>
                  <a:lnTo>
                    <a:pt x="63524" y="579581"/>
                  </a:lnTo>
                  <a:cubicBezTo>
                    <a:pt x="62446" y="580223"/>
                    <a:pt x="61712" y="580586"/>
                    <a:pt x="61324" y="580670"/>
                  </a:cubicBezTo>
                  <a:cubicBezTo>
                    <a:pt x="60064" y="580945"/>
                    <a:pt x="58926" y="580381"/>
                    <a:pt x="57909" y="578977"/>
                  </a:cubicBezTo>
                  <a:cubicBezTo>
                    <a:pt x="55340" y="575577"/>
                    <a:pt x="52801" y="571383"/>
                    <a:pt x="50293" y="566395"/>
                  </a:cubicBezTo>
                  <a:cubicBezTo>
                    <a:pt x="47784" y="561407"/>
                    <a:pt x="45484" y="554115"/>
                    <a:pt x="43393" y="544518"/>
                  </a:cubicBezTo>
                  <a:cubicBezTo>
                    <a:pt x="36336" y="512138"/>
                    <a:pt x="49627" y="492284"/>
                    <a:pt x="83266" y="484952"/>
                  </a:cubicBezTo>
                  <a:lnTo>
                    <a:pt x="151466" y="470089"/>
                  </a:lnTo>
                  <a:lnTo>
                    <a:pt x="147885" y="453657"/>
                  </a:lnTo>
                  <a:cubicBezTo>
                    <a:pt x="147251" y="450749"/>
                    <a:pt x="147419" y="448605"/>
                    <a:pt x="148387" y="447226"/>
                  </a:cubicBezTo>
                  <a:cubicBezTo>
                    <a:pt x="149356" y="445847"/>
                    <a:pt x="151295" y="444841"/>
                    <a:pt x="154203" y="444207"/>
                  </a:cubicBezTo>
                  <a:lnTo>
                    <a:pt x="172089" y="440309"/>
                  </a:lnTo>
                  <a:cubicBezTo>
                    <a:pt x="174997" y="439675"/>
                    <a:pt x="177179" y="439784"/>
                    <a:pt x="178634" y="440635"/>
                  </a:cubicBezTo>
                  <a:cubicBezTo>
                    <a:pt x="180088" y="441485"/>
                    <a:pt x="181133" y="443365"/>
                    <a:pt x="181766" y="446273"/>
                  </a:cubicBezTo>
                  <a:lnTo>
                    <a:pt x="185347" y="462705"/>
                  </a:lnTo>
                  <a:lnTo>
                    <a:pt x="208760" y="457603"/>
                  </a:lnTo>
                  <a:cubicBezTo>
                    <a:pt x="210311" y="457265"/>
                    <a:pt x="211393" y="457105"/>
                    <a:pt x="212006" y="457124"/>
                  </a:cubicBezTo>
                  <a:cubicBezTo>
                    <a:pt x="212619" y="457142"/>
                    <a:pt x="213436" y="457396"/>
                    <a:pt x="214457" y="457885"/>
                  </a:cubicBezTo>
                  <a:close/>
                  <a:moveTo>
                    <a:pt x="195929" y="316073"/>
                  </a:moveTo>
                  <a:cubicBezTo>
                    <a:pt x="196401" y="316498"/>
                    <a:pt x="197036" y="317299"/>
                    <a:pt x="197832" y="318476"/>
                  </a:cubicBezTo>
                  <a:lnTo>
                    <a:pt x="235385" y="369924"/>
                  </a:lnTo>
                  <a:lnTo>
                    <a:pt x="239990" y="397975"/>
                  </a:lnTo>
                  <a:lnTo>
                    <a:pt x="32473" y="432038"/>
                  </a:lnTo>
                  <a:cubicBezTo>
                    <a:pt x="29535" y="432520"/>
                    <a:pt x="27403" y="432242"/>
                    <a:pt x="26076" y="431203"/>
                  </a:cubicBezTo>
                  <a:cubicBezTo>
                    <a:pt x="24750" y="430164"/>
                    <a:pt x="23845" y="428176"/>
                    <a:pt x="23363" y="425239"/>
                  </a:cubicBezTo>
                  <a:lnTo>
                    <a:pt x="18397" y="394985"/>
                  </a:lnTo>
                  <a:cubicBezTo>
                    <a:pt x="17915" y="392048"/>
                    <a:pt x="18136" y="389875"/>
                    <a:pt x="19061" y="388466"/>
                  </a:cubicBezTo>
                  <a:cubicBezTo>
                    <a:pt x="19986" y="387057"/>
                    <a:pt x="21918" y="386111"/>
                    <a:pt x="24855" y="385630"/>
                  </a:cubicBezTo>
                  <a:lnTo>
                    <a:pt x="178620" y="360390"/>
                  </a:lnTo>
                  <a:lnTo>
                    <a:pt x="164989" y="341663"/>
                  </a:lnTo>
                  <a:cubicBezTo>
                    <a:pt x="164094" y="340503"/>
                    <a:pt x="163526" y="339641"/>
                    <a:pt x="163282" y="339078"/>
                  </a:cubicBezTo>
                  <a:cubicBezTo>
                    <a:pt x="163039" y="338514"/>
                    <a:pt x="162878" y="337686"/>
                    <a:pt x="162799" y="336593"/>
                  </a:cubicBezTo>
                  <a:cubicBezTo>
                    <a:pt x="162832" y="330052"/>
                    <a:pt x="163894" y="322437"/>
                    <a:pt x="165987" y="313749"/>
                  </a:cubicBezTo>
                  <a:cubicBezTo>
                    <a:pt x="166266" y="312999"/>
                    <a:pt x="166541" y="312375"/>
                    <a:pt x="166811" y="311879"/>
                  </a:cubicBezTo>
                  <a:cubicBezTo>
                    <a:pt x="167082" y="311382"/>
                    <a:pt x="167446" y="310995"/>
                    <a:pt x="167903" y="310719"/>
                  </a:cubicBezTo>
                  <a:cubicBezTo>
                    <a:pt x="168458" y="310427"/>
                    <a:pt x="168883" y="310257"/>
                    <a:pt x="169177" y="310209"/>
                  </a:cubicBezTo>
                  <a:cubicBezTo>
                    <a:pt x="169568" y="310144"/>
                    <a:pt x="170269" y="310130"/>
                    <a:pt x="171281" y="310164"/>
                  </a:cubicBezTo>
                  <a:cubicBezTo>
                    <a:pt x="180266" y="311002"/>
                    <a:pt x="187758" y="312538"/>
                    <a:pt x="193755" y="314771"/>
                  </a:cubicBezTo>
                  <a:cubicBezTo>
                    <a:pt x="194732" y="315214"/>
                    <a:pt x="195457" y="315648"/>
                    <a:pt x="195929" y="316073"/>
                  </a:cubicBezTo>
                  <a:close/>
                  <a:moveTo>
                    <a:pt x="179563" y="189135"/>
                  </a:moveTo>
                  <a:cubicBezTo>
                    <a:pt x="180515" y="189630"/>
                    <a:pt x="181216" y="190103"/>
                    <a:pt x="181664" y="190553"/>
                  </a:cubicBezTo>
                  <a:cubicBezTo>
                    <a:pt x="182112" y="191003"/>
                    <a:pt x="182702" y="191837"/>
                    <a:pt x="183434" y="193055"/>
                  </a:cubicBezTo>
                  <a:lnTo>
                    <a:pt x="218144" y="246463"/>
                  </a:lnTo>
                  <a:lnTo>
                    <a:pt x="221223" y="274722"/>
                  </a:lnTo>
                  <a:lnTo>
                    <a:pt x="12165" y="297493"/>
                  </a:lnTo>
                  <a:cubicBezTo>
                    <a:pt x="9206" y="297816"/>
                    <a:pt x="7092" y="297422"/>
                    <a:pt x="5823" y="296312"/>
                  </a:cubicBezTo>
                  <a:cubicBezTo>
                    <a:pt x="4555" y="295203"/>
                    <a:pt x="3759" y="293169"/>
                    <a:pt x="3437" y="290210"/>
                  </a:cubicBezTo>
                  <a:lnTo>
                    <a:pt x="117" y="259731"/>
                  </a:lnTo>
                  <a:cubicBezTo>
                    <a:pt x="-205" y="256772"/>
                    <a:pt x="134" y="254615"/>
                    <a:pt x="1134" y="253258"/>
                  </a:cubicBezTo>
                  <a:cubicBezTo>
                    <a:pt x="2134" y="251902"/>
                    <a:pt x="4113" y="251062"/>
                    <a:pt x="7072" y="250740"/>
                  </a:cubicBezTo>
                  <a:lnTo>
                    <a:pt x="161979" y="233867"/>
                  </a:lnTo>
                  <a:lnTo>
                    <a:pt x="149383" y="214430"/>
                  </a:lnTo>
                  <a:cubicBezTo>
                    <a:pt x="148552" y="213223"/>
                    <a:pt x="148031" y="212331"/>
                    <a:pt x="147819" y="211755"/>
                  </a:cubicBezTo>
                  <a:cubicBezTo>
                    <a:pt x="147606" y="211180"/>
                    <a:pt x="147491" y="210344"/>
                    <a:pt x="147471" y="209248"/>
                  </a:cubicBezTo>
                  <a:cubicBezTo>
                    <a:pt x="147857" y="202719"/>
                    <a:pt x="149331" y="195172"/>
                    <a:pt x="151891" y="186610"/>
                  </a:cubicBezTo>
                  <a:cubicBezTo>
                    <a:pt x="152211" y="185876"/>
                    <a:pt x="152519" y="185269"/>
                    <a:pt x="152816" y="184788"/>
                  </a:cubicBezTo>
                  <a:cubicBezTo>
                    <a:pt x="153113" y="184306"/>
                    <a:pt x="153497" y="183940"/>
                    <a:pt x="153969" y="183689"/>
                  </a:cubicBezTo>
                  <a:cubicBezTo>
                    <a:pt x="154539" y="183428"/>
                    <a:pt x="154972" y="183280"/>
                    <a:pt x="155268" y="183248"/>
                  </a:cubicBezTo>
                  <a:cubicBezTo>
                    <a:pt x="155663" y="183205"/>
                    <a:pt x="156364" y="183228"/>
                    <a:pt x="157371" y="183318"/>
                  </a:cubicBezTo>
                  <a:cubicBezTo>
                    <a:pt x="166299" y="184641"/>
                    <a:pt x="173696" y="186580"/>
                    <a:pt x="179563" y="189135"/>
                  </a:cubicBezTo>
                  <a:close/>
                  <a:moveTo>
                    <a:pt x="82730" y="1262"/>
                  </a:moveTo>
                  <a:cubicBezTo>
                    <a:pt x="83644" y="2133"/>
                    <a:pt x="84117" y="3213"/>
                    <a:pt x="84148" y="4503"/>
                  </a:cubicBezTo>
                  <a:lnTo>
                    <a:pt x="85897" y="76663"/>
                  </a:lnTo>
                  <a:cubicBezTo>
                    <a:pt x="85928" y="77953"/>
                    <a:pt x="85508" y="79055"/>
                    <a:pt x="84637" y="79969"/>
                  </a:cubicBezTo>
                  <a:cubicBezTo>
                    <a:pt x="83766" y="80883"/>
                    <a:pt x="82685" y="81356"/>
                    <a:pt x="81396" y="81387"/>
                  </a:cubicBezTo>
                  <a:lnTo>
                    <a:pt x="54764" y="82033"/>
                  </a:lnTo>
                  <a:cubicBezTo>
                    <a:pt x="53474" y="82064"/>
                    <a:pt x="52372" y="81644"/>
                    <a:pt x="51458" y="80773"/>
                  </a:cubicBezTo>
                  <a:cubicBezTo>
                    <a:pt x="50544" y="79902"/>
                    <a:pt x="50071" y="78821"/>
                    <a:pt x="50039" y="77532"/>
                  </a:cubicBezTo>
                  <a:lnTo>
                    <a:pt x="48291" y="5372"/>
                  </a:lnTo>
                  <a:cubicBezTo>
                    <a:pt x="48260" y="4082"/>
                    <a:pt x="48680" y="2980"/>
                    <a:pt x="49551" y="2066"/>
                  </a:cubicBezTo>
                  <a:cubicBezTo>
                    <a:pt x="50422" y="1152"/>
                    <a:pt x="51502" y="679"/>
                    <a:pt x="52792" y="647"/>
                  </a:cubicBezTo>
                  <a:lnTo>
                    <a:pt x="79424" y="2"/>
                  </a:lnTo>
                  <a:cubicBezTo>
                    <a:pt x="80714" y="-29"/>
                    <a:pt x="81815" y="391"/>
                    <a:pt x="82730" y="1262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2400" dirty="0">
                <a:solidFill>
                  <a:schemeClr val="accent3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STHupo" panose="02010800040101010101" pitchFamily="2" charset="-122"/>
                <a:cs typeface="ADLaM Display" panose="02010000000000000000" pitchFamily="2" charset="0"/>
              </a:endParaRPr>
            </a:p>
          </p:txBody>
        </p:sp>
        <p:grpSp>
          <p:nvGrpSpPr>
            <p:cNvPr id="240" name="グループ化 239">
              <a:extLst>
                <a:ext uri="{FF2B5EF4-FFF2-40B4-BE49-F238E27FC236}">
                  <a16:creationId xmlns:a16="http://schemas.microsoft.com/office/drawing/2014/main" id="{5FA1CE45-D738-2796-73D6-D58AA37E0C25}"/>
                </a:ext>
              </a:extLst>
            </p:cNvPr>
            <p:cNvGrpSpPr/>
            <p:nvPr/>
          </p:nvGrpSpPr>
          <p:grpSpPr>
            <a:xfrm rot="5050840">
              <a:off x="2708197" y="5679552"/>
              <a:ext cx="674044" cy="751843"/>
              <a:chOff x="1901953" y="2823742"/>
              <a:chExt cx="1598699" cy="2355331"/>
            </a:xfrm>
            <a:solidFill>
              <a:schemeClr val="accent2">
                <a:lumMod val="20000"/>
                <a:lumOff val="80000"/>
              </a:schemeClr>
            </a:solidFill>
          </p:grpSpPr>
          <p:grpSp>
            <p:nvGrpSpPr>
              <p:cNvPr id="241" name="グループ化 240">
                <a:extLst>
                  <a:ext uri="{FF2B5EF4-FFF2-40B4-BE49-F238E27FC236}">
                    <a16:creationId xmlns:a16="http://schemas.microsoft.com/office/drawing/2014/main" id="{8B13BFFE-C7C7-77E2-D917-543990DD1AE7}"/>
                  </a:ext>
                </a:extLst>
              </p:cNvPr>
              <p:cNvGrpSpPr/>
              <p:nvPr/>
            </p:nvGrpSpPr>
            <p:grpSpPr>
              <a:xfrm>
                <a:off x="2175322" y="2823742"/>
                <a:ext cx="520890" cy="1025159"/>
                <a:chOff x="2137893" y="2979247"/>
                <a:chExt cx="520890" cy="1025159"/>
              </a:xfrm>
              <a:grpFill/>
            </p:grpSpPr>
            <p:sp>
              <p:nvSpPr>
                <p:cNvPr id="248" name="楕円 247">
                  <a:extLst>
                    <a:ext uri="{FF2B5EF4-FFF2-40B4-BE49-F238E27FC236}">
                      <a16:creationId xmlns:a16="http://schemas.microsoft.com/office/drawing/2014/main" id="{BD9633C4-DCCA-8EBD-8DBD-E6E4151D73AF}"/>
                    </a:ext>
                  </a:extLst>
                </p:cNvPr>
                <p:cNvSpPr/>
                <p:nvPr/>
              </p:nvSpPr>
              <p:spPr>
                <a:xfrm rot="21202225">
                  <a:off x="2137893" y="2995316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9" name="楕円 248">
                  <a:extLst>
                    <a:ext uri="{FF2B5EF4-FFF2-40B4-BE49-F238E27FC236}">
                      <a16:creationId xmlns:a16="http://schemas.microsoft.com/office/drawing/2014/main" id="{08EE99FA-D0D1-21D3-0F08-BC826DFFA8E6}"/>
                    </a:ext>
                  </a:extLst>
                </p:cNvPr>
                <p:cNvSpPr/>
                <p:nvPr/>
              </p:nvSpPr>
              <p:spPr>
                <a:xfrm rot="326930">
                  <a:off x="2486634" y="2979247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42" name="グループ化 241">
                <a:extLst>
                  <a:ext uri="{FF2B5EF4-FFF2-40B4-BE49-F238E27FC236}">
                    <a16:creationId xmlns:a16="http://schemas.microsoft.com/office/drawing/2014/main" id="{78C0007B-74B9-B15E-2FD7-3B8B60CF34D1}"/>
                  </a:ext>
                </a:extLst>
              </p:cNvPr>
              <p:cNvGrpSpPr/>
              <p:nvPr/>
            </p:nvGrpSpPr>
            <p:grpSpPr>
              <a:xfrm>
                <a:off x="2163177" y="4153010"/>
                <a:ext cx="483937" cy="1026063"/>
                <a:chOff x="2118988" y="4156806"/>
                <a:chExt cx="483937" cy="1026063"/>
              </a:xfrm>
              <a:grpFill/>
            </p:grpSpPr>
            <p:sp>
              <p:nvSpPr>
                <p:cNvPr id="246" name="楕円 245">
                  <a:extLst>
                    <a:ext uri="{FF2B5EF4-FFF2-40B4-BE49-F238E27FC236}">
                      <a16:creationId xmlns:a16="http://schemas.microsoft.com/office/drawing/2014/main" id="{1B8F9932-3CFC-CC09-1D18-B81AAE227BEC}"/>
                    </a:ext>
                  </a:extLst>
                </p:cNvPr>
                <p:cNvSpPr/>
                <p:nvPr/>
              </p:nvSpPr>
              <p:spPr>
                <a:xfrm rot="388397">
                  <a:off x="2118988" y="4156806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47" name="楕円 246">
                  <a:extLst>
                    <a:ext uri="{FF2B5EF4-FFF2-40B4-BE49-F238E27FC236}">
                      <a16:creationId xmlns:a16="http://schemas.microsoft.com/office/drawing/2014/main" id="{563F4635-83BE-C94E-7BAD-5826F6F33BE6}"/>
                    </a:ext>
                  </a:extLst>
                </p:cNvPr>
                <p:cNvSpPr/>
                <p:nvPr/>
              </p:nvSpPr>
              <p:spPr>
                <a:xfrm rot="21396832">
                  <a:off x="2430776" y="4173779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43" name="正方形/長方形 52">
                <a:extLst>
                  <a:ext uri="{FF2B5EF4-FFF2-40B4-BE49-F238E27FC236}">
                    <a16:creationId xmlns:a16="http://schemas.microsoft.com/office/drawing/2014/main" id="{DC54A44C-1CE6-ECE6-9FE7-7A6F0BF8BD6F}"/>
                  </a:ext>
                </a:extLst>
              </p:cNvPr>
              <p:cNvSpPr/>
              <p:nvPr/>
            </p:nvSpPr>
            <p:spPr>
              <a:xfrm>
                <a:off x="2135738" y="3900535"/>
                <a:ext cx="1364914" cy="190667"/>
              </a:xfrm>
              <a:custGeom>
                <a:avLst/>
                <a:gdLst>
                  <a:gd name="connsiteX0" fmla="*/ 0 w 1514174"/>
                  <a:gd name="connsiteY0" fmla="*/ 0 h 117724"/>
                  <a:gd name="connsiteX1" fmla="*/ 1514174 w 1514174"/>
                  <a:gd name="connsiteY1" fmla="*/ 0 h 117724"/>
                  <a:gd name="connsiteX2" fmla="*/ 1514174 w 1514174"/>
                  <a:gd name="connsiteY2" fmla="*/ 117724 h 117724"/>
                  <a:gd name="connsiteX3" fmla="*/ 0 w 1514174"/>
                  <a:gd name="connsiteY3" fmla="*/ 117724 h 117724"/>
                  <a:gd name="connsiteX4" fmla="*/ 0 w 1514174"/>
                  <a:gd name="connsiteY4" fmla="*/ 0 h 117724"/>
                  <a:gd name="connsiteX0" fmla="*/ 189271 w 1703445"/>
                  <a:gd name="connsiteY0" fmla="*/ 14715 h 132439"/>
                  <a:gd name="connsiteX1" fmla="*/ 1703445 w 1703445"/>
                  <a:gd name="connsiteY1" fmla="*/ 14715 h 132439"/>
                  <a:gd name="connsiteX2" fmla="*/ 1703445 w 1703445"/>
                  <a:gd name="connsiteY2" fmla="*/ 132439 h 132439"/>
                  <a:gd name="connsiteX3" fmla="*/ 189271 w 1703445"/>
                  <a:gd name="connsiteY3" fmla="*/ 132439 h 132439"/>
                  <a:gd name="connsiteX4" fmla="*/ 189271 w 1703445"/>
                  <a:gd name="connsiteY4" fmla="*/ 14715 h 132439"/>
                  <a:gd name="connsiteX0" fmla="*/ 189271 w 1703445"/>
                  <a:gd name="connsiteY0" fmla="*/ 14715 h 155094"/>
                  <a:gd name="connsiteX1" fmla="*/ 1703445 w 1703445"/>
                  <a:gd name="connsiteY1" fmla="*/ 14715 h 155094"/>
                  <a:gd name="connsiteX2" fmla="*/ 1703445 w 1703445"/>
                  <a:gd name="connsiteY2" fmla="*/ 132439 h 155094"/>
                  <a:gd name="connsiteX3" fmla="*/ 189271 w 1703445"/>
                  <a:gd name="connsiteY3" fmla="*/ 132439 h 155094"/>
                  <a:gd name="connsiteX4" fmla="*/ 189271 w 1703445"/>
                  <a:gd name="connsiteY4" fmla="*/ 14715 h 155094"/>
                  <a:gd name="connsiteX0" fmla="*/ 189271 w 1703445"/>
                  <a:gd name="connsiteY0" fmla="*/ 22655 h 163034"/>
                  <a:gd name="connsiteX1" fmla="*/ 1703445 w 1703445"/>
                  <a:gd name="connsiteY1" fmla="*/ 22655 h 163034"/>
                  <a:gd name="connsiteX2" fmla="*/ 1703445 w 1703445"/>
                  <a:gd name="connsiteY2" fmla="*/ 140379 h 163034"/>
                  <a:gd name="connsiteX3" fmla="*/ 189271 w 1703445"/>
                  <a:gd name="connsiteY3" fmla="*/ 140379 h 163034"/>
                  <a:gd name="connsiteX4" fmla="*/ 189271 w 1703445"/>
                  <a:gd name="connsiteY4" fmla="*/ 22655 h 163034"/>
                  <a:gd name="connsiteX0" fmla="*/ 189271 w 1730201"/>
                  <a:gd name="connsiteY0" fmla="*/ 22655 h 160986"/>
                  <a:gd name="connsiteX1" fmla="*/ 1703445 w 1730201"/>
                  <a:gd name="connsiteY1" fmla="*/ 22655 h 160986"/>
                  <a:gd name="connsiteX2" fmla="*/ 1703445 w 1730201"/>
                  <a:gd name="connsiteY2" fmla="*/ 140379 h 160986"/>
                  <a:gd name="connsiteX3" fmla="*/ 189271 w 1730201"/>
                  <a:gd name="connsiteY3" fmla="*/ 140379 h 160986"/>
                  <a:gd name="connsiteX4" fmla="*/ 189271 w 1730201"/>
                  <a:gd name="connsiteY4" fmla="*/ 22655 h 160986"/>
                  <a:gd name="connsiteX0" fmla="*/ 189271 w 1764110"/>
                  <a:gd name="connsiteY0" fmla="*/ 26123 h 164454"/>
                  <a:gd name="connsiteX1" fmla="*/ 1703445 w 1764110"/>
                  <a:gd name="connsiteY1" fmla="*/ 26123 h 164454"/>
                  <a:gd name="connsiteX2" fmla="*/ 1703445 w 1764110"/>
                  <a:gd name="connsiteY2" fmla="*/ 143847 h 164454"/>
                  <a:gd name="connsiteX3" fmla="*/ 189271 w 1764110"/>
                  <a:gd name="connsiteY3" fmla="*/ 143847 h 164454"/>
                  <a:gd name="connsiteX4" fmla="*/ 189271 w 1764110"/>
                  <a:gd name="connsiteY4" fmla="*/ 26123 h 164454"/>
                  <a:gd name="connsiteX0" fmla="*/ 114030 w 1688869"/>
                  <a:gd name="connsiteY0" fmla="*/ 26123 h 164454"/>
                  <a:gd name="connsiteX1" fmla="*/ 1628204 w 1688869"/>
                  <a:gd name="connsiteY1" fmla="*/ 26123 h 164454"/>
                  <a:gd name="connsiteX2" fmla="*/ 1628204 w 1688869"/>
                  <a:gd name="connsiteY2" fmla="*/ 143847 h 164454"/>
                  <a:gd name="connsiteX3" fmla="*/ 114030 w 1688869"/>
                  <a:gd name="connsiteY3" fmla="*/ 143847 h 164454"/>
                  <a:gd name="connsiteX4" fmla="*/ 114030 w 1688869"/>
                  <a:gd name="connsiteY4" fmla="*/ 26123 h 164454"/>
                  <a:gd name="connsiteX0" fmla="*/ 114030 w 1688869"/>
                  <a:gd name="connsiteY0" fmla="*/ 26123 h 165522"/>
                  <a:gd name="connsiteX1" fmla="*/ 1628204 w 1688869"/>
                  <a:gd name="connsiteY1" fmla="*/ 26123 h 165522"/>
                  <a:gd name="connsiteX2" fmla="*/ 1628204 w 1688869"/>
                  <a:gd name="connsiteY2" fmla="*/ 143847 h 165522"/>
                  <a:gd name="connsiteX3" fmla="*/ 114030 w 1688869"/>
                  <a:gd name="connsiteY3" fmla="*/ 143847 h 165522"/>
                  <a:gd name="connsiteX4" fmla="*/ 114030 w 1688869"/>
                  <a:gd name="connsiteY4" fmla="*/ 26123 h 165522"/>
                  <a:gd name="connsiteX0" fmla="*/ 138326 w 1794673"/>
                  <a:gd name="connsiteY0" fmla="*/ 26608 h 166671"/>
                  <a:gd name="connsiteX1" fmla="*/ 1652500 w 1794673"/>
                  <a:gd name="connsiteY1" fmla="*/ 26608 h 166671"/>
                  <a:gd name="connsiteX2" fmla="*/ 1652500 w 1794673"/>
                  <a:gd name="connsiteY2" fmla="*/ 144332 h 166671"/>
                  <a:gd name="connsiteX3" fmla="*/ 74872 w 1794673"/>
                  <a:gd name="connsiteY3" fmla="*/ 154094 h 166671"/>
                  <a:gd name="connsiteX4" fmla="*/ 138326 w 1794673"/>
                  <a:gd name="connsiteY4" fmla="*/ 26608 h 166671"/>
                  <a:gd name="connsiteX0" fmla="*/ 138326 w 1794673"/>
                  <a:gd name="connsiteY0" fmla="*/ 26608 h 163848"/>
                  <a:gd name="connsiteX1" fmla="*/ 1652500 w 1794673"/>
                  <a:gd name="connsiteY1" fmla="*/ 26608 h 163848"/>
                  <a:gd name="connsiteX2" fmla="*/ 1652500 w 1794673"/>
                  <a:gd name="connsiteY2" fmla="*/ 144332 h 163848"/>
                  <a:gd name="connsiteX3" fmla="*/ 74872 w 1794673"/>
                  <a:gd name="connsiteY3" fmla="*/ 154094 h 163848"/>
                  <a:gd name="connsiteX4" fmla="*/ 138326 w 1794673"/>
                  <a:gd name="connsiteY4" fmla="*/ 26608 h 163848"/>
                  <a:gd name="connsiteX0" fmla="*/ 144055 w 1801338"/>
                  <a:gd name="connsiteY0" fmla="*/ 26853 h 167625"/>
                  <a:gd name="connsiteX1" fmla="*/ 1658229 w 1801338"/>
                  <a:gd name="connsiteY1" fmla="*/ 26853 h 167625"/>
                  <a:gd name="connsiteX2" fmla="*/ 1658229 w 1801338"/>
                  <a:gd name="connsiteY2" fmla="*/ 144577 h 167625"/>
                  <a:gd name="connsiteX3" fmla="*/ 67585 w 1801338"/>
                  <a:gd name="connsiteY3" fmla="*/ 159220 h 167625"/>
                  <a:gd name="connsiteX4" fmla="*/ 144055 w 1801338"/>
                  <a:gd name="connsiteY4" fmla="*/ 26853 h 167625"/>
                  <a:gd name="connsiteX0" fmla="*/ 144055 w 1801338"/>
                  <a:gd name="connsiteY0" fmla="*/ 26853 h 169790"/>
                  <a:gd name="connsiteX1" fmla="*/ 1658229 w 1801338"/>
                  <a:gd name="connsiteY1" fmla="*/ 26853 h 169790"/>
                  <a:gd name="connsiteX2" fmla="*/ 1658229 w 1801338"/>
                  <a:gd name="connsiteY2" fmla="*/ 144577 h 169790"/>
                  <a:gd name="connsiteX3" fmla="*/ 67585 w 1801338"/>
                  <a:gd name="connsiteY3" fmla="*/ 159220 h 169790"/>
                  <a:gd name="connsiteX4" fmla="*/ 144055 w 1801338"/>
                  <a:gd name="connsiteY4" fmla="*/ 26853 h 169790"/>
                  <a:gd name="connsiteX0" fmla="*/ 163861 w 1821144"/>
                  <a:gd name="connsiteY0" fmla="*/ 26853 h 167625"/>
                  <a:gd name="connsiteX1" fmla="*/ 1678035 w 1821144"/>
                  <a:gd name="connsiteY1" fmla="*/ 26853 h 167625"/>
                  <a:gd name="connsiteX2" fmla="*/ 1678035 w 1821144"/>
                  <a:gd name="connsiteY2" fmla="*/ 144577 h 167625"/>
                  <a:gd name="connsiteX3" fmla="*/ 87391 w 1821144"/>
                  <a:gd name="connsiteY3" fmla="*/ 159220 h 167625"/>
                  <a:gd name="connsiteX4" fmla="*/ 163861 w 1821144"/>
                  <a:gd name="connsiteY4" fmla="*/ 26853 h 167625"/>
                  <a:gd name="connsiteX0" fmla="*/ 168470 w 1825753"/>
                  <a:gd name="connsiteY0" fmla="*/ 26853 h 176290"/>
                  <a:gd name="connsiteX1" fmla="*/ 1682644 w 1825753"/>
                  <a:gd name="connsiteY1" fmla="*/ 26853 h 176290"/>
                  <a:gd name="connsiteX2" fmla="*/ 1682644 w 1825753"/>
                  <a:gd name="connsiteY2" fmla="*/ 144577 h 176290"/>
                  <a:gd name="connsiteX3" fmla="*/ 92000 w 1825753"/>
                  <a:gd name="connsiteY3" fmla="*/ 159220 h 176290"/>
                  <a:gd name="connsiteX4" fmla="*/ 168470 w 1825753"/>
                  <a:gd name="connsiteY4" fmla="*/ 26853 h 176290"/>
                  <a:gd name="connsiteX0" fmla="*/ 125061 w 1782344"/>
                  <a:gd name="connsiteY0" fmla="*/ 21632 h 171069"/>
                  <a:gd name="connsiteX1" fmla="*/ 1639235 w 1782344"/>
                  <a:gd name="connsiteY1" fmla="*/ 21632 h 171069"/>
                  <a:gd name="connsiteX2" fmla="*/ 1639235 w 1782344"/>
                  <a:gd name="connsiteY2" fmla="*/ 139356 h 171069"/>
                  <a:gd name="connsiteX3" fmla="*/ 48591 w 1782344"/>
                  <a:gd name="connsiteY3" fmla="*/ 153999 h 171069"/>
                  <a:gd name="connsiteX4" fmla="*/ 125061 w 1782344"/>
                  <a:gd name="connsiteY4" fmla="*/ 21632 h 171069"/>
                  <a:gd name="connsiteX0" fmla="*/ 152821 w 1807880"/>
                  <a:gd name="connsiteY0" fmla="*/ 27102 h 180342"/>
                  <a:gd name="connsiteX1" fmla="*/ 1666995 w 1807880"/>
                  <a:gd name="connsiteY1" fmla="*/ 27102 h 180342"/>
                  <a:gd name="connsiteX2" fmla="*/ 1666995 w 1807880"/>
                  <a:gd name="connsiteY2" fmla="*/ 144826 h 180342"/>
                  <a:gd name="connsiteX3" fmla="*/ 107265 w 1807880"/>
                  <a:gd name="connsiteY3" fmla="*/ 164350 h 180342"/>
                  <a:gd name="connsiteX4" fmla="*/ 152821 w 1807880"/>
                  <a:gd name="connsiteY4" fmla="*/ 27102 h 180342"/>
                  <a:gd name="connsiteX0" fmla="*/ 145961 w 1799967"/>
                  <a:gd name="connsiteY0" fmla="*/ 27352 h 184514"/>
                  <a:gd name="connsiteX1" fmla="*/ 1660135 w 1799967"/>
                  <a:gd name="connsiteY1" fmla="*/ 27352 h 184514"/>
                  <a:gd name="connsiteX2" fmla="*/ 1660135 w 1799967"/>
                  <a:gd name="connsiteY2" fmla="*/ 145076 h 184514"/>
                  <a:gd name="connsiteX3" fmla="*/ 115049 w 1799967"/>
                  <a:gd name="connsiteY3" fmla="*/ 169481 h 184514"/>
                  <a:gd name="connsiteX4" fmla="*/ 145961 w 1799967"/>
                  <a:gd name="connsiteY4" fmla="*/ 27352 h 184514"/>
                  <a:gd name="connsiteX0" fmla="*/ 158597 w 1812603"/>
                  <a:gd name="connsiteY0" fmla="*/ 27352 h 179503"/>
                  <a:gd name="connsiteX1" fmla="*/ 1672771 w 1812603"/>
                  <a:gd name="connsiteY1" fmla="*/ 27352 h 179503"/>
                  <a:gd name="connsiteX2" fmla="*/ 1672771 w 1812603"/>
                  <a:gd name="connsiteY2" fmla="*/ 145076 h 179503"/>
                  <a:gd name="connsiteX3" fmla="*/ 127685 w 1812603"/>
                  <a:gd name="connsiteY3" fmla="*/ 169481 h 179503"/>
                  <a:gd name="connsiteX4" fmla="*/ 158597 w 1812603"/>
                  <a:gd name="connsiteY4" fmla="*/ 27352 h 179503"/>
                  <a:gd name="connsiteX0" fmla="*/ 158597 w 1799693"/>
                  <a:gd name="connsiteY0" fmla="*/ 25983 h 178134"/>
                  <a:gd name="connsiteX1" fmla="*/ 1672771 w 1799693"/>
                  <a:gd name="connsiteY1" fmla="*/ 25983 h 178134"/>
                  <a:gd name="connsiteX2" fmla="*/ 1672771 w 1799693"/>
                  <a:gd name="connsiteY2" fmla="*/ 143707 h 178134"/>
                  <a:gd name="connsiteX3" fmla="*/ 127685 w 1799693"/>
                  <a:gd name="connsiteY3" fmla="*/ 168112 h 178134"/>
                  <a:gd name="connsiteX4" fmla="*/ 158597 w 1799693"/>
                  <a:gd name="connsiteY4" fmla="*/ 25983 h 178134"/>
                  <a:gd name="connsiteX0" fmla="*/ 160144 w 1810266"/>
                  <a:gd name="connsiteY0" fmla="*/ 31569 h 183966"/>
                  <a:gd name="connsiteX1" fmla="*/ 1697097 w 1810266"/>
                  <a:gd name="connsiteY1" fmla="*/ 23434 h 183966"/>
                  <a:gd name="connsiteX2" fmla="*/ 1674318 w 1810266"/>
                  <a:gd name="connsiteY2" fmla="*/ 149293 h 183966"/>
                  <a:gd name="connsiteX3" fmla="*/ 129232 w 1810266"/>
                  <a:gd name="connsiteY3" fmla="*/ 173698 h 183966"/>
                  <a:gd name="connsiteX4" fmla="*/ 160144 w 1810266"/>
                  <a:gd name="connsiteY4" fmla="*/ 31569 h 183966"/>
                  <a:gd name="connsiteX0" fmla="*/ 160144 w 1749115"/>
                  <a:gd name="connsiteY0" fmla="*/ 31569 h 188531"/>
                  <a:gd name="connsiteX1" fmla="*/ 1697097 w 1749115"/>
                  <a:gd name="connsiteY1" fmla="*/ 23434 h 188531"/>
                  <a:gd name="connsiteX2" fmla="*/ 1674318 w 1749115"/>
                  <a:gd name="connsiteY2" fmla="*/ 149293 h 188531"/>
                  <a:gd name="connsiteX3" fmla="*/ 129232 w 1749115"/>
                  <a:gd name="connsiteY3" fmla="*/ 173698 h 188531"/>
                  <a:gd name="connsiteX4" fmla="*/ 160144 w 1749115"/>
                  <a:gd name="connsiteY4" fmla="*/ 31569 h 188531"/>
                  <a:gd name="connsiteX0" fmla="*/ 160144 w 1756854"/>
                  <a:gd name="connsiteY0" fmla="*/ 33704 h 190666"/>
                  <a:gd name="connsiteX1" fmla="*/ 1697097 w 1756854"/>
                  <a:gd name="connsiteY1" fmla="*/ 25569 h 190666"/>
                  <a:gd name="connsiteX2" fmla="*/ 1674318 w 1756854"/>
                  <a:gd name="connsiteY2" fmla="*/ 151428 h 190666"/>
                  <a:gd name="connsiteX3" fmla="*/ 129232 w 1756854"/>
                  <a:gd name="connsiteY3" fmla="*/ 175833 h 190666"/>
                  <a:gd name="connsiteX4" fmla="*/ 160144 w 1756854"/>
                  <a:gd name="connsiteY4" fmla="*/ 33704 h 190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6854" h="190666">
                    <a:moveTo>
                      <a:pt x="160144" y="33704"/>
                    </a:moveTo>
                    <a:cubicBezTo>
                      <a:pt x="421455" y="8660"/>
                      <a:pt x="1623881" y="-23434"/>
                      <a:pt x="1697097" y="25569"/>
                    </a:cubicBezTo>
                    <a:cubicBezTo>
                      <a:pt x="1770313" y="74572"/>
                      <a:pt x="1790821" y="106859"/>
                      <a:pt x="1674318" y="151428"/>
                    </a:cubicBezTo>
                    <a:cubicBezTo>
                      <a:pt x="1557815" y="195997"/>
                      <a:pt x="249803" y="200335"/>
                      <a:pt x="129232" y="175833"/>
                    </a:cubicBezTo>
                    <a:cubicBezTo>
                      <a:pt x="8661" y="151331"/>
                      <a:pt x="-101167" y="58748"/>
                      <a:pt x="160144" y="33704"/>
                    </a:cubicBezTo>
                    <a:close/>
                  </a:path>
                </a:pathLst>
              </a:cu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4" name="楕円 243">
                <a:extLst>
                  <a:ext uri="{FF2B5EF4-FFF2-40B4-BE49-F238E27FC236}">
                    <a16:creationId xmlns:a16="http://schemas.microsoft.com/office/drawing/2014/main" id="{5A6AAAC1-0D6F-6541-A77D-8DAAF67B05AE}"/>
                  </a:ext>
                </a:extLst>
              </p:cNvPr>
              <p:cNvSpPr/>
              <p:nvPr/>
            </p:nvSpPr>
            <p:spPr>
              <a:xfrm>
                <a:off x="1901953" y="3783176"/>
                <a:ext cx="145302" cy="165681"/>
              </a:xfrm>
              <a:prstGeom prst="ellipse">
                <a:avLst/>
              </a:pr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5" name="楕円 244">
                <a:extLst>
                  <a:ext uri="{FF2B5EF4-FFF2-40B4-BE49-F238E27FC236}">
                    <a16:creationId xmlns:a16="http://schemas.microsoft.com/office/drawing/2014/main" id="{00CA8693-3D1A-DC90-0901-6A236F8C69F5}"/>
                  </a:ext>
                </a:extLst>
              </p:cNvPr>
              <p:cNvSpPr/>
              <p:nvPr/>
            </p:nvSpPr>
            <p:spPr>
              <a:xfrm>
                <a:off x="1910544" y="4046968"/>
                <a:ext cx="145302" cy="165681"/>
              </a:xfrm>
              <a:prstGeom prst="ellipse">
                <a:avLst/>
              </a:pr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0" name="グループ化 249">
              <a:extLst>
                <a:ext uri="{FF2B5EF4-FFF2-40B4-BE49-F238E27FC236}">
                  <a16:creationId xmlns:a16="http://schemas.microsoft.com/office/drawing/2014/main" id="{6387DA9A-1084-4A12-9403-905316161B7E}"/>
                </a:ext>
              </a:extLst>
            </p:cNvPr>
            <p:cNvGrpSpPr/>
            <p:nvPr/>
          </p:nvGrpSpPr>
          <p:grpSpPr>
            <a:xfrm rot="4807895">
              <a:off x="8308887" y="5644087"/>
              <a:ext cx="674044" cy="751843"/>
              <a:chOff x="1901953" y="2823742"/>
              <a:chExt cx="1598699" cy="2355331"/>
            </a:xfrm>
            <a:solidFill>
              <a:schemeClr val="accent2">
                <a:lumMod val="20000"/>
                <a:lumOff val="80000"/>
              </a:schemeClr>
            </a:solidFill>
          </p:grpSpPr>
          <p:grpSp>
            <p:nvGrpSpPr>
              <p:cNvPr id="251" name="グループ化 250">
                <a:extLst>
                  <a:ext uri="{FF2B5EF4-FFF2-40B4-BE49-F238E27FC236}">
                    <a16:creationId xmlns:a16="http://schemas.microsoft.com/office/drawing/2014/main" id="{448F39D7-5231-008D-18EF-8DF0EEB867EE}"/>
                  </a:ext>
                </a:extLst>
              </p:cNvPr>
              <p:cNvGrpSpPr/>
              <p:nvPr/>
            </p:nvGrpSpPr>
            <p:grpSpPr>
              <a:xfrm>
                <a:off x="2175322" y="2823742"/>
                <a:ext cx="520890" cy="1025159"/>
                <a:chOff x="2137893" y="2979247"/>
                <a:chExt cx="520890" cy="1025159"/>
              </a:xfrm>
              <a:grpFill/>
            </p:grpSpPr>
            <p:sp>
              <p:nvSpPr>
                <p:cNvPr id="258" name="楕円 257">
                  <a:extLst>
                    <a:ext uri="{FF2B5EF4-FFF2-40B4-BE49-F238E27FC236}">
                      <a16:creationId xmlns:a16="http://schemas.microsoft.com/office/drawing/2014/main" id="{554346C6-4983-C1EF-0FA2-FCB79A2AEC51}"/>
                    </a:ext>
                  </a:extLst>
                </p:cNvPr>
                <p:cNvSpPr/>
                <p:nvPr/>
              </p:nvSpPr>
              <p:spPr>
                <a:xfrm rot="21202225">
                  <a:off x="2137893" y="2995316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9" name="楕円 258">
                  <a:extLst>
                    <a:ext uri="{FF2B5EF4-FFF2-40B4-BE49-F238E27FC236}">
                      <a16:creationId xmlns:a16="http://schemas.microsoft.com/office/drawing/2014/main" id="{70A4394F-0014-3870-CB6F-65227EAFC350}"/>
                    </a:ext>
                  </a:extLst>
                </p:cNvPr>
                <p:cNvSpPr/>
                <p:nvPr/>
              </p:nvSpPr>
              <p:spPr>
                <a:xfrm rot="326930">
                  <a:off x="2486634" y="2979247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52" name="グループ化 251">
                <a:extLst>
                  <a:ext uri="{FF2B5EF4-FFF2-40B4-BE49-F238E27FC236}">
                    <a16:creationId xmlns:a16="http://schemas.microsoft.com/office/drawing/2014/main" id="{97124190-066C-26D3-C965-FBD8EF41CDFE}"/>
                  </a:ext>
                </a:extLst>
              </p:cNvPr>
              <p:cNvGrpSpPr/>
              <p:nvPr/>
            </p:nvGrpSpPr>
            <p:grpSpPr>
              <a:xfrm>
                <a:off x="2163177" y="4153010"/>
                <a:ext cx="483937" cy="1026063"/>
                <a:chOff x="2118988" y="4156806"/>
                <a:chExt cx="483937" cy="1026063"/>
              </a:xfrm>
              <a:grpFill/>
            </p:grpSpPr>
            <p:sp>
              <p:nvSpPr>
                <p:cNvPr id="256" name="楕円 255">
                  <a:extLst>
                    <a:ext uri="{FF2B5EF4-FFF2-40B4-BE49-F238E27FC236}">
                      <a16:creationId xmlns:a16="http://schemas.microsoft.com/office/drawing/2014/main" id="{BF3FD87D-C15E-AC8A-D932-3CD55E710268}"/>
                    </a:ext>
                  </a:extLst>
                </p:cNvPr>
                <p:cNvSpPr/>
                <p:nvPr/>
              </p:nvSpPr>
              <p:spPr>
                <a:xfrm rot="388397">
                  <a:off x="2118988" y="4156806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57" name="楕円 256">
                  <a:extLst>
                    <a:ext uri="{FF2B5EF4-FFF2-40B4-BE49-F238E27FC236}">
                      <a16:creationId xmlns:a16="http://schemas.microsoft.com/office/drawing/2014/main" id="{EDDFC681-3320-02FB-8FFB-EBF7061F120D}"/>
                    </a:ext>
                  </a:extLst>
                </p:cNvPr>
                <p:cNvSpPr/>
                <p:nvPr/>
              </p:nvSpPr>
              <p:spPr>
                <a:xfrm rot="21396832">
                  <a:off x="2430776" y="4173779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253" name="正方形/長方形 52">
                <a:extLst>
                  <a:ext uri="{FF2B5EF4-FFF2-40B4-BE49-F238E27FC236}">
                    <a16:creationId xmlns:a16="http://schemas.microsoft.com/office/drawing/2014/main" id="{EF7BB9BC-A8DA-81B9-8762-65E92814D5E7}"/>
                  </a:ext>
                </a:extLst>
              </p:cNvPr>
              <p:cNvSpPr/>
              <p:nvPr/>
            </p:nvSpPr>
            <p:spPr>
              <a:xfrm>
                <a:off x="2135738" y="3900535"/>
                <a:ext cx="1364914" cy="190667"/>
              </a:xfrm>
              <a:custGeom>
                <a:avLst/>
                <a:gdLst>
                  <a:gd name="connsiteX0" fmla="*/ 0 w 1514174"/>
                  <a:gd name="connsiteY0" fmla="*/ 0 h 117724"/>
                  <a:gd name="connsiteX1" fmla="*/ 1514174 w 1514174"/>
                  <a:gd name="connsiteY1" fmla="*/ 0 h 117724"/>
                  <a:gd name="connsiteX2" fmla="*/ 1514174 w 1514174"/>
                  <a:gd name="connsiteY2" fmla="*/ 117724 h 117724"/>
                  <a:gd name="connsiteX3" fmla="*/ 0 w 1514174"/>
                  <a:gd name="connsiteY3" fmla="*/ 117724 h 117724"/>
                  <a:gd name="connsiteX4" fmla="*/ 0 w 1514174"/>
                  <a:gd name="connsiteY4" fmla="*/ 0 h 117724"/>
                  <a:gd name="connsiteX0" fmla="*/ 189271 w 1703445"/>
                  <a:gd name="connsiteY0" fmla="*/ 14715 h 132439"/>
                  <a:gd name="connsiteX1" fmla="*/ 1703445 w 1703445"/>
                  <a:gd name="connsiteY1" fmla="*/ 14715 h 132439"/>
                  <a:gd name="connsiteX2" fmla="*/ 1703445 w 1703445"/>
                  <a:gd name="connsiteY2" fmla="*/ 132439 h 132439"/>
                  <a:gd name="connsiteX3" fmla="*/ 189271 w 1703445"/>
                  <a:gd name="connsiteY3" fmla="*/ 132439 h 132439"/>
                  <a:gd name="connsiteX4" fmla="*/ 189271 w 1703445"/>
                  <a:gd name="connsiteY4" fmla="*/ 14715 h 132439"/>
                  <a:gd name="connsiteX0" fmla="*/ 189271 w 1703445"/>
                  <a:gd name="connsiteY0" fmla="*/ 14715 h 155094"/>
                  <a:gd name="connsiteX1" fmla="*/ 1703445 w 1703445"/>
                  <a:gd name="connsiteY1" fmla="*/ 14715 h 155094"/>
                  <a:gd name="connsiteX2" fmla="*/ 1703445 w 1703445"/>
                  <a:gd name="connsiteY2" fmla="*/ 132439 h 155094"/>
                  <a:gd name="connsiteX3" fmla="*/ 189271 w 1703445"/>
                  <a:gd name="connsiteY3" fmla="*/ 132439 h 155094"/>
                  <a:gd name="connsiteX4" fmla="*/ 189271 w 1703445"/>
                  <a:gd name="connsiteY4" fmla="*/ 14715 h 155094"/>
                  <a:gd name="connsiteX0" fmla="*/ 189271 w 1703445"/>
                  <a:gd name="connsiteY0" fmla="*/ 22655 h 163034"/>
                  <a:gd name="connsiteX1" fmla="*/ 1703445 w 1703445"/>
                  <a:gd name="connsiteY1" fmla="*/ 22655 h 163034"/>
                  <a:gd name="connsiteX2" fmla="*/ 1703445 w 1703445"/>
                  <a:gd name="connsiteY2" fmla="*/ 140379 h 163034"/>
                  <a:gd name="connsiteX3" fmla="*/ 189271 w 1703445"/>
                  <a:gd name="connsiteY3" fmla="*/ 140379 h 163034"/>
                  <a:gd name="connsiteX4" fmla="*/ 189271 w 1703445"/>
                  <a:gd name="connsiteY4" fmla="*/ 22655 h 163034"/>
                  <a:gd name="connsiteX0" fmla="*/ 189271 w 1730201"/>
                  <a:gd name="connsiteY0" fmla="*/ 22655 h 160986"/>
                  <a:gd name="connsiteX1" fmla="*/ 1703445 w 1730201"/>
                  <a:gd name="connsiteY1" fmla="*/ 22655 h 160986"/>
                  <a:gd name="connsiteX2" fmla="*/ 1703445 w 1730201"/>
                  <a:gd name="connsiteY2" fmla="*/ 140379 h 160986"/>
                  <a:gd name="connsiteX3" fmla="*/ 189271 w 1730201"/>
                  <a:gd name="connsiteY3" fmla="*/ 140379 h 160986"/>
                  <a:gd name="connsiteX4" fmla="*/ 189271 w 1730201"/>
                  <a:gd name="connsiteY4" fmla="*/ 22655 h 160986"/>
                  <a:gd name="connsiteX0" fmla="*/ 189271 w 1764110"/>
                  <a:gd name="connsiteY0" fmla="*/ 26123 h 164454"/>
                  <a:gd name="connsiteX1" fmla="*/ 1703445 w 1764110"/>
                  <a:gd name="connsiteY1" fmla="*/ 26123 h 164454"/>
                  <a:gd name="connsiteX2" fmla="*/ 1703445 w 1764110"/>
                  <a:gd name="connsiteY2" fmla="*/ 143847 h 164454"/>
                  <a:gd name="connsiteX3" fmla="*/ 189271 w 1764110"/>
                  <a:gd name="connsiteY3" fmla="*/ 143847 h 164454"/>
                  <a:gd name="connsiteX4" fmla="*/ 189271 w 1764110"/>
                  <a:gd name="connsiteY4" fmla="*/ 26123 h 164454"/>
                  <a:gd name="connsiteX0" fmla="*/ 114030 w 1688869"/>
                  <a:gd name="connsiteY0" fmla="*/ 26123 h 164454"/>
                  <a:gd name="connsiteX1" fmla="*/ 1628204 w 1688869"/>
                  <a:gd name="connsiteY1" fmla="*/ 26123 h 164454"/>
                  <a:gd name="connsiteX2" fmla="*/ 1628204 w 1688869"/>
                  <a:gd name="connsiteY2" fmla="*/ 143847 h 164454"/>
                  <a:gd name="connsiteX3" fmla="*/ 114030 w 1688869"/>
                  <a:gd name="connsiteY3" fmla="*/ 143847 h 164454"/>
                  <a:gd name="connsiteX4" fmla="*/ 114030 w 1688869"/>
                  <a:gd name="connsiteY4" fmla="*/ 26123 h 164454"/>
                  <a:gd name="connsiteX0" fmla="*/ 114030 w 1688869"/>
                  <a:gd name="connsiteY0" fmla="*/ 26123 h 165522"/>
                  <a:gd name="connsiteX1" fmla="*/ 1628204 w 1688869"/>
                  <a:gd name="connsiteY1" fmla="*/ 26123 h 165522"/>
                  <a:gd name="connsiteX2" fmla="*/ 1628204 w 1688869"/>
                  <a:gd name="connsiteY2" fmla="*/ 143847 h 165522"/>
                  <a:gd name="connsiteX3" fmla="*/ 114030 w 1688869"/>
                  <a:gd name="connsiteY3" fmla="*/ 143847 h 165522"/>
                  <a:gd name="connsiteX4" fmla="*/ 114030 w 1688869"/>
                  <a:gd name="connsiteY4" fmla="*/ 26123 h 165522"/>
                  <a:gd name="connsiteX0" fmla="*/ 138326 w 1794673"/>
                  <a:gd name="connsiteY0" fmla="*/ 26608 h 166671"/>
                  <a:gd name="connsiteX1" fmla="*/ 1652500 w 1794673"/>
                  <a:gd name="connsiteY1" fmla="*/ 26608 h 166671"/>
                  <a:gd name="connsiteX2" fmla="*/ 1652500 w 1794673"/>
                  <a:gd name="connsiteY2" fmla="*/ 144332 h 166671"/>
                  <a:gd name="connsiteX3" fmla="*/ 74872 w 1794673"/>
                  <a:gd name="connsiteY3" fmla="*/ 154094 h 166671"/>
                  <a:gd name="connsiteX4" fmla="*/ 138326 w 1794673"/>
                  <a:gd name="connsiteY4" fmla="*/ 26608 h 166671"/>
                  <a:gd name="connsiteX0" fmla="*/ 138326 w 1794673"/>
                  <a:gd name="connsiteY0" fmla="*/ 26608 h 163848"/>
                  <a:gd name="connsiteX1" fmla="*/ 1652500 w 1794673"/>
                  <a:gd name="connsiteY1" fmla="*/ 26608 h 163848"/>
                  <a:gd name="connsiteX2" fmla="*/ 1652500 w 1794673"/>
                  <a:gd name="connsiteY2" fmla="*/ 144332 h 163848"/>
                  <a:gd name="connsiteX3" fmla="*/ 74872 w 1794673"/>
                  <a:gd name="connsiteY3" fmla="*/ 154094 h 163848"/>
                  <a:gd name="connsiteX4" fmla="*/ 138326 w 1794673"/>
                  <a:gd name="connsiteY4" fmla="*/ 26608 h 163848"/>
                  <a:gd name="connsiteX0" fmla="*/ 144055 w 1801338"/>
                  <a:gd name="connsiteY0" fmla="*/ 26853 h 167625"/>
                  <a:gd name="connsiteX1" fmla="*/ 1658229 w 1801338"/>
                  <a:gd name="connsiteY1" fmla="*/ 26853 h 167625"/>
                  <a:gd name="connsiteX2" fmla="*/ 1658229 w 1801338"/>
                  <a:gd name="connsiteY2" fmla="*/ 144577 h 167625"/>
                  <a:gd name="connsiteX3" fmla="*/ 67585 w 1801338"/>
                  <a:gd name="connsiteY3" fmla="*/ 159220 h 167625"/>
                  <a:gd name="connsiteX4" fmla="*/ 144055 w 1801338"/>
                  <a:gd name="connsiteY4" fmla="*/ 26853 h 167625"/>
                  <a:gd name="connsiteX0" fmla="*/ 144055 w 1801338"/>
                  <a:gd name="connsiteY0" fmla="*/ 26853 h 169790"/>
                  <a:gd name="connsiteX1" fmla="*/ 1658229 w 1801338"/>
                  <a:gd name="connsiteY1" fmla="*/ 26853 h 169790"/>
                  <a:gd name="connsiteX2" fmla="*/ 1658229 w 1801338"/>
                  <a:gd name="connsiteY2" fmla="*/ 144577 h 169790"/>
                  <a:gd name="connsiteX3" fmla="*/ 67585 w 1801338"/>
                  <a:gd name="connsiteY3" fmla="*/ 159220 h 169790"/>
                  <a:gd name="connsiteX4" fmla="*/ 144055 w 1801338"/>
                  <a:gd name="connsiteY4" fmla="*/ 26853 h 169790"/>
                  <a:gd name="connsiteX0" fmla="*/ 163861 w 1821144"/>
                  <a:gd name="connsiteY0" fmla="*/ 26853 h 167625"/>
                  <a:gd name="connsiteX1" fmla="*/ 1678035 w 1821144"/>
                  <a:gd name="connsiteY1" fmla="*/ 26853 h 167625"/>
                  <a:gd name="connsiteX2" fmla="*/ 1678035 w 1821144"/>
                  <a:gd name="connsiteY2" fmla="*/ 144577 h 167625"/>
                  <a:gd name="connsiteX3" fmla="*/ 87391 w 1821144"/>
                  <a:gd name="connsiteY3" fmla="*/ 159220 h 167625"/>
                  <a:gd name="connsiteX4" fmla="*/ 163861 w 1821144"/>
                  <a:gd name="connsiteY4" fmla="*/ 26853 h 167625"/>
                  <a:gd name="connsiteX0" fmla="*/ 168470 w 1825753"/>
                  <a:gd name="connsiteY0" fmla="*/ 26853 h 176290"/>
                  <a:gd name="connsiteX1" fmla="*/ 1682644 w 1825753"/>
                  <a:gd name="connsiteY1" fmla="*/ 26853 h 176290"/>
                  <a:gd name="connsiteX2" fmla="*/ 1682644 w 1825753"/>
                  <a:gd name="connsiteY2" fmla="*/ 144577 h 176290"/>
                  <a:gd name="connsiteX3" fmla="*/ 92000 w 1825753"/>
                  <a:gd name="connsiteY3" fmla="*/ 159220 h 176290"/>
                  <a:gd name="connsiteX4" fmla="*/ 168470 w 1825753"/>
                  <a:gd name="connsiteY4" fmla="*/ 26853 h 176290"/>
                  <a:gd name="connsiteX0" fmla="*/ 125061 w 1782344"/>
                  <a:gd name="connsiteY0" fmla="*/ 21632 h 171069"/>
                  <a:gd name="connsiteX1" fmla="*/ 1639235 w 1782344"/>
                  <a:gd name="connsiteY1" fmla="*/ 21632 h 171069"/>
                  <a:gd name="connsiteX2" fmla="*/ 1639235 w 1782344"/>
                  <a:gd name="connsiteY2" fmla="*/ 139356 h 171069"/>
                  <a:gd name="connsiteX3" fmla="*/ 48591 w 1782344"/>
                  <a:gd name="connsiteY3" fmla="*/ 153999 h 171069"/>
                  <a:gd name="connsiteX4" fmla="*/ 125061 w 1782344"/>
                  <a:gd name="connsiteY4" fmla="*/ 21632 h 171069"/>
                  <a:gd name="connsiteX0" fmla="*/ 152821 w 1807880"/>
                  <a:gd name="connsiteY0" fmla="*/ 27102 h 180342"/>
                  <a:gd name="connsiteX1" fmla="*/ 1666995 w 1807880"/>
                  <a:gd name="connsiteY1" fmla="*/ 27102 h 180342"/>
                  <a:gd name="connsiteX2" fmla="*/ 1666995 w 1807880"/>
                  <a:gd name="connsiteY2" fmla="*/ 144826 h 180342"/>
                  <a:gd name="connsiteX3" fmla="*/ 107265 w 1807880"/>
                  <a:gd name="connsiteY3" fmla="*/ 164350 h 180342"/>
                  <a:gd name="connsiteX4" fmla="*/ 152821 w 1807880"/>
                  <a:gd name="connsiteY4" fmla="*/ 27102 h 180342"/>
                  <a:gd name="connsiteX0" fmla="*/ 145961 w 1799967"/>
                  <a:gd name="connsiteY0" fmla="*/ 27352 h 184514"/>
                  <a:gd name="connsiteX1" fmla="*/ 1660135 w 1799967"/>
                  <a:gd name="connsiteY1" fmla="*/ 27352 h 184514"/>
                  <a:gd name="connsiteX2" fmla="*/ 1660135 w 1799967"/>
                  <a:gd name="connsiteY2" fmla="*/ 145076 h 184514"/>
                  <a:gd name="connsiteX3" fmla="*/ 115049 w 1799967"/>
                  <a:gd name="connsiteY3" fmla="*/ 169481 h 184514"/>
                  <a:gd name="connsiteX4" fmla="*/ 145961 w 1799967"/>
                  <a:gd name="connsiteY4" fmla="*/ 27352 h 184514"/>
                  <a:gd name="connsiteX0" fmla="*/ 158597 w 1812603"/>
                  <a:gd name="connsiteY0" fmla="*/ 27352 h 179503"/>
                  <a:gd name="connsiteX1" fmla="*/ 1672771 w 1812603"/>
                  <a:gd name="connsiteY1" fmla="*/ 27352 h 179503"/>
                  <a:gd name="connsiteX2" fmla="*/ 1672771 w 1812603"/>
                  <a:gd name="connsiteY2" fmla="*/ 145076 h 179503"/>
                  <a:gd name="connsiteX3" fmla="*/ 127685 w 1812603"/>
                  <a:gd name="connsiteY3" fmla="*/ 169481 h 179503"/>
                  <a:gd name="connsiteX4" fmla="*/ 158597 w 1812603"/>
                  <a:gd name="connsiteY4" fmla="*/ 27352 h 179503"/>
                  <a:gd name="connsiteX0" fmla="*/ 158597 w 1799693"/>
                  <a:gd name="connsiteY0" fmla="*/ 25983 h 178134"/>
                  <a:gd name="connsiteX1" fmla="*/ 1672771 w 1799693"/>
                  <a:gd name="connsiteY1" fmla="*/ 25983 h 178134"/>
                  <a:gd name="connsiteX2" fmla="*/ 1672771 w 1799693"/>
                  <a:gd name="connsiteY2" fmla="*/ 143707 h 178134"/>
                  <a:gd name="connsiteX3" fmla="*/ 127685 w 1799693"/>
                  <a:gd name="connsiteY3" fmla="*/ 168112 h 178134"/>
                  <a:gd name="connsiteX4" fmla="*/ 158597 w 1799693"/>
                  <a:gd name="connsiteY4" fmla="*/ 25983 h 178134"/>
                  <a:gd name="connsiteX0" fmla="*/ 160144 w 1810266"/>
                  <a:gd name="connsiteY0" fmla="*/ 31569 h 183966"/>
                  <a:gd name="connsiteX1" fmla="*/ 1697097 w 1810266"/>
                  <a:gd name="connsiteY1" fmla="*/ 23434 h 183966"/>
                  <a:gd name="connsiteX2" fmla="*/ 1674318 w 1810266"/>
                  <a:gd name="connsiteY2" fmla="*/ 149293 h 183966"/>
                  <a:gd name="connsiteX3" fmla="*/ 129232 w 1810266"/>
                  <a:gd name="connsiteY3" fmla="*/ 173698 h 183966"/>
                  <a:gd name="connsiteX4" fmla="*/ 160144 w 1810266"/>
                  <a:gd name="connsiteY4" fmla="*/ 31569 h 183966"/>
                  <a:gd name="connsiteX0" fmla="*/ 160144 w 1749115"/>
                  <a:gd name="connsiteY0" fmla="*/ 31569 h 188531"/>
                  <a:gd name="connsiteX1" fmla="*/ 1697097 w 1749115"/>
                  <a:gd name="connsiteY1" fmla="*/ 23434 h 188531"/>
                  <a:gd name="connsiteX2" fmla="*/ 1674318 w 1749115"/>
                  <a:gd name="connsiteY2" fmla="*/ 149293 h 188531"/>
                  <a:gd name="connsiteX3" fmla="*/ 129232 w 1749115"/>
                  <a:gd name="connsiteY3" fmla="*/ 173698 h 188531"/>
                  <a:gd name="connsiteX4" fmla="*/ 160144 w 1749115"/>
                  <a:gd name="connsiteY4" fmla="*/ 31569 h 188531"/>
                  <a:gd name="connsiteX0" fmla="*/ 160144 w 1756854"/>
                  <a:gd name="connsiteY0" fmla="*/ 33704 h 190666"/>
                  <a:gd name="connsiteX1" fmla="*/ 1697097 w 1756854"/>
                  <a:gd name="connsiteY1" fmla="*/ 25569 h 190666"/>
                  <a:gd name="connsiteX2" fmla="*/ 1674318 w 1756854"/>
                  <a:gd name="connsiteY2" fmla="*/ 151428 h 190666"/>
                  <a:gd name="connsiteX3" fmla="*/ 129232 w 1756854"/>
                  <a:gd name="connsiteY3" fmla="*/ 175833 h 190666"/>
                  <a:gd name="connsiteX4" fmla="*/ 160144 w 1756854"/>
                  <a:gd name="connsiteY4" fmla="*/ 33704 h 190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6854" h="190666">
                    <a:moveTo>
                      <a:pt x="160144" y="33704"/>
                    </a:moveTo>
                    <a:cubicBezTo>
                      <a:pt x="421455" y="8660"/>
                      <a:pt x="1623881" y="-23434"/>
                      <a:pt x="1697097" y="25569"/>
                    </a:cubicBezTo>
                    <a:cubicBezTo>
                      <a:pt x="1770313" y="74572"/>
                      <a:pt x="1790821" y="106859"/>
                      <a:pt x="1674318" y="151428"/>
                    </a:cubicBezTo>
                    <a:cubicBezTo>
                      <a:pt x="1557815" y="195997"/>
                      <a:pt x="249803" y="200335"/>
                      <a:pt x="129232" y="175833"/>
                    </a:cubicBezTo>
                    <a:cubicBezTo>
                      <a:pt x="8661" y="151331"/>
                      <a:pt x="-101167" y="58748"/>
                      <a:pt x="160144" y="33704"/>
                    </a:cubicBezTo>
                    <a:close/>
                  </a:path>
                </a:pathLst>
              </a:cu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4" name="楕円 253">
                <a:extLst>
                  <a:ext uri="{FF2B5EF4-FFF2-40B4-BE49-F238E27FC236}">
                    <a16:creationId xmlns:a16="http://schemas.microsoft.com/office/drawing/2014/main" id="{BC314D7E-98DB-F971-72BA-DE01E94B2B67}"/>
                  </a:ext>
                </a:extLst>
              </p:cNvPr>
              <p:cNvSpPr/>
              <p:nvPr/>
            </p:nvSpPr>
            <p:spPr>
              <a:xfrm>
                <a:off x="1901953" y="3783176"/>
                <a:ext cx="145302" cy="165681"/>
              </a:xfrm>
              <a:prstGeom prst="ellipse">
                <a:avLst/>
              </a:pr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5" name="楕円 254">
                <a:extLst>
                  <a:ext uri="{FF2B5EF4-FFF2-40B4-BE49-F238E27FC236}">
                    <a16:creationId xmlns:a16="http://schemas.microsoft.com/office/drawing/2014/main" id="{B04D6300-A1D1-5143-065D-ADC00ABD6743}"/>
                  </a:ext>
                </a:extLst>
              </p:cNvPr>
              <p:cNvSpPr/>
              <p:nvPr/>
            </p:nvSpPr>
            <p:spPr>
              <a:xfrm>
                <a:off x="1910544" y="4046968"/>
                <a:ext cx="145302" cy="165681"/>
              </a:xfrm>
              <a:prstGeom prst="ellipse">
                <a:avLst/>
              </a:pr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3" name="フリーフォーム: 図形 262">
              <a:extLst>
                <a:ext uri="{FF2B5EF4-FFF2-40B4-BE49-F238E27FC236}">
                  <a16:creationId xmlns:a16="http://schemas.microsoft.com/office/drawing/2014/main" id="{4CF1A5F0-2FEC-CABE-BD79-0A2F33FE2DA1}"/>
                </a:ext>
              </a:extLst>
            </p:cNvPr>
            <p:cNvSpPr/>
            <p:nvPr/>
          </p:nvSpPr>
          <p:spPr>
            <a:xfrm>
              <a:off x="8070320" y="14849"/>
              <a:ext cx="983323" cy="650909"/>
            </a:xfrm>
            <a:custGeom>
              <a:avLst/>
              <a:gdLst>
                <a:gd name="connsiteX0" fmla="*/ 865277 w 983323"/>
                <a:gd name="connsiteY0" fmla="*/ 0 h 650909"/>
                <a:gd name="connsiteX1" fmla="*/ 983323 w 983323"/>
                <a:gd name="connsiteY1" fmla="*/ 0 h 650909"/>
                <a:gd name="connsiteX2" fmla="*/ 983323 w 983323"/>
                <a:gd name="connsiteY2" fmla="*/ 650909 h 650909"/>
                <a:gd name="connsiteX3" fmla="*/ 976613 w 983323"/>
                <a:gd name="connsiteY3" fmla="*/ 650220 h 650909"/>
                <a:gd name="connsiteX4" fmla="*/ 638586 w 983323"/>
                <a:gd name="connsiteY4" fmla="*/ 529926 h 650909"/>
                <a:gd name="connsiteX5" fmla="*/ 698836 w 983323"/>
                <a:gd name="connsiteY5" fmla="*/ 473458 h 650909"/>
                <a:gd name="connsiteX6" fmla="*/ 713180 w 983323"/>
                <a:gd name="connsiteY6" fmla="*/ 469433 h 650909"/>
                <a:gd name="connsiteX7" fmla="*/ 468260 w 983323"/>
                <a:gd name="connsiteY7" fmla="*/ 458702 h 650909"/>
                <a:gd name="connsiteX8" fmla="*/ 0 w 983323"/>
                <a:gd name="connsiteY8" fmla="*/ 305383 h 650909"/>
                <a:gd name="connsiteX9" fmla="*/ 766690 w 983323"/>
                <a:gd name="connsiteY9" fmla="*/ 138988 h 650909"/>
                <a:gd name="connsiteX10" fmla="*/ 912965 w 983323"/>
                <a:gd name="connsiteY10" fmla="*/ 145397 h 650909"/>
                <a:gd name="connsiteX11" fmla="*/ 836245 w 983323"/>
                <a:gd name="connsiteY11" fmla="*/ 124554 h 650909"/>
                <a:gd name="connsiteX12" fmla="*/ 757065 w 983323"/>
                <a:gd name="connsiteY12" fmla="*/ 66721 h 650909"/>
                <a:gd name="connsiteX13" fmla="*/ 836245 w 983323"/>
                <a:gd name="connsiteY13" fmla="*/ 8887 h 650909"/>
                <a:gd name="connsiteX14" fmla="*/ 865277 w 983323"/>
                <a:gd name="connsiteY14" fmla="*/ 0 h 65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83323" h="650909">
                  <a:moveTo>
                    <a:pt x="865277" y="0"/>
                  </a:moveTo>
                  <a:lnTo>
                    <a:pt x="983323" y="0"/>
                  </a:lnTo>
                  <a:lnTo>
                    <a:pt x="983323" y="650909"/>
                  </a:lnTo>
                  <a:lnTo>
                    <a:pt x="976613" y="650220"/>
                  </a:lnTo>
                  <a:cubicBezTo>
                    <a:pt x="772672" y="624150"/>
                    <a:pt x="638586" y="580001"/>
                    <a:pt x="638586" y="529926"/>
                  </a:cubicBezTo>
                  <a:cubicBezTo>
                    <a:pt x="638586" y="509896"/>
                    <a:pt x="660040" y="490815"/>
                    <a:pt x="698836" y="473458"/>
                  </a:cubicBezTo>
                  <a:lnTo>
                    <a:pt x="713180" y="469433"/>
                  </a:lnTo>
                  <a:lnTo>
                    <a:pt x="468260" y="458702"/>
                  </a:lnTo>
                  <a:cubicBezTo>
                    <a:pt x="193083" y="433441"/>
                    <a:pt x="0" y="374305"/>
                    <a:pt x="0" y="305383"/>
                  </a:cubicBezTo>
                  <a:cubicBezTo>
                    <a:pt x="0" y="213485"/>
                    <a:pt x="343259" y="138988"/>
                    <a:pt x="766690" y="138988"/>
                  </a:cubicBezTo>
                  <a:lnTo>
                    <a:pt x="912965" y="145397"/>
                  </a:lnTo>
                  <a:lnTo>
                    <a:pt x="836245" y="124554"/>
                  </a:lnTo>
                  <a:cubicBezTo>
                    <a:pt x="785260" y="106778"/>
                    <a:pt x="757065" y="87235"/>
                    <a:pt x="757065" y="66721"/>
                  </a:cubicBezTo>
                  <a:cubicBezTo>
                    <a:pt x="757065" y="46207"/>
                    <a:pt x="785259" y="26663"/>
                    <a:pt x="836245" y="8887"/>
                  </a:cubicBezTo>
                  <a:lnTo>
                    <a:pt x="865277" y="0"/>
                  </a:lnTo>
                  <a:close/>
                </a:path>
              </a:pathLst>
            </a:custGeom>
            <a:solidFill>
              <a:schemeClr val="bg1"/>
            </a:solidFill>
            <a:ln w="41275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147" name="グループ化 146">
              <a:extLst>
                <a:ext uri="{FF2B5EF4-FFF2-40B4-BE49-F238E27FC236}">
                  <a16:creationId xmlns:a16="http://schemas.microsoft.com/office/drawing/2014/main" id="{868E6178-C85D-870B-C8EF-6D0E7F1DD03C}"/>
                </a:ext>
              </a:extLst>
            </p:cNvPr>
            <p:cNvGrpSpPr/>
            <p:nvPr/>
          </p:nvGrpSpPr>
          <p:grpSpPr>
            <a:xfrm rot="2516637">
              <a:off x="8237582" y="832719"/>
              <a:ext cx="674044" cy="751843"/>
              <a:chOff x="1901953" y="2823742"/>
              <a:chExt cx="1598699" cy="2355331"/>
            </a:xfrm>
            <a:solidFill>
              <a:schemeClr val="accent2">
                <a:lumMod val="20000"/>
                <a:lumOff val="80000"/>
              </a:schemeClr>
            </a:solidFill>
          </p:grpSpPr>
          <p:grpSp>
            <p:nvGrpSpPr>
              <p:cNvPr id="148" name="グループ化 147">
                <a:extLst>
                  <a:ext uri="{FF2B5EF4-FFF2-40B4-BE49-F238E27FC236}">
                    <a16:creationId xmlns:a16="http://schemas.microsoft.com/office/drawing/2014/main" id="{C6D89C67-0027-7CBA-1514-4BC8EF7EC6E7}"/>
                  </a:ext>
                </a:extLst>
              </p:cNvPr>
              <p:cNvGrpSpPr/>
              <p:nvPr/>
            </p:nvGrpSpPr>
            <p:grpSpPr>
              <a:xfrm>
                <a:off x="2175322" y="2823742"/>
                <a:ext cx="520890" cy="1025159"/>
                <a:chOff x="2137893" y="2979247"/>
                <a:chExt cx="520890" cy="1025159"/>
              </a:xfrm>
              <a:grpFill/>
            </p:grpSpPr>
            <p:sp>
              <p:nvSpPr>
                <p:cNvPr id="155" name="楕円 154">
                  <a:extLst>
                    <a:ext uri="{FF2B5EF4-FFF2-40B4-BE49-F238E27FC236}">
                      <a16:creationId xmlns:a16="http://schemas.microsoft.com/office/drawing/2014/main" id="{526680AB-15D6-FF97-3123-7DC8E2604631}"/>
                    </a:ext>
                  </a:extLst>
                </p:cNvPr>
                <p:cNvSpPr/>
                <p:nvPr/>
              </p:nvSpPr>
              <p:spPr>
                <a:xfrm rot="21202225">
                  <a:off x="2137893" y="2995316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56" name="楕円 155">
                  <a:extLst>
                    <a:ext uri="{FF2B5EF4-FFF2-40B4-BE49-F238E27FC236}">
                      <a16:creationId xmlns:a16="http://schemas.microsoft.com/office/drawing/2014/main" id="{08BBB604-351B-19FD-E223-94CB2D25AC4E}"/>
                    </a:ext>
                  </a:extLst>
                </p:cNvPr>
                <p:cNvSpPr/>
                <p:nvPr/>
              </p:nvSpPr>
              <p:spPr>
                <a:xfrm rot="326930">
                  <a:off x="2486634" y="2979247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49" name="グループ化 148">
                <a:extLst>
                  <a:ext uri="{FF2B5EF4-FFF2-40B4-BE49-F238E27FC236}">
                    <a16:creationId xmlns:a16="http://schemas.microsoft.com/office/drawing/2014/main" id="{63D6655E-86BA-C2CD-4328-C9D837FE29A5}"/>
                  </a:ext>
                </a:extLst>
              </p:cNvPr>
              <p:cNvGrpSpPr/>
              <p:nvPr/>
            </p:nvGrpSpPr>
            <p:grpSpPr>
              <a:xfrm>
                <a:off x="2163177" y="4153010"/>
                <a:ext cx="483937" cy="1026063"/>
                <a:chOff x="2118988" y="4156806"/>
                <a:chExt cx="483937" cy="1026063"/>
              </a:xfrm>
              <a:grpFill/>
            </p:grpSpPr>
            <p:sp>
              <p:nvSpPr>
                <p:cNvPr id="153" name="楕円 152">
                  <a:extLst>
                    <a:ext uri="{FF2B5EF4-FFF2-40B4-BE49-F238E27FC236}">
                      <a16:creationId xmlns:a16="http://schemas.microsoft.com/office/drawing/2014/main" id="{028AD829-3734-0BF0-D8EB-924307E7637C}"/>
                    </a:ext>
                  </a:extLst>
                </p:cNvPr>
                <p:cNvSpPr/>
                <p:nvPr/>
              </p:nvSpPr>
              <p:spPr>
                <a:xfrm rot="388397">
                  <a:off x="2118988" y="4156806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54" name="楕円 153">
                  <a:extLst>
                    <a:ext uri="{FF2B5EF4-FFF2-40B4-BE49-F238E27FC236}">
                      <a16:creationId xmlns:a16="http://schemas.microsoft.com/office/drawing/2014/main" id="{B9EBD969-AB1C-AF50-CDF1-15FB4F64770D}"/>
                    </a:ext>
                  </a:extLst>
                </p:cNvPr>
                <p:cNvSpPr/>
                <p:nvPr/>
              </p:nvSpPr>
              <p:spPr>
                <a:xfrm rot="21396832">
                  <a:off x="2430776" y="4173779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0" name="正方形/長方形 52">
                <a:extLst>
                  <a:ext uri="{FF2B5EF4-FFF2-40B4-BE49-F238E27FC236}">
                    <a16:creationId xmlns:a16="http://schemas.microsoft.com/office/drawing/2014/main" id="{564A7F53-628F-6CC3-6361-F33F15E0B9F8}"/>
                  </a:ext>
                </a:extLst>
              </p:cNvPr>
              <p:cNvSpPr/>
              <p:nvPr/>
            </p:nvSpPr>
            <p:spPr>
              <a:xfrm>
                <a:off x="2135738" y="3900535"/>
                <a:ext cx="1364914" cy="190667"/>
              </a:xfrm>
              <a:custGeom>
                <a:avLst/>
                <a:gdLst>
                  <a:gd name="connsiteX0" fmla="*/ 0 w 1514174"/>
                  <a:gd name="connsiteY0" fmla="*/ 0 h 117724"/>
                  <a:gd name="connsiteX1" fmla="*/ 1514174 w 1514174"/>
                  <a:gd name="connsiteY1" fmla="*/ 0 h 117724"/>
                  <a:gd name="connsiteX2" fmla="*/ 1514174 w 1514174"/>
                  <a:gd name="connsiteY2" fmla="*/ 117724 h 117724"/>
                  <a:gd name="connsiteX3" fmla="*/ 0 w 1514174"/>
                  <a:gd name="connsiteY3" fmla="*/ 117724 h 117724"/>
                  <a:gd name="connsiteX4" fmla="*/ 0 w 1514174"/>
                  <a:gd name="connsiteY4" fmla="*/ 0 h 117724"/>
                  <a:gd name="connsiteX0" fmla="*/ 189271 w 1703445"/>
                  <a:gd name="connsiteY0" fmla="*/ 14715 h 132439"/>
                  <a:gd name="connsiteX1" fmla="*/ 1703445 w 1703445"/>
                  <a:gd name="connsiteY1" fmla="*/ 14715 h 132439"/>
                  <a:gd name="connsiteX2" fmla="*/ 1703445 w 1703445"/>
                  <a:gd name="connsiteY2" fmla="*/ 132439 h 132439"/>
                  <a:gd name="connsiteX3" fmla="*/ 189271 w 1703445"/>
                  <a:gd name="connsiteY3" fmla="*/ 132439 h 132439"/>
                  <a:gd name="connsiteX4" fmla="*/ 189271 w 1703445"/>
                  <a:gd name="connsiteY4" fmla="*/ 14715 h 132439"/>
                  <a:gd name="connsiteX0" fmla="*/ 189271 w 1703445"/>
                  <a:gd name="connsiteY0" fmla="*/ 14715 h 155094"/>
                  <a:gd name="connsiteX1" fmla="*/ 1703445 w 1703445"/>
                  <a:gd name="connsiteY1" fmla="*/ 14715 h 155094"/>
                  <a:gd name="connsiteX2" fmla="*/ 1703445 w 1703445"/>
                  <a:gd name="connsiteY2" fmla="*/ 132439 h 155094"/>
                  <a:gd name="connsiteX3" fmla="*/ 189271 w 1703445"/>
                  <a:gd name="connsiteY3" fmla="*/ 132439 h 155094"/>
                  <a:gd name="connsiteX4" fmla="*/ 189271 w 1703445"/>
                  <a:gd name="connsiteY4" fmla="*/ 14715 h 155094"/>
                  <a:gd name="connsiteX0" fmla="*/ 189271 w 1703445"/>
                  <a:gd name="connsiteY0" fmla="*/ 22655 h 163034"/>
                  <a:gd name="connsiteX1" fmla="*/ 1703445 w 1703445"/>
                  <a:gd name="connsiteY1" fmla="*/ 22655 h 163034"/>
                  <a:gd name="connsiteX2" fmla="*/ 1703445 w 1703445"/>
                  <a:gd name="connsiteY2" fmla="*/ 140379 h 163034"/>
                  <a:gd name="connsiteX3" fmla="*/ 189271 w 1703445"/>
                  <a:gd name="connsiteY3" fmla="*/ 140379 h 163034"/>
                  <a:gd name="connsiteX4" fmla="*/ 189271 w 1703445"/>
                  <a:gd name="connsiteY4" fmla="*/ 22655 h 163034"/>
                  <a:gd name="connsiteX0" fmla="*/ 189271 w 1730201"/>
                  <a:gd name="connsiteY0" fmla="*/ 22655 h 160986"/>
                  <a:gd name="connsiteX1" fmla="*/ 1703445 w 1730201"/>
                  <a:gd name="connsiteY1" fmla="*/ 22655 h 160986"/>
                  <a:gd name="connsiteX2" fmla="*/ 1703445 w 1730201"/>
                  <a:gd name="connsiteY2" fmla="*/ 140379 h 160986"/>
                  <a:gd name="connsiteX3" fmla="*/ 189271 w 1730201"/>
                  <a:gd name="connsiteY3" fmla="*/ 140379 h 160986"/>
                  <a:gd name="connsiteX4" fmla="*/ 189271 w 1730201"/>
                  <a:gd name="connsiteY4" fmla="*/ 22655 h 160986"/>
                  <a:gd name="connsiteX0" fmla="*/ 189271 w 1764110"/>
                  <a:gd name="connsiteY0" fmla="*/ 26123 h 164454"/>
                  <a:gd name="connsiteX1" fmla="*/ 1703445 w 1764110"/>
                  <a:gd name="connsiteY1" fmla="*/ 26123 h 164454"/>
                  <a:gd name="connsiteX2" fmla="*/ 1703445 w 1764110"/>
                  <a:gd name="connsiteY2" fmla="*/ 143847 h 164454"/>
                  <a:gd name="connsiteX3" fmla="*/ 189271 w 1764110"/>
                  <a:gd name="connsiteY3" fmla="*/ 143847 h 164454"/>
                  <a:gd name="connsiteX4" fmla="*/ 189271 w 1764110"/>
                  <a:gd name="connsiteY4" fmla="*/ 26123 h 164454"/>
                  <a:gd name="connsiteX0" fmla="*/ 114030 w 1688869"/>
                  <a:gd name="connsiteY0" fmla="*/ 26123 h 164454"/>
                  <a:gd name="connsiteX1" fmla="*/ 1628204 w 1688869"/>
                  <a:gd name="connsiteY1" fmla="*/ 26123 h 164454"/>
                  <a:gd name="connsiteX2" fmla="*/ 1628204 w 1688869"/>
                  <a:gd name="connsiteY2" fmla="*/ 143847 h 164454"/>
                  <a:gd name="connsiteX3" fmla="*/ 114030 w 1688869"/>
                  <a:gd name="connsiteY3" fmla="*/ 143847 h 164454"/>
                  <a:gd name="connsiteX4" fmla="*/ 114030 w 1688869"/>
                  <a:gd name="connsiteY4" fmla="*/ 26123 h 164454"/>
                  <a:gd name="connsiteX0" fmla="*/ 114030 w 1688869"/>
                  <a:gd name="connsiteY0" fmla="*/ 26123 h 165522"/>
                  <a:gd name="connsiteX1" fmla="*/ 1628204 w 1688869"/>
                  <a:gd name="connsiteY1" fmla="*/ 26123 h 165522"/>
                  <a:gd name="connsiteX2" fmla="*/ 1628204 w 1688869"/>
                  <a:gd name="connsiteY2" fmla="*/ 143847 h 165522"/>
                  <a:gd name="connsiteX3" fmla="*/ 114030 w 1688869"/>
                  <a:gd name="connsiteY3" fmla="*/ 143847 h 165522"/>
                  <a:gd name="connsiteX4" fmla="*/ 114030 w 1688869"/>
                  <a:gd name="connsiteY4" fmla="*/ 26123 h 165522"/>
                  <a:gd name="connsiteX0" fmla="*/ 138326 w 1794673"/>
                  <a:gd name="connsiteY0" fmla="*/ 26608 h 166671"/>
                  <a:gd name="connsiteX1" fmla="*/ 1652500 w 1794673"/>
                  <a:gd name="connsiteY1" fmla="*/ 26608 h 166671"/>
                  <a:gd name="connsiteX2" fmla="*/ 1652500 w 1794673"/>
                  <a:gd name="connsiteY2" fmla="*/ 144332 h 166671"/>
                  <a:gd name="connsiteX3" fmla="*/ 74872 w 1794673"/>
                  <a:gd name="connsiteY3" fmla="*/ 154094 h 166671"/>
                  <a:gd name="connsiteX4" fmla="*/ 138326 w 1794673"/>
                  <a:gd name="connsiteY4" fmla="*/ 26608 h 166671"/>
                  <a:gd name="connsiteX0" fmla="*/ 138326 w 1794673"/>
                  <a:gd name="connsiteY0" fmla="*/ 26608 h 163848"/>
                  <a:gd name="connsiteX1" fmla="*/ 1652500 w 1794673"/>
                  <a:gd name="connsiteY1" fmla="*/ 26608 h 163848"/>
                  <a:gd name="connsiteX2" fmla="*/ 1652500 w 1794673"/>
                  <a:gd name="connsiteY2" fmla="*/ 144332 h 163848"/>
                  <a:gd name="connsiteX3" fmla="*/ 74872 w 1794673"/>
                  <a:gd name="connsiteY3" fmla="*/ 154094 h 163848"/>
                  <a:gd name="connsiteX4" fmla="*/ 138326 w 1794673"/>
                  <a:gd name="connsiteY4" fmla="*/ 26608 h 163848"/>
                  <a:gd name="connsiteX0" fmla="*/ 144055 w 1801338"/>
                  <a:gd name="connsiteY0" fmla="*/ 26853 h 167625"/>
                  <a:gd name="connsiteX1" fmla="*/ 1658229 w 1801338"/>
                  <a:gd name="connsiteY1" fmla="*/ 26853 h 167625"/>
                  <a:gd name="connsiteX2" fmla="*/ 1658229 w 1801338"/>
                  <a:gd name="connsiteY2" fmla="*/ 144577 h 167625"/>
                  <a:gd name="connsiteX3" fmla="*/ 67585 w 1801338"/>
                  <a:gd name="connsiteY3" fmla="*/ 159220 h 167625"/>
                  <a:gd name="connsiteX4" fmla="*/ 144055 w 1801338"/>
                  <a:gd name="connsiteY4" fmla="*/ 26853 h 167625"/>
                  <a:gd name="connsiteX0" fmla="*/ 144055 w 1801338"/>
                  <a:gd name="connsiteY0" fmla="*/ 26853 h 169790"/>
                  <a:gd name="connsiteX1" fmla="*/ 1658229 w 1801338"/>
                  <a:gd name="connsiteY1" fmla="*/ 26853 h 169790"/>
                  <a:gd name="connsiteX2" fmla="*/ 1658229 w 1801338"/>
                  <a:gd name="connsiteY2" fmla="*/ 144577 h 169790"/>
                  <a:gd name="connsiteX3" fmla="*/ 67585 w 1801338"/>
                  <a:gd name="connsiteY3" fmla="*/ 159220 h 169790"/>
                  <a:gd name="connsiteX4" fmla="*/ 144055 w 1801338"/>
                  <a:gd name="connsiteY4" fmla="*/ 26853 h 169790"/>
                  <a:gd name="connsiteX0" fmla="*/ 163861 w 1821144"/>
                  <a:gd name="connsiteY0" fmla="*/ 26853 h 167625"/>
                  <a:gd name="connsiteX1" fmla="*/ 1678035 w 1821144"/>
                  <a:gd name="connsiteY1" fmla="*/ 26853 h 167625"/>
                  <a:gd name="connsiteX2" fmla="*/ 1678035 w 1821144"/>
                  <a:gd name="connsiteY2" fmla="*/ 144577 h 167625"/>
                  <a:gd name="connsiteX3" fmla="*/ 87391 w 1821144"/>
                  <a:gd name="connsiteY3" fmla="*/ 159220 h 167625"/>
                  <a:gd name="connsiteX4" fmla="*/ 163861 w 1821144"/>
                  <a:gd name="connsiteY4" fmla="*/ 26853 h 167625"/>
                  <a:gd name="connsiteX0" fmla="*/ 168470 w 1825753"/>
                  <a:gd name="connsiteY0" fmla="*/ 26853 h 176290"/>
                  <a:gd name="connsiteX1" fmla="*/ 1682644 w 1825753"/>
                  <a:gd name="connsiteY1" fmla="*/ 26853 h 176290"/>
                  <a:gd name="connsiteX2" fmla="*/ 1682644 w 1825753"/>
                  <a:gd name="connsiteY2" fmla="*/ 144577 h 176290"/>
                  <a:gd name="connsiteX3" fmla="*/ 92000 w 1825753"/>
                  <a:gd name="connsiteY3" fmla="*/ 159220 h 176290"/>
                  <a:gd name="connsiteX4" fmla="*/ 168470 w 1825753"/>
                  <a:gd name="connsiteY4" fmla="*/ 26853 h 176290"/>
                  <a:gd name="connsiteX0" fmla="*/ 125061 w 1782344"/>
                  <a:gd name="connsiteY0" fmla="*/ 21632 h 171069"/>
                  <a:gd name="connsiteX1" fmla="*/ 1639235 w 1782344"/>
                  <a:gd name="connsiteY1" fmla="*/ 21632 h 171069"/>
                  <a:gd name="connsiteX2" fmla="*/ 1639235 w 1782344"/>
                  <a:gd name="connsiteY2" fmla="*/ 139356 h 171069"/>
                  <a:gd name="connsiteX3" fmla="*/ 48591 w 1782344"/>
                  <a:gd name="connsiteY3" fmla="*/ 153999 h 171069"/>
                  <a:gd name="connsiteX4" fmla="*/ 125061 w 1782344"/>
                  <a:gd name="connsiteY4" fmla="*/ 21632 h 171069"/>
                  <a:gd name="connsiteX0" fmla="*/ 152821 w 1807880"/>
                  <a:gd name="connsiteY0" fmla="*/ 27102 h 180342"/>
                  <a:gd name="connsiteX1" fmla="*/ 1666995 w 1807880"/>
                  <a:gd name="connsiteY1" fmla="*/ 27102 h 180342"/>
                  <a:gd name="connsiteX2" fmla="*/ 1666995 w 1807880"/>
                  <a:gd name="connsiteY2" fmla="*/ 144826 h 180342"/>
                  <a:gd name="connsiteX3" fmla="*/ 107265 w 1807880"/>
                  <a:gd name="connsiteY3" fmla="*/ 164350 h 180342"/>
                  <a:gd name="connsiteX4" fmla="*/ 152821 w 1807880"/>
                  <a:gd name="connsiteY4" fmla="*/ 27102 h 180342"/>
                  <a:gd name="connsiteX0" fmla="*/ 145961 w 1799967"/>
                  <a:gd name="connsiteY0" fmla="*/ 27352 h 184514"/>
                  <a:gd name="connsiteX1" fmla="*/ 1660135 w 1799967"/>
                  <a:gd name="connsiteY1" fmla="*/ 27352 h 184514"/>
                  <a:gd name="connsiteX2" fmla="*/ 1660135 w 1799967"/>
                  <a:gd name="connsiteY2" fmla="*/ 145076 h 184514"/>
                  <a:gd name="connsiteX3" fmla="*/ 115049 w 1799967"/>
                  <a:gd name="connsiteY3" fmla="*/ 169481 h 184514"/>
                  <a:gd name="connsiteX4" fmla="*/ 145961 w 1799967"/>
                  <a:gd name="connsiteY4" fmla="*/ 27352 h 184514"/>
                  <a:gd name="connsiteX0" fmla="*/ 158597 w 1812603"/>
                  <a:gd name="connsiteY0" fmla="*/ 27352 h 179503"/>
                  <a:gd name="connsiteX1" fmla="*/ 1672771 w 1812603"/>
                  <a:gd name="connsiteY1" fmla="*/ 27352 h 179503"/>
                  <a:gd name="connsiteX2" fmla="*/ 1672771 w 1812603"/>
                  <a:gd name="connsiteY2" fmla="*/ 145076 h 179503"/>
                  <a:gd name="connsiteX3" fmla="*/ 127685 w 1812603"/>
                  <a:gd name="connsiteY3" fmla="*/ 169481 h 179503"/>
                  <a:gd name="connsiteX4" fmla="*/ 158597 w 1812603"/>
                  <a:gd name="connsiteY4" fmla="*/ 27352 h 179503"/>
                  <a:gd name="connsiteX0" fmla="*/ 158597 w 1799693"/>
                  <a:gd name="connsiteY0" fmla="*/ 25983 h 178134"/>
                  <a:gd name="connsiteX1" fmla="*/ 1672771 w 1799693"/>
                  <a:gd name="connsiteY1" fmla="*/ 25983 h 178134"/>
                  <a:gd name="connsiteX2" fmla="*/ 1672771 w 1799693"/>
                  <a:gd name="connsiteY2" fmla="*/ 143707 h 178134"/>
                  <a:gd name="connsiteX3" fmla="*/ 127685 w 1799693"/>
                  <a:gd name="connsiteY3" fmla="*/ 168112 h 178134"/>
                  <a:gd name="connsiteX4" fmla="*/ 158597 w 1799693"/>
                  <a:gd name="connsiteY4" fmla="*/ 25983 h 178134"/>
                  <a:gd name="connsiteX0" fmla="*/ 160144 w 1810266"/>
                  <a:gd name="connsiteY0" fmla="*/ 31569 h 183966"/>
                  <a:gd name="connsiteX1" fmla="*/ 1697097 w 1810266"/>
                  <a:gd name="connsiteY1" fmla="*/ 23434 h 183966"/>
                  <a:gd name="connsiteX2" fmla="*/ 1674318 w 1810266"/>
                  <a:gd name="connsiteY2" fmla="*/ 149293 h 183966"/>
                  <a:gd name="connsiteX3" fmla="*/ 129232 w 1810266"/>
                  <a:gd name="connsiteY3" fmla="*/ 173698 h 183966"/>
                  <a:gd name="connsiteX4" fmla="*/ 160144 w 1810266"/>
                  <a:gd name="connsiteY4" fmla="*/ 31569 h 183966"/>
                  <a:gd name="connsiteX0" fmla="*/ 160144 w 1749115"/>
                  <a:gd name="connsiteY0" fmla="*/ 31569 h 188531"/>
                  <a:gd name="connsiteX1" fmla="*/ 1697097 w 1749115"/>
                  <a:gd name="connsiteY1" fmla="*/ 23434 h 188531"/>
                  <a:gd name="connsiteX2" fmla="*/ 1674318 w 1749115"/>
                  <a:gd name="connsiteY2" fmla="*/ 149293 h 188531"/>
                  <a:gd name="connsiteX3" fmla="*/ 129232 w 1749115"/>
                  <a:gd name="connsiteY3" fmla="*/ 173698 h 188531"/>
                  <a:gd name="connsiteX4" fmla="*/ 160144 w 1749115"/>
                  <a:gd name="connsiteY4" fmla="*/ 31569 h 188531"/>
                  <a:gd name="connsiteX0" fmla="*/ 160144 w 1756854"/>
                  <a:gd name="connsiteY0" fmla="*/ 33704 h 190666"/>
                  <a:gd name="connsiteX1" fmla="*/ 1697097 w 1756854"/>
                  <a:gd name="connsiteY1" fmla="*/ 25569 h 190666"/>
                  <a:gd name="connsiteX2" fmla="*/ 1674318 w 1756854"/>
                  <a:gd name="connsiteY2" fmla="*/ 151428 h 190666"/>
                  <a:gd name="connsiteX3" fmla="*/ 129232 w 1756854"/>
                  <a:gd name="connsiteY3" fmla="*/ 175833 h 190666"/>
                  <a:gd name="connsiteX4" fmla="*/ 160144 w 1756854"/>
                  <a:gd name="connsiteY4" fmla="*/ 33704 h 190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6854" h="190666">
                    <a:moveTo>
                      <a:pt x="160144" y="33704"/>
                    </a:moveTo>
                    <a:cubicBezTo>
                      <a:pt x="421455" y="8660"/>
                      <a:pt x="1623881" y="-23434"/>
                      <a:pt x="1697097" y="25569"/>
                    </a:cubicBezTo>
                    <a:cubicBezTo>
                      <a:pt x="1770313" y="74572"/>
                      <a:pt x="1790821" y="106859"/>
                      <a:pt x="1674318" y="151428"/>
                    </a:cubicBezTo>
                    <a:cubicBezTo>
                      <a:pt x="1557815" y="195997"/>
                      <a:pt x="249803" y="200335"/>
                      <a:pt x="129232" y="175833"/>
                    </a:cubicBezTo>
                    <a:cubicBezTo>
                      <a:pt x="8661" y="151331"/>
                      <a:pt x="-101167" y="58748"/>
                      <a:pt x="160144" y="33704"/>
                    </a:cubicBezTo>
                    <a:close/>
                  </a:path>
                </a:pathLst>
              </a:cu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1" name="楕円 150">
                <a:extLst>
                  <a:ext uri="{FF2B5EF4-FFF2-40B4-BE49-F238E27FC236}">
                    <a16:creationId xmlns:a16="http://schemas.microsoft.com/office/drawing/2014/main" id="{5DF65FEC-27AE-10A2-0038-26A09D4BD542}"/>
                  </a:ext>
                </a:extLst>
              </p:cNvPr>
              <p:cNvSpPr/>
              <p:nvPr/>
            </p:nvSpPr>
            <p:spPr>
              <a:xfrm>
                <a:off x="1901953" y="3783176"/>
                <a:ext cx="145302" cy="165681"/>
              </a:xfrm>
              <a:prstGeom prst="ellipse">
                <a:avLst/>
              </a:pr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楕円 151">
                <a:extLst>
                  <a:ext uri="{FF2B5EF4-FFF2-40B4-BE49-F238E27FC236}">
                    <a16:creationId xmlns:a16="http://schemas.microsoft.com/office/drawing/2014/main" id="{142B1BC9-FF82-E903-7126-F60582301CAB}"/>
                  </a:ext>
                </a:extLst>
              </p:cNvPr>
              <p:cNvSpPr/>
              <p:nvPr/>
            </p:nvSpPr>
            <p:spPr>
              <a:xfrm>
                <a:off x="1910544" y="4046968"/>
                <a:ext cx="145302" cy="165681"/>
              </a:xfrm>
              <a:prstGeom prst="ellipse">
                <a:avLst/>
              </a:pr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7" name="グループ化 166">
              <a:extLst>
                <a:ext uri="{FF2B5EF4-FFF2-40B4-BE49-F238E27FC236}">
                  <a16:creationId xmlns:a16="http://schemas.microsoft.com/office/drawing/2014/main" id="{2FBBC829-6B8E-13A0-B469-297E6D2F8BF7}"/>
                </a:ext>
              </a:extLst>
            </p:cNvPr>
            <p:cNvGrpSpPr/>
            <p:nvPr/>
          </p:nvGrpSpPr>
          <p:grpSpPr>
            <a:xfrm rot="5050840">
              <a:off x="7783122" y="370091"/>
              <a:ext cx="674044" cy="751843"/>
              <a:chOff x="1901953" y="2823742"/>
              <a:chExt cx="1598699" cy="2355331"/>
            </a:xfrm>
            <a:solidFill>
              <a:schemeClr val="accent2">
                <a:lumMod val="20000"/>
                <a:lumOff val="80000"/>
              </a:schemeClr>
            </a:solidFill>
          </p:grpSpPr>
          <p:grpSp>
            <p:nvGrpSpPr>
              <p:cNvPr id="168" name="グループ化 167">
                <a:extLst>
                  <a:ext uri="{FF2B5EF4-FFF2-40B4-BE49-F238E27FC236}">
                    <a16:creationId xmlns:a16="http://schemas.microsoft.com/office/drawing/2014/main" id="{2055BD62-CFDD-F4BF-AAF9-1DA1709702F3}"/>
                  </a:ext>
                </a:extLst>
              </p:cNvPr>
              <p:cNvGrpSpPr/>
              <p:nvPr/>
            </p:nvGrpSpPr>
            <p:grpSpPr>
              <a:xfrm>
                <a:off x="2175322" y="2823742"/>
                <a:ext cx="520890" cy="1025159"/>
                <a:chOff x="2137893" y="2979247"/>
                <a:chExt cx="520890" cy="1025159"/>
              </a:xfrm>
              <a:grpFill/>
            </p:grpSpPr>
            <p:sp>
              <p:nvSpPr>
                <p:cNvPr id="175" name="楕円 174">
                  <a:extLst>
                    <a:ext uri="{FF2B5EF4-FFF2-40B4-BE49-F238E27FC236}">
                      <a16:creationId xmlns:a16="http://schemas.microsoft.com/office/drawing/2014/main" id="{65BF6654-BBFF-2B6A-C6B6-227CEA5472F2}"/>
                    </a:ext>
                  </a:extLst>
                </p:cNvPr>
                <p:cNvSpPr/>
                <p:nvPr/>
              </p:nvSpPr>
              <p:spPr>
                <a:xfrm rot="21202225">
                  <a:off x="2137893" y="2995316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6" name="楕円 175">
                  <a:extLst>
                    <a:ext uri="{FF2B5EF4-FFF2-40B4-BE49-F238E27FC236}">
                      <a16:creationId xmlns:a16="http://schemas.microsoft.com/office/drawing/2014/main" id="{539F7FC9-98ED-D896-0DF4-C215E5790327}"/>
                    </a:ext>
                  </a:extLst>
                </p:cNvPr>
                <p:cNvSpPr/>
                <p:nvPr/>
              </p:nvSpPr>
              <p:spPr>
                <a:xfrm rot="326930">
                  <a:off x="2486634" y="2979247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169" name="グループ化 168">
                <a:extLst>
                  <a:ext uri="{FF2B5EF4-FFF2-40B4-BE49-F238E27FC236}">
                    <a16:creationId xmlns:a16="http://schemas.microsoft.com/office/drawing/2014/main" id="{1D288EDC-CC8D-AC93-E6FD-4B83E6ABFC08}"/>
                  </a:ext>
                </a:extLst>
              </p:cNvPr>
              <p:cNvGrpSpPr/>
              <p:nvPr/>
            </p:nvGrpSpPr>
            <p:grpSpPr>
              <a:xfrm>
                <a:off x="2163177" y="4153010"/>
                <a:ext cx="483937" cy="1026063"/>
                <a:chOff x="2118988" y="4156806"/>
                <a:chExt cx="483937" cy="1026063"/>
              </a:xfrm>
              <a:grpFill/>
            </p:grpSpPr>
            <p:sp>
              <p:nvSpPr>
                <p:cNvPr id="173" name="楕円 172">
                  <a:extLst>
                    <a:ext uri="{FF2B5EF4-FFF2-40B4-BE49-F238E27FC236}">
                      <a16:creationId xmlns:a16="http://schemas.microsoft.com/office/drawing/2014/main" id="{AED1E9DA-5201-F995-9455-B69972B10AA7}"/>
                    </a:ext>
                  </a:extLst>
                </p:cNvPr>
                <p:cNvSpPr/>
                <p:nvPr/>
              </p:nvSpPr>
              <p:spPr>
                <a:xfrm rot="388397">
                  <a:off x="2118988" y="4156806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4" name="楕円 173">
                  <a:extLst>
                    <a:ext uri="{FF2B5EF4-FFF2-40B4-BE49-F238E27FC236}">
                      <a16:creationId xmlns:a16="http://schemas.microsoft.com/office/drawing/2014/main" id="{E0227BB3-7F35-AA1F-1AD4-DAB6D6D376D2}"/>
                    </a:ext>
                  </a:extLst>
                </p:cNvPr>
                <p:cNvSpPr/>
                <p:nvPr/>
              </p:nvSpPr>
              <p:spPr>
                <a:xfrm rot="21396832">
                  <a:off x="2430776" y="4173779"/>
                  <a:ext cx="172149" cy="1009090"/>
                </a:xfrm>
                <a:prstGeom prst="ellipse">
                  <a:avLst/>
                </a:prstGeom>
                <a:grpFill/>
                <a:ln w="12700" cap="rnd">
                  <a:solidFill>
                    <a:schemeClr val="accent2">
                      <a:lumMod val="20000"/>
                      <a:lumOff val="80000"/>
                      <a:alpha val="80000"/>
                    </a:schemeClr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70" name="正方形/長方形 52">
                <a:extLst>
                  <a:ext uri="{FF2B5EF4-FFF2-40B4-BE49-F238E27FC236}">
                    <a16:creationId xmlns:a16="http://schemas.microsoft.com/office/drawing/2014/main" id="{83FBBA54-992B-237B-D5F4-E82C00C59FB9}"/>
                  </a:ext>
                </a:extLst>
              </p:cNvPr>
              <p:cNvSpPr/>
              <p:nvPr/>
            </p:nvSpPr>
            <p:spPr>
              <a:xfrm>
                <a:off x="2135738" y="3900535"/>
                <a:ext cx="1364914" cy="190667"/>
              </a:xfrm>
              <a:custGeom>
                <a:avLst/>
                <a:gdLst>
                  <a:gd name="connsiteX0" fmla="*/ 0 w 1514174"/>
                  <a:gd name="connsiteY0" fmla="*/ 0 h 117724"/>
                  <a:gd name="connsiteX1" fmla="*/ 1514174 w 1514174"/>
                  <a:gd name="connsiteY1" fmla="*/ 0 h 117724"/>
                  <a:gd name="connsiteX2" fmla="*/ 1514174 w 1514174"/>
                  <a:gd name="connsiteY2" fmla="*/ 117724 h 117724"/>
                  <a:gd name="connsiteX3" fmla="*/ 0 w 1514174"/>
                  <a:gd name="connsiteY3" fmla="*/ 117724 h 117724"/>
                  <a:gd name="connsiteX4" fmla="*/ 0 w 1514174"/>
                  <a:gd name="connsiteY4" fmla="*/ 0 h 117724"/>
                  <a:gd name="connsiteX0" fmla="*/ 189271 w 1703445"/>
                  <a:gd name="connsiteY0" fmla="*/ 14715 h 132439"/>
                  <a:gd name="connsiteX1" fmla="*/ 1703445 w 1703445"/>
                  <a:gd name="connsiteY1" fmla="*/ 14715 h 132439"/>
                  <a:gd name="connsiteX2" fmla="*/ 1703445 w 1703445"/>
                  <a:gd name="connsiteY2" fmla="*/ 132439 h 132439"/>
                  <a:gd name="connsiteX3" fmla="*/ 189271 w 1703445"/>
                  <a:gd name="connsiteY3" fmla="*/ 132439 h 132439"/>
                  <a:gd name="connsiteX4" fmla="*/ 189271 w 1703445"/>
                  <a:gd name="connsiteY4" fmla="*/ 14715 h 132439"/>
                  <a:gd name="connsiteX0" fmla="*/ 189271 w 1703445"/>
                  <a:gd name="connsiteY0" fmla="*/ 14715 h 155094"/>
                  <a:gd name="connsiteX1" fmla="*/ 1703445 w 1703445"/>
                  <a:gd name="connsiteY1" fmla="*/ 14715 h 155094"/>
                  <a:gd name="connsiteX2" fmla="*/ 1703445 w 1703445"/>
                  <a:gd name="connsiteY2" fmla="*/ 132439 h 155094"/>
                  <a:gd name="connsiteX3" fmla="*/ 189271 w 1703445"/>
                  <a:gd name="connsiteY3" fmla="*/ 132439 h 155094"/>
                  <a:gd name="connsiteX4" fmla="*/ 189271 w 1703445"/>
                  <a:gd name="connsiteY4" fmla="*/ 14715 h 155094"/>
                  <a:gd name="connsiteX0" fmla="*/ 189271 w 1703445"/>
                  <a:gd name="connsiteY0" fmla="*/ 22655 h 163034"/>
                  <a:gd name="connsiteX1" fmla="*/ 1703445 w 1703445"/>
                  <a:gd name="connsiteY1" fmla="*/ 22655 h 163034"/>
                  <a:gd name="connsiteX2" fmla="*/ 1703445 w 1703445"/>
                  <a:gd name="connsiteY2" fmla="*/ 140379 h 163034"/>
                  <a:gd name="connsiteX3" fmla="*/ 189271 w 1703445"/>
                  <a:gd name="connsiteY3" fmla="*/ 140379 h 163034"/>
                  <a:gd name="connsiteX4" fmla="*/ 189271 w 1703445"/>
                  <a:gd name="connsiteY4" fmla="*/ 22655 h 163034"/>
                  <a:gd name="connsiteX0" fmla="*/ 189271 w 1730201"/>
                  <a:gd name="connsiteY0" fmla="*/ 22655 h 160986"/>
                  <a:gd name="connsiteX1" fmla="*/ 1703445 w 1730201"/>
                  <a:gd name="connsiteY1" fmla="*/ 22655 h 160986"/>
                  <a:gd name="connsiteX2" fmla="*/ 1703445 w 1730201"/>
                  <a:gd name="connsiteY2" fmla="*/ 140379 h 160986"/>
                  <a:gd name="connsiteX3" fmla="*/ 189271 w 1730201"/>
                  <a:gd name="connsiteY3" fmla="*/ 140379 h 160986"/>
                  <a:gd name="connsiteX4" fmla="*/ 189271 w 1730201"/>
                  <a:gd name="connsiteY4" fmla="*/ 22655 h 160986"/>
                  <a:gd name="connsiteX0" fmla="*/ 189271 w 1764110"/>
                  <a:gd name="connsiteY0" fmla="*/ 26123 h 164454"/>
                  <a:gd name="connsiteX1" fmla="*/ 1703445 w 1764110"/>
                  <a:gd name="connsiteY1" fmla="*/ 26123 h 164454"/>
                  <a:gd name="connsiteX2" fmla="*/ 1703445 w 1764110"/>
                  <a:gd name="connsiteY2" fmla="*/ 143847 h 164454"/>
                  <a:gd name="connsiteX3" fmla="*/ 189271 w 1764110"/>
                  <a:gd name="connsiteY3" fmla="*/ 143847 h 164454"/>
                  <a:gd name="connsiteX4" fmla="*/ 189271 w 1764110"/>
                  <a:gd name="connsiteY4" fmla="*/ 26123 h 164454"/>
                  <a:gd name="connsiteX0" fmla="*/ 114030 w 1688869"/>
                  <a:gd name="connsiteY0" fmla="*/ 26123 h 164454"/>
                  <a:gd name="connsiteX1" fmla="*/ 1628204 w 1688869"/>
                  <a:gd name="connsiteY1" fmla="*/ 26123 h 164454"/>
                  <a:gd name="connsiteX2" fmla="*/ 1628204 w 1688869"/>
                  <a:gd name="connsiteY2" fmla="*/ 143847 h 164454"/>
                  <a:gd name="connsiteX3" fmla="*/ 114030 w 1688869"/>
                  <a:gd name="connsiteY3" fmla="*/ 143847 h 164454"/>
                  <a:gd name="connsiteX4" fmla="*/ 114030 w 1688869"/>
                  <a:gd name="connsiteY4" fmla="*/ 26123 h 164454"/>
                  <a:gd name="connsiteX0" fmla="*/ 114030 w 1688869"/>
                  <a:gd name="connsiteY0" fmla="*/ 26123 h 165522"/>
                  <a:gd name="connsiteX1" fmla="*/ 1628204 w 1688869"/>
                  <a:gd name="connsiteY1" fmla="*/ 26123 h 165522"/>
                  <a:gd name="connsiteX2" fmla="*/ 1628204 w 1688869"/>
                  <a:gd name="connsiteY2" fmla="*/ 143847 h 165522"/>
                  <a:gd name="connsiteX3" fmla="*/ 114030 w 1688869"/>
                  <a:gd name="connsiteY3" fmla="*/ 143847 h 165522"/>
                  <a:gd name="connsiteX4" fmla="*/ 114030 w 1688869"/>
                  <a:gd name="connsiteY4" fmla="*/ 26123 h 165522"/>
                  <a:gd name="connsiteX0" fmla="*/ 138326 w 1794673"/>
                  <a:gd name="connsiteY0" fmla="*/ 26608 h 166671"/>
                  <a:gd name="connsiteX1" fmla="*/ 1652500 w 1794673"/>
                  <a:gd name="connsiteY1" fmla="*/ 26608 h 166671"/>
                  <a:gd name="connsiteX2" fmla="*/ 1652500 w 1794673"/>
                  <a:gd name="connsiteY2" fmla="*/ 144332 h 166671"/>
                  <a:gd name="connsiteX3" fmla="*/ 74872 w 1794673"/>
                  <a:gd name="connsiteY3" fmla="*/ 154094 h 166671"/>
                  <a:gd name="connsiteX4" fmla="*/ 138326 w 1794673"/>
                  <a:gd name="connsiteY4" fmla="*/ 26608 h 166671"/>
                  <a:gd name="connsiteX0" fmla="*/ 138326 w 1794673"/>
                  <a:gd name="connsiteY0" fmla="*/ 26608 h 163848"/>
                  <a:gd name="connsiteX1" fmla="*/ 1652500 w 1794673"/>
                  <a:gd name="connsiteY1" fmla="*/ 26608 h 163848"/>
                  <a:gd name="connsiteX2" fmla="*/ 1652500 w 1794673"/>
                  <a:gd name="connsiteY2" fmla="*/ 144332 h 163848"/>
                  <a:gd name="connsiteX3" fmla="*/ 74872 w 1794673"/>
                  <a:gd name="connsiteY3" fmla="*/ 154094 h 163848"/>
                  <a:gd name="connsiteX4" fmla="*/ 138326 w 1794673"/>
                  <a:gd name="connsiteY4" fmla="*/ 26608 h 163848"/>
                  <a:gd name="connsiteX0" fmla="*/ 144055 w 1801338"/>
                  <a:gd name="connsiteY0" fmla="*/ 26853 h 167625"/>
                  <a:gd name="connsiteX1" fmla="*/ 1658229 w 1801338"/>
                  <a:gd name="connsiteY1" fmla="*/ 26853 h 167625"/>
                  <a:gd name="connsiteX2" fmla="*/ 1658229 w 1801338"/>
                  <a:gd name="connsiteY2" fmla="*/ 144577 h 167625"/>
                  <a:gd name="connsiteX3" fmla="*/ 67585 w 1801338"/>
                  <a:gd name="connsiteY3" fmla="*/ 159220 h 167625"/>
                  <a:gd name="connsiteX4" fmla="*/ 144055 w 1801338"/>
                  <a:gd name="connsiteY4" fmla="*/ 26853 h 167625"/>
                  <a:gd name="connsiteX0" fmla="*/ 144055 w 1801338"/>
                  <a:gd name="connsiteY0" fmla="*/ 26853 h 169790"/>
                  <a:gd name="connsiteX1" fmla="*/ 1658229 w 1801338"/>
                  <a:gd name="connsiteY1" fmla="*/ 26853 h 169790"/>
                  <a:gd name="connsiteX2" fmla="*/ 1658229 w 1801338"/>
                  <a:gd name="connsiteY2" fmla="*/ 144577 h 169790"/>
                  <a:gd name="connsiteX3" fmla="*/ 67585 w 1801338"/>
                  <a:gd name="connsiteY3" fmla="*/ 159220 h 169790"/>
                  <a:gd name="connsiteX4" fmla="*/ 144055 w 1801338"/>
                  <a:gd name="connsiteY4" fmla="*/ 26853 h 169790"/>
                  <a:gd name="connsiteX0" fmla="*/ 163861 w 1821144"/>
                  <a:gd name="connsiteY0" fmla="*/ 26853 h 167625"/>
                  <a:gd name="connsiteX1" fmla="*/ 1678035 w 1821144"/>
                  <a:gd name="connsiteY1" fmla="*/ 26853 h 167625"/>
                  <a:gd name="connsiteX2" fmla="*/ 1678035 w 1821144"/>
                  <a:gd name="connsiteY2" fmla="*/ 144577 h 167625"/>
                  <a:gd name="connsiteX3" fmla="*/ 87391 w 1821144"/>
                  <a:gd name="connsiteY3" fmla="*/ 159220 h 167625"/>
                  <a:gd name="connsiteX4" fmla="*/ 163861 w 1821144"/>
                  <a:gd name="connsiteY4" fmla="*/ 26853 h 167625"/>
                  <a:gd name="connsiteX0" fmla="*/ 168470 w 1825753"/>
                  <a:gd name="connsiteY0" fmla="*/ 26853 h 176290"/>
                  <a:gd name="connsiteX1" fmla="*/ 1682644 w 1825753"/>
                  <a:gd name="connsiteY1" fmla="*/ 26853 h 176290"/>
                  <a:gd name="connsiteX2" fmla="*/ 1682644 w 1825753"/>
                  <a:gd name="connsiteY2" fmla="*/ 144577 h 176290"/>
                  <a:gd name="connsiteX3" fmla="*/ 92000 w 1825753"/>
                  <a:gd name="connsiteY3" fmla="*/ 159220 h 176290"/>
                  <a:gd name="connsiteX4" fmla="*/ 168470 w 1825753"/>
                  <a:gd name="connsiteY4" fmla="*/ 26853 h 176290"/>
                  <a:gd name="connsiteX0" fmla="*/ 125061 w 1782344"/>
                  <a:gd name="connsiteY0" fmla="*/ 21632 h 171069"/>
                  <a:gd name="connsiteX1" fmla="*/ 1639235 w 1782344"/>
                  <a:gd name="connsiteY1" fmla="*/ 21632 h 171069"/>
                  <a:gd name="connsiteX2" fmla="*/ 1639235 w 1782344"/>
                  <a:gd name="connsiteY2" fmla="*/ 139356 h 171069"/>
                  <a:gd name="connsiteX3" fmla="*/ 48591 w 1782344"/>
                  <a:gd name="connsiteY3" fmla="*/ 153999 h 171069"/>
                  <a:gd name="connsiteX4" fmla="*/ 125061 w 1782344"/>
                  <a:gd name="connsiteY4" fmla="*/ 21632 h 171069"/>
                  <a:gd name="connsiteX0" fmla="*/ 152821 w 1807880"/>
                  <a:gd name="connsiteY0" fmla="*/ 27102 h 180342"/>
                  <a:gd name="connsiteX1" fmla="*/ 1666995 w 1807880"/>
                  <a:gd name="connsiteY1" fmla="*/ 27102 h 180342"/>
                  <a:gd name="connsiteX2" fmla="*/ 1666995 w 1807880"/>
                  <a:gd name="connsiteY2" fmla="*/ 144826 h 180342"/>
                  <a:gd name="connsiteX3" fmla="*/ 107265 w 1807880"/>
                  <a:gd name="connsiteY3" fmla="*/ 164350 h 180342"/>
                  <a:gd name="connsiteX4" fmla="*/ 152821 w 1807880"/>
                  <a:gd name="connsiteY4" fmla="*/ 27102 h 180342"/>
                  <a:gd name="connsiteX0" fmla="*/ 145961 w 1799967"/>
                  <a:gd name="connsiteY0" fmla="*/ 27352 h 184514"/>
                  <a:gd name="connsiteX1" fmla="*/ 1660135 w 1799967"/>
                  <a:gd name="connsiteY1" fmla="*/ 27352 h 184514"/>
                  <a:gd name="connsiteX2" fmla="*/ 1660135 w 1799967"/>
                  <a:gd name="connsiteY2" fmla="*/ 145076 h 184514"/>
                  <a:gd name="connsiteX3" fmla="*/ 115049 w 1799967"/>
                  <a:gd name="connsiteY3" fmla="*/ 169481 h 184514"/>
                  <a:gd name="connsiteX4" fmla="*/ 145961 w 1799967"/>
                  <a:gd name="connsiteY4" fmla="*/ 27352 h 184514"/>
                  <a:gd name="connsiteX0" fmla="*/ 158597 w 1812603"/>
                  <a:gd name="connsiteY0" fmla="*/ 27352 h 179503"/>
                  <a:gd name="connsiteX1" fmla="*/ 1672771 w 1812603"/>
                  <a:gd name="connsiteY1" fmla="*/ 27352 h 179503"/>
                  <a:gd name="connsiteX2" fmla="*/ 1672771 w 1812603"/>
                  <a:gd name="connsiteY2" fmla="*/ 145076 h 179503"/>
                  <a:gd name="connsiteX3" fmla="*/ 127685 w 1812603"/>
                  <a:gd name="connsiteY3" fmla="*/ 169481 h 179503"/>
                  <a:gd name="connsiteX4" fmla="*/ 158597 w 1812603"/>
                  <a:gd name="connsiteY4" fmla="*/ 27352 h 179503"/>
                  <a:gd name="connsiteX0" fmla="*/ 158597 w 1799693"/>
                  <a:gd name="connsiteY0" fmla="*/ 25983 h 178134"/>
                  <a:gd name="connsiteX1" fmla="*/ 1672771 w 1799693"/>
                  <a:gd name="connsiteY1" fmla="*/ 25983 h 178134"/>
                  <a:gd name="connsiteX2" fmla="*/ 1672771 w 1799693"/>
                  <a:gd name="connsiteY2" fmla="*/ 143707 h 178134"/>
                  <a:gd name="connsiteX3" fmla="*/ 127685 w 1799693"/>
                  <a:gd name="connsiteY3" fmla="*/ 168112 h 178134"/>
                  <a:gd name="connsiteX4" fmla="*/ 158597 w 1799693"/>
                  <a:gd name="connsiteY4" fmla="*/ 25983 h 178134"/>
                  <a:gd name="connsiteX0" fmla="*/ 160144 w 1810266"/>
                  <a:gd name="connsiteY0" fmla="*/ 31569 h 183966"/>
                  <a:gd name="connsiteX1" fmla="*/ 1697097 w 1810266"/>
                  <a:gd name="connsiteY1" fmla="*/ 23434 h 183966"/>
                  <a:gd name="connsiteX2" fmla="*/ 1674318 w 1810266"/>
                  <a:gd name="connsiteY2" fmla="*/ 149293 h 183966"/>
                  <a:gd name="connsiteX3" fmla="*/ 129232 w 1810266"/>
                  <a:gd name="connsiteY3" fmla="*/ 173698 h 183966"/>
                  <a:gd name="connsiteX4" fmla="*/ 160144 w 1810266"/>
                  <a:gd name="connsiteY4" fmla="*/ 31569 h 183966"/>
                  <a:gd name="connsiteX0" fmla="*/ 160144 w 1749115"/>
                  <a:gd name="connsiteY0" fmla="*/ 31569 h 188531"/>
                  <a:gd name="connsiteX1" fmla="*/ 1697097 w 1749115"/>
                  <a:gd name="connsiteY1" fmla="*/ 23434 h 188531"/>
                  <a:gd name="connsiteX2" fmla="*/ 1674318 w 1749115"/>
                  <a:gd name="connsiteY2" fmla="*/ 149293 h 188531"/>
                  <a:gd name="connsiteX3" fmla="*/ 129232 w 1749115"/>
                  <a:gd name="connsiteY3" fmla="*/ 173698 h 188531"/>
                  <a:gd name="connsiteX4" fmla="*/ 160144 w 1749115"/>
                  <a:gd name="connsiteY4" fmla="*/ 31569 h 188531"/>
                  <a:gd name="connsiteX0" fmla="*/ 160144 w 1756854"/>
                  <a:gd name="connsiteY0" fmla="*/ 33704 h 190666"/>
                  <a:gd name="connsiteX1" fmla="*/ 1697097 w 1756854"/>
                  <a:gd name="connsiteY1" fmla="*/ 25569 h 190666"/>
                  <a:gd name="connsiteX2" fmla="*/ 1674318 w 1756854"/>
                  <a:gd name="connsiteY2" fmla="*/ 151428 h 190666"/>
                  <a:gd name="connsiteX3" fmla="*/ 129232 w 1756854"/>
                  <a:gd name="connsiteY3" fmla="*/ 175833 h 190666"/>
                  <a:gd name="connsiteX4" fmla="*/ 160144 w 1756854"/>
                  <a:gd name="connsiteY4" fmla="*/ 33704 h 190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6854" h="190666">
                    <a:moveTo>
                      <a:pt x="160144" y="33704"/>
                    </a:moveTo>
                    <a:cubicBezTo>
                      <a:pt x="421455" y="8660"/>
                      <a:pt x="1623881" y="-23434"/>
                      <a:pt x="1697097" y="25569"/>
                    </a:cubicBezTo>
                    <a:cubicBezTo>
                      <a:pt x="1770313" y="74572"/>
                      <a:pt x="1790821" y="106859"/>
                      <a:pt x="1674318" y="151428"/>
                    </a:cubicBezTo>
                    <a:cubicBezTo>
                      <a:pt x="1557815" y="195997"/>
                      <a:pt x="249803" y="200335"/>
                      <a:pt x="129232" y="175833"/>
                    </a:cubicBezTo>
                    <a:cubicBezTo>
                      <a:pt x="8661" y="151331"/>
                      <a:pt x="-101167" y="58748"/>
                      <a:pt x="160144" y="33704"/>
                    </a:cubicBezTo>
                    <a:close/>
                  </a:path>
                </a:pathLst>
              </a:cu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1" name="楕円 170">
                <a:extLst>
                  <a:ext uri="{FF2B5EF4-FFF2-40B4-BE49-F238E27FC236}">
                    <a16:creationId xmlns:a16="http://schemas.microsoft.com/office/drawing/2014/main" id="{7F723381-1D1E-EE54-893E-AE8CFD51FFE9}"/>
                  </a:ext>
                </a:extLst>
              </p:cNvPr>
              <p:cNvSpPr/>
              <p:nvPr/>
            </p:nvSpPr>
            <p:spPr>
              <a:xfrm>
                <a:off x="1901953" y="3783176"/>
                <a:ext cx="145302" cy="165681"/>
              </a:xfrm>
              <a:prstGeom prst="ellipse">
                <a:avLst/>
              </a:pr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2" name="楕円 171">
                <a:extLst>
                  <a:ext uri="{FF2B5EF4-FFF2-40B4-BE49-F238E27FC236}">
                    <a16:creationId xmlns:a16="http://schemas.microsoft.com/office/drawing/2014/main" id="{6189AAE2-14B4-9B8C-A7F5-2ABDCBBE2B33}"/>
                  </a:ext>
                </a:extLst>
              </p:cNvPr>
              <p:cNvSpPr/>
              <p:nvPr/>
            </p:nvSpPr>
            <p:spPr>
              <a:xfrm>
                <a:off x="1910544" y="4046968"/>
                <a:ext cx="145302" cy="165681"/>
              </a:xfrm>
              <a:prstGeom prst="ellipse">
                <a:avLst/>
              </a:prstGeom>
              <a:grpFill/>
              <a:ln w="12700" cap="rnd">
                <a:solidFill>
                  <a:schemeClr val="accent2">
                    <a:lumMod val="20000"/>
                    <a:lumOff val="80000"/>
                    <a:alpha val="80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4" name="フリーフォーム: 図形 263">
              <a:extLst>
                <a:ext uri="{FF2B5EF4-FFF2-40B4-BE49-F238E27FC236}">
                  <a16:creationId xmlns:a16="http://schemas.microsoft.com/office/drawing/2014/main" id="{BF68A425-0E23-E347-B410-FBBBA66A28BE}"/>
                </a:ext>
              </a:extLst>
            </p:cNvPr>
            <p:cNvSpPr/>
            <p:nvPr/>
          </p:nvSpPr>
          <p:spPr>
            <a:xfrm rot="10800000">
              <a:off x="2571783" y="651906"/>
              <a:ext cx="2346840" cy="650909"/>
            </a:xfrm>
            <a:custGeom>
              <a:avLst/>
              <a:gdLst>
                <a:gd name="connsiteX0" fmla="*/ 865277 w 983323"/>
                <a:gd name="connsiteY0" fmla="*/ 0 h 650909"/>
                <a:gd name="connsiteX1" fmla="*/ 983323 w 983323"/>
                <a:gd name="connsiteY1" fmla="*/ 0 h 650909"/>
                <a:gd name="connsiteX2" fmla="*/ 983323 w 983323"/>
                <a:gd name="connsiteY2" fmla="*/ 650909 h 650909"/>
                <a:gd name="connsiteX3" fmla="*/ 976613 w 983323"/>
                <a:gd name="connsiteY3" fmla="*/ 650220 h 650909"/>
                <a:gd name="connsiteX4" fmla="*/ 638586 w 983323"/>
                <a:gd name="connsiteY4" fmla="*/ 529926 h 650909"/>
                <a:gd name="connsiteX5" fmla="*/ 698836 w 983323"/>
                <a:gd name="connsiteY5" fmla="*/ 473458 h 650909"/>
                <a:gd name="connsiteX6" fmla="*/ 713180 w 983323"/>
                <a:gd name="connsiteY6" fmla="*/ 469433 h 650909"/>
                <a:gd name="connsiteX7" fmla="*/ 468260 w 983323"/>
                <a:gd name="connsiteY7" fmla="*/ 458702 h 650909"/>
                <a:gd name="connsiteX8" fmla="*/ 0 w 983323"/>
                <a:gd name="connsiteY8" fmla="*/ 305383 h 650909"/>
                <a:gd name="connsiteX9" fmla="*/ 766690 w 983323"/>
                <a:gd name="connsiteY9" fmla="*/ 138988 h 650909"/>
                <a:gd name="connsiteX10" fmla="*/ 912965 w 983323"/>
                <a:gd name="connsiteY10" fmla="*/ 145397 h 650909"/>
                <a:gd name="connsiteX11" fmla="*/ 836245 w 983323"/>
                <a:gd name="connsiteY11" fmla="*/ 124554 h 650909"/>
                <a:gd name="connsiteX12" fmla="*/ 757065 w 983323"/>
                <a:gd name="connsiteY12" fmla="*/ 66721 h 650909"/>
                <a:gd name="connsiteX13" fmla="*/ 836245 w 983323"/>
                <a:gd name="connsiteY13" fmla="*/ 8887 h 650909"/>
                <a:gd name="connsiteX14" fmla="*/ 865277 w 983323"/>
                <a:gd name="connsiteY14" fmla="*/ 0 h 650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83323" h="650909">
                  <a:moveTo>
                    <a:pt x="865277" y="0"/>
                  </a:moveTo>
                  <a:lnTo>
                    <a:pt x="983323" y="0"/>
                  </a:lnTo>
                  <a:lnTo>
                    <a:pt x="983323" y="650909"/>
                  </a:lnTo>
                  <a:lnTo>
                    <a:pt x="976613" y="650220"/>
                  </a:lnTo>
                  <a:cubicBezTo>
                    <a:pt x="772672" y="624150"/>
                    <a:pt x="638586" y="580001"/>
                    <a:pt x="638586" y="529926"/>
                  </a:cubicBezTo>
                  <a:cubicBezTo>
                    <a:pt x="638586" y="509896"/>
                    <a:pt x="660040" y="490815"/>
                    <a:pt x="698836" y="473458"/>
                  </a:cubicBezTo>
                  <a:lnTo>
                    <a:pt x="713180" y="469433"/>
                  </a:lnTo>
                  <a:lnTo>
                    <a:pt x="468260" y="458702"/>
                  </a:lnTo>
                  <a:cubicBezTo>
                    <a:pt x="193083" y="433441"/>
                    <a:pt x="0" y="374305"/>
                    <a:pt x="0" y="305383"/>
                  </a:cubicBezTo>
                  <a:cubicBezTo>
                    <a:pt x="0" y="213485"/>
                    <a:pt x="343259" y="138988"/>
                    <a:pt x="766690" y="138988"/>
                  </a:cubicBezTo>
                  <a:lnTo>
                    <a:pt x="912965" y="145397"/>
                  </a:lnTo>
                  <a:lnTo>
                    <a:pt x="836245" y="124554"/>
                  </a:lnTo>
                  <a:cubicBezTo>
                    <a:pt x="785260" y="106778"/>
                    <a:pt x="757065" y="87235"/>
                    <a:pt x="757065" y="66721"/>
                  </a:cubicBezTo>
                  <a:cubicBezTo>
                    <a:pt x="757065" y="46207"/>
                    <a:pt x="785259" y="26663"/>
                    <a:pt x="836245" y="8887"/>
                  </a:cubicBezTo>
                  <a:lnTo>
                    <a:pt x="865277" y="0"/>
                  </a:lnTo>
                  <a:close/>
                </a:path>
              </a:pathLst>
            </a:custGeom>
            <a:solidFill>
              <a:schemeClr val="bg1"/>
            </a:solidFill>
            <a:ln w="41275" cap="rnd">
              <a:solidFill>
                <a:schemeClr val="bg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/>
            </a:p>
          </p:txBody>
        </p:sp>
        <p:grpSp>
          <p:nvGrpSpPr>
            <p:cNvPr id="217" name="グループ化 216">
              <a:extLst>
                <a:ext uri="{FF2B5EF4-FFF2-40B4-BE49-F238E27FC236}">
                  <a16:creationId xmlns:a16="http://schemas.microsoft.com/office/drawing/2014/main" id="{6487E3C8-5013-AF66-AC96-123BA2FB0935}"/>
                </a:ext>
              </a:extLst>
            </p:cNvPr>
            <p:cNvGrpSpPr/>
            <p:nvPr/>
          </p:nvGrpSpPr>
          <p:grpSpPr>
            <a:xfrm>
              <a:off x="2759473" y="256708"/>
              <a:ext cx="1827913" cy="1953950"/>
              <a:chOff x="2167962" y="757368"/>
              <a:chExt cx="1694058" cy="1724068"/>
            </a:xfrm>
            <a:noFill/>
          </p:grpSpPr>
          <p:sp>
            <p:nvSpPr>
              <p:cNvPr id="218" name="テキスト ボックス 217">
                <a:extLst>
                  <a:ext uri="{FF2B5EF4-FFF2-40B4-BE49-F238E27FC236}">
                    <a16:creationId xmlns:a16="http://schemas.microsoft.com/office/drawing/2014/main" id="{3677F66B-CBBB-ECE5-8F19-5AE94D863157}"/>
                  </a:ext>
                </a:extLst>
              </p:cNvPr>
              <p:cNvSpPr txBox="1"/>
              <p:nvPr/>
            </p:nvSpPr>
            <p:spPr>
              <a:xfrm>
                <a:off x="2167962" y="757368"/>
                <a:ext cx="1694058" cy="1724068"/>
              </a:xfrm>
              <a:custGeom>
                <a:avLst/>
                <a:gdLst>
                  <a:gd name="connsiteX0" fmla="*/ 180110 w 1147877"/>
                  <a:gd name="connsiteY0" fmla="*/ 225 h 3288509"/>
                  <a:gd name="connsiteX1" fmla="*/ 245180 w 1147877"/>
                  <a:gd name="connsiteY1" fmla="*/ 5295 h 3288509"/>
                  <a:gd name="connsiteX2" fmla="*/ 258972 w 1147877"/>
                  <a:gd name="connsiteY2" fmla="*/ 7387 h 3288509"/>
                  <a:gd name="connsiteX3" fmla="*/ 271619 w 1147877"/>
                  <a:gd name="connsiteY3" fmla="*/ 8031 h 3288509"/>
                  <a:gd name="connsiteX4" fmla="*/ 558585 w 1147877"/>
                  <a:gd name="connsiteY4" fmla="*/ 16501 h 3288509"/>
                  <a:gd name="connsiteX5" fmla="*/ 578156 w 1147877"/>
                  <a:gd name="connsiteY5" fmla="*/ 15707 h 3288509"/>
                  <a:gd name="connsiteX6" fmla="*/ 729778 w 1147877"/>
                  <a:gd name="connsiteY6" fmla="*/ 1528 h 3288509"/>
                  <a:gd name="connsiteX7" fmla="*/ 870629 w 1147877"/>
                  <a:gd name="connsiteY7" fmla="*/ 13357 h 3288509"/>
                  <a:gd name="connsiteX8" fmla="*/ 987260 w 1147877"/>
                  <a:gd name="connsiteY8" fmla="*/ 25486 h 3288509"/>
                  <a:gd name="connsiteX9" fmla="*/ 1030689 w 1147877"/>
                  <a:gd name="connsiteY9" fmla="*/ 24181 h 3288509"/>
                  <a:gd name="connsiteX10" fmla="*/ 1123663 w 1147877"/>
                  <a:gd name="connsiteY10" fmla="*/ 16501 h 3288509"/>
                  <a:gd name="connsiteX11" fmla="*/ 1125768 w 1147877"/>
                  <a:gd name="connsiteY11" fmla="*/ 293042 h 3288509"/>
                  <a:gd name="connsiteX12" fmla="*/ 1121948 w 1147877"/>
                  <a:gd name="connsiteY12" fmla="*/ 316847 h 3288509"/>
                  <a:gd name="connsiteX13" fmla="*/ 1121850 w 1147877"/>
                  <a:gd name="connsiteY13" fmla="*/ 324134 h 3288509"/>
                  <a:gd name="connsiteX14" fmla="*/ 1123663 w 1147877"/>
                  <a:gd name="connsiteY14" fmla="*/ 461097 h 3288509"/>
                  <a:gd name="connsiteX15" fmla="*/ 1122458 w 1147877"/>
                  <a:gd name="connsiteY15" fmla="*/ 610616 h 3288509"/>
                  <a:gd name="connsiteX16" fmla="*/ 1122253 w 1147877"/>
                  <a:gd name="connsiteY16" fmla="*/ 615332 h 3288509"/>
                  <a:gd name="connsiteX17" fmla="*/ 1123663 w 1147877"/>
                  <a:gd name="connsiteY17" fmla="*/ 623754 h 3288509"/>
                  <a:gd name="connsiteX18" fmla="*/ 1123520 w 1147877"/>
                  <a:gd name="connsiteY18" fmla="*/ 1063140 h 3288509"/>
                  <a:gd name="connsiteX19" fmla="*/ 1123416 w 1147877"/>
                  <a:gd name="connsiteY19" fmla="*/ 1064731 h 3288509"/>
                  <a:gd name="connsiteX20" fmla="*/ 1123663 w 1147877"/>
                  <a:gd name="connsiteY20" fmla="*/ 1068350 h 3288509"/>
                  <a:gd name="connsiteX21" fmla="*/ 1128800 w 1147877"/>
                  <a:gd name="connsiteY21" fmla="*/ 1141620 h 3288509"/>
                  <a:gd name="connsiteX22" fmla="*/ 1126453 w 1147877"/>
                  <a:gd name="connsiteY22" fmla="*/ 1200737 h 3288509"/>
                  <a:gd name="connsiteX23" fmla="*/ 1127599 w 1147877"/>
                  <a:gd name="connsiteY23" fmla="*/ 1215040 h 3288509"/>
                  <a:gd name="connsiteX24" fmla="*/ 1110857 w 1147877"/>
                  <a:gd name="connsiteY24" fmla="*/ 1375402 h 3288509"/>
                  <a:gd name="connsiteX25" fmla="*/ 1103489 w 1147877"/>
                  <a:gd name="connsiteY25" fmla="*/ 1494119 h 3288509"/>
                  <a:gd name="connsiteX26" fmla="*/ 1106631 w 1147877"/>
                  <a:gd name="connsiteY26" fmla="*/ 1532224 h 3288509"/>
                  <a:gd name="connsiteX27" fmla="*/ 1123663 w 1147877"/>
                  <a:gd name="connsiteY27" fmla="*/ 1610540 h 3288509"/>
                  <a:gd name="connsiteX28" fmla="*/ 1139485 w 1147877"/>
                  <a:gd name="connsiteY28" fmla="*/ 1685123 h 3288509"/>
                  <a:gd name="connsiteX29" fmla="*/ 1142172 w 1147877"/>
                  <a:gd name="connsiteY29" fmla="*/ 1741864 h 3288509"/>
                  <a:gd name="connsiteX30" fmla="*/ 1146000 w 1147877"/>
                  <a:gd name="connsiteY30" fmla="*/ 1778015 h 3288509"/>
                  <a:gd name="connsiteX31" fmla="*/ 1127860 w 1147877"/>
                  <a:gd name="connsiteY31" fmla="*/ 1994239 h 3288509"/>
                  <a:gd name="connsiteX32" fmla="*/ 1124578 w 1147877"/>
                  <a:gd name="connsiteY32" fmla="*/ 2092747 h 3288509"/>
                  <a:gd name="connsiteX33" fmla="*/ 1138204 w 1147877"/>
                  <a:gd name="connsiteY33" fmla="*/ 2168425 h 3288509"/>
                  <a:gd name="connsiteX34" fmla="*/ 1123663 w 1147877"/>
                  <a:gd name="connsiteY34" fmla="*/ 2629857 h 3288509"/>
                  <a:gd name="connsiteX35" fmla="*/ 1134174 w 1147877"/>
                  <a:gd name="connsiteY35" fmla="*/ 2708920 h 3288509"/>
                  <a:gd name="connsiteX36" fmla="*/ 1134547 w 1147877"/>
                  <a:gd name="connsiteY36" fmla="*/ 2720533 h 3288509"/>
                  <a:gd name="connsiteX37" fmla="*/ 1135835 w 1147877"/>
                  <a:gd name="connsiteY37" fmla="*/ 2727412 h 3288509"/>
                  <a:gd name="connsiteX38" fmla="*/ 1123663 w 1147877"/>
                  <a:gd name="connsiteY38" fmla="*/ 3269641 h 3288509"/>
                  <a:gd name="connsiteX39" fmla="*/ 602905 w 1147877"/>
                  <a:gd name="connsiteY39" fmla="*/ 3269641 h 3288509"/>
                  <a:gd name="connsiteX40" fmla="*/ 15667 w 1147877"/>
                  <a:gd name="connsiteY40" fmla="*/ 3269641 h 3288509"/>
                  <a:gd name="connsiteX41" fmla="*/ 22656 w 1147877"/>
                  <a:gd name="connsiteY41" fmla="*/ 2985607 h 3288509"/>
                  <a:gd name="connsiteX42" fmla="*/ 26316 w 1147877"/>
                  <a:gd name="connsiteY42" fmla="*/ 2925429 h 3288509"/>
                  <a:gd name="connsiteX43" fmla="*/ 15667 w 1147877"/>
                  <a:gd name="connsiteY43" fmla="*/ 2792514 h 3288509"/>
                  <a:gd name="connsiteX44" fmla="*/ 6360 w 1147877"/>
                  <a:gd name="connsiteY44" fmla="*/ 2681966 h 3288509"/>
                  <a:gd name="connsiteX45" fmla="*/ 3672 w 1147877"/>
                  <a:gd name="connsiteY45" fmla="*/ 2668825 h 3288509"/>
                  <a:gd name="connsiteX46" fmla="*/ 7864 w 1147877"/>
                  <a:gd name="connsiteY46" fmla="*/ 2455926 h 3288509"/>
                  <a:gd name="connsiteX47" fmla="*/ 15397 w 1147877"/>
                  <a:gd name="connsiteY47" fmla="*/ 2356730 h 3288509"/>
                  <a:gd name="connsiteX48" fmla="*/ 15667 w 1147877"/>
                  <a:gd name="connsiteY48" fmla="*/ 2282855 h 3288509"/>
                  <a:gd name="connsiteX49" fmla="*/ 13452 w 1147877"/>
                  <a:gd name="connsiteY49" fmla="*/ 2123259 h 3288509"/>
                  <a:gd name="connsiteX50" fmla="*/ 5975 w 1147877"/>
                  <a:gd name="connsiteY50" fmla="*/ 2023758 h 3288509"/>
                  <a:gd name="connsiteX51" fmla="*/ 14116 w 1147877"/>
                  <a:gd name="connsiteY51" fmla="*/ 1785228 h 3288509"/>
                  <a:gd name="connsiteX52" fmla="*/ 15404 w 1147877"/>
                  <a:gd name="connsiteY52" fmla="*/ 1667205 h 3288509"/>
                  <a:gd name="connsiteX53" fmla="*/ 11453 w 1147877"/>
                  <a:gd name="connsiteY53" fmla="*/ 1541198 h 3288509"/>
                  <a:gd name="connsiteX54" fmla="*/ 15667 w 1147877"/>
                  <a:gd name="connsiteY54" fmla="*/ 1133412 h 3288509"/>
                  <a:gd name="connsiteX55" fmla="*/ 17109 w 1147877"/>
                  <a:gd name="connsiteY55" fmla="*/ 1044378 h 3288509"/>
                  <a:gd name="connsiteX56" fmla="*/ 15667 w 1147877"/>
                  <a:gd name="connsiteY56" fmla="*/ 1035818 h 3288509"/>
                  <a:gd name="connsiteX57" fmla="*/ 17946 w 1147877"/>
                  <a:gd name="connsiteY57" fmla="*/ 668300 h 3288509"/>
                  <a:gd name="connsiteX58" fmla="*/ 21624 w 1147877"/>
                  <a:gd name="connsiteY58" fmla="*/ 637801 h 3288509"/>
                  <a:gd name="connsiteX59" fmla="*/ 15667 w 1147877"/>
                  <a:gd name="connsiteY59" fmla="*/ 558691 h 3288509"/>
                  <a:gd name="connsiteX60" fmla="*/ 15667 w 1147877"/>
                  <a:gd name="connsiteY60" fmla="*/ 16501 h 3288509"/>
                  <a:gd name="connsiteX61" fmla="*/ 180110 w 1147877"/>
                  <a:gd name="connsiteY61" fmla="*/ 225 h 328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147877" h="3288509">
                    <a:moveTo>
                      <a:pt x="180110" y="225"/>
                    </a:moveTo>
                    <a:cubicBezTo>
                      <a:pt x="203232" y="854"/>
                      <a:pt x="224685" y="2747"/>
                      <a:pt x="245180" y="5295"/>
                    </a:cubicBezTo>
                    <a:lnTo>
                      <a:pt x="258972" y="7387"/>
                    </a:lnTo>
                    <a:lnTo>
                      <a:pt x="271619" y="8031"/>
                    </a:lnTo>
                    <a:cubicBezTo>
                      <a:pt x="346178" y="15069"/>
                      <a:pt x="425907" y="24930"/>
                      <a:pt x="558585" y="16501"/>
                    </a:cubicBezTo>
                    <a:lnTo>
                      <a:pt x="578156" y="15707"/>
                    </a:lnTo>
                    <a:lnTo>
                      <a:pt x="729778" y="1528"/>
                    </a:lnTo>
                    <a:cubicBezTo>
                      <a:pt x="779534" y="2406"/>
                      <a:pt x="826080" y="7750"/>
                      <a:pt x="870629" y="13357"/>
                    </a:cubicBezTo>
                    <a:lnTo>
                      <a:pt x="987260" y="25486"/>
                    </a:lnTo>
                    <a:lnTo>
                      <a:pt x="1030689" y="24181"/>
                    </a:lnTo>
                    <a:lnTo>
                      <a:pt x="1123663" y="16501"/>
                    </a:lnTo>
                    <a:cubicBezTo>
                      <a:pt x="1158489" y="109770"/>
                      <a:pt x="1142479" y="196891"/>
                      <a:pt x="1125768" y="293042"/>
                    </a:cubicBezTo>
                    <a:lnTo>
                      <a:pt x="1121948" y="316847"/>
                    </a:lnTo>
                    <a:lnTo>
                      <a:pt x="1121850" y="324134"/>
                    </a:lnTo>
                    <a:cubicBezTo>
                      <a:pt x="1121711" y="366178"/>
                      <a:pt x="1122134" y="411585"/>
                      <a:pt x="1123663" y="461097"/>
                    </a:cubicBezTo>
                    <a:cubicBezTo>
                      <a:pt x="1125192" y="510610"/>
                      <a:pt x="1124275" y="560468"/>
                      <a:pt x="1122458" y="610616"/>
                    </a:cubicBezTo>
                    <a:lnTo>
                      <a:pt x="1122253" y="615332"/>
                    </a:lnTo>
                    <a:lnTo>
                      <a:pt x="1123663" y="623754"/>
                    </a:lnTo>
                    <a:cubicBezTo>
                      <a:pt x="1171692" y="817829"/>
                      <a:pt x="1135479" y="953139"/>
                      <a:pt x="1123520" y="1063140"/>
                    </a:cubicBezTo>
                    <a:lnTo>
                      <a:pt x="1123416" y="1064731"/>
                    </a:lnTo>
                    <a:lnTo>
                      <a:pt x="1123663" y="1068350"/>
                    </a:lnTo>
                    <a:cubicBezTo>
                      <a:pt x="1127028" y="1094053"/>
                      <a:pt x="1128564" y="1118350"/>
                      <a:pt x="1128800" y="1141620"/>
                    </a:cubicBezTo>
                    <a:lnTo>
                      <a:pt x="1126453" y="1200737"/>
                    </a:lnTo>
                    <a:lnTo>
                      <a:pt x="1127599" y="1215040"/>
                    </a:lnTo>
                    <a:cubicBezTo>
                      <a:pt x="1127794" y="1264912"/>
                      <a:pt x="1118125" y="1317428"/>
                      <a:pt x="1110857" y="1375402"/>
                    </a:cubicBezTo>
                    <a:lnTo>
                      <a:pt x="1103489" y="1494119"/>
                    </a:lnTo>
                    <a:lnTo>
                      <a:pt x="1106631" y="1532224"/>
                    </a:lnTo>
                    <a:cubicBezTo>
                      <a:pt x="1110266" y="1556936"/>
                      <a:pt x="1115767" y="1582914"/>
                      <a:pt x="1123663" y="1610540"/>
                    </a:cubicBezTo>
                    <a:cubicBezTo>
                      <a:pt x="1131559" y="1638166"/>
                      <a:pt x="1136600" y="1662770"/>
                      <a:pt x="1139485" y="1685123"/>
                    </a:cubicBezTo>
                    <a:lnTo>
                      <a:pt x="1142172" y="1741864"/>
                    </a:lnTo>
                    <a:lnTo>
                      <a:pt x="1146000" y="1778015"/>
                    </a:lnTo>
                    <a:cubicBezTo>
                      <a:pt x="1149881" y="1857050"/>
                      <a:pt x="1135772" y="1919197"/>
                      <a:pt x="1127860" y="1994239"/>
                    </a:cubicBezTo>
                    <a:lnTo>
                      <a:pt x="1124578" y="2092747"/>
                    </a:lnTo>
                    <a:lnTo>
                      <a:pt x="1138204" y="2168425"/>
                    </a:lnTo>
                    <a:cubicBezTo>
                      <a:pt x="1158011" y="2346256"/>
                      <a:pt x="1088249" y="2456141"/>
                      <a:pt x="1123663" y="2629857"/>
                    </a:cubicBezTo>
                    <a:cubicBezTo>
                      <a:pt x="1128722" y="2654674"/>
                      <a:pt x="1132094" y="2681215"/>
                      <a:pt x="1134174" y="2708920"/>
                    </a:cubicBezTo>
                    <a:lnTo>
                      <a:pt x="1134547" y="2720533"/>
                    </a:lnTo>
                    <a:lnTo>
                      <a:pt x="1135835" y="2727412"/>
                    </a:lnTo>
                    <a:cubicBezTo>
                      <a:pt x="1154268" y="2893641"/>
                      <a:pt x="1108844" y="3150551"/>
                      <a:pt x="1123663" y="3269641"/>
                    </a:cubicBezTo>
                    <a:cubicBezTo>
                      <a:pt x="988507" y="3319595"/>
                      <a:pt x="752125" y="3252608"/>
                      <a:pt x="602905" y="3269641"/>
                    </a:cubicBezTo>
                    <a:cubicBezTo>
                      <a:pt x="453685" y="3286674"/>
                      <a:pt x="230689" y="3269300"/>
                      <a:pt x="15667" y="3269641"/>
                    </a:cubicBezTo>
                    <a:cubicBezTo>
                      <a:pt x="2348" y="3179930"/>
                      <a:pt x="13667" y="3080612"/>
                      <a:pt x="22656" y="2985607"/>
                    </a:cubicBezTo>
                    <a:lnTo>
                      <a:pt x="26316" y="2925429"/>
                    </a:lnTo>
                    <a:lnTo>
                      <a:pt x="15667" y="2792514"/>
                    </a:lnTo>
                    <a:lnTo>
                      <a:pt x="6360" y="2681966"/>
                    </a:lnTo>
                    <a:lnTo>
                      <a:pt x="3672" y="2668825"/>
                    </a:lnTo>
                    <a:cubicBezTo>
                      <a:pt x="-3749" y="2606216"/>
                      <a:pt x="1326" y="2532555"/>
                      <a:pt x="7864" y="2455926"/>
                    </a:cubicBezTo>
                    <a:lnTo>
                      <a:pt x="15397" y="2356730"/>
                    </a:lnTo>
                    <a:lnTo>
                      <a:pt x="15667" y="2282855"/>
                    </a:lnTo>
                    <a:lnTo>
                      <a:pt x="13452" y="2123259"/>
                    </a:lnTo>
                    <a:lnTo>
                      <a:pt x="5975" y="2023758"/>
                    </a:lnTo>
                    <a:cubicBezTo>
                      <a:pt x="4382" y="1943555"/>
                      <a:pt x="10714" y="1871289"/>
                      <a:pt x="14116" y="1785228"/>
                    </a:cubicBezTo>
                    <a:lnTo>
                      <a:pt x="15404" y="1667205"/>
                    </a:lnTo>
                    <a:lnTo>
                      <a:pt x="11453" y="1541198"/>
                    </a:lnTo>
                    <a:cubicBezTo>
                      <a:pt x="10495" y="1421504"/>
                      <a:pt x="17451" y="1330852"/>
                      <a:pt x="15667" y="1133412"/>
                    </a:cubicBezTo>
                    <a:lnTo>
                      <a:pt x="17109" y="1044378"/>
                    </a:lnTo>
                    <a:lnTo>
                      <a:pt x="15667" y="1035818"/>
                    </a:lnTo>
                    <a:cubicBezTo>
                      <a:pt x="-6923" y="925912"/>
                      <a:pt x="2764" y="799786"/>
                      <a:pt x="17946" y="668300"/>
                    </a:cubicBezTo>
                    <a:lnTo>
                      <a:pt x="21624" y="637801"/>
                    </a:lnTo>
                    <a:lnTo>
                      <a:pt x="15667" y="558691"/>
                    </a:lnTo>
                    <a:cubicBezTo>
                      <a:pt x="-11047" y="339565"/>
                      <a:pt x="24641" y="148168"/>
                      <a:pt x="15667" y="16501"/>
                    </a:cubicBezTo>
                    <a:cubicBezTo>
                      <a:pt x="80949" y="2769"/>
                      <a:pt x="133867" y="-1032"/>
                      <a:pt x="180110" y="225"/>
                    </a:cubicBezTo>
                    <a:close/>
                  </a:path>
                </a:pathLst>
              </a:custGeom>
              <a:solidFill>
                <a:schemeClr val="bg1"/>
              </a:solidFill>
              <a:ln w="152400" cmpd="thinThick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 vert="eaVert" wrap="square" rtlCol="0">
                <a:noAutofit/>
              </a:bodyPr>
              <a:lstStyle/>
              <a:p>
                <a:endParaRPr kumimoji="1" lang="ja-JP" altLang="en-US" sz="6000" b="1" dirty="0">
                  <a:latin typeface="HGS行書体" panose="03000600000000000000" pitchFamily="66" charset="-128"/>
                  <a:ea typeface="HGS行書体" panose="03000600000000000000" pitchFamily="66" charset="-128"/>
                </a:endParaRPr>
              </a:p>
            </p:txBody>
          </p:sp>
          <p:grpSp>
            <p:nvGrpSpPr>
              <p:cNvPr id="219" name="グループ化 218">
                <a:extLst>
                  <a:ext uri="{FF2B5EF4-FFF2-40B4-BE49-F238E27FC236}">
                    <a16:creationId xmlns:a16="http://schemas.microsoft.com/office/drawing/2014/main" id="{5C91E602-0475-007F-5A83-321AEC3F06E3}"/>
                  </a:ext>
                </a:extLst>
              </p:cNvPr>
              <p:cNvGrpSpPr/>
              <p:nvPr/>
            </p:nvGrpSpPr>
            <p:grpSpPr>
              <a:xfrm>
                <a:off x="2365572" y="882500"/>
                <a:ext cx="1354460" cy="1473803"/>
                <a:chOff x="1340829" y="3121634"/>
                <a:chExt cx="1354460" cy="1473803"/>
              </a:xfrm>
              <a:grpFill/>
            </p:grpSpPr>
            <p:sp>
              <p:nvSpPr>
                <p:cNvPr id="220" name="テキスト ボックス 219">
                  <a:extLst>
                    <a:ext uri="{FF2B5EF4-FFF2-40B4-BE49-F238E27FC236}">
                      <a16:creationId xmlns:a16="http://schemas.microsoft.com/office/drawing/2014/main" id="{4205A2AC-C381-67EF-36F9-9A43477989E4}"/>
                    </a:ext>
                  </a:extLst>
                </p:cNvPr>
                <p:cNvSpPr txBox="1"/>
                <p:nvPr/>
              </p:nvSpPr>
              <p:spPr>
                <a:xfrm>
                  <a:off x="1340829" y="3121634"/>
                  <a:ext cx="680986" cy="6591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986" h="659136">
                      <a:moveTo>
                        <a:pt x="362773" y="405180"/>
                      </a:moveTo>
                      <a:lnTo>
                        <a:pt x="396282" y="411728"/>
                      </a:lnTo>
                      <a:cubicBezTo>
                        <a:pt x="480423" y="422813"/>
                        <a:pt x="546385" y="450115"/>
                        <a:pt x="594168" y="493635"/>
                      </a:cubicBezTo>
                      <a:cubicBezTo>
                        <a:pt x="640928" y="535961"/>
                        <a:pt x="669867" y="577195"/>
                        <a:pt x="680986" y="617339"/>
                      </a:cubicBezTo>
                      <a:lnTo>
                        <a:pt x="676995" y="645681"/>
                      </a:lnTo>
                      <a:cubicBezTo>
                        <a:pt x="661954" y="654651"/>
                        <a:pt x="648227" y="659136"/>
                        <a:pt x="635812" y="659136"/>
                      </a:cubicBezTo>
                      <a:lnTo>
                        <a:pt x="629417" y="659136"/>
                      </a:lnTo>
                      <a:cubicBezTo>
                        <a:pt x="614751" y="659136"/>
                        <a:pt x="587432" y="648035"/>
                        <a:pt x="547459" y="625831"/>
                      </a:cubicBezTo>
                      <a:cubicBezTo>
                        <a:pt x="505645" y="602605"/>
                        <a:pt x="484737" y="583642"/>
                        <a:pt x="484737" y="568942"/>
                      </a:cubicBezTo>
                      <a:lnTo>
                        <a:pt x="537534" y="568942"/>
                      </a:lnTo>
                      <a:cubicBezTo>
                        <a:pt x="538728" y="566929"/>
                        <a:pt x="537244" y="564184"/>
                        <a:pt x="533083" y="560705"/>
                      </a:cubicBezTo>
                      <a:cubicBezTo>
                        <a:pt x="477319" y="512478"/>
                        <a:pt x="420549" y="460637"/>
                        <a:pt x="362773" y="405180"/>
                      </a:cubicBezTo>
                      <a:close/>
                      <a:moveTo>
                        <a:pt x="361523" y="72"/>
                      </a:moveTo>
                      <a:cubicBezTo>
                        <a:pt x="372093" y="865"/>
                        <a:pt x="386664" y="8257"/>
                        <a:pt x="405235" y="22249"/>
                      </a:cubicBezTo>
                      <a:cubicBezTo>
                        <a:pt x="428530" y="36233"/>
                        <a:pt x="440177" y="57174"/>
                        <a:pt x="440177" y="85074"/>
                      </a:cubicBezTo>
                      <a:cubicBezTo>
                        <a:pt x="435266" y="107140"/>
                        <a:pt x="426552" y="144248"/>
                        <a:pt x="414035" y="196397"/>
                      </a:cubicBezTo>
                      <a:lnTo>
                        <a:pt x="405134" y="218374"/>
                      </a:lnTo>
                      <a:lnTo>
                        <a:pt x="406617" y="217539"/>
                      </a:lnTo>
                      <a:cubicBezTo>
                        <a:pt x="408646" y="216558"/>
                        <a:pt x="412125" y="215087"/>
                        <a:pt x="417053" y="213126"/>
                      </a:cubicBezTo>
                      <a:cubicBezTo>
                        <a:pt x="424284" y="210227"/>
                        <a:pt x="430849" y="198955"/>
                        <a:pt x="436750" y="179310"/>
                      </a:cubicBezTo>
                      <a:cubicBezTo>
                        <a:pt x="440263" y="172250"/>
                        <a:pt x="457708" y="165138"/>
                        <a:pt x="489086" y="157976"/>
                      </a:cubicBezTo>
                      <a:cubicBezTo>
                        <a:pt x="503343" y="164695"/>
                        <a:pt x="519304" y="170050"/>
                        <a:pt x="536971" y="174040"/>
                      </a:cubicBezTo>
                      <a:cubicBezTo>
                        <a:pt x="576637" y="188331"/>
                        <a:pt x="598960" y="205367"/>
                        <a:pt x="603939" y="225149"/>
                      </a:cubicBezTo>
                      <a:cubicBezTo>
                        <a:pt x="603939" y="244896"/>
                        <a:pt x="589922" y="260091"/>
                        <a:pt x="561886" y="270732"/>
                      </a:cubicBezTo>
                      <a:cubicBezTo>
                        <a:pt x="506566" y="291742"/>
                        <a:pt x="464137" y="306714"/>
                        <a:pt x="434601" y="315650"/>
                      </a:cubicBezTo>
                      <a:cubicBezTo>
                        <a:pt x="409055" y="324211"/>
                        <a:pt x="387210" y="331271"/>
                        <a:pt x="369065" y="336830"/>
                      </a:cubicBezTo>
                      <a:cubicBezTo>
                        <a:pt x="322681" y="408454"/>
                        <a:pt x="283049" y="462393"/>
                        <a:pt x="250170" y="498648"/>
                      </a:cubicBezTo>
                      <a:cubicBezTo>
                        <a:pt x="229093" y="524910"/>
                        <a:pt x="201159" y="549996"/>
                        <a:pt x="166371" y="573904"/>
                      </a:cubicBezTo>
                      <a:cubicBezTo>
                        <a:pt x="143485" y="592219"/>
                        <a:pt x="117138" y="601377"/>
                        <a:pt x="87329" y="601377"/>
                      </a:cubicBezTo>
                      <a:cubicBezTo>
                        <a:pt x="39068" y="603526"/>
                        <a:pt x="9959" y="584170"/>
                        <a:pt x="0" y="543311"/>
                      </a:cubicBezTo>
                      <a:cubicBezTo>
                        <a:pt x="5320" y="532533"/>
                        <a:pt x="15927" y="530896"/>
                        <a:pt x="31821" y="538399"/>
                      </a:cubicBezTo>
                      <a:cubicBezTo>
                        <a:pt x="40927" y="541605"/>
                        <a:pt x="45208" y="543822"/>
                        <a:pt x="44662" y="545050"/>
                      </a:cubicBezTo>
                      <a:cubicBezTo>
                        <a:pt x="95822" y="525848"/>
                        <a:pt x="139188" y="494283"/>
                        <a:pt x="174761" y="450354"/>
                      </a:cubicBezTo>
                      <a:cubicBezTo>
                        <a:pt x="208322" y="404208"/>
                        <a:pt x="229263" y="373785"/>
                        <a:pt x="237585" y="359085"/>
                      </a:cubicBezTo>
                      <a:cubicBezTo>
                        <a:pt x="206548" y="355504"/>
                        <a:pt x="167957" y="328440"/>
                        <a:pt x="121811" y="277894"/>
                      </a:cubicBezTo>
                      <a:cubicBezTo>
                        <a:pt x="111238" y="262205"/>
                        <a:pt x="113506" y="254361"/>
                        <a:pt x="128615" y="254361"/>
                      </a:cubicBezTo>
                      <a:cubicBezTo>
                        <a:pt x="136255" y="254361"/>
                        <a:pt x="146811" y="256595"/>
                        <a:pt x="160283" y="261063"/>
                      </a:cubicBezTo>
                      <a:cubicBezTo>
                        <a:pt x="171879" y="263007"/>
                        <a:pt x="183799" y="263979"/>
                        <a:pt x="196043" y="263979"/>
                      </a:cubicBezTo>
                      <a:cubicBezTo>
                        <a:pt x="220771" y="263979"/>
                        <a:pt x="251125" y="259238"/>
                        <a:pt x="287108" y="249757"/>
                      </a:cubicBezTo>
                      <a:lnTo>
                        <a:pt x="314631" y="170459"/>
                      </a:lnTo>
                      <a:lnTo>
                        <a:pt x="317803" y="148307"/>
                      </a:lnTo>
                      <a:cubicBezTo>
                        <a:pt x="315757" y="124364"/>
                        <a:pt x="310726" y="102383"/>
                        <a:pt x="302711" y="82362"/>
                      </a:cubicBezTo>
                      <a:cubicBezTo>
                        <a:pt x="291388" y="59749"/>
                        <a:pt x="285726" y="41605"/>
                        <a:pt x="285726" y="27928"/>
                      </a:cubicBezTo>
                      <a:lnTo>
                        <a:pt x="292275" y="21380"/>
                      </a:lnTo>
                      <a:cubicBezTo>
                        <a:pt x="317275" y="14559"/>
                        <a:pt x="337278" y="7925"/>
                        <a:pt x="352285" y="1479"/>
                      </a:cubicBezTo>
                      <a:cubicBezTo>
                        <a:pt x="354920" y="276"/>
                        <a:pt x="357999" y="-193"/>
                        <a:pt x="361523" y="72"/>
                      </a:cubicBezTo>
                      <a:close/>
                    </a:path>
                  </a:pathLst>
                </a:custGeom>
                <a:solidFill>
                  <a:srgbClr val="640000">
                    <a:alpha val="80000"/>
                  </a:srgbClr>
                </a:solidFill>
                <a:ln cmpd="sng">
                  <a:solidFill>
                    <a:srgbClr val="640000"/>
                  </a:solidFill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kumimoji="1" lang="en-US" altLang="ja-JP" sz="6600" b="1" spc="-300" dirty="0">
                    <a:latin typeface="HGP行書体" panose="03000600000000000000" pitchFamily="66" charset="-128"/>
                    <a:ea typeface="HGP行書体" panose="03000600000000000000" pitchFamily="66" charset="-128"/>
                  </a:endParaRPr>
                </a:p>
              </p:txBody>
            </p:sp>
            <p:sp>
              <p:nvSpPr>
                <p:cNvPr id="221" name="テキスト ボックス 220">
                  <a:extLst>
                    <a:ext uri="{FF2B5EF4-FFF2-40B4-BE49-F238E27FC236}">
                      <a16:creationId xmlns:a16="http://schemas.microsoft.com/office/drawing/2014/main" id="{BF9DF6CD-B3D2-3B97-3767-660D91AF4FD6}"/>
                    </a:ext>
                  </a:extLst>
                </p:cNvPr>
                <p:cNvSpPr txBox="1"/>
                <p:nvPr/>
              </p:nvSpPr>
              <p:spPr>
                <a:xfrm>
                  <a:off x="1975240" y="3139214"/>
                  <a:ext cx="689477" cy="6744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477" h="674489">
                      <a:moveTo>
                        <a:pt x="146054" y="474011"/>
                      </a:moveTo>
                      <a:cubicBezTo>
                        <a:pt x="148565" y="474256"/>
                        <a:pt x="150904" y="475018"/>
                        <a:pt x="153069" y="476297"/>
                      </a:cubicBezTo>
                      <a:cubicBezTo>
                        <a:pt x="240689" y="504776"/>
                        <a:pt x="298943" y="553446"/>
                        <a:pt x="327831" y="622307"/>
                      </a:cubicBezTo>
                      <a:cubicBezTo>
                        <a:pt x="327831" y="636256"/>
                        <a:pt x="317599" y="646164"/>
                        <a:pt x="297135" y="652030"/>
                      </a:cubicBezTo>
                      <a:cubicBezTo>
                        <a:pt x="245430" y="652030"/>
                        <a:pt x="202490" y="626945"/>
                        <a:pt x="168315" y="576774"/>
                      </a:cubicBezTo>
                      <a:cubicBezTo>
                        <a:pt x="135300" y="523944"/>
                        <a:pt x="118792" y="493606"/>
                        <a:pt x="118792" y="485761"/>
                      </a:cubicBezTo>
                      <a:cubicBezTo>
                        <a:pt x="129434" y="477192"/>
                        <a:pt x="138521" y="473275"/>
                        <a:pt x="146054" y="474011"/>
                      </a:cubicBezTo>
                      <a:close/>
                      <a:moveTo>
                        <a:pt x="456302" y="409537"/>
                      </a:moveTo>
                      <a:cubicBezTo>
                        <a:pt x="466246" y="409424"/>
                        <a:pt x="475947" y="409917"/>
                        <a:pt x="485403" y="411017"/>
                      </a:cubicBezTo>
                      <a:cubicBezTo>
                        <a:pt x="531412" y="413302"/>
                        <a:pt x="564598" y="424626"/>
                        <a:pt x="584959" y="444987"/>
                      </a:cubicBezTo>
                      <a:cubicBezTo>
                        <a:pt x="599727" y="461904"/>
                        <a:pt x="596692" y="480577"/>
                        <a:pt x="575853" y="501007"/>
                      </a:cubicBezTo>
                      <a:cubicBezTo>
                        <a:pt x="553240" y="525871"/>
                        <a:pt x="526211" y="556771"/>
                        <a:pt x="494765" y="593708"/>
                      </a:cubicBezTo>
                      <a:cubicBezTo>
                        <a:pt x="507282" y="601280"/>
                        <a:pt x="520703" y="611017"/>
                        <a:pt x="535027" y="622920"/>
                      </a:cubicBezTo>
                      <a:cubicBezTo>
                        <a:pt x="542429" y="634312"/>
                        <a:pt x="542087" y="646164"/>
                        <a:pt x="534004" y="658476"/>
                      </a:cubicBezTo>
                      <a:cubicBezTo>
                        <a:pt x="525716" y="666696"/>
                        <a:pt x="512483" y="672034"/>
                        <a:pt x="494304" y="674489"/>
                      </a:cubicBezTo>
                      <a:lnTo>
                        <a:pt x="418128" y="661495"/>
                      </a:lnTo>
                      <a:lnTo>
                        <a:pt x="346657" y="630799"/>
                      </a:lnTo>
                      <a:lnTo>
                        <a:pt x="328393" y="605270"/>
                      </a:lnTo>
                      <a:cubicBezTo>
                        <a:pt x="325631" y="595516"/>
                        <a:pt x="326893" y="586290"/>
                        <a:pt x="332179" y="577593"/>
                      </a:cubicBezTo>
                      <a:lnTo>
                        <a:pt x="353922" y="563115"/>
                      </a:lnTo>
                      <a:cubicBezTo>
                        <a:pt x="377660" y="545857"/>
                        <a:pt x="395481" y="533255"/>
                        <a:pt x="407384" y="525308"/>
                      </a:cubicBezTo>
                      <a:cubicBezTo>
                        <a:pt x="419117" y="515553"/>
                        <a:pt x="428854" y="505407"/>
                        <a:pt x="436596" y="494868"/>
                      </a:cubicBezTo>
                      <a:cubicBezTo>
                        <a:pt x="435027" y="492617"/>
                        <a:pt x="427984" y="492566"/>
                        <a:pt x="415467" y="494714"/>
                      </a:cubicBezTo>
                      <a:cubicBezTo>
                        <a:pt x="340467" y="509687"/>
                        <a:pt x="297271" y="517173"/>
                        <a:pt x="285880" y="517173"/>
                      </a:cubicBezTo>
                      <a:cubicBezTo>
                        <a:pt x="278240" y="517173"/>
                        <a:pt x="265348" y="513626"/>
                        <a:pt x="247203" y="506532"/>
                      </a:cubicBezTo>
                      <a:cubicBezTo>
                        <a:pt x="268144" y="471709"/>
                        <a:pt x="305815" y="445175"/>
                        <a:pt x="360215" y="426928"/>
                      </a:cubicBezTo>
                      <a:cubicBezTo>
                        <a:pt x="394441" y="415673"/>
                        <a:pt x="426470" y="409876"/>
                        <a:pt x="456302" y="409537"/>
                      </a:cubicBezTo>
                      <a:close/>
                      <a:moveTo>
                        <a:pt x="313915" y="0"/>
                      </a:moveTo>
                      <a:lnTo>
                        <a:pt x="330849" y="0"/>
                      </a:lnTo>
                      <a:cubicBezTo>
                        <a:pt x="355269" y="0"/>
                        <a:pt x="377012" y="8339"/>
                        <a:pt x="396078" y="25017"/>
                      </a:cubicBezTo>
                      <a:cubicBezTo>
                        <a:pt x="414768" y="39069"/>
                        <a:pt x="424113" y="54980"/>
                        <a:pt x="424113" y="72749"/>
                      </a:cubicBezTo>
                      <a:cubicBezTo>
                        <a:pt x="419850" y="128309"/>
                        <a:pt x="417718" y="163063"/>
                        <a:pt x="417718" y="177013"/>
                      </a:cubicBezTo>
                      <a:lnTo>
                        <a:pt x="493690" y="179827"/>
                      </a:lnTo>
                      <a:cubicBezTo>
                        <a:pt x="511767" y="177814"/>
                        <a:pt x="533919" y="175717"/>
                        <a:pt x="560147" y="173534"/>
                      </a:cubicBezTo>
                      <a:cubicBezTo>
                        <a:pt x="611648" y="169100"/>
                        <a:pt x="653633" y="184141"/>
                        <a:pt x="686102" y="218657"/>
                      </a:cubicBezTo>
                      <a:cubicBezTo>
                        <a:pt x="691218" y="228479"/>
                        <a:pt x="690519" y="237330"/>
                        <a:pt x="684004" y="245209"/>
                      </a:cubicBezTo>
                      <a:cubicBezTo>
                        <a:pt x="665416" y="259192"/>
                        <a:pt x="649420" y="267446"/>
                        <a:pt x="636017" y="269970"/>
                      </a:cubicBezTo>
                      <a:cubicBezTo>
                        <a:pt x="617701" y="267821"/>
                        <a:pt x="592360" y="263268"/>
                        <a:pt x="559993" y="256310"/>
                      </a:cubicBezTo>
                      <a:cubicBezTo>
                        <a:pt x="509482" y="246181"/>
                        <a:pt x="469714" y="242173"/>
                        <a:pt x="440689" y="244288"/>
                      </a:cubicBezTo>
                      <a:lnTo>
                        <a:pt x="409840" y="244288"/>
                      </a:lnTo>
                      <a:cubicBezTo>
                        <a:pt x="406531" y="265570"/>
                        <a:pt x="406497" y="282589"/>
                        <a:pt x="409737" y="295345"/>
                      </a:cubicBezTo>
                      <a:cubicBezTo>
                        <a:pt x="409499" y="295345"/>
                        <a:pt x="413643" y="296419"/>
                        <a:pt x="422169" y="298568"/>
                      </a:cubicBezTo>
                      <a:cubicBezTo>
                        <a:pt x="434618" y="298568"/>
                        <a:pt x="450631" y="305901"/>
                        <a:pt x="470208" y="320567"/>
                      </a:cubicBezTo>
                      <a:cubicBezTo>
                        <a:pt x="478019" y="329469"/>
                        <a:pt x="477814" y="341627"/>
                        <a:pt x="469594" y="357044"/>
                      </a:cubicBezTo>
                      <a:cubicBezTo>
                        <a:pt x="431668" y="383817"/>
                        <a:pt x="398278" y="402780"/>
                        <a:pt x="369424" y="413933"/>
                      </a:cubicBezTo>
                      <a:cubicBezTo>
                        <a:pt x="346879" y="422153"/>
                        <a:pt x="316081" y="432777"/>
                        <a:pt x="277029" y="445806"/>
                      </a:cubicBezTo>
                      <a:cubicBezTo>
                        <a:pt x="262773" y="450581"/>
                        <a:pt x="252831" y="447443"/>
                        <a:pt x="247203" y="436392"/>
                      </a:cubicBezTo>
                      <a:lnTo>
                        <a:pt x="282503" y="406617"/>
                      </a:lnTo>
                      <a:cubicBezTo>
                        <a:pt x="258288" y="400649"/>
                        <a:pt x="235368" y="389001"/>
                        <a:pt x="213745" y="371675"/>
                      </a:cubicBezTo>
                      <a:cubicBezTo>
                        <a:pt x="203922" y="361921"/>
                        <a:pt x="204672" y="352968"/>
                        <a:pt x="215996" y="344816"/>
                      </a:cubicBezTo>
                      <a:cubicBezTo>
                        <a:pt x="244372" y="333902"/>
                        <a:pt x="267207" y="324608"/>
                        <a:pt x="284498" y="316934"/>
                      </a:cubicBezTo>
                      <a:cubicBezTo>
                        <a:pt x="291763" y="305986"/>
                        <a:pt x="296453" y="284994"/>
                        <a:pt x="298567" y="253957"/>
                      </a:cubicBezTo>
                      <a:cubicBezTo>
                        <a:pt x="266166" y="255969"/>
                        <a:pt x="239256" y="261853"/>
                        <a:pt x="217837" y="271607"/>
                      </a:cubicBezTo>
                      <a:cubicBezTo>
                        <a:pt x="185402" y="285522"/>
                        <a:pt x="162073" y="292480"/>
                        <a:pt x="147851" y="292480"/>
                      </a:cubicBezTo>
                      <a:cubicBezTo>
                        <a:pt x="133629" y="292480"/>
                        <a:pt x="111101" y="286972"/>
                        <a:pt x="80269" y="275956"/>
                      </a:cubicBezTo>
                      <a:cubicBezTo>
                        <a:pt x="42854" y="262756"/>
                        <a:pt x="16098" y="246897"/>
                        <a:pt x="0" y="228377"/>
                      </a:cubicBezTo>
                      <a:lnTo>
                        <a:pt x="40518" y="218401"/>
                      </a:lnTo>
                      <a:cubicBezTo>
                        <a:pt x="138983" y="205577"/>
                        <a:pt x="227131" y="194168"/>
                        <a:pt x="304962" y="184175"/>
                      </a:cubicBezTo>
                      <a:lnTo>
                        <a:pt x="304962" y="75819"/>
                      </a:lnTo>
                      <a:lnTo>
                        <a:pt x="300153" y="61341"/>
                      </a:lnTo>
                      <a:cubicBezTo>
                        <a:pt x="275528" y="45686"/>
                        <a:pt x="263216" y="33510"/>
                        <a:pt x="263216" y="24813"/>
                      </a:cubicBezTo>
                      <a:cubicBezTo>
                        <a:pt x="268946" y="13421"/>
                        <a:pt x="285846" y="5150"/>
                        <a:pt x="313915" y="0"/>
                      </a:cubicBezTo>
                      <a:close/>
                    </a:path>
                  </a:pathLst>
                </a:custGeom>
                <a:solidFill>
                  <a:srgbClr val="640000">
                    <a:alpha val="80000"/>
                  </a:srgbClr>
                </a:solidFill>
                <a:ln cmpd="sng">
                  <a:solidFill>
                    <a:srgbClr val="640000"/>
                  </a:solidFill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kumimoji="1" lang="en-US" altLang="ja-JP" sz="6600" b="1" spc="-300" dirty="0">
                    <a:latin typeface="HGP行書体" panose="03000600000000000000" pitchFamily="66" charset="-128"/>
                    <a:ea typeface="HGP行書体" panose="03000600000000000000" pitchFamily="66" charset="-128"/>
                  </a:endParaRPr>
                </a:p>
              </p:txBody>
            </p:sp>
            <p:sp>
              <p:nvSpPr>
                <p:cNvPr id="222" name="テキスト ボックス 221">
                  <a:extLst>
                    <a:ext uri="{FF2B5EF4-FFF2-40B4-BE49-F238E27FC236}">
                      <a16:creationId xmlns:a16="http://schemas.microsoft.com/office/drawing/2014/main" id="{0E0F70EF-1916-DF67-F75A-3246920AB713}"/>
                    </a:ext>
                  </a:extLst>
                </p:cNvPr>
                <p:cNvSpPr txBox="1"/>
                <p:nvPr/>
              </p:nvSpPr>
              <p:spPr>
                <a:xfrm>
                  <a:off x="1340829" y="3844995"/>
                  <a:ext cx="716286" cy="737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6286" h="737370">
                      <a:moveTo>
                        <a:pt x="465501" y="372750"/>
                      </a:moveTo>
                      <a:cubicBezTo>
                        <a:pt x="450358" y="380168"/>
                        <a:pt x="435522" y="387219"/>
                        <a:pt x="420992" y="393904"/>
                      </a:cubicBezTo>
                      <a:lnTo>
                        <a:pt x="403462" y="401692"/>
                      </a:lnTo>
                      <a:lnTo>
                        <a:pt x="414035" y="400248"/>
                      </a:lnTo>
                      <a:cubicBezTo>
                        <a:pt x="431634" y="397366"/>
                        <a:pt x="448789" y="394066"/>
                        <a:pt x="465501" y="390349"/>
                      </a:cubicBezTo>
                      <a:close/>
                      <a:moveTo>
                        <a:pt x="176552" y="356685"/>
                      </a:moveTo>
                      <a:cubicBezTo>
                        <a:pt x="164512" y="382231"/>
                        <a:pt x="148584" y="402439"/>
                        <a:pt x="128768" y="417310"/>
                      </a:cubicBezTo>
                      <a:cubicBezTo>
                        <a:pt x="133441" y="413933"/>
                        <a:pt x="148397" y="405441"/>
                        <a:pt x="173636" y="391832"/>
                      </a:cubicBezTo>
                      <a:cubicBezTo>
                        <a:pt x="175580" y="378258"/>
                        <a:pt x="176552" y="366542"/>
                        <a:pt x="176552" y="356685"/>
                      </a:cubicBezTo>
                      <a:close/>
                      <a:moveTo>
                        <a:pt x="215279" y="179775"/>
                      </a:moveTo>
                      <a:cubicBezTo>
                        <a:pt x="230798" y="179775"/>
                        <a:pt x="244065" y="183919"/>
                        <a:pt x="255082" y="192207"/>
                      </a:cubicBezTo>
                      <a:cubicBezTo>
                        <a:pt x="262926" y="200018"/>
                        <a:pt x="266848" y="212211"/>
                        <a:pt x="266848" y="228786"/>
                      </a:cubicBezTo>
                      <a:cubicBezTo>
                        <a:pt x="260300" y="259312"/>
                        <a:pt x="253871" y="296641"/>
                        <a:pt x="247561" y="340775"/>
                      </a:cubicBezTo>
                      <a:lnTo>
                        <a:pt x="245165" y="354697"/>
                      </a:lnTo>
                      <a:lnTo>
                        <a:pt x="252741" y="346876"/>
                      </a:lnTo>
                      <a:cubicBezTo>
                        <a:pt x="260236" y="340455"/>
                        <a:pt x="272425" y="331822"/>
                        <a:pt x="289307" y="320976"/>
                      </a:cubicBezTo>
                      <a:cubicBezTo>
                        <a:pt x="271197" y="363166"/>
                        <a:pt x="254877" y="393589"/>
                        <a:pt x="240348" y="412245"/>
                      </a:cubicBezTo>
                      <a:cubicBezTo>
                        <a:pt x="238574" y="419339"/>
                        <a:pt x="236647" y="441491"/>
                        <a:pt x="234567" y="478701"/>
                      </a:cubicBezTo>
                      <a:cubicBezTo>
                        <a:pt x="236715" y="523006"/>
                        <a:pt x="238915" y="555185"/>
                        <a:pt x="241166" y="575240"/>
                      </a:cubicBezTo>
                      <a:lnTo>
                        <a:pt x="241166" y="616525"/>
                      </a:lnTo>
                      <a:cubicBezTo>
                        <a:pt x="241166" y="653019"/>
                        <a:pt x="225682" y="668930"/>
                        <a:pt x="194713" y="664257"/>
                      </a:cubicBezTo>
                      <a:cubicBezTo>
                        <a:pt x="177046" y="649080"/>
                        <a:pt x="165791" y="634244"/>
                        <a:pt x="160948" y="619748"/>
                      </a:cubicBezTo>
                      <a:cubicBezTo>
                        <a:pt x="156378" y="605969"/>
                        <a:pt x="154092" y="589598"/>
                        <a:pt x="154092" y="570635"/>
                      </a:cubicBezTo>
                      <a:cubicBezTo>
                        <a:pt x="158356" y="540621"/>
                        <a:pt x="162636" y="521334"/>
                        <a:pt x="166934" y="512774"/>
                      </a:cubicBezTo>
                      <a:cubicBezTo>
                        <a:pt x="168545" y="503181"/>
                        <a:pt x="169552" y="490740"/>
                        <a:pt x="169955" y="475449"/>
                      </a:cubicBezTo>
                      <a:lnTo>
                        <a:pt x="170154" y="459416"/>
                      </a:lnTo>
                      <a:lnTo>
                        <a:pt x="146140" y="481173"/>
                      </a:lnTo>
                      <a:cubicBezTo>
                        <a:pt x="121462" y="501029"/>
                        <a:pt x="94798" y="515178"/>
                        <a:pt x="66149" y="523619"/>
                      </a:cubicBezTo>
                      <a:cubicBezTo>
                        <a:pt x="42991" y="530031"/>
                        <a:pt x="28069" y="528906"/>
                        <a:pt x="21384" y="520243"/>
                      </a:cubicBezTo>
                      <a:cubicBezTo>
                        <a:pt x="9276" y="508101"/>
                        <a:pt x="3223" y="496829"/>
                        <a:pt x="3223" y="486426"/>
                      </a:cubicBezTo>
                      <a:cubicBezTo>
                        <a:pt x="1074" y="469544"/>
                        <a:pt x="20327" y="441133"/>
                        <a:pt x="60982" y="401194"/>
                      </a:cubicBezTo>
                      <a:cubicBezTo>
                        <a:pt x="131991" y="324932"/>
                        <a:pt x="172732" y="275307"/>
                        <a:pt x="183202" y="252320"/>
                      </a:cubicBezTo>
                      <a:lnTo>
                        <a:pt x="189393" y="233391"/>
                      </a:lnTo>
                      <a:lnTo>
                        <a:pt x="188932" y="231498"/>
                      </a:lnTo>
                      <a:lnTo>
                        <a:pt x="181361" y="236818"/>
                      </a:lnTo>
                      <a:cubicBezTo>
                        <a:pt x="107657" y="291048"/>
                        <a:pt x="63318" y="318162"/>
                        <a:pt x="48345" y="318162"/>
                      </a:cubicBezTo>
                      <a:cubicBezTo>
                        <a:pt x="27097" y="318162"/>
                        <a:pt x="13455" y="312159"/>
                        <a:pt x="7418" y="300154"/>
                      </a:cubicBezTo>
                      <a:cubicBezTo>
                        <a:pt x="2472" y="287807"/>
                        <a:pt x="0" y="274489"/>
                        <a:pt x="0" y="260198"/>
                      </a:cubicBezTo>
                      <a:cubicBezTo>
                        <a:pt x="0" y="233868"/>
                        <a:pt x="22305" y="213473"/>
                        <a:pt x="66916" y="199011"/>
                      </a:cubicBezTo>
                      <a:cubicBezTo>
                        <a:pt x="73397" y="212586"/>
                        <a:pt x="78052" y="221146"/>
                        <a:pt x="80883" y="224694"/>
                      </a:cubicBezTo>
                      <a:cubicBezTo>
                        <a:pt x="126620" y="203923"/>
                        <a:pt x="156429" y="191235"/>
                        <a:pt x="170310" y="186631"/>
                      </a:cubicBezTo>
                      <a:cubicBezTo>
                        <a:pt x="183987" y="182060"/>
                        <a:pt x="198977" y="179775"/>
                        <a:pt x="215279" y="179775"/>
                      </a:cubicBezTo>
                      <a:close/>
                      <a:moveTo>
                        <a:pt x="183356" y="25682"/>
                      </a:moveTo>
                      <a:cubicBezTo>
                        <a:pt x="209822" y="21385"/>
                        <a:pt x="238813" y="35949"/>
                        <a:pt x="270327" y="69373"/>
                      </a:cubicBezTo>
                      <a:cubicBezTo>
                        <a:pt x="276569" y="76501"/>
                        <a:pt x="275392" y="89530"/>
                        <a:pt x="266797" y="108459"/>
                      </a:cubicBezTo>
                      <a:cubicBezTo>
                        <a:pt x="238796" y="113438"/>
                        <a:pt x="216610" y="114820"/>
                        <a:pt x="200239" y="112603"/>
                      </a:cubicBezTo>
                      <a:cubicBezTo>
                        <a:pt x="181139" y="105440"/>
                        <a:pt x="158441" y="91968"/>
                        <a:pt x="132145" y="72187"/>
                      </a:cubicBezTo>
                      <a:cubicBezTo>
                        <a:pt x="118946" y="59601"/>
                        <a:pt x="115211" y="49233"/>
                        <a:pt x="120941" y="41081"/>
                      </a:cubicBezTo>
                      <a:cubicBezTo>
                        <a:pt x="136323" y="30815"/>
                        <a:pt x="157128" y="25682"/>
                        <a:pt x="183356" y="25682"/>
                      </a:cubicBezTo>
                      <a:close/>
                      <a:moveTo>
                        <a:pt x="584448" y="0"/>
                      </a:moveTo>
                      <a:cubicBezTo>
                        <a:pt x="640212" y="0"/>
                        <a:pt x="668094" y="20379"/>
                        <a:pt x="668094" y="61136"/>
                      </a:cubicBezTo>
                      <a:cubicBezTo>
                        <a:pt x="668094" y="83953"/>
                        <a:pt x="639666" y="113575"/>
                        <a:pt x="582811" y="150000"/>
                      </a:cubicBezTo>
                      <a:cubicBezTo>
                        <a:pt x="568298" y="158288"/>
                        <a:pt x="556915" y="163839"/>
                        <a:pt x="548661" y="166653"/>
                      </a:cubicBezTo>
                      <a:lnTo>
                        <a:pt x="547490" y="166906"/>
                      </a:lnTo>
                      <a:lnTo>
                        <a:pt x="557205" y="166921"/>
                      </a:lnTo>
                      <a:cubicBezTo>
                        <a:pt x="565732" y="166930"/>
                        <a:pt x="574813" y="166934"/>
                        <a:pt x="584448" y="166934"/>
                      </a:cubicBezTo>
                      <a:cubicBezTo>
                        <a:pt x="607026" y="166934"/>
                        <a:pt x="622169" y="170805"/>
                        <a:pt x="629877" y="178548"/>
                      </a:cubicBezTo>
                      <a:cubicBezTo>
                        <a:pt x="638233" y="189905"/>
                        <a:pt x="634806" y="201041"/>
                        <a:pt x="619594" y="211955"/>
                      </a:cubicBezTo>
                      <a:cubicBezTo>
                        <a:pt x="588796" y="226314"/>
                        <a:pt x="565382" y="240621"/>
                        <a:pt x="549352" y="254878"/>
                      </a:cubicBezTo>
                      <a:cubicBezTo>
                        <a:pt x="549352" y="258425"/>
                        <a:pt x="549352" y="263694"/>
                        <a:pt x="549352" y="270686"/>
                      </a:cubicBezTo>
                      <a:cubicBezTo>
                        <a:pt x="587142" y="274677"/>
                        <a:pt x="609141" y="279775"/>
                        <a:pt x="615348" y="285983"/>
                      </a:cubicBezTo>
                      <a:cubicBezTo>
                        <a:pt x="622715" y="298909"/>
                        <a:pt x="619202" y="310403"/>
                        <a:pt x="604809" y="320464"/>
                      </a:cubicBezTo>
                      <a:cubicBezTo>
                        <a:pt x="579741" y="332981"/>
                        <a:pt x="559942" y="344697"/>
                        <a:pt x="545413" y="355611"/>
                      </a:cubicBezTo>
                      <a:lnTo>
                        <a:pt x="542906" y="372903"/>
                      </a:lnTo>
                      <a:cubicBezTo>
                        <a:pt x="542906" y="379076"/>
                        <a:pt x="542906" y="383186"/>
                        <a:pt x="542906" y="385233"/>
                      </a:cubicBezTo>
                      <a:lnTo>
                        <a:pt x="615330" y="385184"/>
                      </a:lnTo>
                      <a:lnTo>
                        <a:pt x="613430" y="383698"/>
                      </a:lnTo>
                      <a:cubicBezTo>
                        <a:pt x="610752" y="380492"/>
                        <a:pt x="607452" y="374574"/>
                        <a:pt x="603530" y="365945"/>
                      </a:cubicBezTo>
                      <a:cubicBezTo>
                        <a:pt x="678701" y="391321"/>
                        <a:pt x="716286" y="414922"/>
                        <a:pt x="716286" y="436750"/>
                      </a:cubicBezTo>
                      <a:cubicBezTo>
                        <a:pt x="716286" y="450939"/>
                        <a:pt x="706634" y="459568"/>
                        <a:pt x="687330" y="462637"/>
                      </a:cubicBezTo>
                      <a:cubicBezTo>
                        <a:pt x="630713" y="451928"/>
                        <a:pt x="582572" y="446573"/>
                        <a:pt x="542906" y="446573"/>
                      </a:cubicBezTo>
                      <a:lnTo>
                        <a:pt x="545976" y="552167"/>
                      </a:lnTo>
                      <a:cubicBezTo>
                        <a:pt x="548227" y="615059"/>
                        <a:pt x="549352" y="654094"/>
                        <a:pt x="549352" y="669271"/>
                      </a:cubicBezTo>
                      <a:cubicBezTo>
                        <a:pt x="547203" y="675683"/>
                        <a:pt x="546129" y="681890"/>
                        <a:pt x="546129" y="687893"/>
                      </a:cubicBezTo>
                      <a:cubicBezTo>
                        <a:pt x="543742" y="702286"/>
                        <a:pt x="538830" y="716884"/>
                        <a:pt x="531395" y="731686"/>
                      </a:cubicBezTo>
                      <a:cubicBezTo>
                        <a:pt x="523073" y="738507"/>
                        <a:pt x="511989" y="739189"/>
                        <a:pt x="498141" y="733732"/>
                      </a:cubicBezTo>
                      <a:cubicBezTo>
                        <a:pt x="480713" y="716304"/>
                        <a:pt x="470890" y="669851"/>
                        <a:pt x="468673" y="594373"/>
                      </a:cubicBezTo>
                      <a:cubicBezTo>
                        <a:pt x="466559" y="521385"/>
                        <a:pt x="465501" y="473193"/>
                        <a:pt x="465501" y="449796"/>
                      </a:cubicBezTo>
                      <a:cubicBezTo>
                        <a:pt x="408885" y="458323"/>
                        <a:pt x="356378" y="467941"/>
                        <a:pt x="307981" y="478650"/>
                      </a:cubicBezTo>
                      <a:lnTo>
                        <a:pt x="292889" y="474097"/>
                      </a:lnTo>
                      <a:cubicBezTo>
                        <a:pt x="277404" y="454656"/>
                        <a:pt x="273653" y="437364"/>
                        <a:pt x="281634" y="422221"/>
                      </a:cubicBezTo>
                      <a:cubicBezTo>
                        <a:pt x="313898" y="413012"/>
                        <a:pt x="341405" y="404264"/>
                        <a:pt x="364154" y="395976"/>
                      </a:cubicBezTo>
                      <a:cubicBezTo>
                        <a:pt x="398056" y="379025"/>
                        <a:pt x="431838" y="363780"/>
                        <a:pt x="465501" y="350239"/>
                      </a:cubicBezTo>
                      <a:lnTo>
                        <a:pt x="407896" y="350239"/>
                      </a:lnTo>
                      <a:cubicBezTo>
                        <a:pt x="388625" y="350239"/>
                        <a:pt x="375239" y="347750"/>
                        <a:pt x="367735" y="342770"/>
                      </a:cubicBezTo>
                      <a:cubicBezTo>
                        <a:pt x="356651" y="338302"/>
                        <a:pt x="349505" y="334533"/>
                        <a:pt x="346299" y="331464"/>
                      </a:cubicBezTo>
                      <a:cubicBezTo>
                        <a:pt x="340160" y="318094"/>
                        <a:pt x="341473" y="311409"/>
                        <a:pt x="350239" y="311409"/>
                      </a:cubicBezTo>
                      <a:cubicBezTo>
                        <a:pt x="415109" y="305338"/>
                        <a:pt x="454724" y="296010"/>
                        <a:pt x="469083" y="283425"/>
                      </a:cubicBezTo>
                      <a:lnTo>
                        <a:pt x="471896" y="282862"/>
                      </a:lnTo>
                      <a:cubicBezTo>
                        <a:pt x="471521" y="282862"/>
                        <a:pt x="465109" y="283919"/>
                        <a:pt x="452660" y="286034"/>
                      </a:cubicBezTo>
                      <a:cubicBezTo>
                        <a:pt x="463063" y="267855"/>
                        <a:pt x="469475" y="257555"/>
                        <a:pt x="471896" y="255134"/>
                      </a:cubicBezTo>
                      <a:cubicBezTo>
                        <a:pt x="471896" y="252064"/>
                        <a:pt x="471896" y="250597"/>
                        <a:pt x="471896" y="250734"/>
                      </a:cubicBezTo>
                      <a:cubicBezTo>
                        <a:pt x="450102" y="250734"/>
                        <a:pt x="424181" y="249574"/>
                        <a:pt x="394134" y="247255"/>
                      </a:cubicBezTo>
                      <a:cubicBezTo>
                        <a:pt x="368929" y="221880"/>
                        <a:pt x="369458" y="199830"/>
                        <a:pt x="395720" y="181105"/>
                      </a:cubicBezTo>
                      <a:cubicBezTo>
                        <a:pt x="467411" y="153752"/>
                        <a:pt x="524557" y="112364"/>
                        <a:pt x="567156" y="56941"/>
                      </a:cubicBezTo>
                      <a:cubicBezTo>
                        <a:pt x="576433" y="47971"/>
                        <a:pt x="577712" y="41030"/>
                        <a:pt x="570993" y="36119"/>
                      </a:cubicBezTo>
                      <a:cubicBezTo>
                        <a:pt x="567539" y="32666"/>
                        <a:pt x="560134" y="30507"/>
                        <a:pt x="548777" y="29644"/>
                      </a:cubicBezTo>
                      <a:lnTo>
                        <a:pt x="546719" y="29574"/>
                      </a:lnTo>
                      <a:lnTo>
                        <a:pt x="539785" y="39956"/>
                      </a:lnTo>
                      <a:cubicBezTo>
                        <a:pt x="496436" y="61614"/>
                        <a:pt x="466439" y="81310"/>
                        <a:pt x="449795" y="99045"/>
                      </a:cubicBezTo>
                      <a:cubicBezTo>
                        <a:pt x="454093" y="114018"/>
                        <a:pt x="440535" y="128206"/>
                        <a:pt x="409123" y="141610"/>
                      </a:cubicBezTo>
                      <a:cubicBezTo>
                        <a:pt x="375699" y="136733"/>
                        <a:pt x="351705" y="114871"/>
                        <a:pt x="337142" y="76024"/>
                      </a:cubicBezTo>
                      <a:cubicBezTo>
                        <a:pt x="334959" y="65178"/>
                        <a:pt x="345788" y="49983"/>
                        <a:pt x="369628" y="30440"/>
                      </a:cubicBezTo>
                      <a:cubicBezTo>
                        <a:pt x="398209" y="10113"/>
                        <a:pt x="419492" y="15996"/>
                        <a:pt x="433475" y="48090"/>
                      </a:cubicBezTo>
                      <a:cubicBezTo>
                        <a:pt x="461682" y="39734"/>
                        <a:pt x="492684" y="29212"/>
                        <a:pt x="526484" y="16525"/>
                      </a:cubicBezTo>
                      <a:lnTo>
                        <a:pt x="536102" y="14564"/>
                      </a:lnTo>
                      <a:lnTo>
                        <a:pt x="536102" y="13097"/>
                      </a:lnTo>
                      <a:cubicBezTo>
                        <a:pt x="553462" y="4366"/>
                        <a:pt x="569577" y="0"/>
                        <a:pt x="584448" y="0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mpd="sng">
                  <a:solidFill>
                    <a:schemeClr val="bg2">
                      <a:lumMod val="25000"/>
                    </a:schemeClr>
                  </a:solidFill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kumimoji="1" lang="ja-JP" altLang="en-US" sz="6600" b="1" spc="-300" dirty="0">
                    <a:latin typeface="HGP行書体" panose="03000600000000000000" pitchFamily="66" charset="-128"/>
                    <a:ea typeface="HGP行書体" panose="03000600000000000000" pitchFamily="66" charset="-128"/>
                  </a:endParaRPr>
                </a:p>
              </p:txBody>
            </p:sp>
            <p:sp>
              <p:nvSpPr>
                <p:cNvPr id="223" name="テキスト ボックス 222">
                  <a:extLst>
                    <a:ext uri="{FF2B5EF4-FFF2-40B4-BE49-F238E27FC236}">
                      <a16:creationId xmlns:a16="http://schemas.microsoft.com/office/drawing/2014/main" id="{A26219DF-2DD4-831A-262F-9BBB2807466A}"/>
                    </a:ext>
                  </a:extLst>
                </p:cNvPr>
                <p:cNvSpPr txBox="1"/>
                <p:nvPr/>
              </p:nvSpPr>
              <p:spPr>
                <a:xfrm>
                  <a:off x="1996900" y="3863353"/>
                  <a:ext cx="698389" cy="7320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8389" h="732084">
                      <a:moveTo>
                        <a:pt x="258984" y="549137"/>
                      </a:moveTo>
                      <a:lnTo>
                        <a:pt x="255147" y="554406"/>
                      </a:lnTo>
                      <a:cubicBezTo>
                        <a:pt x="256034" y="556299"/>
                        <a:pt x="257445" y="558955"/>
                        <a:pt x="259381" y="562374"/>
                      </a:cubicBezTo>
                      <a:lnTo>
                        <a:pt x="264511" y="571096"/>
                      </a:lnTo>
                      <a:lnTo>
                        <a:pt x="267665" y="560887"/>
                      </a:lnTo>
                      <a:cubicBezTo>
                        <a:pt x="268669" y="557961"/>
                        <a:pt x="269574" y="555676"/>
                        <a:pt x="270380" y="554035"/>
                      </a:cubicBezTo>
                      <a:lnTo>
                        <a:pt x="272137" y="551552"/>
                      </a:lnTo>
                      <a:close/>
                      <a:moveTo>
                        <a:pt x="502314" y="310097"/>
                      </a:moveTo>
                      <a:cubicBezTo>
                        <a:pt x="486929" y="309989"/>
                        <a:pt x="472081" y="310070"/>
                        <a:pt x="457772" y="310339"/>
                      </a:cubicBezTo>
                      <a:lnTo>
                        <a:pt x="432698" y="311174"/>
                      </a:lnTo>
                      <a:lnTo>
                        <a:pt x="438837" y="314004"/>
                      </a:lnTo>
                      <a:cubicBezTo>
                        <a:pt x="444003" y="316734"/>
                        <a:pt x="449486" y="319958"/>
                        <a:pt x="455284" y="323676"/>
                      </a:cubicBezTo>
                      <a:cubicBezTo>
                        <a:pt x="460946" y="329372"/>
                        <a:pt x="463776" y="332697"/>
                        <a:pt x="463776" y="333652"/>
                      </a:cubicBezTo>
                      <a:cubicBezTo>
                        <a:pt x="506682" y="327820"/>
                        <a:pt x="535451" y="320265"/>
                        <a:pt x="550083" y="310988"/>
                      </a:cubicBezTo>
                      <a:cubicBezTo>
                        <a:pt x="533622" y="310502"/>
                        <a:pt x="517699" y="310205"/>
                        <a:pt x="502314" y="310097"/>
                      </a:cubicBezTo>
                      <a:close/>
                      <a:moveTo>
                        <a:pt x="352888" y="2"/>
                      </a:moveTo>
                      <a:cubicBezTo>
                        <a:pt x="359351" y="44"/>
                        <a:pt x="366590" y="1234"/>
                        <a:pt x="374605" y="3570"/>
                      </a:cubicBezTo>
                      <a:cubicBezTo>
                        <a:pt x="398991" y="18202"/>
                        <a:pt x="414782" y="33908"/>
                        <a:pt x="421979" y="50688"/>
                      </a:cubicBezTo>
                      <a:cubicBezTo>
                        <a:pt x="426310" y="68150"/>
                        <a:pt x="426345" y="91837"/>
                        <a:pt x="422081" y="121749"/>
                      </a:cubicBezTo>
                      <a:cubicBezTo>
                        <a:pt x="434087" y="115337"/>
                        <a:pt x="448139" y="114450"/>
                        <a:pt x="464237" y="119088"/>
                      </a:cubicBezTo>
                      <a:cubicBezTo>
                        <a:pt x="478868" y="126421"/>
                        <a:pt x="496416" y="138052"/>
                        <a:pt x="516880" y="153979"/>
                      </a:cubicBezTo>
                      <a:cubicBezTo>
                        <a:pt x="522167" y="164007"/>
                        <a:pt x="521331" y="173164"/>
                        <a:pt x="514373" y="181452"/>
                      </a:cubicBezTo>
                      <a:cubicBezTo>
                        <a:pt x="501413" y="187932"/>
                        <a:pt x="484240" y="195930"/>
                        <a:pt x="462856" y="205446"/>
                      </a:cubicBezTo>
                      <a:cubicBezTo>
                        <a:pt x="437480" y="209709"/>
                        <a:pt x="422576" y="212932"/>
                        <a:pt x="418142" y="215115"/>
                      </a:cubicBezTo>
                      <a:lnTo>
                        <a:pt x="415635" y="240235"/>
                      </a:lnTo>
                      <a:lnTo>
                        <a:pt x="415635" y="247550"/>
                      </a:lnTo>
                      <a:lnTo>
                        <a:pt x="477283" y="250262"/>
                      </a:lnTo>
                      <a:cubicBezTo>
                        <a:pt x="530761" y="250262"/>
                        <a:pt x="579261" y="254610"/>
                        <a:pt x="622781" y="263308"/>
                      </a:cubicBezTo>
                      <a:cubicBezTo>
                        <a:pt x="656000" y="270368"/>
                        <a:pt x="679755" y="283464"/>
                        <a:pt x="694046" y="302598"/>
                      </a:cubicBezTo>
                      <a:cubicBezTo>
                        <a:pt x="703187" y="321050"/>
                        <a:pt x="697900" y="333550"/>
                        <a:pt x="678187" y="340098"/>
                      </a:cubicBezTo>
                      <a:cubicBezTo>
                        <a:pt x="642818" y="346715"/>
                        <a:pt x="601839" y="351080"/>
                        <a:pt x="555250" y="353195"/>
                      </a:cubicBezTo>
                      <a:cubicBezTo>
                        <a:pt x="520836" y="357493"/>
                        <a:pt x="490345" y="360494"/>
                        <a:pt x="463776" y="362199"/>
                      </a:cubicBezTo>
                      <a:lnTo>
                        <a:pt x="466079" y="366906"/>
                      </a:lnTo>
                      <a:cubicBezTo>
                        <a:pt x="478084" y="368372"/>
                        <a:pt x="492085" y="370248"/>
                        <a:pt x="508081" y="372533"/>
                      </a:cubicBezTo>
                      <a:cubicBezTo>
                        <a:pt x="518347" y="375091"/>
                        <a:pt x="532535" y="383175"/>
                        <a:pt x="550646" y="396783"/>
                      </a:cubicBezTo>
                      <a:cubicBezTo>
                        <a:pt x="563367" y="406128"/>
                        <a:pt x="564629" y="417315"/>
                        <a:pt x="554431" y="430344"/>
                      </a:cubicBezTo>
                      <a:cubicBezTo>
                        <a:pt x="522508" y="430344"/>
                        <a:pt x="492989" y="432134"/>
                        <a:pt x="465874" y="435716"/>
                      </a:cubicBezTo>
                      <a:cubicBezTo>
                        <a:pt x="464476" y="446971"/>
                        <a:pt x="463776" y="461739"/>
                        <a:pt x="463776" y="480020"/>
                      </a:cubicBezTo>
                      <a:cubicBezTo>
                        <a:pt x="465823" y="508703"/>
                        <a:pt x="467937" y="551166"/>
                        <a:pt x="470120" y="607407"/>
                      </a:cubicBezTo>
                      <a:lnTo>
                        <a:pt x="463418" y="677292"/>
                      </a:lnTo>
                      <a:cubicBezTo>
                        <a:pt x="449025" y="703690"/>
                        <a:pt x="436611" y="719515"/>
                        <a:pt x="426174" y="724768"/>
                      </a:cubicBezTo>
                      <a:cubicBezTo>
                        <a:pt x="416385" y="729645"/>
                        <a:pt x="407467" y="732084"/>
                        <a:pt x="399418" y="732084"/>
                      </a:cubicBezTo>
                      <a:cubicBezTo>
                        <a:pt x="384172" y="732084"/>
                        <a:pt x="346263" y="708550"/>
                        <a:pt x="285690" y="661483"/>
                      </a:cubicBezTo>
                      <a:cubicBezTo>
                        <a:pt x="222252" y="615371"/>
                        <a:pt x="191607" y="574563"/>
                        <a:pt x="193756" y="539058"/>
                      </a:cubicBezTo>
                      <a:cubicBezTo>
                        <a:pt x="198667" y="511978"/>
                        <a:pt x="211679" y="497141"/>
                        <a:pt x="232791" y="494549"/>
                      </a:cubicBezTo>
                      <a:cubicBezTo>
                        <a:pt x="250730" y="490047"/>
                        <a:pt x="273087" y="487796"/>
                        <a:pt x="299861" y="487796"/>
                      </a:cubicBezTo>
                      <a:cubicBezTo>
                        <a:pt x="322439" y="487796"/>
                        <a:pt x="340806" y="494873"/>
                        <a:pt x="354960" y="509027"/>
                      </a:cubicBezTo>
                      <a:cubicBezTo>
                        <a:pt x="369728" y="523796"/>
                        <a:pt x="377112" y="534948"/>
                        <a:pt x="377112" y="542486"/>
                      </a:cubicBezTo>
                      <a:cubicBezTo>
                        <a:pt x="377112" y="553400"/>
                        <a:pt x="369284" y="561978"/>
                        <a:pt x="353630" y="568219"/>
                      </a:cubicBezTo>
                      <a:cubicBezTo>
                        <a:pt x="340200" y="569907"/>
                        <a:pt x="320104" y="570963"/>
                        <a:pt x="293341" y="571385"/>
                      </a:cubicBezTo>
                      <a:lnTo>
                        <a:pt x="264803" y="571592"/>
                      </a:lnTo>
                      <a:lnTo>
                        <a:pt x="266760" y="574921"/>
                      </a:lnTo>
                      <a:cubicBezTo>
                        <a:pt x="295478" y="603639"/>
                        <a:pt x="314203" y="619754"/>
                        <a:pt x="322934" y="623267"/>
                      </a:cubicBezTo>
                      <a:cubicBezTo>
                        <a:pt x="342272" y="627087"/>
                        <a:pt x="357160" y="629116"/>
                        <a:pt x="367596" y="629355"/>
                      </a:cubicBezTo>
                      <a:cubicBezTo>
                        <a:pt x="376157" y="626524"/>
                        <a:pt x="381341" y="619703"/>
                        <a:pt x="383149" y="608891"/>
                      </a:cubicBezTo>
                      <a:cubicBezTo>
                        <a:pt x="385297" y="604628"/>
                        <a:pt x="386372" y="549392"/>
                        <a:pt x="386372" y="443185"/>
                      </a:cubicBezTo>
                      <a:lnTo>
                        <a:pt x="374554" y="448966"/>
                      </a:lnTo>
                      <a:cubicBezTo>
                        <a:pt x="287685" y="464382"/>
                        <a:pt x="225441" y="475296"/>
                        <a:pt x="187821" y="481708"/>
                      </a:cubicBezTo>
                      <a:cubicBezTo>
                        <a:pt x="168244" y="465371"/>
                        <a:pt x="158456" y="449256"/>
                        <a:pt x="158456" y="433362"/>
                      </a:cubicBezTo>
                      <a:cubicBezTo>
                        <a:pt x="158456" y="422005"/>
                        <a:pt x="171450" y="412438"/>
                        <a:pt x="197439" y="404662"/>
                      </a:cubicBezTo>
                      <a:cubicBezTo>
                        <a:pt x="217664" y="398591"/>
                        <a:pt x="239032" y="390968"/>
                        <a:pt x="261542" y="381793"/>
                      </a:cubicBezTo>
                      <a:lnTo>
                        <a:pt x="255147" y="401081"/>
                      </a:lnTo>
                      <a:cubicBezTo>
                        <a:pt x="295734" y="397056"/>
                        <a:pt x="339646" y="391087"/>
                        <a:pt x="386883" y="383175"/>
                      </a:cubicBezTo>
                      <a:cubicBezTo>
                        <a:pt x="390806" y="353775"/>
                        <a:pt x="387429" y="335801"/>
                        <a:pt x="376754" y="329252"/>
                      </a:cubicBezTo>
                      <a:cubicBezTo>
                        <a:pt x="377500" y="325070"/>
                        <a:pt x="378562" y="321381"/>
                        <a:pt x="379939" y="318187"/>
                      </a:cubicBezTo>
                      <a:lnTo>
                        <a:pt x="382598" y="313945"/>
                      </a:lnTo>
                      <a:lnTo>
                        <a:pt x="378365" y="314224"/>
                      </a:lnTo>
                      <a:cubicBezTo>
                        <a:pt x="329730" y="318325"/>
                        <a:pt x="289697" y="325449"/>
                        <a:pt x="258268" y="335596"/>
                      </a:cubicBezTo>
                      <a:cubicBezTo>
                        <a:pt x="219250" y="349375"/>
                        <a:pt x="172200" y="362762"/>
                        <a:pt x="117118" y="375757"/>
                      </a:cubicBezTo>
                      <a:cubicBezTo>
                        <a:pt x="102998" y="373608"/>
                        <a:pt x="89543" y="371476"/>
                        <a:pt x="76754" y="369362"/>
                      </a:cubicBezTo>
                      <a:cubicBezTo>
                        <a:pt x="47524" y="364825"/>
                        <a:pt x="26037" y="357987"/>
                        <a:pt x="12292" y="348846"/>
                      </a:cubicBezTo>
                      <a:cubicBezTo>
                        <a:pt x="-5852" y="336432"/>
                        <a:pt x="-3908" y="326098"/>
                        <a:pt x="18125" y="317844"/>
                      </a:cubicBezTo>
                      <a:cubicBezTo>
                        <a:pt x="68363" y="305293"/>
                        <a:pt x="146024" y="289365"/>
                        <a:pt x="251106" y="270061"/>
                      </a:cubicBezTo>
                      <a:cubicBezTo>
                        <a:pt x="281870" y="263478"/>
                        <a:pt x="306733" y="257595"/>
                        <a:pt x="325696" y="252411"/>
                      </a:cubicBezTo>
                      <a:lnTo>
                        <a:pt x="328561" y="228110"/>
                      </a:lnTo>
                      <a:cubicBezTo>
                        <a:pt x="296092" y="228110"/>
                        <a:pt x="261082" y="210443"/>
                        <a:pt x="223531" y="175108"/>
                      </a:cubicBezTo>
                      <a:cubicBezTo>
                        <a:pt x="212241" y="158839"/>
                        <a:pt x="215499" y="150705"/>
                        <a:pt x="233302" y="150705"/>
                      </a:cubicBezTo>
                      <a:lnTo>
                        <a:pt x="317409" y="153979"/>
                      </a:lnTo>
                      <a:lnTo>
                        <a:pt x="335212" y="149528"/>
                      </a:lnTo>
                      <a:lnTo>
                        <a:pt x="338231" y="93406"/>
                      </a:lnTo>
                      <a:cubicBezTo>
                        <a:pt x="336082" y="65098"/>
                        <a:pt x="336082" y="46663"/>
                        <a:pt x="338231" y="38103"/>
                      </a:cubicBezTo>
                      <a:lnTo>
                        <a:pt x="322934" y="32117"/>
                      </a:lnTo>
                      <a:cubicBezTo>
                        <a:pt x="303152" y="26319"/>
                        <a:pt x="307450" y="16718"/>
                        <a:pt x="335826" y="3314"/>
                      </a:cubicBezTo>
                      <a:cubicBezTo>
                        <a:pt x="340737" y="1063"/>
                        <a:pt x="346425" y="-41"/>
                        <a:pt x="352888" y="2"/>
                      </a:cubicBezTo>
                      <a:close/>
                    </a:path>
                  </a:pathLst>
                </a:custGeom>
                <a:solidFill>
                  <a:schemeClr val="bg2">
                    <a:lumMod val="25000"/>
                  </a:schemeClr>
                </a:solidFill>
                <a:ln cmpd="sng">
                  <a:solidFill>
                    <a:schemeClr val="bg2">
                      <a:lumMod val="25000"/>
                    </a:schemeClr>
                  </a:solidFill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kumimoji="1" lang="ja-JP" altLang="en-US" sz="6600" b="1" spc="-300" dirty="0">
                    <a:latin typeface="HGP行書体" panose="03000600000000000000" pitchFamily="66" charset="-128"/>
                    <a:ea typeface="HGP行書体" panose="03000600000000000000" pitchFamily="66" charset="-128"/>
                  </a:endParaRPr>
                </a:p>
              </p:txBody>
            </p:sp>
          </p:grpSp>
        </p:grpSp>
        <p:grpSp>
          <p:nvGrpSpPr>
            <p:cNvPr id="275" name="グループ化 274">
              <a:extLst>
                <a:ext uri="{FF2B5EF4-FFF2-40B4-BE49-F238E27FC236}">
                  <a16:creationId xmlns:a16="http://schemas.microsoft.com/office/drawing/2014/main" id="{FC7874B6-18DB-27B7-E79D-34022FF8722C}"/>
                </a:ext>
              </a:extLst>
            </p:cNvPr>
            <p:cNvGrpSpPr/>
            <p:nvPr/>
          </p:nvGrpSpPr>
          <p:grpSpPr>
            <a:xfrm>
              <a:off x="7751965" y="2966214"/>
              <a:ext cx="1026151" cy="3269150"/>
              <a:chOff x="9751955" y="1930111"/>
              <a:chExt cx="1075106" cy="3511950"/>
            </a:xfrm>
          </p:grpSpPr>
          <p:sp>
            <p:nvSpPr>
              <p:cNvPr id="276" name="テキスト ボックス 275">
                <a:extLst>
                  <a:ext uri="{FF2B5EF4-FFF2-40B4-BE49-F238E27FC236}">
                    <a16:creationId xmlns:a16="http://schemas.microsoft.com/office/drawing/2014/main" id="{722C6616-EA22-1DB6-747E-CFA99B9A0EF9}"/>
                  </a:ext>
                </a:extLst>
              </p:cNvPr>
              <p:cNvSpPr txBox="1"/>
              <p:nvPr/>
            </p:nvSpPr>
            <p:spPr>
              <a:xfrm>
                <a:off x="9751955" y="1930111"/>
                <a:ext cx="1075106" cy="3511950"/>
              </a:xfrm>
              <a:custGeom>
                <a:avLst/>
                <a:gdLst>
                  <a:gd name="connsiteX0" fmla="*/ 180110 w 1147877"/>
                  <a:gd name="connsiteY0" fmla="*/ 225 h 3288509"/>
                  <a:gd name="connsiteX1" fmla="*/ 245180 w 1147877"/>
                  <a:gd name="connsiteY1" fmla="*/ 5295 h 3288509"/>
                  <a:gd name="connsiteX2" fmla="*/ 258972 w 1147877"/>
                  <a:gd name="connsiteY2" fmla="*/ 7387 h 3288509"/>
                  <a:gd name="connsiteX3" fmla="*/ 271619 w 1147877"/>
                  <a:gd name="connsiteY3" fmla="*/ 8031 h 3288509"/>
                  <a:gd name="connsiteX4" fmla="*/ 558585 w 1147877"/>
                  <a:gd name="connsiteY4" fmla="*/ 16501 h 3288509"/>
                  <a:gd name="connsiteX5" fmla="*/ 578156 w 1147877"/>
                  <a:gd name="connsiteY5" fmla="*/ 15707 h 3288509"/>
                  <a:gd name="connsiteX6" fmla="*/ 729778 w 1147877"/>
                  <a:gd name="connsiteY6" fmla="*/ 1528 h 3288509"/>
                  <a:gd name="connsiteX7" fmla="*/ 870629 w 1147877"/>
                  <a:gd name="connsiteY7" fmla="*/ 13357 h 3288509"/>
                  <a:gd name="connsiteX8" fmla="*/ 987260 w 1147877"/>
                  <a:gd name="connsiteY8" fmla="*/ 25486 h 3288509"/>
                  <a:gd name="connsiteX9" fmla="*/ 1030689 w 1147877"/>
                  <a:gd name="connsiteY9" fmla="*/ 24181 h 3288509"/>
                  <a:gd name="connsiteX10" fmla="*/ 1123663 w 1147877"/>
                  <a:gd name="connsiteY10" fmla="*/ 16501 h 3288509"/>
                  <a:gd name="connsiteX11" fmla="*/ 1125768 w 1147877"/>
                  <a:gd name="connsiteY11" fmla="*/ 293042 h 3288509"/>
                  <a:gd name="connsiteX12" fmla="*/ 1121948 w 1147877"/>
                  <a:gd name="connsiteY12" fmla="*/ 316847 h 3288509"/>
                  <a:gd name="connsiteX13" fmla="*/ 1121850 w 1147877"/>
                  <a:gd name="connsiteY13" fmla="*/ 324134 h 3288509"/>
                  <a:gd name="connsiteX14" fmla="*/ 1123663 w 1147877"/>
                  <a:gd name="connsiteY14" fmla="*/ 461097 h 3288509"/>
                  <a:gd name="connsiteX15" fmla="*/ 1122458 w 1147877"/>
                  <a:gd name="connsiteY15" fmla="*/ 610616 h 3288509"/>
                  <a:gd name="connsiteX16" fmla="*/ 1122253 w 1147877"/>
                  <a:gd name="connsiteY16" fmla="*/ 615332 h 3288509"/>
                  <a:gd name="connsiteX17" fmla="*/ 1123663 w 1147877"/>
                  <a:gd name="connsiteY17" fmla="*/ 623754 h 3288509"/>
                  <a:gd name="connsiteX18" fmla="*/ 1123520 w 1147877"/>
                  <a:gd name="connsiteY18" fmla="*/ 1063140 h 3288509"/>
                  <a:gd name="connsiteX19" fmla="*/ 1123416 w 1147877"/>
                  <a:gd name="connsiteY19" fmla="*/ 1064731 h 3288509"/>
                  <a:gd name="connsiteX20" fmla="*/ 1123663 w 1147877"/>
                  <a:gd name="connsiteY20" fmla="*/ 1068350 h 3288509"/>
                  <a:gd name="connsiteX21" fmla="*/ 1128800 w 1147877"/>
                  <a:gd name="connsiteY21" fmla="*/ 1141620 h 3288509"/>
                  <a:gd name="connsiteX22" fmla="*/ 1126453 w 1147877"/>
                  <a:gd name="connsiteY22" fmla="*/ 1200737 h 3288509"/>
                  <a:gd name="connsiteX23" fmla="*/ 1127599 w 1147877"/>
                  <a:gd name="connsiteY23" fmla="*/ 1215040 h 3288509"/>
                  <a:gd name="connsiteX24" fmla="*/ 1110857 w 1147877"/>
                  <a:gd name="connsiteY24" fmla="*/ 1375402 h 3288509"/>
                  <a:gd name="connsiteX25" fmla="*/ 1103489 w 1147877"/>
                  <a:gd name="connsiteY25" fmla="*/ 1494119 h 3288509"/>
                  <a:gd name="connsiteX26" fmla="*/ 1106631 w 1147877"/>
                  <a:gd name="connsiteY26" fmla="*/ 1532224 h 3288509"/>
                  <a:gd name="connsiteX27" fmla="*/ 1123663 w 1147877"/>
                  <a:gd name="connsiteY27" fmla="*/ 1610540 h 3288509"/>
                  <a:gd name="connsiteX28" fmla="*/ 1139485 w 1147877"/>
                  <a:gd name="connsiteY28" fmla="*/ 1685123 h 3288509"/>
                  <a:gd name="connsiteX29" fmla="*/ 1142172 w 1147877"/>
                  <a:gd name="connsiteY29" fmla="*/ 1741864 h 3288509"/>
                  <a:gd name="connsiteX30" fmla="*/ 1146000 w 1147877"/>
                  <a:gd name="connsiteY30" fmla="*/ 1778015 h 3288509"/>
                  <a:gd name="connsiteX31" fmla="*/ 1127860 w 1147877"/>
                  <a:gd name="connsiteY31" fmla="*/ 1994239 h 3288509"/>
                  <a:gd name="connsiteX32" fmla="*/ 1124578 w 1147877"/>
                  <a:gd name="connsiteY32" fmla="*/ 2092747 h 3288509"/>
                  <a:gd name="connsiteX33" fmla="*/ 1138204 w 1147877"/>
                  <a:gd name="connsiteY33" fmla="*/ 2168425 h 3288509"/>
                  <a:gd name="connsiteX34" fmla="*/ 1123663 w 1147877"/>
                  <a:gd name="connsiteY34" fmla="*/ 2629857 h 3288509"/>
                  <a:gd name="connsiteX35" fmla="*/ 1134174 w 1147877"/>
                  <a:gd name="connsiteY35" fmla="*/ 2708920 h 3288509"/>
                  <a:gd name="connsiteX36" fmla="*/ 1134547 w 1147877"/>
                  <a:gd name="connsiteY36" fmla="*/ 2720533 h 3288509"/>
                  <a:gd name="connsiteX37" fmla="*/ 1135835 w 1147877"/>
                  <a:gd name="connsiteY37" fmla="*/ 2727412 h 3288509"/>
                  <a:gd name="connsiteX38" fmla="*/ 1123663 w 1147877"/>
                  <a:gd name="connsiteY38" fmla="*/ 3269641 h 3288509"/>
                  <a:gd name="connsiteX39" fmla="*/ 602905 w 1147877"/>
                  <a:gd name="connsiteY39" fmla="*/ 3269641 h 3288509"/>
                  <a:gd name="connsiteX40" fmla="*/ 15667 w 1147877"/>
                  <a:gd name="connsiteY40" fmla="*/ 3269641 h 3288509"/>
                  <a:gd name="connsiteX41" fmla="*/ 22656 w 1147877"/>
                  <a:gd name="connsiteY41" fmla="*/ 2985607 h 3288509"/>
                  <a:gd name="connsiteX42" fmla="*/ 26316 w 1147877"/>
                  <a:gd name="connsiteY42" fmla="*/ 2925429 h 3288509"/>
                  <a:gd name="connsiteX43" fmla="*/ 15667 w 1147877"/>
                  <a:gd name="connsiteY43" fmla="*/ 2792514 h 3288509"/>
                  <a:gd name="connsiteX44" fmla="*/ 6360 w 1147877"/>
                  <a:gd name="connsiteY44" fmla="*/ 2681966 h 3288509"/>
                  <a:gd name="connsiteX45" fmla="*/ 3672 w 1147877"/>
                  <a:gd name="connsiteY45" fmla="*/ 2668825 h 3288509"/>
                  <a:gd name="connsiteX46" fmla="*/ 7864 w 1147877"/>
                  <a:gd name="connsiteY46" fmla="*/ 2455926 h 3288509"/>
                  <a:gd name="connsiteX47" fmla="*/ 15397 w 1147877"/>
                  <a:gd name="connsiteY47" fmla="*/ 2356730 h 3288509"/>
                  <a:gd name="connsiteX48" fmla="*/ 15667 w 1147877"/>
                  <a:gd name="connsiteY48" fmla="*/ 2282855 h 3288509"/>
                  <a:gd name="connsiteX49" fmla="*/ 13452 w 1147877"/>
                  <a:gd name="connsiteY49" fmla="*/ 2123259 h 3288509"/>
                  <a:gd name="connsiteX50" fmla="*/ 5975 w 1147877"/>
                  <a:gd name="connsiteY50" fmla="*/ 2023758 h 3288509"/>
                  <a:gd name="connsiteX51" fmla="*/ 14116 w 1147877"/>
                  <a:gd name="connsiteY51" fmla="*/ 1785228 h 3288509"/>
                  <a:gd name="connsiteX52" fmla="*/ 15404 w 1147877"/>
                  <a:gd name="connsiteY52" fmla="*/ 1667205 h 3288509"/>
                  <a:gd name="connsiteX53" fmla="*/ 11453 w 1147877"/>
                  <a:gd name="connsiteY53" fmla="*/ 1541198 h 3288509"/>
                  <a:gd name="connsiteX54" fmla="*/ 15667 w 1147877"/>
                  <a:gd name="connsiteY54" fmla="*/ 1133412 h 3288509"/>
                  <a:gd name="connsiteX55" fmla="*/ 17109 w 1147877"/>
                  <a:gd name="connsiteY55" fmla="*/ 1044378 h 3288509"/>
                  <a:gd name="connsiteX56" fmla="*/ 15667 w 1147877"/>
                  <a:gd name="connsiteY56" fmla="*/ 1035818 h 3288509"/>
                  <a:gd name="connsiteX57" fmla="*/ 17946 w 1147877"/>
                  <a:gd name="connsiteY57" fmla="*/ 668300 h 3288509"/>
                  <a:gd name="connsiteX58" fmla="*/ 21624 w 1147877"/>
                  <a:gd name="connsiteY58" fmla="*/ 637801 h 3288509"/>
                  <a:gd name="connsiteX59" fmla="*/ 15667 w 1147877"/>
                  <a:gd name="connsiteY59" fmla="*/ 558691 h 3288509"/>
                  <a:gd name="connsiteX60" fmla="*/ 15667 w 1147877"/>
                  <a:gd name="connsiteY60" fmla="*/ 16501 h 3288509"/>
                  <a:gd name="connsiteX61" fmla="*/ 180110 w 1147877"/>
                  <a:gd name="connsiteY61" fmla="*/ 225 h 3288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147877" h="3288509">
                    <a:moveTo>
                      <a:pt x="180110" y="225"/>
                    </a:moveTo>
                    <a:cubicBezTo>
                      <a:pt x="203232" y="854"/>
                      <a:pt x="224685" y="2747"/>
                      <a:pt x="245180" y="5295"/>
                    </a:cubicBezTo>
                    <a:lnTo>
                      <a:pt x="258972" y="7387"/>
                    </a:lnTo>
                    <a:lnTo>
                      <a:pt x="271619" y="8031"/>
                    </a:lnTo>
                    <a:cubicBezTo>
                      <a:pt x="346178" y="15069"/>
                      <a:pt x="425907" y="24930"/>
                      <a:pt x="558585" y="16501"/>
                    </a:cubicBezTo>
                    <a:lnTo>
                      <a:pt x="578156" y="15707"/>
                    </a:lnTo>
                    <a:lnTo>
                      <a:pt x="729778" y="1528"/>
                    </a:lnTo>
                    <a:cubicBezTo>
                      <a:pt x="779534" y="2406"/>
                      <a:pt x="826080" y="7750"/>
                      <a:pt x="870629" y="13357"/>
                    </a:cubicBezTo>
                    <a:lnTo>
                      <a:pt x="987260" y="25486"/>
                    </a:lnTo>
                    <a:lnTo>
                      <a:pt x="1030689" y="24181"/>
                    </a:lnTo>
                    <a:lnTo>
                      <a:pt x="1123663" y="16501"/>
                    </a:lnTo>
                    <a:cubicBezTo>
                      <a:pt x="1158489" y="109770"/>
                      <a:pt x="1142479" y="196891"/>
                      <a:pt x="1125768" y="293042"/>
                    </a:cubicBezTo>
                    <a:lnTo>
                      <a:pt x="1121948" y="316847"/>
                    </a:lnTo>
                    <a:lnTo>
                      <a:pt x="1121850" y="324134"/>
                    </a:lnTo>
                    <a:cubicBezTo>
                      <a:pt x="1121711" y="366178"/>
                      <a:pt x="1122134" y="411585"/>
                      <a:pt x="1123663" y="461097"/>
                    </a:cubicBezTo>
                    <a:cubicBezTo>
                      <a:pt x="1125192" y="510610"/>
                      <a:pt x="1124275" y="560468"/>
                      <a:pt x="1122458" y="610616"/>
                    </a:cubicBezTo>
                    <a:lnTo>
                      <a:pt x="1122253" y="615332"/>
                    </a:lnTo>
                    <a:lnTo>
                      <a:pt x="1123663" y="623754"/>
                    </a:lnTo>
                    <a:cubicBezTo>
                      <a:pt x="1171692" y="817829"/>
                      <a:pt x="1135479" y="953139"/>
                      <a:pt x="1123520" y="1063140"/>
                    </a:cubicBezTo>
                    <a:lnTo>
                      <a:pt x="1123416" y="1064731"/>
                    </a:lnTo>
                    <a:lnTo>
                      <a:pt x="1123663" y="1068350"/>
                    </a:lnTo>
                    <a:cubicBezTo>
                      <a:pt x="1127028" y="1094053"/>
                      <a:pt x="1128564" y="1118350"/>
                      <a:pt x="1128800" y="1141620"/>
                    </a:cubicBezTo>
                    <a:lnTo>
                      <a:pt x="1126453" y="1200737"/>
                    </a:lnTo>
                    <a:lnTo>
                      <a:pt x="1127599" y="1215040"/>
                    </a:lnTo>
                    <a:cubicBezTo>
                      <a:pt x="1127794" y="1264912"/>
                      <a:pt x="1118125" y="1317428"/>
                      <a:pt x="1110857" y="1375402"/>
                    </a:cubicBezTo>
                    <a:lnTo>
                      <a:pt x="1103489" y="1494119"/>
                    </a:lnTo>
                    <a:lnTo>
                      <a:pt x="1106631" y="1532224"/>
                    </a:lnTo>
                    <a:cubicBezTo>
                      <a:pt x="1110266" y="1556936"/>
                      <a:pt x="1115767" y="1582914"/>
                      <a:pt x="1123663" y="1610540"/>
                    </a:cubicBezTo>
                    <a:cubicBezTo>
                      <a:pt x="1131559" y="1638166"/>
                      <a:pt x="1136600" y="1662770"/>
                      <a:pt x="1139485" y="1685123"/>
                    </a:cubicBezTo>
                    <a:lnTo>
                      <a:pt x="1142172" y="1741864"/>
                    </a:lnTo>
                    <a:lnTo>
                      <a:pt x="1146000" y="1778015"/>
                    </a:lnTo>
                    <a:cubicBezTo>
                      <a:pt x="1149881" y="1857050"/>
                      <a:pt x="1135772" y="1919197"/>
                      <a:pt x="1127860" y="1994239"/>
                    </a:cubicBezTo>
                    <a:lnTo>
                      <a:pt x="1124578" y="2092747"/>
                    </a:lnTo>
                    <a:lnTo>
                      <a:pt x="1138204" y="2168425"/>
                    </a:lnTo>
                    <a:cubicBezTo>
                      <a:pt x="1158011" y="2346256"/>
                      <a:pt x="1088249" y="2456141"/>
                      <a:pt x="1123663" y="2629857"/>
                    </a:cubicBezTo>
                    <a:cubicBezTo>
                      <a:pt x="1128722" y="2654674"/>
                      <a:pt x="1132094" y="2681215"/>
                      <a:pt x="1134174" y="2708920"/>
                    </a:cubicBezTo>
                    <a:lnTo>
                      <a:pt x="1134547" y="2720533"/>
                    </a:lnTo>
                    <a:lnTo>
                      <a:pt x="1135835" y="2727412"/>
                    </a:lnTo>
                    <a:cubicBezTo>
                      <a:pt x="1154268" y="2893641"/>
                      <a:pt x="1108844" y="3150551"/>
                      <a:pt x="1123663" y="3269641"/>
                    </a:cubicBezTo>
                    <a:cubicBezTo>
                      <a:pt x="988507" y="3319595"/>
                      <a:pt x="752125" y="3252608"/>
                      <a:pt x="602905" y="3269641"/>
                    </a:cubicBezTo>
                    <a:cubicBezTo>
                      <a:pt x="453685" y="3286674"/>
                      <a:pt x="230689" y="3269300"/>
                      <a:pt x="15667" y="3269641"/>
                    </a:cubicBezTo>
                    <a:cubicBezTo>
                      <a:pt x="2348" y="3179930"/>
                      <a:pt x="13667" y="3080612"/>
                      <a:pt x="22656" y="2985607"/>
                    </a:cubicBezTo>
                    <a:lnTo>
                      <a:pt x="26316" y="2925429"/>
                    </a:lnTo>
                    <a:lnTo>
                      <a:pt x="15667" y="2792514"/>
                    </a:lnTo>
                    <a:lnTo>
                      <a:pt x="6360" y="2681966"/>
                    </a:lnTo>
                    <a:lnTo>
                      <a:pt x="3672" y="2668825"/>
                    </a:lnTo>
                    <a:cubicBezTo>
                      <a:pt x="-3749" y="2606216"/>
                      <a:pt x="1326" y="2532555"/>
                      <a:pt x="7864" y="2455926"/>
                    </a:cubicBezTo>
                    <a:lnTo>
                      <a:pt x="15397" y="2356730"/>
                    </a:lnTo>
                    <a:lnTo>
                      <a:pt x="15667" y="2282855"/>
                    </a:lnTo>
                    <a:lnTo>
                      <a:pt x="13452" y="2123259"/>
                    </a:lnTo>
                    <a:lnTo>
                      <a:pt x="5975" y="2023758"/>
                    </a:lnTo>
                    <a:cubicBezTo>
                      <a:pt x="4382" y="1943555"/>
                      <a:pt x="10714" y="1871289"/>
                      <a:pt x="14116" y="1785228"/>
                    </a:cubicBezTo>
                    <a:lnTo>
                      <a:pt x="15404" y="1667205"/>
                    </a:lnTo>
                    <a:lnTo>
                      <a:pt x="11453" y="1541198"/>
                    </a:lnTo>
                    <a:cubicBezTo>
                      <a:pt x="10495" y="1421504"/>
                      <a:pt x="17451" y="1330852"/>
                      <a:pt x="15667" y="1133412"/>
                    </a:cubicBezTo>
                    <a:lnTo>
                      <a:pt x="17109" y="1044378"/>
                    </a:lnTo>
                    <a:lnTo>
                      <a:pt x="15667" y="1035818"/>
                    </a:lnTo>
                    <a:cubicBezTo>
                      <a:pt x="-6923" y="925912"/>
                      <a:pt x="2764" y="799786"/>
                      <a:pt x="17946" y="668300"/>
                    </a:cubicBezTo>
                    <a:lnTo>
                      <a:pt x="21624" y="637801"/>
                    </a:lnTo>
                    <a:lnTo>
                      <a:pt x="15667" y="558691"/>
                    </a:lnTo>
                    <a:cubicBezTo>
                      <a:pt x="-11047" y="339565"/>
                      <a:pt x="24641" y="148168"/>
                      <a:pt x="15667" y="16501"/>
                    </a:cubicBezTo>
                    <a:cubicBezTo>
                      <a:pt x="80949" y="2769"/>
                      <a:pt x="133867" y="-1032"/>
                      <a:pt x="180110" y="225"/>
                    </a:cubicBezTo>
                    <a:close/>
                  </a:path>
                </a:pathLst>
              </a:custGeom>
              <a:solidFill>
                <a:schemeClr val="bg1"/>
              </a:solidFill>
              <a:ln w="152400" cmpd="thinThick">
                <a:solidFill>
                  <a:schemeClr val="tx1"/>
                </a:solidFill>
              </a:ln>
            </p:spPr>
            <p:txBody>
              <a:bodyPr vert="eaVert" wrap="square" rtlCol="0">
                <a:noAutofit/>
              </a:bodyPr>
              <a:lstStyle/>
              <a:p>
                <a:endParaRPr kumimoji="1" lang="ja-JP" altLang="en-US" sz="6000" b="1" dirty="0">
                  <a:latin typeface="HGS行書体" panose="03000600000000000000" pitchFamily="66" charset="-128"/>
                  <a:ea typeface="HGS行書体" panose="03000600000000000000" pitchFamily="66" charset="-128"/>
                </a:endParaRPr>
              </a:p>
            </p:txBody>
          </p:sp>
          <p:sp>
            <p:nvSpPr>
              <p:cNvPr id="277" name="テキスト ボックス 276">
                <a:extLst>
                  <a:ext uri="{FF2B5EF4-FFF2-40B4-BE49-F238E27FC236}">
                    <a16:creationId xmlns:a16="http://schemas.microsoft.com/office/drawing/2014/main" id="{306BCB18-7458-E2DA-EF45-A6E2E652F411}"/>
                  </a:ext>
                </a:extLst>
              </p:cNvPr>
              <p:cNvSpPr txBox="1"/>
              <p:nvPr/>
            </p:nvSpPr>
            <p:spPr>
              <a:xfrm>
                <a:off x="10079996" y="2069455"/>
                <a:ext cx="463271" cy="3195980"/>
              </a:xfrm>
              <a:custGeom>
                <a:avLst/>
                <a:gdLst/>
                <a:ahLst/>
                <a:cxnLst/>
                <a:rect l="l" t="t" r="r" b="b"/>
                <a:pathLst>
                  <a:path w="439192" h="3195980">
                    <a:moveTo>
                      <a:pt x="70023" y="3027709"/>
                    </a:moveTo>
                    <a:cubicBezTo>
                      <a:pt x="69453" y="3029742"/>
                      <a:pt x="68771" y="3032322"/>
                      <a:pt x="67977" y="3035448"/>
                    </a:cubicBezTo>
                    <a:cubicBezTo>
                      <a:pt x="67977" y="3040607"/>
                      <a:pt x="68659" y="3043385"/>
                      <a:pt x="70023" y="3043782"/>
                    </a:cubicBezTo>
                    <a:close/>
                    <a:moveTo>
                      <a:pt x="322845" y="2781770"/>
                    </a:moveTo>
                    <a:cubicBezTo>
                      <a:pt x="326392" y="2780691"/>
                      <a:pt x="331713" y="2781001"/>
                      <a:pt x="338807" y="2782700"/>
                    </a:cubicBezTo>
                    <a:cubicBezTo>
                      <a:pt x="381868" y="2799245"/>
                      <a:pt x="408335" y="2826443"/>
                      <a:pt x="418207" y="2864295"/>
                    </a:cubicBezTo>
                    <a:cubicBezTo>
                      <a:pt x="418207" y="2873969"/>
                      <a:pt x="415677" y="2881336"/>
                      <a:pt x="410617" y="2886396"/>
                    </a:cubicBezTo>
                    <a:cubicBezTo>
                      <a:pt x="402753" y="2890316"/>
                      <a:pt x="393563" y="2892275"/>
                      <a:pt x="383046" y="2892275"/>
                    </a:cubicBezTo>
                    <a:cubicBezTo>
                      <a:pt x="369701" y="2892275"/>
                      <a:pt x="355798" y="2889869"/>
                      <a:pt x="341337" y="2885057"/>
                    </a:cubicBezTo>
                    <a:cubicBezTo>
                      <a:pt x="328414" y="2881386"/>
                      <a:pt x="318914" y="2871861"/>
                      <a:pt x="312836" y="2856482"/>
                    </a:cubicBezTo>
                    <a:cubicBezTo>
                      <a:pt x="329232" y="2852885"/>
                      <a:pt x="339353" y="2846399"/>
                      <a:pt x="343197" y="2837023"/>
                    </a:cubicBezTo>
                    <a:cubicBezTo>
                      <a:pt x="335930" y="2823157"/>
                      <a:pt x="327372" y="2807207"/>
                      <a:pt x="317525" y="2789174"/>
                    </a:cubicBezTo>
                    <a:cubicBezTo>
                      <a:pt x="317525" y="2785317"/>
                      <a:pt x="319298" y="2782849"/>
                      <a:pt x="322845" y="2781770"/>
                    </a:cubicBezTo>
                    <a:close/>
                    <a:moveTo>
                      <a:pt x="125350" y="2721830"/>
                    </a:moveTo>
                    <a:lnTo>
                      <a:pt x="133164" y="2732285"/>
                    </a:lnTo>
                    <a:lnTo>
                      <a:pt x="135582" y="2753939"/>
                    </a:lnTo>
                    <a:cubicBezTo>
                      <a:pt x="138658" y="2786235"/>
                      <a:pt x="140866" y="2815914"/>
                      <a:pt x="142205" y="2842976"/>
                    </a:cubicBezTo>
                    <a:cubicBezTo>
                      <a:pt x="143867" y="2842232"/>
                      <a:pt x="146310" y="2840235"/>
                      <a:pt x="149535" y="2836985"/>
                    </a:cubicBezTo>
                    <a:cubicBezTo>
                      <a:pt x="151023" y="2828180"/>
                      <a:pt x="151767" y="2815442"/>
                      <a:pt x="151767" y="2798774"/>
                    </a:cubicBezTo>
                    <a:cubicBezTo>
                      <a:pt x="151767" y="2789323"/>
                      <a:pt x="158750" y="2786458"/>
                      <a:pt x="172715" y="2790179"/>
                    </a:cubicBezTo>
                    <a:cubicBezTo>
                      <a:pt x="199181" y="2816646"/>
                      <a:pt x="214077" y="2836675"/>
                      <a:pt x="217400" y="2850268"/>
                    </a:cubicBezTo>
                    <a:cubicBezTo>
                      <a:pt x="222064" y="2864978"/>
                      <a:pt x="209885" y="2880282"/>
                      <a:pt x="180863" y="2896182"/>
                    </a:cubicBezTo>
                    <a:cubicBezTo>
                      <a:pt x="160300" y="2907269"/>
                      <a:pt x="145926" y="2913979"/>
                      <a:pt x="137740" y="2916311"/>
                    </a:cubicBezTo>
                    <a:lnTo>
                      <a:pt x="135694" y="2978037"/>
                    </a:lnTo>
                    <a:cubicBezTo>
                      <a:pt x="138745" y="2979054"/>
                      <a:pt x="142850" y="2982142"/>
                      <a:pt x="148009" y="2987302"/>
                    </a:cubicBezTo>
                    <a:cubicBezTo>
                      <a:pt x="155352" y="2998216"/>
                      <a:pt x="154248" y="3008051"/>
                      <a:pt x="144698" y="3016807"/>
                    </a:cubicBezTo>
                    <a:lnTo>
                      <a:pt x="132643" y="3026853"/>
                    </a:lnTo>
                    <a:cubicBezTo>
                      <a:pt x="129914" y="3040446"/>
                      <a:pt x="127732" y="3056135"/>
                      <a:pt x="126094" y="3073920"/>
                    </a:cubicBezTo>
                    <a:cubicBezTo>
                      <a:pt x="124234" y="3088778"/>
                      <a:pt x="116483" y="3098166"/>
                      <a:pt x="102840" y="3102085"/>
                    </a:cubicBezTo>
                    <a:cubicBezTo>
                      <a:pt x="90959" y="3107369"/>
                      <a:pt x="84013" y="3112379"/>
                      <a:pt x="82004" y="3117117"/>
                    </a:cubicBezTo>
                    <a:cubicBezTo>
                      <a:pt x="84534" y="3127982"/>
                      <a:pt x="93762" y="3133885"/>
                      <a:pt x="109686" y="3134828"/>
                    </a:cubicBezTo>
                    <a:cubicBezTo>
                      <a:pt x="127198" y="3139516"/>
                      <a:pt x="140494" y="3141860"/>
                      <a:pt x="149572" y="3141860"/>
                    </a:cubicBezTo>
                    <a:cubicBezTo>
                      <a:pt x="183108" y="3141860"/>
                      <a:pt x="214449" y="3138027"/>
                      <a:pt x="243594" y="3130363"/>
                    </a:cubicBezTo>
                    <a:cubicBezTo>
                      <a:pt x="281248" y="3121656"/>
                      <a:pt x="302778" y="3110569"/>
                      <a:pt x="308186" y="3097100"/>
                    </a:cubicBezTo>
                    <a:cubicBezTo>
                      <a:pt x="311286" y="3077702"/>
                      <a:pt x="309798" y="3058330"/>
                      <a:pt x="303721" y="3038982"/>
                    </a:cubicBezTo>
                    <a:cubicBezTo>
                      <a:pt x="300571" y="3027969"/>
                      <a:pt x="298165" y="3016336"/>
                      <a:pt x="296503" y="3004082"/>
                    </a:cubicBezTo>
                    <a:cubicBezTo>
                      <a:pt x="340283" y="3048681"/>
                      <a:pt x="362173" y="3084524"/>
                      <a:pt x="362173" y="3111610"/>
                    </a:cubicBezTo>
                    <a:cubicBezTo>
                      <a:pt x="362173" y="3137159"/>
                      <a:pt x="355166" y="3156073"/>
                      <a:pt x="341151" y="3168351"/>
                    </a:cubicBezTo>
                    <a:cubicBezTo>
                      <a:pt x="319571" y="3188220"/>
                      <a:pt x="281979" y="3197373"/>
                      <a:pt x="228377" y="3195810"/>
                    </a:cubicBezTo>
                    <a:lnTo>
                      <a:pt x="155004" y="3191085"/>
                    </a:lnTo>
                    <a:cubicBezTo>
                      <a:pt x="115614" y="3186322"/>
                      <a:pt x="92410" y="3182192"/>
                      <a:pt x="85390" y="3178695"/>
                    </a:cubicBezTo>
                    <a:cubicBezTo>
                      <a:pt x="73881" y="3173734"/>
                      <a:pt x="61255" y="3162671"/>
                      <a:pt x="47513" y="3145506"/>
                    </a:cubicBezTo>
                    <a:cubicBezTo>
                      <a:pt x="42304" y="3131293"/>
                      <a:pt x="40469" y="3117526"/>
                      <a:pt x="42007" y="3104206"/>
                    </a:cubicBezTo>
                    <a:cubicBezTo>
                      <a:pt x="45281" y="3094334"/>
                      <a:pt x="48394" y="3087662"/>
                      <a:pt x="51345" y="3084189"/>
                    </a:cubicBezTo>
                    <a:cubicBezTo>
                      <a:pt x="18678" y="3064544"/>
                      <a:pt x="3113" y="3045692"/>
                      <a:pt x="4651" y="3027634"/>
                    </a:cubicBezTo>
                    <a:cubicBezTo>
                      <a:pt x="8123" y="3008361"/>
                      <a:pt x="23490" y="2994458"/>
                      <a:pt x="50750" y="2985925"/>
                    </a:cubicBezTo>
                    <a:lnTo>
                      <a:pt x="70023" y="2982093"/>
                    </a:lnTo>
                    <a:cubicBezTo>
                      <a:pt x="70023" y="2959496"/>
                      <a:pt x="70023" y="2941190"/>
                      <a:pt x="70023" y="2927175"/>
                    </a:cubicBezTo>
                    <a:lnTo>
                      <a:pt x="70023" y="2916720"/>
                    </a:lnTo>
                    <a:cubicBezTo>
                      <a:pt x="65534" y="2915827"/>
                      <a:pt x="57336" y="2912826"/>
                      <a:pt x="45430" y="2907716"/>
                    </a:cubicBezTo>
                    <a:cubicBezTo>
                      <a:pt x="35979" y="2902978"/>
                      <a:pt x="26169" y="2896392"/>
                      <a:pt x="15999" y="2887959"/>
                    </a:cubicBezTo>
                    <a:cubicBezTo>
                      <a:pt x="9475" y="2881435"/>
                      <a:pt x="4142" y="2875036"/>
                      <a:pt x="0" y="2868760"/>
                    </a:cubicBezTo>
                    <a:cubicBezTo>
                      <a:pt x="0" y="2857797"/>
                      <a:pt x="7057" y="2854770"/>
                      <a:pt x="21171" y="2859682"/>
                    </a:cubicBezTo>
                    <a:lnTo>
                      <a:pt x="49634" y="2864035"/>
                    </a:lnTo>
                    <a:lnTo>
                      <a:pt x="79697" y="2862137"/>
                    </a:lnTo>
                    <a:cubicBezTo>
                      <a:pt x="84212" y="2806848"/>
                      <a:pt x="87994" y="2773076"/>
                      <a:pt x="91045" y="2760823"/>
                    </a:cubicBezTo>
                    <a:cubicBezTo>
                      <a:pt x="91045" y="2748197"/>
                      <a:pt x="95200" y="2735237"/>
                      <a:pt x="103510" y="2721941"/>
                    </a:cubicBezTo>
                    <a:cubicBezTo>
                      <a:pt x="110802" y="2715467"/>
                      <a:pt x="118082" y="2715430"/>
                      <a:pt x="125350" y="2721830"/>
                    </a:cubicBezTo>
                    <a:close/>
                    <a:moveTo>
                      <a:pt x="230981" y="2324049"/>
                    </a:moveTo>
                    <a:lnTo>
                      <a:pt x="251891" y="2331900"/>
                    </a:lnTo>
                    <a:cubicBezTo>
                      <a:pt x="257919" y="2335918"/>
                      <a:pt x="263550" y="2344873"/>
                      <a:pt x="268783" y="2358764"/>
                    </a:cubicBezTo>
                    <a:cubicBezTo>
                      <a:pt x="268783" y="2366751"/>
                      <a:pt x="262954" y="2378223"/>
                      <a:pt x="251296" y="2393180"/>
                    </a:cubicBezTo>
                    <a:cubicBezTo>
                      <a:pt x="240828" y="2409650"/>
                      <a:pt x="223304" y="2433227"/>
                      <a:pt x="198723" y="2463910"/>
                    </a:cubicBezTo>
                    <a:cubicBezTo>
                      <a:pt x="229852" y="2463910"/>
                      <a:pt x="242242" y="2476164"/>
                      <a:pt x="235892" y="2500671"/>
                    </a:cubicBezTo>
                    <a:cubicBezTo>
                      <a:pt x="234454" y="2522177"/>
                      <a:pt x="233734" y="2544972"/>
                      <a:pt x="233734" y="2569058"/>
                    </a:cubicBezTo>
                    <a:cubicBezTo>
                      <a:pt x="233734" y="2579798"/>
                      <a:pt x="236103" y="2586123"/>
                      <a:pt x="240841" y="2588033"/>
                    </a:cubicBezTo>
                    <a:cubicBezTo>
                      <a:pt x="248282" y="2590985"/>
                      <a:pt x="266749" y="2593205"/>
                      <a:pt x="296242" y="2594693"/>
                    </a:cubicBezTo>
                    <a:cubicBezTo>
                      <a:pt x="315788" y="2591518"/>
                      <a:pt x="332234" y="2592386"/>
                      <a:pt x="345579" y="2597298"/>
                    </a:cubicBezTo>
                    <a:cubicBezTo>
                      <a:pt x="357609" y="2601291"/>
                      <a:pt x="365398" y="2609477"/>
                      <a:pt x="368945" y="2621854"/>
                    </a:cubicBezTo>
                    <a:cubicBezTo>
                      <a:pt x="369373" y="2624701"/>
                      <a:pt x="369407" y="2627334"/>
                      <a:pt x="369047" y="2629756"/>
                    </a:cubicBezTo>
                    <a:cubicBezTo>
                      <a:pt x="367968" y="2637021"/>
                      <a:pt x="363345" y="2642374"/>
                      <a:pt x="355178" y="2645816"/>
                    </a:cubicBezTo>
                    <a:cubicBezTo>
                      <a:pt x="342032" y="2650727"/>
                      <a:pt x="325636" y="2653989"/>
                      <a:pt x="305990" y="2655601"/>
                    </a:cubicBezTo>
                    <a:lnTo>
                      <a:pt x="251036" y="2650876"/>
                    </a:lnTo>
                    <a:cubicBezTo>
                      <a:pt x="197309" y="2639069"/>
                      <a:pt x="171214" y="2613259"/>
                      <a:pt x="172752" y="2573448"/>
                    </a:cubicBezTo>
                    <a:cubicBezTo>
                      <a:pt x="174315" y="2549908"/>
                      <a:pt x="175096" y="2529072"/>
                      <a:pt x="175096" y="2510940"/>
                    </a:cubicBezTo>
                    <a:cubicBezTo>
                      <a:pt x="174203" y="2507765"/>
                      <a:pt x="172554" y="2508063"/>
                      <a:pt x="170148" y="2511833"/>
                    </a:cubicBezTo>
                    <a:cubicBezTo>
                      <a:pt x="156406" y="2519473"/>
                      <a:pt x="135805" y="2540073"/>
                      <a:pt x="108347" y="2573634"/>
                    </a:cubicBezTo>
                    <a:cubicBezTo>
                      <a:pt x="86891" y="2600026"/>
                      <a:pt x="67034" y="2614115"/>
                      <a:pt x="48778" y="2615901"/>
                    </a:cubicBezTo>
                    <a:cubicBezTo>
                      <a:pt x="41560" y="2608956"/>
                      <a:pt x="36190" y="2597335"/>
                      <a:pt x="32668" y="2581038"/>
                    </a:cubicBezTo>
                    <a:cubicBezTo>
                      <a:pt x="34255" y="2570744"/>
                      <a:pt x="38063" y="2561591"/>
                      <a:pt x="44090" y="2553579"/>
                    </a:cubicBezTo>
                    <a:cubicBezTo>
                      <a:pt x="51358" y="2551769"/>
                      <a:pt x="58278" y="2548891"/>
                      <a:pt x="64852" y="2544947"/>
                    </a:cubicBezTo>
                    <a:cubicBezTo>
                      <a:pt x="112303" y="2495983"/>
                      <a:pt x="151693" y="2445642"/>
                      <a:pt x="183021" y="2393924"/>
                    </a:cubicBezTo>
                    <a:cubicBezTo>
                      <a:pt x="188627" y="2384126"/>
                      <a:pt x="191430" y="2378731"/>
                      <a:pt x="191430" y="2377739"/>
                    </a:cubicBezTo>
                    <a:cubicBezTo>
                      <a:pt x="144301" y="2401105"/>
                      <a:pt x="114932" y="2412788"/>
                      <a:pt x="103324" y="2412788"/>
                    </a:cubicBezTo>
                    <a:cubicBezTo>
                      <a:pt x="76758" y="2414326"/>
                      <a:pt x="57286" y="2402829"/>
                      <a:pt x="44909" y="2378297"/>
                    </a:cubicBezTo>
                    <a:cubicBezTo>
                      <a:pt x="42974" y="2371526"/>
                      <a:pt x="45715" y="2363464"/>
                      <a:pt x="53131" y="2354113"/>
                    </a:cubicBezTo>
                    <a:cubicBezTo>
                      <a:pt x="62260" y="2361901"/>
                      <a:pt x="72057" y="2365858"/>
                      <a:pt x="82525" y="2365982"/>
                    </a:cubicBezTo>
                    <a:cubicBezTo>
                      <a:pt x="104800" y="2360053"/>
                      <a:pt x="134069" y="2349536"/>
                      <a:pt x="170334" y="2334430"/>
                    </a:cubicBezTo>
                    <a:cubicBezTo>
                      <a:pt x="193005" y="2324211"/>
                      <a:pt x="213221" y="2320750"/>
                      <a:pt x="230981" y="2324049"/>
                    </a:cubicBezTo>
                    <a:close/>
                    <a:moveTo>
                      <a:pt x="138856" y="2190699"/>
                    </a:moveTo>
                    <a:cubicBezTo>
                      <a:pt x="158923" y="2204714"/>
                      <a:pt x="186593" y="2210952"/>
                      <a:pt x="221865" y="2209415"/>
                    </a:cubicBezTo>
                    <a:cubicBezTo>
                      <a:pt x="242156" y="2211275"/>
                      <a:pt x="256505" y="2218096"/>
                      <a:pt x="264914" y="2229878"/>
                    </a:cubicBezTo>
                    <a:cubicBezTo>
                      <a:pt x="272157" y="2233500"/>
                      <a:pt x="275778" y="2242281"/>
                      <a:pt x="275778" y="2256221"/>
                    </a:cubicBezTo>
                    <a:cubicBezTo>
                      <a:pt x="275778" y="2263464"/>
                      <a:pt x="272144" y="2269504"/>
                      <a:pt x="264877" y="2274341"/>
                    </a:cubicBezTo>
                    <a:cubicBezTo>
                      <a:pt x="258849" y="2276350"/>
                      <a:pt x="250763" y="2277355"/>
                      <a:pt x="240618" y="2277355"/>
                    </a:cubicBezTo>
                    <a:cubicBezTo>
                      <a:pt x="220898" y="2277355"/>
                      <a:pt x="202853" y="2274093"/>
                      <a:pt x="186481" y="2267569"/>
                    </a:cubicBezTo>
                    <a:cubicBezTo>
                      <a:pt x="166142" y="2259111"/>
                      <a:pt x="150936" y="2244786"/>
                      <a:pt x="140866" y="2224595"/>
                    </a:cubicBezTo>
                    <a:cubicBezTo>
                      <a:pt x="135681" y="2211895"/>
                      <a:pt x="135012" y="2200596"/>
                      <a:pt x="138856" y="2190699"/>
                    </a:cubicBezTo>
                    <a:close/>
                    <a:moveTo>
                      <a:pt x="159730" y="1719100"/>
                    </a:moveTo>
                    <a:cubicBezTo>
                      <a:pt x="181260" y="1724036"/>
                      <a:pt x="195213" y="1728104"/>
                      <a:pt x="201587" y="1731304"/>
                    </a:cubicBezTo>
                    <a:cubicBezTo>
                      <a:pt x="208781" y="1733115"/>
                      <a:pt x="217239" y="1738882"/>
                      <a:pt x="226963" y="1748605"/>
                    </a:cubicBezTo>
                    <a:cubicBezTo>
                      <a:pt x="234602" y="1756245"/>
                      <a:pt x="238422" y="1764356"/>
                      <a:pt x="238422" y="1772939"/>
                    </a:cubicBezTo>
                    <a:cubicBezTo>
                      <a:pt x="238422" y="1776734"/>
                      <a:pt x="236029" y="1785813"/>
                      <a:pt x="231241" y="1800174"/>
                    </a:cubicBezTo>
                    <a:cubicBezTo>
                      <a:pt x="226578" y="1832768"/>
                      <a:pt x="223527" y="1866366"/>
                      <a:pt x="222089" y="1900968"/>
                    </a:cubicBezTo>
                    <a:cubicBezTo>
                      <a:pt x="222089" y="1938349"/>
                      <a:pt x="221307" y="1977950"/>
                      <a:pt x="219745" y="2019770"/>
                    </a:cubicBezTo>
                    <a:cubicBezTo>
                      <a:pt x="219745" y="2059259"/>
                      <a:pt x="217946" y="2092411"/>
                      <a:pt x="214349" y="2119225"/>
                    </a:cubicBezTo>
                    <a:cubicBezTo>
                      <a:pt x="200310" y="2123491"/>
                      <a:pt x="190859" y="2124632"/>
                      <a:pt x="185998" y="2122648"/>
                    </a:cubicBezTo>
                    <a:cubicBezTo>
                      <a:pt x="167990" y="2113619"/>
                      <a:pt x="158130" y="2092684"/>
                      <a:pt x="156418" y="2059842"/>
                    </a:cubicBezTo>
                    <a:lnTo>
                      <a:pt x="158985" y="2039230"/>
                    </a:lnTo>
                    <a:cubicBezTo>
                      <a:pt x="163500" y="2009092"/>
                      <a:pt x="165757" y="1960028"/>
                      <a:pt x="165757" y="1892039"/>
                    </a:cubicBezTo>
                    <a:cubicBezTo>
                      <a:pt x="165757" y="1836600"/>
                      <a:pt x="164976" y="1802655"/>
                      <a:pt x="163413" y="1790203"/>
                    </a:cubicBezTo>
                    <a:cubicBezTo>
                      <a:pt x="161950" y="1778346"/>
                      <a:pt x="158849" y="1762955"/>
                      <a:pt x="154111" y="1744029"/>
                    </a:cubicBezTo>
                    <a:cubicBezTo>
                      <a:pt x="150986" y="1732569"/>
                      <a:pt x="152859" y="1724260"/>
                      <a:pt x="159730" y="1719100"/>
                    </a:cubicBezTo>
                    <a:close/>
                    <a:moveTo>
                      <a:pt x="138075" y="1243669"/>
                    </a:moveTo>
                    <a:cubicBezTo>
                      <a:pt x="148815" y="1240023"/>
                      <a:pt x="159581" y="1240035"/>
                      <a:pt x="170371" y="1243706"/>
                    </a:cubicBezTo>
                    <a:cubicBezTo>
                      <a:pt x="186171" y="1261218"/>
                      <a:pt x="194072" y="1273434"/>
                      <a:pt x="194072" y="1280355"/>
                    </a:cubicBezTo>
                    <a:cubicBezTo>
                      <a:pt x="194072" y="1298512"/>
                      <a:pt x="182128" y="1315541"/>
                      <a:pt x="158241" y="1331440"/>
                    </a:cubicBezTo>
                    <a:cubicBezTo>
                      <a:pt x="138571" y="1343942"/>
                      <a:pt x="119955" y="1352400"/>
                      <a:pt x="102394" y="1356815"/>
                    </a:cubicBezTo>
                    <a:cubicBezTo>
                      <a:pt x="77762" y="1391542"/>
                      <a:pt x="64740" y="1431788"/>
                      <a:pt x="63326" y="1477552"/>
                    </a:cubicBezTo>
                    <a:cubicBezTo>
                      <a:pt x="63326" y="1533264"/>
                      <a:pt x="78779" y="1570991"/>
                      <a:pt x="109686" y="1590736"/>
                    </a:cubicBezTo>
                    <a:cubicBezTo>
                      <a:pt x="169441" y="1550329"/>
                      <a:pt x="217723" y="1491009"/>
                      <a:pt x="254533" y="1412775"/>
                    </a:cubicBezTo>
                    <a:cubicBezTo>
                      <a:pt x="256046" y="1392683"/>
                      <a:pt x="259147" y="1374092"/>
                      <a:pt x="263835" y="1357001"/>
                    </a:cubicBezTo>
                    <a:cubicBezTo>
                      <a:pt x="263835" y="1348816"/>
                      <a:pt x="263053" y="1340420"/>
                      <a:pt x="261491" y="1331812"/>
                    </a:cubicBezTo>
                    <a:cubicBezTo>
                      <a:pt x="272454" y="1327199"/>
                      <a:pt x="284472" y="1324073"/>
                      <a:pt x="297544" y="1322436"/>
                    </a:cubicBezTo>
                    <a:cubicBezTo>
                      <a:pt x="311038" y="1319187"/>
                      <a:pt x="317785" y="1323007"/>
                      <a:pt x="317785" y="1333896"/>
                    </a:cubicBezTo>
                    <a:cubicBezTo>
                      <a:pt x="314164" y="1339353"/>
                      <a:pt x="311795" y="1343743"/>
                      <a:pt x="310678" y="1347067"/>
                    </a:cubicBezTo>
                    <a:cubicBezTo>
                      <a:pt x="307652" y="1359197"/>
                      <a:pt x="306871" y="1372666"/>
                      <a:pt x="308334" y="1387474"/>
                    </a:cubicBezTo>
                    <a:cubicBezTo>
                      <a:pt x="309872" y="1412006"/>
                      <a:pt x="315453" y="1431837"/>
                      <a:pt x="325078" y="1446968"/>
                    </a:cubicBezTo>
                    <a:cubicBezTo>
                      <a:pt x="338075" y="1466465"/>
                      <a:pt x="348580" y="1478879"/>
                      <a:pt x="356592" y="1484212"/>
                    </a:cubicBezTo>
                    <a:cubicBezTo>
                      <a:pt x="366960" y="1491133"/>
                      <a:pt x="376671" y="1499107"/>
                      <a:pt x="385725" y="1508136"/>
                    </a:cubicBezTo>
                    <a:cubicBezTo>
                      <a:pt x="389545" y="1512973"/>
                      <a:pt x="391501" y="1517379"/>
                      <a:pt x="391594" y="1521354"/>
                    </a:cubicBezTo>
                    <a:cubicBezTo>
                      <a:pt x="391687" y="1525329"/>
                      <a:pt x="389917" y="1528873"/>
                      <a:pt x="386283" y="1531986"/>
                    </a:cubicBezTo>
                    <a:cubicBezTo>
                      <a:pt x="366266" y="1538659"/>
                      <a:pt x="343036" y="1544327"/>
                      <a:pt x="316594" y="1548990"/>
                    </a:cubicBezTo>
                    <a:lnTo>
                      <a:pt x="280318" y="1548990"/>
                    </a:lnTo>
                    <a:cubicBezTo>
                      <a:pt x="274364" y="1548990"/>
                      <a:pt x="268089" y="1546236"/>
                      <a:pt x="261491" y="1540730"/>
                    </a:cubicBezTo>
                    <a:cubicBezTo>
                      <a:pt x="294729" y="1521060"/>
                      <a:pt x="312626" y="1509141"/>
                      <a:pt x="315181" y="1504974"/>
                    </a:cubicBezTo>
                    <a:cubicBezTo>
                      <a:pt x="289433" y="1487437"/>
                      <a:pt x="274352" y="1467866"/>
                      <a:pt x="269937" y="1446261"/>
                    </a:cubicBezTo>
                    <a:cubicBezTo>
                      <a:pt x="254583" y="1488950"/>
                      <a:pt x="231800" y="1533350"/>
                      <a:pt x="201587" y="1579462"/>
                    </a:cubicBezTo>
                    <a:cubicBezTo>
                      <a:pt x="172640" y="1626070"/>
                      <a:pt x="149076" y="1649374"/>
                      <a:pt x="130894" y="1649374"/>
                    </a:cubicBezTo>
                    <a:cubicBezTo>
                      <a:pt x="111646" y="1649374"/>
                      <a:pt x="89656" y="1636178"/>
                      <a:pt x="64926" y="1609786"/>
                    </a:cubicBezTo>
                    <a:cubicBezTo>
                      <a:pt x="40369" y="1583592"/>
                      <a:pt x="27285" y="1544599"/>
                      <a:pt x="25673" y="1492807"/>
                    </a:cubicBezTo>
                    <a:cubicBezTo>
                      <a:pt x="25673" y="1475543"/>
                      <a:pt x="27273" y="1458155"/>
                      <a:pt x="30472" y="1440643"/>
                    </a:cubicBezTo>
                    <a:cubicBezTo>
                      <a:pt x="35136" y="1415739"/>
                      <a:pt x="42937" y="1390773"/>
                      <a:pt x="53876" y="1365745"/>
                    </a:cubicBezTo>
                    <a:cubicBezTo>
                      <a:pt x="58489" y="1358031"/>
                      <a:pt x="62322" y="1349808"/>
                      <a:pt x="65373" y="1341077"/>
                    </a:cubicBezTo>
                    <a:cubicBezTo>
                      <a:pt x="53615" y="1329840"/>
                      <a:pt x="44561" y="1316285"/>
                      <a:pt x="38211" y="1300410"/>
                    </a:cubicBezTo>
                    <a:cubicBezTo>
                      <a:pt x="32978" y="1286941"/>
                      <a:pt x="36897" y="1281955"/>
                      <a:pt x="49969" y="1285452"/>
                    </a:cubicBezTo>
                    <a:cubicBezTo>
                      <a:pt x="62619" y="1291778"/>
                      <a:pt x="75456" y="1296255"/>
                      <a:pt x="88478" y="1298884"/>
                    </a:cubicBezTo>
                    <a:cubicBezTo>
                      <a:pt x="92348" y="1295932"/>
                      <a:pt x="99814" y="1288131"/>
                      <a:pt x="110877" y="1275481"/>
                    </a:cubicBezTo>
                    <a:cubicBezTo>
                      <a:pt x="121667" y="1261615"/>
                      <a:pt x="130733" y="1251011"/>
                      <a:pt x="138075" y="1243669"/>
                    </a:cubicBezTo>
                    <a:close/>
                    <a:moveTo>
                      <a:pt x="384274" y="1240804"/>
                    </a:moveTo>
                    <a:cubicBezTo>
                      <a:pt x="382711" y="1240804"/>
                      <a:pt x="379425" y="1241436"/>
                      <a:pt x="374414" y="1242701"/>
                    </a:cubicBezTo>
                    <a:lnTo>
                      <a:pt x="366303" y="1248692"/>
                    </a:lnTo>
                    <a:cubicBezTo>
                      <a:pt x="360424" y="1251371"/>
                      <a:pt x="360710" y="1253888"/>
                      <a:pt x="367159" y="1256245"/>
                    </a:cubicBezTo>
                    <a:cubicBezTo>
                      <a:pt x="378296" y="1267556"/>
                      <a:pt x="385874" y="1266105"/>
                      <a:pt x="389892" y="1251892"/>
                    </a:cubicBezTo>
                    <a:lnTo>
                      <a:pt x="389892" y="1247836"/>
                    </a:lnTo>
                    <a:close/>
                    <a:moveTo>
                      <a:pt x="392385" y="1210220"/>
                    </a:moveTo>
                    <a:cubicBezTo>
                      <a:pt x="418703" y="1210220"/>
                      <a:pt x="432755" y="1227285"/>
                      <a:pt x="434541" y="1261417"/>
                    </a:cubicBezTo>
                    <a:cubicBezTo>
                      <a:pt x="434541" y="1274489"/>
                      <a:pt x="430721" y="1284845"/>
                      <a:pt x="423081" y="1292484"/>
                    </a:cubicBezTo>
                    <a:cubicBezTo>
                      <a:pt x="415515" y="1300050"/>
                      <a:pt x="406052" y="1303833"/>
                      <a:pt x="394692" y="1303833"/>
                    </a:cubicBezTo>
                    <a:cubicBezTo>
                      <a:pt x="376113" y="1303833"/>
                      <a:pt x="360065" y="1299616"/>
                      <a:pt x="346546" y="1291182"/>
                    </a:cubicBezTo>
                    <a:cubicBezTo>
                      <a:pt x="336525" y="1285155"/>
                      <a:pt x="331514" y="1274538"/>
                      <a:pt x="331514" y="1259333"/>
                    </a:cubicBezTo>
                    <a:cubicBezTo>
                      <a:pt x="331514" y="1242888"/>
                      <a:pt x="335148" y="1231031"/>
                      <a:pt x="342416" y="1223763"/>
                    </a:cubicBezTo>
                    <a:cubicBezTo>
                      <a:pt x="349634" y="1214734"/>
                      <a:pt x="366291" y="1210220"/>
                      <a:pt x="392385" y="1210220"/>
                    </a:cubicBezTo>
                    <a:close/>
                    <a:moveTo>
                      <a:pt x="72879" y="773316"/>
                    </a:moveTo>
                    <a:cubicBezTo>
                      <a:pt x="80786" y="772200"/>
                      <a:pt x="87089" y="773260"/>
                      <a:pt x="91790" y="776497"/>
                    </a:cubicBezTo>
                    <a:cubicBezTo>
                      <a:pt x="126615" y="779796"/>
                      <a:pt x="154669" y="823254"/>
                      <a:pt x="175952" y="906871"/>
                    </a:cubicBezTo>
                    <a:cubicBezTo>
                      <a:pt x="180144" y="905556"/>
                      <a:pt x="186171" y="903584"/>
                      <a:pt x="194034" y="900955"/>
                    </a:cubicBezTo>
                    <a:cubicBezTo>
                      <a:pt x="207627" y="888875"/>
                      <a:pt x="228649" y="875282"/>
                      <a:pt x="257100" y="860176"/>
                    </a:cubicBezTo>
                    <a:cubicBezTo>
                      <a:pt x="246558" y="878978"/>
                      <a:pt x="237219" y="889880"/>
                      <a:pt x="229083" y="892881"/>
                    </a:cubicBezTo>
                    <a:lnTo>
                      <a:pt x="234702" y="892993"/>
                    </a:lnTo>
                    <a:cubicBezTo>
                      <a:pt x="252685" y="889991"/>
                      <a:pt x="272082" y="884782"/>
                      <a:pt x="292894" y="877366"/>
                    </a:cubicBezTo>
                    <a:cubicBezTo>
                      <a:pt x="303386" y="872132"/>
                      <a:pt x="309265" y="866588"/>
                      <a:pt x="310530" y="860734"/>
                    </a:cubicBezTo>
                    <a:cubicBezTo>
                      <a:pt x="308297" y="851209"/>
                      <a:pt x="302108" y="846447"/>
                      <a:pt x="291963" y="846447"/>
                    </a:cubicBezTo>
                    <a:cubicBezTo>
                      <a:pt x="276312" y="846447"/>
                      <a:pt x="279797" y="838571"/>
                      <a:pt x="302419" y="822820"/>
                    </a:cubicBezTo>
                    <a:cubicBezTo>
                      <a:pt x="324296" y="826194"/>
                      <a:pt x="341523" y="833275"/>
                      <a:pt x="354099" y="844065"/>
                    </a:cubicBezTo>
                    <a:cubicBezTo>
                      <a:pt x="360871" y="850837"/>
                      <a:pt x="365112" y="860151"/>
                      <a:pt x="366824" y="872008"/>
                    </a:cubicBezTo>
                    <a:cubicBezTo>
                      <a:pt x="366824" y="883914"/>
                      <a:pt x="360970" y="893774"/>
                      <a:pt x="349262" y="901587"/>
                    </a:cubicBezTo>
                    <a:cubicBezTo>
                      <a:pt x="329964" y="912849"/>
                      <a:pt x="309438" y="920811"/>
                      <a:pt x="287685" y="925474"/>
                    </a:cubicBezTo>
                    <a:cubicBezTo>
                      <a:pt x="262111" y="931849"/>
                      <a:pt x="235868" y="938559"/>
                      <a:pt x="208954" y="945603"/>
                    </a:cubicBezTo>
                    <a:cubicBezTo>
                      <a:pt x="206672" y="953590"/>
                      <a:pt x="204824" y="962371"/>
                      <a:pt x="203411" y="971946"/>
                    </a:cubicBezTo>
                    <a:cubicBezTo>
                      <a:pt x="199839" y="991815"/>
                      <a:pt x="194456" y="1005345"/>
                      <a:pt x="187263" y="1012539"/>
                    </a:cubicBezTo>
                    <a:cubicBezTo>
                      <a:pt x="180541" y="1018566"/>
                      <a:pt x="173236" y="1020625"/>
                      <a:pt x="165348" y="1018715"/>
                    </a:cubicBezTo>
                    <a:cubicBezTo>
                      <a:pt x="149894" y="1010133"/>
                      <a:pt x="138224" y="1000335"/>
                      <a:pt x="130336" y="989322"/>
                    </a:cubicBezTo>
                    <a:cubicBezTo>
                      <a:pt x="124929" y="980342"/>
                      <a:pt x="122485" y="975530"/>
                      <a:pt x="123006" y="974885"/>
                    </a:cubicBezTo>
                    <a:cubicBezTo>
                      <a:pt x="103187" y="987114"/>
                      <a:pt x="92633" y="1002282"/>
                      <a:pt x="91343" y="1020390"/>
                    </a:cubicBezTo>
                    <a:cubicBezTo>
                      <a:pt x="91343" y="1034652"/>
                      <a:pt x="95002" y="1047650"/>
                      <a:pt x="102319" y="1059383"/>
                    </a:cubicBezTo>
                    <a:cubicBezTo>
                      <a:pt x="120699" y="1079152"/>
                      <a:pt x="136711" y="1089037"/>
                      <a:pt x="150353" y="1089037"/>
                    </a:cubicBezTo>
                    <a:cubicBezTo>
                      <a:pt x="178333" y="1095262"/>
                      <a:pt x="205705" y="1096800"/>
                      <a:pt x="232469" y="1093650"/>
                    </a:cubicBezTo>
                    <a:cubicBezTo>
                      <a:pt x="271264" y="1107069"/>
                      <a:pt x="293427" y="1119298"/>
                      <a:pt x="298958" y="1130336"/>
                    </a:cubicBezTo>
                    <a:cubicBezTo>
                      <a:pt x="302183" y="1145963"/>
                      <a:pt x="297892" y="1156902"/>
                      <a:pt x="286085" y="1163153"/>
                    </a:cubicBezTo>
                    <a:cubicBezTo>
                      <a:pt x="280603" y="1166824"/>
                      <a:pt x="270110" y="1168660"/>
                      <a:pt x="254607" y="1168660"/>
                    </a:cubicBezTo>
                    <a:cubicBezTo>
                      <a:pt x="179598" y="1168660"/>
                      <a:pt x="127459" y="1155650"/>
                      <a:pt x="98189" y="1129629"/>
                    </a:cubicBezTo>
                    <a:cubicBezTo>
                      <a:pt x="66960" y="1103336"/>
                      <a:pt x="51345" y="1075828"/>
                      <a:pt x="51345" y="1047104"/>
                    </a:cubicBezTo>
                    <a:cubicBezTo>
                      <a:pt x="51345" y="1028129"/>
                      <a:pt x="53702" y="1012353"/>
                      <a:pt x="58415" y="999777"/>
                    </a:cubicBezTo>
                    <a:cubicBezTo>
                      <a:pt x="63326" y="985068"/>
                      <a:pt x="75332" y="967370"/>
                      <a:pt x="94431" y="946682"/>
                    </a:cubicBezTo>
                    <a:cubicBezTo>
                      <a:pt x="102865" y="938249"/>
                      <a:pt x="107962" y="933288"/>
                      <a:pt x="109723" y="931800"/>
                    </a:cubicBezTo>
                    <a:lnTo>
                      <a:pt x="96180" y="872752"/>
                    </a:lnTo>
                    <a:cubicBezTo>
                      <a:pt x="85588" y="830559"/>
                      <a:pt x="74786" y="807007"/>
                      <a:pt x="63773" y="802096"/>
                    </a:cubicBezTo>
                    <a:cubicBezTo>
                      <a:pt x="50825" y="802096"/>
                      <a:pt x="44351" y="795795"/>
                      <a:pt x="44351" y="783195"/>
                    </a:cubicBezTo>
                    <a:cubicBezTo>
                      <a:pt x="55463" y="777725"/>
                      <a:pt x="64973" y="774432"/>
                      <a:pt x="72879" y="773316"/>
                    </a:cubicBezTo>
                    <a:close/>
                    <a:moveTo>
                      <a:pt x="327012" y="521332"/>
                    </a:moveTo>
                    <a:cubicBezTo>
                      <a:pt x="362210" y="521332"/>
                      <a:pt x="389632" y="531973"/>
                      <a:pt x="409277" y="553255"/>
                    </a:cubicBezTo>
                    <a:cubicBezTo>
                      <a:pt x="429220" y="574885"/>
                      <a:pt x="439192" y="593848"/>
                      <a:pt x="439192" y="610145"/>
                    </a:cubicBezTo>
                    <a:cubicBezTo>
                      <a:pt x="439192" y="618107"/>
                      <a:pt x="433859" y="628327"/>
                      <a:pt x="423193" y="640803"/>
                    </a:cubicBezTo>
                    <a:cubicBezTo>
                      <a:pt x="408136" y="654198"/>
                      <a:pt x="389235" y="664678"/>
                      <a:pt x="366489" y="672243"/>
                    </a:cubicBezTo>
                    <a:cubicBezTo>
                      <a:pt x="335285" y="683778"/>
                      <a:pt x="294059" y="692707"/>
                      <a:pt x="242813" y="699032"/>
                    </a:cubicBezTo>
                    <a:cubicBezTo>
                      <a:pt x="257150" y="688118"/>
                      <a:pt x="272492" y="680441"/>
                      <a:pt x="288838" y="676001"/>
                    </a:cubicBezTo>
                    <a:cubicBezTo>
                      <a:pt x="350081" y="649088"/>
                      <a:pt x="381434" y="623514"/>
                      <a:pt x="382897" y="599280"/>
                    </a:cubicBezTo>
                    <a:lnTo>
                      <a:pt x="378581" y="580230"/>
                    </a:lnTo>
                    <a:cubicBezTo>
                      <a:pt x="367990" y="562917"/>
                      <a:pt x="344202" y="555029"/>
                      <a:pt x="307218" y="556567"/>
                    </a:cubicBezTo>
                    <a:lnTo>
                      <a:pt x="230497" y="565831"/>
                    </a:lnTo>
                    <a:cubicBezTo>
                      <a:pt x="192149" y="575034"/>
                      <a:pt x="163798" y="584224"/>
                      <a:pt x="145442" y="593402"/>
                    </a:cubicBezTo>
                    <a:cubicBezTo>
                      <a:pt x="130634" y="600000"/>
                      <a:pt x="111398" y="603299"/>
                      <a:pt x="87734" y="603299"/>
                    </a:cubicBezTo>
                    <a:cubicBezTo>
                      <a:pt x="76125" y="601637"/>
                      <a:pt x="60635" y="595969"/>
                      <a:pt x="41262" y="586295"/>
                    </a:cubicBezTo>
                    <a:cubicBezTo>
                      <a:pt x="35036" y="583170"/>
                      <a:pt x="29058" y="577886"/>
                      <a:pt x="23329" y="570445"/>
                    </a:cubicBezTo>
                    <a:lnTo>
                      <a:pt x="69428" y="563413"/>
                    </a:lnTo>
                    <a:cubicBezTo>
                      <a:pt x="102220" y="557460"/>
                      <a:pt x="139154" y="548865"/>
                      <a:pt x="180231" y="537628"/>
                    </a:cubicBezTo>
                    <a:cubicBezTo>
                      <a:pt x="227707" y="526764"/>
                      <a:pt x="276634" y="521332"/>
                      <a:pt x="327012" y="521332"/>
                    </a:cubicBezTo>
                    <a:close/>
                    <a:moveTo>
                      <a:pt x="257212" y="155252"/>
                    </a:moveTo>
                    <a:lnTo>
                      <a:pt x="250850" y="157112"/>
                    </a:lnTo>
                    <a:cubicBezTo>
                      <a:pt x="237009" y="169589"/>
                      <a:pt x="227422" y="178208"/>
                      <a:pt x="222089" y="182971"/>
                    </a:cubicBezTo>
                    <a:cubicBezTo>
                      <a:pt x="241511" y="175653"/>
                      <a:pt x="259308" y="169068"/>
                      <a:pt x="275481" y="163214"/>
                    </a:cubicBezTo>
                    <a:cubicBezTo>
                      <a:pt x="269924" y="159171"/>
                      <a:pt x="263835" y="156517"/>
                      <a:pt x="257212" y="155252"/>
                    </a:cubicBezTo>
                    <a:close/>
                    <a:moveTo>
                      <a:pt x="88850" y="57285"/>
                    </a:moveTo>
                    <a:cubicBezTo>
                      <a:pt x="123924" y="67331"/>
                      <a:pt x="146509" y="85774"/>
                      <a:pt x="156604" y="112612"/>
                    </a:cubicBezTo>
                    <a:cubicBezTo>
                      <a:pt x="158142" y="147041"/>
                      <a:pt x="159581" y="178283"/>
                      <a:pt x="160920" y="206337"/>
                    </a:cubicBezTo>
                    <a:cubicBezTo>
                      <a:pt x="165261" y="205171"/>
                      <a:pt x="173682" y="201797"/>
                      <a:pt x="186184" y="196216"/>
                    </a:cubicBezTo>
                    <a:cubicBezTo>
                      <a:pt x="206375" y="169849"/>
                      <a:pt x="222932" y="153428"/>
                      <a:pt x="235855" y="146954"/>
                    </a:cubicBezTo>
                    <a:cubicBezTo>
                      <a:pt x="247910" y="138322"/>
                      <a:pt x="262731" y="134006"/>
                      <a:pt x="280318" y="134006"/>
                    </a:cubicBezTo>
                    <a:cubicBezTo>
                      <a:pt x="291430" y="134006"/>
                      <a:pt x="304800" y="139215"/>
                      <a:pt x="320427" y="149633"/>
                    </a:cubicBezTo>
                    <a:cubicBezTo>
                      <a:pt x="334243" y="160002"/>
                      <a:pt x="341151" y="170382"/>
                      <a:pt x="341151" y="180776"/>
                    </a:cubicBezTo>
                    <a:cubicBezTo>
                      <a:pt x="341151" y="188440"/>
                      <a:pt x="333474" y="196117"/>
                      <a:pt x="318120" y="203807"/>
                    </a:cubicBezTo>
                    <a:cubicBezTo>
                      <a:pt x="253925" y="222609"/>
                      <a:pt x="215118" y="234688"/>
                      <a:pt x="201699" y="240046"/>
                    </a:cubicBezTo>
                    <a:cubicBezTo>
                      <a:pt x="196465" y="253094"/>
                      <a:pt x="192360" y="273037"/>
                      <a:pt x="189384" y="299875"/>
                    </a:cubicBezTo>
                    <a:cubicBezTo>
                      <a:pt x="189384" y="313295"/>
                      <a:pt x="182711" y="321120"/>
                      <a:pt x="169366" y="323353"/>
                    </a:cubicBezTo>
                    <a:cubicBezTo>
                      <a:pt x="156989" y="324916"/>
                      <a:pt x="140208" y="309351"/>
                      <a:pt x="119025" y="276658"/>
                    </a:cubicBezTo>
                    <a:cubicBezTo>
                      <a:pt x="114585" y="280304"/>
                      <a:pt x="109463" y="286493"/>
                      <a:pt x="103659" y="295224"/>
                    </a:cubicBezTo>
                    <a:cubicBezTo>
                      <a:pt x="96986" y="303211"/>
                      <a:pt x="93650" y="313319"/>
                      <a:pt x="93650" y="325548"/>
                    </a:cubicBezTo>
                    <a:cubicBezTo>
                      <a:pt x="93650" y="336040"/>
                      <a:pt x="95684" y="344660"/>
                      <a:pt x="99752" y="351407"/>
                    </a:cubicBezTo>
                    <a:cubicBezTo>
                      <a:pt x="112278" y="362569"/>
                      <a:pt x="129220" y="370283"/>
                      <a:pt x="150577" y="374550"/>
                    </a:cubicBezTo>
                    <a:cubicBezTo>
                      <a:pt x="183492" y="379263"/>
                      <a:pt x="212601" y="382400"/>
                      <a:pt x="237902" y="383963"/>
                    </a:cubicBezTo>
                    <a:cubicBezTo>
                      <a:pt x="275605" y="397680"/>
                      <a:pt x="294456" y="409338"/>
                      <a:pt x="294456" y="418938"/>
                    </a:cubicBezTo>
                    <a:cubicBezTo>
                      <a:pt x="294456" y="422262"/>
                      <a:pt x="293563" y="428388"/>
                      <a:pt x="291777" y="437318"/>
                    </a:cubicBezTo>
                    <a:cubicBezTo>
                      <a:pt x="289074" y="445380"/>
                      <a:pt x="279028" y="449410"/>
                      <a:pt x="261640" y="449410"/>
                    </a:cubicBezTo>
                    <a:lnTo>
                      <a:pt x="254607" y="449410"/>
                    </a:lnTo>
                    <a:cubicBezTo>
                      <a:pt x="190909" y="449410"/>
                      <a:pt x="143768" y="440555"/>
                      <a:pt x="113184" y="422844"/>
                    </a:cubicBezTo>
                    <a:cubicBezTo>
                      <a:pt x="76919" y="401413"/>
                      <a:pt x="56306" y="369018"/>
                      <a:pt x="51345" y="325660"/>
                    </a:cubicBezTo>
                    <a:cubicBezTo>
                      <a:pt x="54545" y="298201"/>
                      <a:pt x="64281" y="275529"/>
                      <a:pt x="80553" y="257645"/>
                    </a:cubicBezTo>
                    <a:cubicBezTo>
                      <a:pt x="90450" y="247748"/>
                      <a:pt x="97842" y="240431"/>
                      <a:pt x="102728" y="235693"/>
                    </a:cubicBezTo>
                    <a:lnTo>
                      <a:pt x="95771" y="172516"/>
                    </a:lnTo>
                    <a:cubicBezTo>
                      <a:pt x="94233" y="140145"/>
                      <a:pt x="91380" y="118404"/>
                      <a:pt x="87213" y="107292"/>
                    </a:cubicBezTo>
                    <a:cubicBezTo>
                      <a:pt x="82674" y="98213"/>
                      <a:pt x="74947" y="86654"/>
                      <a:pt x="64033" y="72615"/>
                    </a:cubicBezTo>
                    <a:lnTo>
                      <a:pt x="60684" y="63127"/>
                    </a:lnTo>
                    <a:cubicBezTo>
                      <a:pt x="68796" y="55859"/>
                      <a:pt x="78184" y="53912"/>
                      <a:pt x="88850" y="57285"/>
                    </a:cubicBezTo>
                    <a:close/>
                    <a:moveTo>
                      <a:pt x="308483" y="42961"/>
                    </a:moveTo>
                    <a:cubicBezTo>
                      <a:pt x="337778" y="46409"/>
                      <a:pt x="360226" y="57657"/>
                      <a:pt x="375828" y="76707"/>
                    </a:cubicBezTo>
                    <a:cubicBezTo>
                      <a:pt x="377050" y="81563"/>
                      <a:pt x="377598" y="86014"/>
                      <a:pt x="377474" y="90060"/>
                    </a:cubicBezTo>
                    <a:cubicBezTo>
                      <a:pt x="377102" y="102199"/>
                      <a:pt x="370675" y="110696"/>
                      <a:pt x="358192" y="115552"/>
                    </a:cubicBezTo>
                    <a:cubicBezTo>
                      <a:pt x="336637" y="113815"/>
                      <a:pt x="318232" y="104476"/>
                      <a:pt x="302977" y="87535"/>
                    </a:cubicBezTo>
                    <a:cubicBezTo>
                      <a:pt x="287771" y="70643"/>
                      <a:pt x="280169" y="57372"/>
                      <a:pt x="280169" y="47723"/>
                    </a:cubicBezTo>
                    <a:cubicBezTo>
                      <a:pt x="286568" y="44548"/>
                      <a:pt x="296007" y="42961"/>
                      <a:pt x="308483" y="42961"/>
                    </a:cubicBezTo>
                    <a:close/>
                    <a:moveTo>
                      <a:pt x="377726" y="1103"/>
                    </a:moveTo>
                    <a:cubicBezTo>
                      <a:pt x="401464" y="7874"/>
                      <a:pt x="417363" y="15291"/>
                      <a:pt x="425425" y="23353"/>
                    </a:cubicBezTo>
                    <a:cubicBezTo>
                      <a:pt x="432358" y="31637"/>
                      <a:pt x="434956" y="39184"/>
                      <a:pt x="433220" y="45993"/>
                    </a:cubicBezTo>
                    <a:cubicBezTo>
                      <a:pt x="431483" y="52802"/>
                      <a:pt x="425413" y="58873"/>
                      <a:pt x="415007" y="64206"/>
                    </a:cubicBezTo>
                    <a:cubicBezTo>
                      <a:pt x="401612" y="64206"/>
                      <a:pt x="390500" y="61552"/>
                      <a:pt x="381669" y="56244"/>
                    </a:cubicBezTo>
                    <a:cubicBezTo>
                      <a:pt x="370284" y="49720"/>
                      <a:pt x="357361" y="41646"/>
                      <a:pt x="342900" y="32022"/>
                    </a:cubicBezTo>
                    <a:cubicBezTo>
                      <a:pt x="338013" y="25473"/>
                      <a:pt x="333449" y="19185"/>
                      <a:pt x="329208" y="13158"/>
                    </a:cubicBezTo>
                    <a:cubicBezTo>
                      <a:pt x="339774" y="1847"/>
                      <a:pt x="355947" y="-2171"/>
                      <a:pt x="377726" y="1103"/>
                    </a:cubicBezTo>
                    <a:close/>
                  </a:path>
                </a:pathLst>
              </a:custGeom>
              <a:solidFill>
                <a:srgbClr val="640000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kumimoji="1" lang="ja-JP" altLang="en-US" sz="4800" b="1" spc="-300" dirty="0">
                  <a:latin typeface="HGP行書体" panose="03000600000000000000" pitchFamily="66" charset="-128"/>
                  <a:ea typeface="HGP行書体" panose="03000600000000000000" pitchFamily="66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975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8ABC4-2721-EEA6-6B64-471006D78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グループ化 264">
            <a:extLst>
              <a:ext uri="{FF2B5EF4-FFF2-40B4-BE49-F238E27FC236}">
                <a16:creationId xmlns:a16="http://schemas.microsoft.com/office/drawing/2014/main" id="{74B4CFD2-0622-8DDD-729E-5B82BBCDB2C0}"/>
              </a:ext>
            </a:extLst>
          </p:cNvPr>
          <p:cNvGrpSpPr/>
          <p:nvPr/>
        </p:nvGrpSpPr>
        <p:grpSpPr>
          <a:xfrm rot="1207737">
            <a:off x="4206972" y="5738955"/>
            <a:ext cx="674044" cy="719897"/>
            <a:chOff x="1901953" y="2823742"/>
            <a:chExt cx="1598699" cy="2355331"/>
          </a:xfrm>
          <a:solidFill>
            <a:srgbClr val="640000"/>
          </a:solidFill>
        </p:grpSpPr>
        <p:grpSp>
          <p:nvGrpSpPr>
            <p:cNvPr id="266" name="グループ化 265">
              <a:extLst>
                <a:ext uri="{FF2B5EF4-FFF2-40B4-BE49-F238E27FC236}">
                  <a16:creationId xmlns:a16="http://schemas.microsoft.com/office/drawing/2014/main" id="{5E9EEED0-7E60-6C1D-54EA-D4837B4F8222}"/>
                </a:ext>
              </a:extLst>
            </p:cNvPr>
            <p:cNvGrpSpPr/>
            <p:nvPr/>
          </p:nvGrpSpPr>
          <p:grpSpPr>
            <a:xfrm>
              <a:off x="2175322" y="2823742"/>
              <a:ext cx="520890" cy="1025159"/>
              <a:chOff x="2137893" y="2979247"/>
              <a:chExt cx="520890" cy="1025159"/>
            </a:xfrm>
            <a:grpFill/>
          </p:grpSpPr>
          <p:sp>
            <p:nvSpPr>
              <p:cNvPr id="273" name="楕円 272">
                <a:extLst>
                  <a:ext uri="{FF2B5EF4-FFF2-40B4-BE49-F238E27FC236}">
                    <a16:creationId xmlns:a16="http://schemas.microsoft.com/office/drawing/2014/main" id="{406EAAE6-565F-5768-8009-BD408216356E}"/>
                  </a:ext>
                </a:extLst>
              </p:cNvPr>
              <p:cNvSpPr/>
              <p:nvPr/>
            </p:nvSpPr>
            <p:spPr>
              <a:xfrm rot="21202225">
                <a:off x="2137893" y="299531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4" name="楕円 273">
                <a:extLst>
                  <a:ext uri="{FF2B5EF4-FFF2-40B4-BE49-F238E27FC236}">
                    <a16:creationId xmlns:a16="http://schemas.microsoft.com/office/drawing/2014/main" id="{3484E0E8-B9E7-7077-3E73-EEB6D4BB1CE7}"/>
                  </a:ext>
                </a:extLst>
              </p:cNvPr>
              <p:cNvSpPr/>
              <p:nvPr/>
            </p:nvSpPr>
            <p:spPr>
              <a:xfrm rot="326930">
                <a:off x="2486634" y="2979247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67" name="グループ化 266">
              <a:extLst>
                <a:ext uri="{FF2B5EF4-FFF2-40B4-BE49-F238E27FC236}">
                  <a16:creationId xmlns:a16="http://schemas.microsoft.com/office/drawing/2014/main" id="{5F524255-1CA5-DCA4-549A-03BCD71C7DE7}"/>
                </a:ext>
              </a:extLst>
            </p:cNvPr>
            <p:cNvGrpSpPr/>
            <p:nvPr/>
          </p:nvGrpSpPr>
          <p:grpSpPr>
            <a:xfrm>
              <a:off x="2163177" y="4153010"/>
              <a:ext cx="483937" cy="1026063"/>
              <a:chOff x="2118988" y="4156806"/>
              <a:chExt cx="483937" cy="1026063"/>
            </a:xfrm>
            <a:grpFill/>
          </p:grpSpPr>
          <p:sp>
            <p:nvSpPr>
              <p:cNvPr id="271" name="楕円 270">
                <a:extLst>
                  <a:ext uri="{FF2B5EF4-FFF2-40B4-BE49-F238E27FC236}">
                    <a16:creationId xmlns:a16="http://schemas.microsoft.com/office/drawing/2014/main" id="{EFC46B80-F8E3-875E-4F9D-6B3D5D90969D}"/>
                  </a:ext>
                </a:extLst>
              </p:cNvPr>
              <p:cNvSpPr/>
              <p:nvPr/>
            </p:nvSpPr>
            <p:spPr>
              <a:xfrm rot="388397">
                <a:off x="2118988" y="415680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2" name="楕円 271">
                <a:extLst>
                  <a:ext uri="{FF2B5EF4-FFF2-40B4-BE49-F238E27FC236}">
                    <a16:creationId xmlns:a16="http://schemas.microsoft.com/office/drawing/2014/main" id="{11B9B46F-E156-4E58-A627-1B699303D295}"/>
                  </a:ext>
                </a:extLst>
              </p:cNvPr>
              <p:cNvSpPr/>
              <p:nvPr/>
            </p:nvSpPr>
            <p:spPr>
              <a:xfrm rot="21396832">
                <a:off x="2430776" y="4173779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68" name="正方形/長方形 52">
              <a:extLst>
                <a:ext uri="{FF2B5EF4-FFF2-40B4-BE49-F238E27FC236}">
                  <a16:creationId xmlns:a16="http://schemas.microsoft.com/office/drawing/2014/main" id="{751051EC-3D73-504C-41DA-829198EBA535}"/>
                </a:ext>
              </a:extLst>
            </p:cNvPr>
            <p:cNvSpPr/>
            <p:nvPr/>
          </p:nvSpPr>
          <p:spPr>
            <a:xfrm>
              <a:off x="2135738" y="3900535"/>
              <a:ext cx="1364914" cy="190667"/>
            </a:xfrm>
            <a:custGeom>
              <a:avLst/>
              <a:gdLst>
                <a:gd name="connsiteX0" fmla="*/ 0 w 1514174"/>
                <a:gd name="connsiteY0" fmla="*/ 0 h 117724"/>
                <a:gd name="connsiteX1" fmla="*/ 1514174 w 1514174"/>
                <a:gd name="connsiteY1" fmla="*/ 0 h 117724"/>
                <a:gd name="connsiteX2" fmla="*/ 1514174 w 1514174"/>
                <a:gd name="connsiteY2" fmla="*/ 117724 h 117724"/>
                <a:gd name="connsiteX3" fmla="*/ 0 w 1514174"/>
                <a:gd name="connsiteY3" fmla="*/ 117724 h 117724"/>
                <a:gd name="connsiteX4" fmla="*/ 0 w 1514174"/>
                <a:gd name="connsiteY4" fmla="*/ 0 h 117724"/>
                <a:gd name="connsiteX0" fmla="*/ 189271 w 1703445"/>
                <a:gd name="connsiteY0" fmla="*/ 14715 h 132439"/>
                <a:gd name="connsiteX1" fmla="*/ 1703445 w 1703445"/>
                <a:gd name="connsiteY1" fmla="*/ 14715 h 132439"/>
                <a:gd name="connsiteX2" fmla="*/ 1703445 w 1703445"/>
                <a:gd name="connsiteY2" fmla="*/ 132439 h 132439"/>
                <a:gd name="connsiteX3" fmla="*/ 189271 w 1703445"/>
                <a:gd name="connsiteY3" fmla="*/ 132439 h 132439"/>
                <a:gd name="connsiteX4" fmla="*/ 189271 w 1703445"/>
                <a:gd name="connsiteY4" fmla="*/ 14715 h 132439"/>
                <a:gd name="connsiteX0" fmla="*/ 189271 w 1703445"/>
                <a:gd name="connsiteY0" fmla="*/ 14715 h 155094"/>
                <a:gd name="connsiteX1" fmla="*/ 1703445 w 1703445"/>
                <a:gd name="connsiteY1" fmla="*/ 14715 h 155094"/>
                <a:gd name="connsiteX2" fmla="*/ 1703445 w 1703445"/>
                <a:gd name="connsiteY2" fmla="*/ 132439 h 155094"/>
                <a:gd name="connsiteX3" fmla="*/ 189271 w 1703445"/>
                <a:gd name="connsiteY3" fmla="*/ 132439 h 155094"/>
                <a:gd name="connsiteX4" fmla="*/ 189271 w 1703445"/>
                <a:gd name="connsiteY4" fmla="*/ 14715 h 155094"/>
                <a:gd name="connsiteX0" fmla="*/ 189271 w 1703445"/>
                <a:gd name="connsiteY0" fmla="*/ 22655 h 163034"/>
                <a:gd name="connsiteX1" fmla="*/ 1703445 w 1703445"/>
                <a:gd name="connsiteY1" fmla="*/ 22655 h 163034"/>
                <a:gd name="connsiteX2" fmla="*/ 1703445 w 1703445"/>
                <a:gd name="connsiteY2" fmla="*/ 140379 h 163034"/>
                <a:gd name="connsiteX3" fmla="*/ 189271 w 1703445"/>
                <a:gd name="connsiteY3" fmla="*/ 140379 h 163034"/>
                <a:gd name="connsiteX4" fmla="*/ 189271 w 1703445"/>
                <a:gd name="connsiteY4" fmla="*/ 22655 h 163034"/>
                <a:gd name="connsiteX0" fmla="*/ 189271 w 1730201"/>
                <a:gd name="connsiteY0" fmla="*/ 22655 h 160986"/>
                <a:gd name="connsiteX1" fmla="*/ 1703445 w 1730201"/>
                <a:gd name="connsiteY1" fmla="*/ 22655 h 160986"/>
                <a:gd name="connsiteX2" fmla="*/ 1703445 w 1730201"/>
                <a:gd name="connsiteY2" fmla="*/ 140379 h 160986"/>
                <a:gd name="connsiteX3" fmla="*/ 189271 w 1730201"/>
                <a:gd name="connsiteY3" fmla="*/ 140379 h 160986"/>
                <a:gd name="connsiteX4" fmla="*/ 189271 w 1730201"/>
                <a:gd name="connsiteY4" fmla="*/ 22655 h 160986"/>
                <a:gd name="connsiteX0" fmla="*/ 189271 w 1764110"/>
                <a:gd name="connsiteY0" fmla="*/ 26123 h 164454"/>
                <a:gd name="connsiteX1" fmla="*/ 1703445 w 1764110"/>
                <a:gd name="connsiteY1" fmla="*/ 26123 h 164454"/>
                <a:gd name="connsiteX2" fmla="*/ 1703445 w 1764110"/>
                <a:gd name="connsiteY2" fmla="*/ 143847 h 164454"/>
                <a:gd name="connsiteX3" fmla="*/ 189271 w 1764110"/>
                <a:gd name="connsiteY3" fmla="*/ 143847 h 164454"/>
                <a:gd name="connsiteX4" fmla="*/ 189271 w 1764110"/>
                <a:gd name="connsiteY4" fmla="*/ 26123 h 164454"/>
                <a:gd name="connsiteX0" fmla="*/ 114030 w 1688869"/>
                <a:gd name="connsiteY0" fmla="*/ 26123 h 164454"/>
                <a:gd name="connsiteX1" fmla="*/ 1628204 w 1688869"/>
                <a:gd name="connsiteY1" fmla="*/ 26123 h 164454"/>
                <a:gd name="connsiteX2" fmla="*/ 1628204 w 1688869"/>
                <a:gd name="connsiteY2" fmla="*/ 143847 h 164454"/>
                <a:gd name="connsiteX3" fmla="*/ 114030 w 1688869"/>
                <a:gd name="connsiteY3" fmla="*/ 143847 h 164454"/>
                <a:gd name="connsiteX4" fmla="*/ 114030 w 1688869"/>
                <a:gd name="connsiteY4" fmla="*/ 26123 h 164454"/>
                <a:gd name="connsiteX0" fmla="*/ 114030 w 1688869"/>
                <a:gd name="connsiteY0" fmla="*/ 26123 h 165522"/>
                <a:gd name="connsiteX1" fmla="*/ 1628204 w 1688869"/>
                <a:gd name="connsiteY1" fmla="*/ 26123 h 165522"/>
                <a:gd name="connsiteX2" fmla="*/ 1628204 w 1688869"/>
                <a:gd name="connsiteY2" fmla="*/ 143847 h 165522"/>
                <a:gd name="connsiteX3" fmla="*/ 114030 w 1688869"/>
                <a:gd name="connsiteY3" fmla="*/ 143847 h 165522"/>
                <a:gd name="connsiteX4" fmla="*/ 114030 w 1688869"/>
                <a:gd name="connsiteY4" fmla="*/ 26123 h 165522"/>
                <a:gd name="connsiteX0" fmla="*/ 138326 w 1794673"/>
                <a:gd name="connsiteY0" fmla="*/ 26608 h 166671"/>
                <a:gd name="connsiteX1" fmla="*/ 1652500 w 1794673"/>
                <a:gd name="connsiteY1" fmla="*/ 26608 h 166671"/>
                <a:gd name="connsiteX2" fmla="*/ 1652500 w 1794673"/>
                <a:gd name="connsiteY2" fmla="*/ 144332 h 166671"/>
                <a:gd name="connsiteX3" fmla="*/ 74872 w 1794673"/>
                <a:gd name="connsiteY3" fmla="*/ 154094 h 166671"/>
                <a:gd name="connsiteX4" fmla="*/ 138326 w 1794673"/>
                <a:gd name="connsiteY4" fmla="*/ 26608 h 166671"/>
                <a:gd name="connsiteX0" fmla="*/ 138326 w 1794673"/>
                <a:gd name="connsiteY0" fmla="*/ 26608 h 163848"/>
                <a:gd name="connsiteX1" fmla="*/ 1652500 w 1794673"/>
                <a:gd name="connsiteY1" fmla="*/ 26608 h 163848"/>
                <a:gd name="connsiteX2" fmla="*/ 1652500 w 1794673"/>
                <a:gd name="connsiteY2" fmla="*/ 144332 h 163848"/>
                <a:gd name="connsiteX3" fmla="*/ 74872 w 1794673"/>
                <a:gd name="connsiteY3" fmla="*/ 154094 h 163848"/>
                <a:gd name="connsiteX4" fmla="*/ 138326 w 1794673"/>
                <a:gd name="connsiteY4" fmla="*/ 26608 h 163848"/>
                <a:gd name="connsiteX0" fmla="*/ 144055 w 1801338"/>
                <a:gd name="connsiteY0" fmla="*/ 26853 h 167625"/>
                <a:gd name="connsiteX1" fmla="*/ 1658229 w 1801338"/>
                <a:gd name="connsiteY1" fmla="*/ 26853 h 167625"/>
                <a:gd name="connsiteX2" fmla="*/ 1658229 w 1801338"/>
                <a:gd name="connsiteY2" fmla="*/ 144577 h 167625"/>
                <a:gd name="connsiteX3" fmla="*/ 67585 w 1801338"/>
                <a:gd name="connsiteY3" fmla="*/ 159220 h 167625"/>
                <a:gd name="connsiteX4" fmla="*/ 144055 w 1801338"/>
                <a:gd name="connsiteY4" fmla="*/ 26853 h 167625"/>
                <a:gd name="connsiteX0" fmla="*/ 144055 w 1801338"/>
                <a:gd name="connsiteY0" fmla="*/ 26853 h 169790"/>
                <a:gd name="connsiteX1" fmla="*/ 1658229 w 1801338"/>
                <a:gd name="connsiteY1" fmla="*/ 26853 h 169790"/>
                <a:gd name="connsiteX2" fmla="*/ 1658229 w 1801338"/>
                <a:gd name="connsiteY2" fmla="*/ 144577 h 169790"/>
                <a:gd name="connsiteX3" fmla="*/ 67585 w 1801338"/>
                <a:gd name="connsiteY3" fmla="*/ 159220 h 169790"/>
                <a:gd name="connsiteX4" fmla="*/ 144055 w 1801338"/>
                <a:gd name="connsiteY4" fmla="*/ 26853 h 169790"/>
                <a:gd name="connsiteX0" fmla="*/ 163861 w 1821144"/>
                <a:gd name="connsiteY0" fmla="*/ 26853 h 167625"/>
                <a:gd name="connsiteX1" fmla="*/ 1678035 w 1821144"/>
                <a:gd name="connsiteY1" fmla="*/ 26853 h 167625"/>
                <a:gd name="connsiteX2" fmla="*/ 1678035 w 1821144"/>
                <a:gd name="connsiteY2" fmla="*/ 144577 h 167625"/>
                <a:gd name="connsiteX3" fmla="*/ 87391 w 1821144"/>
                <a:gd name="connsiteY3" fmla="*/ 159220 h 167625"/>
                <a:gd name="connsiteX4" fmla="*/ 163861 w 1821144"/>
                <a:gd name="connsiteY4" fmla="*/ 26853 h 167625"/>
                <a:gd name="connsiteX0" fmla="*/ 168470 w 1825753"/>
                <a:gd name="connsiteY0" fmla="*/ 26853 h 176290"/>
                <a:gd name="connsiteX1" fmla="*/ 1682644 w 1825753"/>
                <a:gd name="connsiteY1" fmla="*/ 26853 h 176290"/>
                <a:gd name="connsiteX2" fmla="*/ 1682644 w 1825753"/>
                <a:gd name="connsiteY2" fmla="*/ 144577 h 176290"/>
                <a:gd name="connsiteX3" fmla="*/ 92000 w 1825753"/>
                <a:gd name="connsiteY3" fmla="*/ 159220 h 176290"/>
                <a:gd name="connsiteX4" fmla="*/ 168470 w 1825753"/>
                <a:gd name="connsiteY4" fmla="*/ 26853 h 176290"/>
                <a:gd name="connsiteX0" fmla="*/ 125061 w 1782344"/>
                <a:gd name="connsiteY0" fmla="*/ 21632 h 171069"/>
                <a:gd name="connsiteX1" fmla="*/ 1639235 w 1782344"/>
                <a:gd name="connsiteY1" fmla="*/ 21632 h 171069"/>
                <a:gd name="connsiteX2" fmla="*/ 1639235 w 1782344"/>
                <a:gd name="connsiteY2" fmla="*/ 139356 h 171069"/>
                <a:gd name="connsiteX3" fmla="*/ 48591 w 1782344"/>
                <a:gd name="connsiteY3" fmla="*/ 153999 h 171069"/>
                <a:gd name="connsiteX4" fmla="*/ 125061 w 1782344"/>
                <a:gd name="connsiteY4" fmla="*/ 21632 h 171069"/>
                <a:gd name="connsiteX0" fmla="*/ 152821 w 1807880"/>
                <a:gd name="connsiteY0" fmla="*/ 27102 h 180342"/>
                <a:gd name="connsiteX1" fmla="*/ 1666995 w 1807880"/>
                <a:gd name="connsiteY1" fmla="*/ 27102 h 180342"/>
                <a:gd name="connsiteX2" fmla="*/ 1666995 w 1807880"/>
                <a:gd name="connsiteY2" fmla="*/ 144826 h 180342"/>
                <a:gd name="connsiteX3" fmla="*/ 107265 w 1807880"/>
                <a:gd name="connsiteY3" fmla="*/ 164350 h 180342"/>
                <a:gd name="connsiteX4" fmla="*/ 152821 w 1807880"/>
                <a:gd name="connsiteY4" fmla="*/ 27102 h 180342"/>
                <a:gd name="connsiteX0" fmla="*/ 145961 w 1799967"/>
                <a:gd name="connsiteY0" fmla="*/ 27352 h 184514"/>
                <a:gd name="connsiteX1" fmla="*/ 1660135 w 1799967"/>
                <a:gd name="connsiteY1" fmla="*/ 27352 h 184514"/>
                <a:gd name="connsiteX2" fmla="*/ 1660135 w 1799967"/>
                <a:gd name="connsiteY2" fmla="*/ 145076 h 184514"/>
                <a:gd name="connsiteX3" fmla="*/ 115049 w 1799967"/>
                <a:gd name="connsiteY3" fmla="*/ 169481 h 184514"/>
                <a:gd name="connsiteX4" fmla="*/ 145961 w 1799967"/>
                <a:gd name="connsiteY4" fmla="*/ 27352 h 184514"/>
                <a:gd name="connsiteX0" fmla="*/ 158597 w 1812603"/>
                <a:gd name="connsiteY0" fmla="*/ 27352 h 179503"/>
                <a:gd name="connsiteX1" fmla="*/ 1672771 w 1812603"/>
                <a:gd name="connsiteY1" fmla="*/ 27352 h 179503"/>
                <a:gd name="connsiteX2" fmla="*/ 1672771 w 1812603"/>
                <a:gd name="connsiteY2" fmla="*/ 145076 h 179503"/>
                <a:gd name="connsiteX3" fmla="*/ 127685 w 1812603"/>
                <a:gd name="connsiteY3" fmla="*/ 169481 h 179503"/>
                <a:gd name="connsiteX4" fmla="*/ 158597 w 1812603"/>
                <a:gd name="connsiteY4" fmla="*/ 27352 h 179503"/>
                <a:gd name="connsiteX0" fmla="*/ 158597 w 1799693"/>
                <a:gd name="connsiteY0" fmla="*/ 25983 h 178134"/>
                <a:gd name="connsiteX1" fmla="*/ 1672771 w 1799693"/>
                <a:gd name="connsiteY1" fmla="*/ 25983 h 178134"/>
                <a:gd name="connsiteX2" fmla="*/ 1672771 w 1799693"/>
                <a:gd name="connsiteY2" fmla="*/ 143707 h 178134"/>
                <a:gd name="connsiteX3" fmla="*/ 127685 w 1799693"/>
                <a:gd name="connsiteY3" fmla="*/ 168112 h 178134"/>
                <a:gd name="connsiteX4" fmla="*/ 158597 w 1799693"/>
                <a:gd name="connsiteY4" fmla="*/ 25983 h 178134"/>
                <a:gd name="connsiteX0" fmla="*/ 160144 w 1810266"/>
                <a:gd name="connsiteY0" fmla="*/ 31569 h 183966"/>
                <a:gd name="connsiteX1" fmla="*/ 1697097 w 1810266"/>
                <a:gd name="connsiteY1" fmla="*/ 23434 h 183966"/>
                <a:gd name="connsiteX2" fmla="*/ 1674318 w 1810266"/>
                <a:gd name="connsiteY2" fmla="*/ 149293 h 183966"/>
                <a:gd name="connsiteX3" fmla="*/ 129232 w 1810266"/>
                <a:gd name="connsiteY3" fmla="*/ 173698 h 183966"/>
                <a:gd name="connsiteX4" fmla="*/ 160144 w 1810266"/>
                <a:gd name="connsiteY4" fmla="*/ 31569 h 183966"/>
                <a:gd name="connsiteX0" fmla="*/ 160144 w 1749115"/>
                <a:gd name="connsiteY0" fmla="*/ 31569 h 188531"/>
                <a:gd name="connsiteX1" fmla="*/ 1697097 w 1749115"/>
                <a:gd name="connsiteY1" fmla="*/ 23434 h 188531"/>
                <a:gd name="connsiteX2" fmla="*/ 1674318 w 1749115"/>
                <a:gd name="connsiteY2" fmla="*/ 149293 h 188531"/>
                <a:gd name="connsiteX3" fmla="*/ 129232 w 1749115"/>
                <a:gd name="connsiteY3" fmla="*/ 173698 h 188531"/>
                <a:gd name="connsiteX4" fmla="*/ 160144 w 1749115"/>
                <a:gd name="connsiteY4" fmla="*/ 31569 h 188531"/>
                <a:gd name="connsiteX0" fmla="*/ 160144 w 1756854"/>
                <a:gd name="connsiteY0" fmla="*/ 33704 h 190666"/>
                <a:gd name="connsiteX1" fmla="*/ 1697097 w 1756854"/>
                <a:gd name="connsiteY1" fmla="*/ 25569 h 190666"/>
                <a:gd name="connsiteX2" fmla="*/ 1674318 w 1756854"/>
                <a:gd name="connsiteY2" fmla="*/ 151428 h 190666"/>
                <a:gd name="connsiteX3" fmla="*/ 129232 w 1756854"/>
                <a:gd name="connsiteY3" fmla="*/ 175833 h 190666"/>
                <a:gd name="connsiteX4" fmla="*/ 160144 w 1756854"/>
                <a:gd name="connsiteY4" fmla="*/ 33704 h 1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6854" h="190666">
                  <a:moveTo>
                    <a:pt x="160144" y="33704"/>
                  </a:moveTo>
                  <a:cubicBezTo>
                    <a:pt x="421455" y="8660"/>
                    <a:pt x="1623881" y="-23434"/>
                    <a:pt x="1697097" y="25569"/>
                  </a:cubicBezTo>
                  <a:cubicBezTo>
                    <a:pt x="1770313" y="74572"/>
                    <a:pt x="1790821" y="106859"/>
                    <a:pt x="1674318" y="151428"/>
                  </a:cubicBezTo>
                  <a:cubicBezTo>
                    <a:pt x="1557815" y="195997"/>
                    <a:pt x="249803" y="200335"/>
                    <a:pt x="129232" y="175833"/>
                  </a:cubicBezTo>
                  <a:cubicBezTo>
                    <a:pt x="8661" y="151331"/>
                    <a:pt x="-101167" y="58748"/>
                    <a:pt x="160144" y="33704"/>
                  </a:cubicBezTo>
                  <a:close/>
                </a:path>
              </a:pathLst>
            </a:cu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1E14A436-14EA-E55E-0017-7FD965314838}"/>
                </a:ext>
              </a:extLst>
            </p:cNvPr>
            <p:cNvSpPr/>
            <p:nvPr/>
          </p:nvSpPr>
          <p:spPr>
            <a:xfrm>
              <a:off x="1901953" y="3783176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0" name="楕円 269">
              <a:extLst>
                <a:ext uri="{FF2B5EF4-FFF2-40B4-BE49-F238E27FC236}">
                  <a16:creationId xmlns:a16="http://schemas.microsoft.com/office/drawing/2014/main" id="{257FC29A-D310-4596-F540-B03FDAA472F1}"/>
                </a:ext>
              </a:extLst>
            </p:cNvPr>
            <p:cNvSpPr/>
            <p:nvPr/>
          </p:nvSpPr>
          <p:spPr>
            <a:xfrm>
              <a:off x="1910544" y="4046968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E085ABEF-0EC6-D984-99AA-C15777A1B4F7}"/>
              </a:ext>
            </a:extLst>
          </p:cNvPr>
          <p:cNvGrpSpPr/>
          <p:nvPr/>
        </p:nvGrpSpPr>
        <p:grpSpPr>
          <a:xfrm rot="6551929">
            <a:off x="8387055" y="1521206"/>
            <a:ext cx="674044" cy="751843"/>
            <a:chOff x="1901953" y="2823742"/>
            <a:chExt cx="1598699" cy="2355331"/>
          </a:xfrm>
          <a:solidFill>
            <a:srgbClr val="640000"/>
          </a:solidFill>
        </p:grpSpPr>
        <p:grpSp>
          <p:nvGrpSpPr>
            <p:cNvPr id="158" name="グループ化 157">
              <a:extLst>
                <a:ext uri="{FF2B5EF4-FFF2-40B4-BE49-F238E27FC236}">
                  <a16:creationId xmlns:a16="http://schemas.microsoft.com/office/drawing/2014/main" id="{C9506CE2-E15E-1558-8D8C-D642AD11D203}"/>
                </a:ext>
              </a:extLst>
            </p:cNvPr>
            <p:cNvGrpSpPr/>
            <p:nvPr/>
          </p:nvGrpSpPr>
          <p:grpSpPr>
            <a:xfrm>
              <a:off x="2175322" y="2823742"/>
              <a:ext cx="520890" cy="1025159"/>
              <a:chOff x="2137893" y="2979247"/>
              <a:chExt cx="520890" cy="1025159"/>
            </a:xfrm>
            <a:grpFill/>
          </p:grpSpPr>
          <p:sp>
            <p:nvSpPr>
              <p:cNvPr id="165" name="楕円 164">
                <a:extLst>
                  <a:ext uri="{FF2B5EF4-FFF2-40B4-BE49-F238E27FC236}">
                    <a16:creationId xmlns:a16="http://schemas.microsoft.com/office/drawing/2014/main" id="{76DEFEC3-8513-8037-050A-1614349043A4}"/>
                  </a:ext>
                </a:extLst>
              </p:cNvPr>
              <p:cNvSpPr/>
              <p:nvPr/>
            </p:nvSpPr>
            <p:spPr>
              <a:xfrm rot="21202225">
                <a:off x="2137893" y="299531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66" name="楕円 165">
                <a:extLst>
                  <a:ext uri="{FF2B5EF4-FFF2-40B4-BE49-F238E27FC236}">
                    <a16:creationId xmlns:a16="http://schemas.microsoft.com/office/drawing/2014/main" id="{543AF4E5-D3C8-E437-7940-C667BD77491E}"/>
                  </a:ext>
                </a:extLst>
              </p:cNvPr>
              <p:cNvSpPr/>
              <p:nvPr/>
            </p:nvSpPr>
            <p:spPr>
              <a:xfrm rot="326930">
                <a:off x="2486634" y="2979247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59" name="グループ化 158">
              <a:extLst>
                <a:ext uri="{FF2B5EF4-FFF2-40B4-BE49-F238E27FC236}">
                  <a16:creationId xmlns:a16="http://schemas.microsoft.com/office/drawing/2014/main" id="{964A9EF9-5631-6854-E88D-2309E1E85CC7}"/>
                </a:ext>
              </a:extLst>
            </p:cNvPr>
            <p:cNvGrpSpPr/>
            <p:nvPr/>
          </p:nvGrpSpPr>
          <p:grpSpPr>
            <a:xfrm>
              <a:off x="2163177" y="4153010"/>
              <a:ext cx="483937" cy="1026063"/>
              <a:chOff x="2118988" y="4156806"/>
              <a:chExt cx="483937" cy="1026063"/>
            </a:xfrm>
            <a:grpFill/>
          </p:grpSpPr>
          <p:sp>
            <p:nvSpPr>
              <p:cNvPr id="163" name="楕円 162">
                <a:extLst>
                  <a:ext uri="{FF2B5EF4-FFF2-40B4-BE49-F238E27FC236}">
                    <a16:creationId xmlns:a16="http://schemas.microsoft.com/office/drawing/2014/main" id="{B86D0452-A0A2-4BA5-E5A5-0FEBC2224684}"/>
                  </a:ext>
                </a:extLst>
              </p:cNvPr>
              <p:cNvSpPr/>
              <p:nvPr/>
            </p:nvSpPr>
            <p:spPr>
              <a:xfrm rot="388397">
                <a:off x="2118988" y="415680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4" name="楕円 163">
                <a:extLst>
                  <a:ext uri="{FF2B5EF4-FFF2-40B4-BE49-F238E27FC236}">
                    <a16:creationId xmlns:a16="http://schemas.microsoft.com/office/drawing/2014/main" id="{EDB12BFC-F5AA-4A69-2044-654C8E7F6CC0}"/>
                  </a:ext>
                </a:extLst>
              </p:cNvPr>
              <p:cNvSpPr/>
              <p:nvPr/>
            </p:nvSpPr>
            <p:spPr>
              <a:xfrm rot="21396832">
                <a:off x="2430776" y="4173779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60" name="正方形/長方形 52">
              <a:extLst>
                <a:ext uri="{FF2B5EF4-FFF2-40B4-BE49-F238E27FC236}">
                  <a16:creationId xmlns:a16="http://schemas.microsoft.com/office/drawing/2014/main" id="{CD559500-3729-6B78-CED0-19DAABBE981A}"/>
                </a:ext>
              </a:extLst>
            </p:cNvPr>
            <p:cNvSpPr/>
            <p:nvPr/>
          </p:nvSpPr>
          <p:spPr>
            <a:xfrm>
              <a:off x="2135738" y="3900535"/>
              <a:ext cx="1364914" cy="190667"/>
            </a:xfrm>
            <a:custGeom>
              <a:avLst/>
              <a:gdLst>
                <a:gd name="connsiteX0" fmla="*/ 0 w 1514174"/>
                <a:gd name="connsiteY0" fmla="*/ 0 h 117724"/>
                <a:gd name="connsiteX1" fmla="*/ 1514174 w 1514174"/>
                <a:gd name="connsiteY1" fmla="*/ 0 h 117724"/>
                <a:gd name="connsiteX2" fmla="*/ 1514174 w 1514174"/>
                <a:gd name="connsiteY2" fmla="*/ 117724 h 117724"/>
                <a:gd name="connsiteX3" fmla="*/ 0 w 1514174"/>
                <a:gd name="connsiteY3" fmla="*/ 117724 h 117724"/>
                <a:gd name="connsiteX4" fmla="*/ 0 w 1514174"/>
                <a:gd name="connsiteY4" fmla="*/ 0 h 117724"/>
                <a:gd name="connsiteX0" fmla="*/ 189271 w 1703445"/>
                <a:gd name="connsiteY0" fmla="*/ 14715 h 132439"/>
                <a:gd name="connsiteX1" fmla="*/ 1703445 w 1703445"/>
                <a:gd name="connsiteY1" fmla="*/ 14715 h 132439"/>
                <a:gd name="connsiteX2" fmla="*/ 1703445 w 1703445"/>
                <a:gd name="connsiteY2" fmla="*/ 132439 h 132439"/>
                <a:gd name="connsiteX3" fmla="*/ 189271 w 1703445"/>
                <a:gd name="connsiteY3" fmla="*/ 132439 h 132439"/>
                <a:gd name="connsiteX4" fmla="*/ 189271 w 1703445"/>
                <a:gd name="connsiteY4" fmla="*/ 14715 h 132439"/>
                <a:gd name="connsiteX0" fmla="*/ 189271 w 1703445"/>
                <a:gd name="connsiteY0" fmla="*/ 14715 h 155094"/>
                <a:gd name="connsiteX1" fmla="*/ 1703445 w 1703445"/>
                <a:gd name="connsiteY1" fmla="*/ 14715 h 155094"/>
                <a:gd name="connsiteX2" fmla="*/ 1703445 w 1703445"/>
                <a:gd name="connsiteY2" fmla="*/ 132439 h 155094"/>
                <a:gd name="connsiteX3" fmla="*/ 189271 w 1703445"/>
                <a:gd name="connsiteY3" fmla="*/ 132439 h 155094"/>
                <a:gd name="connsiteX4" fmla="*/ 189271 w 1703445"/>
                <a:gd name="connsiteY4" fmla="*/ 14715 h 155094"/>
                <a:gd name="connsiteX0" fmla="*/ 189271 w 1703445"/>
                <a:gd name="connsiteY0" fmla="*/ 22655 h 163034"/>
                <a:gd name="connsiteX1" fmla="*/ 1703445 w 1703445"/>
                <a:gd name="connsiteY1" fmla="*/ 22655 h 163034"/>
                <a:gd name="connsiteX2" fmla="*/ 1703445 w 1703445"/>
                <a:gd name="connsiteY2" fmla="*/ 140379 h 163034"/>
                <a:gd name="connsiteX3" fmla="*/ 189271 w 1703445"/>
                <a:gd name="connsiteY3" fmla="*/ 140379 h 163034"/>
                <a:gd name="connsiteX4" fmla="*/ 189271 w 1703445"/>
                <a:gd name="connsiteY4" fmla="*/ 22655 h 163034"/>
                <a:gd name="connsiteX0" fmla="*/ 189271 w 1730201"/>
                <a:gd name="connsiteY0" fmla="*/ 22655 h 160986"/>
                <a:gd name="connsiteX1" fmla="*/ 1703445 w 1730201"/>
                <a:gd name="connsiteY1" fmla="*/ 22655 h 160986"/>
                <a:gd name="connsiteX2" fmla="*/ 1703445 w 1730201"/>
                <a:gd name="connsiteY2" fmla="*/ 140379 h 160986"/>
                <a:gd name="connsiteX3" fmla="*/ 189271 w 1730201"/>
                <a:gd name="connsiteY3" fmla="*/ 140379 h 160986"/>
                <a:gd name="connsiteX4" fmla="*/ 189271 w 1730201"/>
                <a:gd name="connsiteY4" fmla="*/ 22655 h 160986"/>
                <a:gd name="connsiteX0" fmla="*/ 189271 w 1764110"/>
                <a:gd name="connsiteY0" fmla="*/ 26123 h 164454"/>
                <a:gd name="connsiteX1" fmla="*/ 1703445 w 1764110"/>
                <a:gd name="connsiteY1" fmla="*/ 26123 h 164454"/>
                <a:gd name="connsiteX2" fmla="*/ 1703445 w 1764110"/>
                <a:gd name="connsiteY2" fmla="*/ 143847 h 164454"/>
                <a:gd name="connsiteX3" fmla="*/ 189271 w 1764110"/>
                <a:gd name="connsiteY3" fmla="*/ 143847 h 164454"/>
                <a:gd name="connsiteX4" fmla="*/ 189271 w 1764110"/>
                <a:gd name="connsiteY4" fmla="*/ 26123 h 164454"/>
                <a:gd name="connsiteX0" fmla="*/ 114030 w 1688869"/>
                <a:gd name="connsiteY0" fmla="*/ 26123 h 164454"/>
                <a:gd name="connsiteX1" fmla="*/ 1628204 w 1688869"/>
                <a:gd name="connsiteY1" fmla="*/ 26123 h 164454"/>
                <a:gd name="connsiteX2" fmla="*/ 1628204 w 1688869"/>
                <a:gd name="connsiteY2" fmla="*/ 143847 h 164454"/>
                <a:gd name="connsiteX3" fmla="*/ 114030 w 1688869"/>
                <a:gd name="connsiteY3" fmla="*/ 143847 h 164454"/>
                <a:gd name="connsiteX4" fmla="*/ 114030 w 1688869"/>
                <a:gd name="connsiteY4" fmla="*/ 26123 h 164454"/>
                <a:gd name="connsiteX0" fmla="*/ 114030 w 1688869"/>
                <a:gd name="connsiteY0" fmla="*/ 26123 h 165522"/>
                <a:gd name="connsiteX1" fmla="*/ 1628204 w 1688869"/>
                <a:gd name="connsiteY1" fmla="*/ 26123 h 165522"/>
                <a:gd name="connsiteX2" fmla="*/ 1628204 w 1688869"/>
                <a:gd name="connsiteY2" fmla="*/ 143847 h 165522"/>
                <a:gd name="connsiteX3" fmla="*/ 114030 w 1688869"/>
                <a:gd name="connsiteY3" fmla="*/ 143847 h 165522"/>
                <a:gd name="connsiteX4" fmla="*/ 114030 w 1688869"/>
                <a:gd name="connsiteY4" fmla="*/ 26123 h 165522"/>
                <a:gd name="connsiteX0" fmla="*/ 138326 w 1794673"/>
                <a:gd name="connsiteY0" fmla="*/ 26608 h 166671"/>
                <a:gd name="connsiteX1" fmla="*/ 1652500 w 1794673"/>
                <a:gd name="connsiteY1" fmla="*/ 26608 h 166671"/>
                <a:gd name="connsiteX2" fmla="*/ 1652500 w 1794673"/>
                <a:gd name="connsiteY2" fmla="*/ 144332 h 166671"/>
                <a:gd name="connsiteX3" fmla="*/ 74872 w 1794673"/>
                <a:gd name="connsiteY3" fmla="*/ 154094 h 166671"/>
                <a:gd name="connsiteX4" fmla="*/ 138326 w 1794673"/>
                <a:gd name="connsiteY4" fmla="*/ 26608 h 166671"/>
                <a:gd name="connsiteX0" fmla="*/ 138326 w 1794673"/>
                <a:gd name="connsiteY0" fmla="*/ 26608 h 163848"/>
                <a:gd name="connsiteX1" fmla="*/ 1652500 w 1794673"/>
                <a:gd name="connsiteY1" fmla="*/ 26608 h 163848"/>
                <a:gd name="connsiteX2" fmla="*/ 1652500 w 1794673"/>
                <a:gd name="connsiteY2" fmla="*/ 144332 h 163848"/>
                <a:gd name="connsiteX3" fmla="*/ 74872 w 1794673"/>
                <a:gd name="connsiteY3" fmla="*/ 154094 h 163848"/>
                <a:gd name="connsiteX4" fmla="*/ 138326 w 1794673"/>
                <a:gd name="connsiteY4" fmla="*/ 26608 h 163848"/>
                <a:gd name="connsiteX0" fmla="*/ 144055 w 1801338"/>
                <a:gd name="connsiteY0" fmla="*/ 26853 h 167625"/>
                <a:gd name="connsiteX1" fmla="*/ 1658229 w 1801338"/>
                <a:gd name="connsiteY1" fmla="*/ 26853 h 167625"/>
                <a:gd name="connsiteX2" fmla="*/ 1658229 w 1801338"/>
                <a:gd name="connsiteY2" fmla="*/ 144577 h 167625"/>
                <a:gd name="connsiteX3" fmla="*/ 67585 w 1801338"/>
                <a:gd name="connsiteY3" fmla="*/ 159220 h 167625"/>
                <a:gd name="connsiteX4" fmla="*/ 144055 w 1801338"/>
                <a:gd name="connsiteY4" fmla="*/ 26853 h 167625"/>
                <a:gd name="connsiteX0" fmla="*/ 144055 w 1801338"/>
                <a:gd name="connsiteY0" fmla="*/ 26853 h 169790"/>
                <a:gd name="connsiteX1" fmla="*/ 1658229 w 1801338"/>
                <a:gd name="connsiteY1" fmla="*/ 26853 h 169790"/>
                <a:gd name="connsiteX2" fmla="*/ 1658229 w 1801338"/>
                <a:gd name="connsiteY2" fmla="*/ 144577 h 169790"/>
                <a:gd name="connsiteX3" fmla="*/ 67585 w 1801338"/>
                <a:gd name="connsiteY3" fmla="*/ 159220 h 169790"/>
                <a:gd name="connsiteX4" fmla="*/ 144055 w 1801338"/>
                <a:gd name="connsiteY4" fmla="*/ 26853 h 169790"/>
                <a:gd name="connsiteX0" fmla="*/ 163861 w 1821144"/>
                <a:gd name="connsiteY0" fmla="*/ 26853 h 167625"/>
                <a:gd name="connsiteX1" fmla="*/ 1678035 w 1821144"/>
                <a:gd name="connsiteY1" fmla="*/ 26853 h 167625"/>
                <a:gd name="connsiteX2" fmla="*/ 1678035 w 1821144"/>
                <a:gd name="connsiteY2" fmla="*/ 144577 h 167625"/>
                <a:gd name="connsiteX3" fmla="*/ 87391 w 1821144"/>
                <a:gd name="connsiteY3" fmla="*/ 159220 h 167625"/>
                <a:gd name="connsiteX4" fmla="*/ 163861 w 1821144"/>
                <a:gd name="connsiteY4" fmla="*/ 26853 h 167625"/>
                <a:gd name="connsiteX0" fmla="*/ 168470 w 1825753"/>
                <a:gd name="connsiteY0" fmla="*/ 26853 h 176290"/>
                <a:gd name="connsiteX1" fmla="*/ 1682644 w 1825753"/>
                <a:gd name="connsiteY1" fmla="*/ 26853 h 176290"/>
                <a:gd name="connsiteX2" fmla="*/ 1682644 w 1825753"/>
                <a:gd name="connsiteY2" fmla="*/ 144577 h 176290"/>
                <a:gd name="connsiteX3" fmla="*/ 92000 w 1825753"/>
                <a:gd name="connsiteY3" fmla="*/ 159220 h 176290"/>
                <a:gd name="connsiteX4" fmla="*/ 168470 w 1825753"/>
                <a:gd name="connsiteY4" fmla="*/ 26853 h 176290"/>
                <a:gd name="connsiteX0" fmla="*/ 125061 w 1782344"/>
                <a:gd name="connsiteY0" fmla="*/ 21632 h 171069"/>
                <a:gd name="connsiteX1" fmla="*/ 1639235 w 1782344"/>
                <a:gd name="connsiteY1" fmla="*/ 21632 h 171069"/>
                <a:gd name="connsiteX2" fmla="*/ 1639235 w 1782344"/>
                <a:gd name="connsiteY2" fmla="*/ 139356 h 171069"/>
                <a:gd name="connsiteX3" fmla="*/ 48591 w 1782344"/>
                <a:gd name="connsiteY3" fmla="*/ 153999 h 171069"/>
                <a:gd name="connsiteX4" fmla="*/ 125061 w 1782344"/>
                <a:gd name="connsiteY4" fmla="*/ 21632 h 171069"/>
                <a:gd name="connsiteX0" fmla="*/ 152821 w 1807880"/>
                <a:gd name="connsiteY0" fmla="*/ 27102 h 180342"/>
                <a:gd name="connsiteX1" fmla="*/ 1666995 w 1807880"/>
                <a:gd name="connsiteY1" fmla="*/ 27102 h 180342"/>
                <a:gd name="connsiteX2" fmla="*/ 1666995 w 1807880"/>
                <a:gd name="connsiteY2" fmla="*/ 144826 h 180342"/>
                <a:gd name="connsiteX3" fmla="*/ 107265 w 1807880"/>
                <a:gd name="connsiteY3" fmla="*/ 164350 h 180342"/>
                <a:gd name="connsiteX4" fmla="*/ 152821 w 1807880"/>
                <a:gd name="connsiteY4" fmla="*/ 27102 h 180342"/>
                <a:gd name="connsiteX0" fmla="*/ 145961 w 1799967"/>
                <a:gd name="connsiteY0" fmla="*/ 27352 h 184514"/>
                <a:gd name="connsiteX1" fmla="*/ 1660135 w 1799967"/>
                <a:gd name="connsiteY1" fmla="*/ 27352 h 184514"/>
                <a:gd name="connsiteX2" fmla="*/ 1660135 w 1799967"/>
                <a:gd name="connsiteY2" fmla="*/ 145076 h 184514"/>
                <a:gd name="connsiteX3" fmla="*/ 115049 w 1799967"/>
                <a:gd name="connsiteY3" fmla="*/ 169481 h 184514"/>
                <a:gd name="connsiteX4" fmla="*/ 145961 w 1799967"/>
                <a:gd name="connsiteY4" fmla="*/ 27352 h 184514"/>
                <a:gd name="connsiteX0" fmla="*/ 158597 w 1812603"/>
                <a:gd name="connsiteY0" fmla="*/ 27352 h 179503"/>
                <a:gd name="connsiteX1" fmla="*/ 1672771 w 1812603"/>
                <a:gd name="connsiteY1" fmla="*/ 27352 h 179503"/>
                <a:gd name="connsiteX2" fmla="*/ 1672771 w 1812603"/>
                <a:gd name="connsiteY2" fmla="*/ 145076 h 179503"/>
                <a:gd name="connsiteX3" fmla="*/ 127685 w 1812603"/>
                <a:gd name="connsiteY3" fmla="*/ 169481 h 179503"/>
                <a:gd name="connsiteX4" fmla="*/ 158597 w 1812603"/>
                <a:gd name="connsiteY4" fmla="*/ 27352 h 179503"/>
                <a:gd name="connsiteX0" fmla="*/ 158597 w 1799693"/>
                <a:gd name="connsiteY0" fmla="*/ 25983 h 178134"/>
                <a:gd name="connsiteX1" fmla="*/ 1672771 w 1799693"/>
                <a:gd name="connsiteY1" fmla="*/ 25983 h 178134"/>
                <a:gd name="connsiteX2" fmla="*/ 1672771 w 1799693"/>
                <a:gd name="connsiteY2" fmla="*/ 143707 h 178134"/>
                <a:gd name="connsiteX3" fmla="*/ 127685 w 1799693"/>
                <a:gd name="connsiteY3" fmla="*/ 168112 h 178134"/>
                <a:gd name="connsiteX4" fmla="*/ 158597 w 1799693"/>
                <a:gd name="connsiteY4" fmla="*/ 25983 h 178134"/>
                <a:gd name="connsiteX0" fmla="*/ 160144 w 1810266"/>
                <a:gd name="connsiteY0" fmla="*/ 31569 h 183966"/>
                <a:gd name="connsiteX1" fmla="*/ 1697097 w 1810266"/>
                <a:gd name="connsiteY1" fmla="*/ 23434 h 183966"/>
                <a:gd name="connsiteX2" fmla="*/ 1674318 w 1810266"/>
                <a:gd name="connsiteY2" fmla="*/ 149293 h 183966"/>
                <a:gd name="connsiteX3" fmla="*/ 129232 w 1810266"/>
                <a:gd name="connsiteY3" fmla="*/ 173698 h 183966"/>
                <a:gd name="connsiteX4" fmla="*/ 160144 w 1810266"/>
                <a:gd name="connsiteY4" fmla="*/ 31569 h 183966"/>
                <a:gd name="connsiteX0" fmla="*/ 160144 w 1749115"/>
                <a:gd name="connsiteY0" fmla="*/ 31569 h 188531"/>
                <a:gd name="connsiteX1" fmla="*/ 1697097 w 1749115"/>
                <a:gd name="connsiteY1" fmla="*/ 23434 h 188531"/>
                <a:gd name="connsiteX2" fmla="*/ 1674318 w 1749115"/>
                <a:gd name="connsiteY2" fmla="*/ 149293 h 188531"/>
                <a:gd name="connsiteX3" fmla="*/ 129232 w 1749115"/>
                <a:gd name="connsiteY3" fmla="*/ 173698 h 188531"/>
                <a:gd name="connsiteX4" fmla="*/ 160144 w 1749115"/>
                <a:gd name="connsiteY4" fmla="*/ 31569 h 188531"/>
                <a:gd name="connsiteX0" fmla="*/ 160144 w 1756854"/>
                <a:gd name="connsiteY0" fmla="*/ 33704 h 190666"/>
                <a:gd name="connsiteX1" fmla="*/ 1697097 w 1756854"/>
                <a:gd name="connsiteY1" fmla="*/ 25569 h 190666"/>
                <a:gd name="connsiteX2" fmla="*/ 1674318 w 1756854"/>
                <a:gd name="connsiteY2" fmla="*/ 151428 h 190666"/>
                <a:gd name="connsiteX3" fmla="*/ 129232 w 1756854"/>
                <a:gd name="connsiteY3" fmla="*/ 175833 h 190666"/>
                <a:gd name="connsiteX4" fmla="*/ 160144 w 1756854"/>
                <a:gd name="connsiteY4" fmla="*/ 33704 h 1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6854" h="190666">
                  <a:moveTo>
                    <a:pt x="160144" y="33704"/>
                  </a:moveTo>
                  <a:cubicBezTo>
                    <a:pt x="421455" y="8660"/>
                    <a:pt x="1623881" y="-23434"/>
                    <a:pt x="1697097" y="25569"/>
                  </a:cubicBezTo>
                  <a:cubicBezTo>
                    <a:pt x="1770313" y="74572"/>
                    <a:pt x="1790821" y="106859"/>
                    <a:pt x="1674318" y="151428"/>
                  </a:cubicBezTo>
                  <a:cubicBezTo>
                    <a:pt x="1557815" y="195997"/>
                    <a:pt x="249803" y="200335"/>
                    <a:pt x="129232" y="175833"/>
                  </a:cubicBezTo>
                  <a:cubicBezTo>
                    <a:pt x="8661" y="151331"/>
                    <a:pt x="-101167" y="58748"/>
                    <a:pt x="160144" y="33704"/>
                  </a:cubicBezTo>
                  <a:close/>
                </a:path>
              </a:pathLst>
            </a:cu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ED44AE75-7724-5CDD-5771-7993FDA2A35F}"/>
                </a:ext>
              </a:extLst>
            </p:cNvPr>
            <p:cNvSpPr/>
            <p:nvPr/>
          </p:nvSpPr>
          <p:spPr>
            <a:xfrm>
              <a:off x="1901953" y="3783176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85951A0A-57D5-0E78-8C81-39037BAA0D0D}"/>
                </a:ext>
              </a:extLst>
            </p:cNvPr>
            <p:cNvSpPr/>
            <p:nvPr/>
          </p:nvSpPr>
          <p:spPr>
            <a:xfrm>
              <a:off x="1910544" y="4046968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898D51EE-41B7-C23D-011F-547D36EECCE1}"/>
              </a:ext>
            </a:extLst>
          </p:cNvPr>
          <p:cNvGrpSpPr/>
          <p:nvPr/>
        </p:nvGrpSpPr>
        <p:grpSpPr>
          <a:xfrm rot="2233282">
            <a:off x="3541617" y="5489961"/>
            <a:ext cx="674044" cy="719897"/>
            <a:chOff x="1901953" y="2823742"/>
            <a:chExt cx="1598699" cy="2355331"/>
          </a:xfrm>
          <a:solidFill>
            <a:srgbClr val="640000"/>
          </a:solidFill>
        </p:grpSpPr>
        <p:grpSp>
          <p:nvGrpSpPr>
            <p:cNvPr id="178" name="グループ化 177">
              <a:extLst>
                <a:ext uri="{FF2B5EF4-FFF2-40B4-BE49-F238E27FC236}">
                  <a16:creationId xmlns:a16="http://schemas.microsoft.com/office/drawing/2014/main" id="{B8DC0548-2A5E-D91F-B1E6-BE6F23774075}"/>
                </a:ext>
              </a:extLst>
            </p:cNvPr>
            <p:cNvGrpSpPr/>
            <p:nvPr/>
          </p:nvGrpSpPr>
          <p:grpSpPr>
            <a:xfrm>
              <a:off x="2175322" y="2823742"/>
              <a:ext cx="520890" cy="1025159"/>
              <a:chOff x="2137893" y="2979247"/>
              <a:chExt cx="520890" cy="1025159"/>
            </a:xfrm>
            <a:grpFill/>
          </p:grpSpPr>
          <p:sp>
            <p:nvSpPr>
              <p:cNvPr id="185" name="楕円 184">
                <a:extLst>
                  <a:ext uri="{FF2B5EF4-FFF2-40B4-BE49-F238E27FC236}">
                    <a16:creationId xmlns:a16="http://schemas.microsoft.com/office/drawing/2014/main" id="{F4BAC68D-FF41-13F1-97DA-97C2862BBB17}"/>
                  </a:ext>
                </a:extLst>
              </p:cNvPr>
              <p:cNvSpPr/>
              <p:nvPr/>
            </p:nvSpPr>
            <p:spPr>
              <a:xfrm rot="21202225">
                <a:off x="2137893" y="299531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6" name="楕円 185">
                <a:extLst>
                  <a:ext uri="{FF2B5EF4-FFF2-40B4-BE49-F238E27FC236}">
                    <a16:creationId xmlns:a16="http://schemas.microsoft.com/office/drawing/2014/main" id="{D733604F-81DB-A665-6CD8-E0265720E049}"/>
                  </a:ext>
                </a:extLst>
              </p:cNvPr>
              <p:cNvSpPr/>
              <p:nvPr/>
            </p:nvSpPr>
            <p:spPr>
              <a:xfrm rot="326930">
                <a:off x="2486634" y="2979247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79" name="グループ化 178">
              <a:extLst>
                <a:ext uri="{FF2B5EF4-FFF2-40B4-BE49-F238E27FC236}">
                  <a16:creationId xmlns:a16="http://schemas.microsoft.com/office/drawing/2014/main" id="{E9CB0055-70DD-DD33-128E-45FDC81AC341}"/>
                </a:ext>
              </a:extLst>
            </p:cNvPr>
            <p:cNvGrpSpPr/>
            <p:nvPr/>
          </p:nvGrpSpPr>
          <p:grpSpPr>
            <a:xfrm>
              <a:off x="2163177" y="4153010"/>
              <a:ext cx="483937" cy="1026063"/>
              <a:chOff x="2118988" y="4156806"/>
              <a:chExt cx="483937" cy="1026063"/>
            </a:xfrm>
            <a:grpFill/>
          </p:grpSpPr>
          <p:sp>
            <p:nvSpPr>
              <p:cNvPr id="183" name="楕円 182">
                <a:extLst>
                  <a:ext uri="{FF2B5EF4-FFF2-40B4-BE49-F238E27FC236}">
                    <a16:creationId xmlns:a16="http://schemas.microsoft.com/office/drawing/2014/main" id="{F4411D5C-471F-7F85-D2AA-D484414BC0D5}"/>
                  </a:ext>
                </a:extLst>
              </p:cNvPr>
              <p:cNvSpPr/>
              <p:nvPr/>
            </p:nvSpPr>
            <p:spPr>
              <a:xfrm rot="388397">
                <a:off x="2118988" y="415680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4" name="楕円 183">
                <a:extLst>
                  <a:ext uri="{FF2B5EF4-FFF2-40B4-BE49-F238E27FC236}">
                    <a16:creationId xmlns:a16="http://schemas.microsoft.com/office/drawing/2014/main" id="{4F6DA2E2-7B43-F6C6-2566-8B286E78196D}"/>
                  </a:ext>
                </a:extLst>
              </p:cNvPr>
              <p:cNvSpPr/>
              <p:nvPr/>
            </p:nvSpPr>
            <p:spPr>
              <a:xfrm rot="21396832">
                <a:off x="2430776" y="4173779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80" name="正方形/長方形 52">
              <a:extLst>
                <a:ext uri="{FF2B5EF4-FFF2-40B4-BE49-F238E27FC236}">
                  <a16:creationId xmlns:a16="http://schemas.microsoft.com/office/drawing/2014/main" id="{E3A000AA-B221-14FC-7FA5-F4E9258B56C8}"/>
                </a:ext>
              </a:extLst>
            </p:cNvPr>
            <p:cNvSpPr/>
            <p:nvPr/>
          </p:nvSpPr>
          <p:spPr>
            <a:xfrm>
              <a:off x="2135738" y="3900535"/>
              <a:ext cx="1364914" cy="190667"/>
            </a:xfrm>
            <a:custGeom>
              <a:avLst/>
              <a:gdLst>
                <a:gd name="connsiteX0" fmla="*/ 0 w 1514174"/>
                <a:gd name="connsiteY0" fmla="*/ 0 h 117724"/>
                <a:gd name="connsiteX1" fmla="*/ 1514174 w 1514174"/>
                <a:gd name="connsiteY1" fmla="*/ 0 h 117724"/>
                <a:gd name="connsiteX2" fmla="*/ 1514174 w 1514174"/>
                <a:gd name="connsiteY2" fmla="*/ 117724 h 117724"/>
                <a:gd name="connsiteX3" fmla="*/ 0 w 1514174"/>
                <a:gd name="connsiteY3" fmla="*/ 117724 h 117724"/>
                <a:gd name="connsiteX4" fmla="*/ 0 w 1514174"/>
                <a:gd name="connsiteY4" fmla="*/ 0 h 117724"/>
                <a:gd name="connsiteX0" fmla="*/ 189271 w 1703445"/>
                <a:gd name="connsiteY0" fmla="*/ 14715 h 132439"/>
                <a:gd name="connsiteX1" fmla="*/ 1703445 w 1703445"/>
                <a:gd name="connsiteY1" fmla="*/ 14715 h 132439"/>
                <a:gd name="connsiteX2" fmla="*/ 1703445 w 1703445"/>
                <a:gd name="connsiteY2" fmla="*/ 132439 h 132439"/>
                <a:gd name="connsiteX3" fmla="*/ 189271 w 1703445"/>
                <a:gd name="connsiteY3" fmla="*/ 132439 h 132439"/>
                <a:gd name="connsiteX4" fmla="*/ 189271 w 1703445"/>
                <a:gd name="connsiteY4" fmla="*/ 14715 h 132439"/>
                <a:gd name="connsiteX0" fmla="*/ 189271 w 1703445"/>
                <a:gd name="connsiteY0" fmla="*/ 14715 h 155094"/>
                <a:gd name="connsiteX1" fmla="*/ 1703445 w 1703445"/>
                <a:gd name="connsiteY1" fmla="*/ 14715 h 155094"/>
                <a:gd name="connsiteX2" fmla="*/ 1703445 w 1703445"/>
                <a:gd name="connsiteY2" fmla="*/ 132439 h 155094"/>
                <a:gd name="connsiteX3" fmla="*/ 189271 w 1703445"/>
                <a:gd name="connsiteY3" fmla="*/ 132439 h 155094"/>
                <a:gd name="connsiteX4" fmla="*/ 189271 w 1703445"/>
                <a:gd name="connsiteY4" fmla="*/ 14715 h 155094"/>
                <a:gd name="connsiteX0" fmla="*/ 189271 w 1703445"/>
                <a:gd name="connsiteY0" fmla="*/ 22655 h 163034"/>
                <a:gd name="connsiteX1" fmla="*/ 1703445 w 1703445"/>
                <a:gd name="connsiteY1" fmla="*/ 22655 h 163034"/>
                <a:gd name="connsiteX2" fmla="*/ 1703445 w 1703445"/>
                <a:gd name="connsiteY2" fmla="*/ 140379 h 163034"/>
                <a:gd name="connsiteX3" fmla="*/ 189271 w 1703445"/>
                <a:gd name="connsiteY3" fmla="*/ 140379 h 163034"/>
                <a:gd name="connsiteX4" fmla="*/ 189271 w 1703445"/>
                <a:gd name="connsiteY4" fmla="*/ 22655 h 163034"/>
                <a:gd name="connsiteX0" fmla="*/ 189271 w 1730201"/>
                <a:gd name="connsiteY0" fmla="*/ 22655 h 160986"/>
                <a:gd name="connsiteX1" fmla="*/ 1703445 w 1730201"/>
                <a:gd name="connsiteY1" fmla="*/ 22655 h 160986"/>
                <a:gd name="connsiteX2" fmla="*/ 1703445 w 1730201"/>
                <a:gd name="connsiteY2" fmla="*/ 140379 h 160986"/>
                <a:gd name="connsiteX3" fmla="*/ 189271 w 1730201"/>
                <a:gd name="connsiteY3" fmla="*/ 140379 h 160986"/>
                <a:gd name="connsiteX4" fmla="*/ 189271 w 1730201"/>
                <a:gd name="connsiteY4" fmla="*/ 22655 h 160986"/>
                <a:gd name="connsiteX0" fmla="*/ 189271 w 1764110"/>
                <a:gd name="connsiteY0" fmla="*/ 26123 h 164454"/>
                <a:gd name="connsiteX1" fmla="*/ 1703445 w 1764110"/>
                <a:gd name="connsiteY1" fmla="*/ 26123 h 164454"/>
                <a:gd name="connsiteX2" fmla="*/ 1703445 w 1764110"/>
                <a:gd name="connsiteY2" fmla="*/ 143847 h 164454"/>
                <a:gd name="connsiteX3" fmla="*/ 189271 w 1764110"/>
                <a:gd name="connsiteY3" fmla="*/ 143847 h 164454"/>
                <a:gd name="connsiteX4" fmla="*/ 189271 w 1764110"/>
                <a:gd name="connsiteY4" fmla="*/ 26123 h 164454"/>
                <a:gd name="connsiteX0" fmla="*/ 114030 w 1688869"/>
                <a:gd name="connsiteY0" fmla="*/ 26123 h 164454"/>
                <a:gd name="connsiteX1" fmla="*/ 1628204 w 1688869"/>
                <a:gd name="connsiteY1" fmla="*/ 26123 h 164454"/>
                <a:gd name="connsiteX2" fmla="*/ 1628204 w 1688869"/>
                <a:gd name="connsiteY2" fmla="*/ 143847 h 164454"/>
                <a:gd name="connsiteX3" fmla="*/ 114030 w 1688869"/>
                <a:gd name="connsiteY3" fmla="*/ 143847 h 164454"/>
                <a:gd name="connsiteX4" fmla="*/ 114030 w 1688869"/>
                <a:gd name="connsiteY4" fmla="*/ 26123 h 164454"/>
                <a:gd name="connsiteX0" fmla="*/ 114030 w 1688869"/>
                <a:gd name="connsiteY0" fmla="*/ 26123 h 165522"/>
                <a:gd name="connsiteX1" fmla="*/ 1628204 w 1688869"/>
                <a:gd name="connsiteY1" fmla="*/ 26123 h 165522"/>
                <a:gd name="connsiteX2" fmla="*/ 1628204 w 1688869"/>
                <a:gd name="connsiteY2" fmla="*/ 143847 h 165522"/>
                <a:gd name="connsiteX3" fmla="*/ 114030 w 1688869"/>
                <a:gd name="connsiteY3" fmla="*/ 143847 h 165522"/>
                <a:gd name="connsiteX4" fmla="*/ 114030 w 1688869"/>
                <a:gd name="connsiteY4" fmla="*/ 26123 h 165522"/>
                <a:gd name="connsiteX0" fmla="*/ 138326 w 1794673"/>
                <a:gd name="connsiteY0" fmla="*/ 26608 h 166671"/>
                <a:gd name="connsiteX1" fmla="*/ 1652500 w 1794673"/>
                <a:gd name="connsiteY1" fmla="*/ 26608 h 166671"/>
                <a:gd name="connsiteX2" fmla="*/ 1652500 w 1794673"/>
                <a:gd name="connsiteY2" fmla="*/ 144332 h 166671"/>
                <a:gd name="connsiteX3" fmla="*/ 74872 w 1794673"/>
                <a:gd name="connsiteY3" fmla="*/ 154094 h 166671"/>
                <a:gd name="connsiteX4" fmla="*/ 138326 w 1794673"/>
                <a:gd name="connsiteY4" fmla="*/ 26608 h 166671"/>
                <a:gd name="connsiteX0" fmla="*/ 138326 w 1794673"/>
                <a:gd name="connsiteY0" fmla="*/ 26608 h 163848"/>
                <a:gd name="connsiteX1" fmla="*/ 1652500 w 1794673"/>
                <a:gd name="connsiteY1" fmla="*/ 26608 h 163848"/>
                <a:gd name="connsiteX2" fmla="*/ 1652500 w 1794673"/>
                <a:gd name="connsiteY2" fmla="*/ 144332 h 163848"/>
                <a:gd name="connsiteX3" fmla="*/ 74872 w 1794673"/>
                <a:gd name="connsiteY3" fmla="*/ 154094 h 163848"/>
                <a:gd name="connsiteX4" fmla="*/ 138326 w 1794673"/>
                <a:gd name="connsiteY4" fmla="*/ 26608 h 163848"/>
                <a:gd name="connsiteX0" fmla="*/ 144055 w 1801338"/>
                <a:gd name="connsiteY0" fmla="*/ 26853 h 167625"/>
                <a:gd name="connsiteX1" fmla="*/ 1658229 w 1801338"/>
                <a:gd name="connsiteY1" fmla="*/ 26853 h 167625"/>
                <a:gd name="connsiteX2" fmla="*/ 1658229 w 1801338"/>
                <a:gd name="connsiteY2" fmla="*/ 144577 h 167625"/>
                <a:gd name="connsiteX3" fmla="*/ 67585 w 1801338"/>
                <a:gd name="connsiteY3" fmla="*/ 159220 h 167625"/>
                <a:gd name="connsiteX4" fmla="*/ 144055 w 1801338"/>
                <a:gd name="connsiteY4" fmla="*/ 26853 h 167625"/>
                <a:gd name="connsiteX0" fmla="*/ 144055 w 1801338"/>
                <a:gd name="connsiteY0" fmla="*/ 26853 h 169790"/>
                <a:gd name="connsiteX1" fmla="*/ 1658229 w 1801338"/>
                <a:gd name="connsiteY1" fmla="*/ 26853 h 169790"/>
                <a:gd name="connsiteX2" fmla="*/ 1658229 w 1801338"/>
                <a:gd name="connsiteY2" fmla="*/ 144577 h 169790"/>
                <a:gd name="connsiteX3" fmla="*/ 67585 w 1801338"/>
                <a:gd name="connsiteY3" fmla="*/ 159220 h 169790"/>
                <a:gd name="connsiteX4" fmla="*/ 144055 w 1801338"/>
                <a:gd name="connsiteY4" fmla="*/ 26853 h 169790"/>
                <a:gd name="connsiteX0" fmla="*/ 163861 w 1821144"/>
                <a:gd name="connsiteY0" fmla="*/ 26853 h 167625"/>
                <a:gd name="connsiteX1" fmla="*/ 1678035 w 1821144"/>
                <a:gd name="connsiteY1" fmla="*/ 26853 h 167625"/>
                <a:gd name="connsiteX2" fmla="*/ 1678035 w 1821144"/>
                <a:gd name="connsiteY2" fmla="*/ 144577 h 167625"/>
                <a:gd name="connsiteX3" fmla="*/ 87391 w 1821144"/>
                <a:gd name="connsiteY3" fmla="*/ 159220 h 167625"/>
                <a:gd name="connsiteX4" fmla="*/ 163861 w 1821144"/>
                <a:gd name="connsiteY4" fmla="*/ 26853 h 167625"/>
                <a:gd name="connsiteX0" fmla="*/ 168470 w 1825753"/>
                <a:gd name="connsiteY0" fmla="*/ 26853 h 176290"/>
                <a:gd name="connsiteX1" fmla="*/ 1682644 w 1825753"/>
                <a:gd name="connsiteY1" fmla="*/ 26853 h 176290"/>
                <a:gd name="connsiteX2" fmla="*/ 1682644 w 1825753"/>
                <a:gd name="connsiteY2" fmla="*/ 144577 h 176290"/>
                <a:gd name="connsiteX3" fmla="*/ 92000 w 1825753"/>
                <a:gd name="connsiteY3" fmla="*/ 159220 h 176290"/>
                <a:gd name="connsiteX4" fmla="*/ 168470 w 1825753"/>
                <a:gd name="connsiteY4" fmla="*/ 26853 h 176290"/>
                <a:gd name="connsiteX0" fmla="*/ 125061 w 1782344"/>
                <a:gd name="connsiteY0" fmla="*/ 21632 h 171069"/>
                <a:gd name="connsiteX1" fmla="*/ 1639235 w 1782344"/>
                <a:gd name="connsiteY1" fmla="*/ 21632 h 171069"/>
                <a:gd name="connsiteX2" fmla="*/ 1639235 w 1782344"/>
                <a:gd name="connsiteY2" fmla="*/ 139356 h 171069"/>
                <a:gd name="connsiteX3" fmla="*/ 48591 w 1782344"/>
                <a:gd name="connsiteY3" fmla="*/ 153999 h 171069"/>
                <a:gd name="connsiteX4" fmla="*/ 125061 w 1782344"/>
                <a:gd name="connsiteY4" fmla="*/ 21632 h 171069"/>
                <a:gd name="connsiteX0" fmla="*/ 152821 w 1807880"/>
                <a:gd name="connsiteY0" fmla="*/ 27102 h 180342"/>
                <a:gd name="connsiteX1" fmla="*/ 1666995 w 1807880"/>
                <a:gd name="connsiteY1" fmla="*/ 27102 h 180342"/>
                <a:gd name="connsiteX2" fmla="*/ 1666995 w 1807880"/>
                <a:gd name="connsiteY2" fmla="*/ 144826 h 180342"/>
                <a:gd name="connsiteX3" fmla="*/ 107265 w 1807880"/>
                <a:gd name="connsiteY3" fmla="*/ 164350 h 180342"/>
                <a:gd name="connsiteX4" fmla="*/ 152821 w 1807880"/>
                <a:gd name="connsiteY4" fmla="*/ 27102 h 180342"/>
                <a:gd name="connsiteX0" fmla="*/ 145961 w 1799967"/>
                <a:gd name="connsiteY0" fmla="*/ 27352 h 184514"/>
                <a:gd name="connsiteX1" fmla="*/ 1660135 w 1799967"/>
                <a:gd name="connsiteY1" fmla="*/ 27352 h 184514"/>
                <a:gd name="connsiteX2" fmla="*/ 1660135 w 1799967"/>
                <a:gd name="connsiteY2" fmla="*/ 145076 h 184514"/>
                <a:gd name="connsiteX3" fmla="*/ 115049 w 1799967"/>
                <a:gd name="connsiteY3" fmla="*/ 169481 h 184514"/>
                <a:gd name="connsiteX4" fmla="*/ 145961 w 1799967"/>
                <a:gd name="connsiteY4" fmla="*/ 27352 h 184514"/>
                <a:gd name="connsiteX0" fmla="*/ 158597 w 1812603"/>
                <a:gd name="connsiteY0" fmla="*/ 27352 h 179503"/>
                <a:gd name="connsiteX1" fmla="*/ 1672771 w 1812603"/>
                <a:gd name="connsiteY1" fmla="*/ 27352 h 179503"/>
                <a:gd name="connsiteX2" fmla="*/ 1672771 w 1812603"/>
                <a:gd name="connsiteY2" fmla="*/ 145076 h 179503"/>
                <a:gd name="connsiteX3" fmla="*/ 127685 w 1812603"/>
                <a:gd name="connsiteY3" fmla="*/ 169481 h 179503"/>
                <a:gd name="connsiteX4" fmla="*/ 158597 w 1812603"/>
                <a:gd name="connsiteY4" fmla="*/ 27352 h 179503"/>
                <a:gd name="connsiteX0" fmla="*/ 158597 w 1799693"/>
                <a:gd name="connsiteY0" fmla="*/ 25983 h 178134"/>
                <a:gd name="connsiteX1" fmla="*/ 1672771 w 1799693"/>
                <a:gd name="connsiteY1" fmla="*/ 25983 h 178134"/>
                <a:gd name="connsiteX2" fmla="*/ 1672771 w 1799693"/>
                <a:gd name="connsiteY2" fmla="*/ 143707 h 178134"/>
                <a:gd name="connsiteX3" fmla="*/ 127685 w 1799693"/>
                <a:gd name="connsiteY3" fmla="*/ 168112 h 178134"/>
                <a:gd name="connsiteX4" fmla="*/ 158597 w 1799693"/>
                <a:gd name="connsiteY4" fmla="*/ 25983 h 178134"/>
                <a:gd name="connsiteX0" fmla="*/ 160144 w 1810266"/>
                <a:gd name="connsiteY0" fmla="*/ 31569 h 183966"/>
                <a:gd name="connsiteX1" fmla="*/ 1697097 w 1810266"/>
                <a:gd name="connsiteY1" fmla="*/ 23434 h 183966"/>
                <a:gd name="connsiteX2" fmla="*/ 1674318 w 1810266"/>
                <a:gd name="connsiteY2" fmla="*/ 149293 h 183966"/>
                <a:gd name="connsiteX3" fmla="*/ 129232 w 1810266"/>
                <a:gd name="connsiteY3" fmla="*/ 173698 h 183966"/>
                <a:gd name="connsiteX4" fmla="*/ 160144 w 1810266"/>
                <a:gd name="connsiteY4" fmla="*/ 31569 h 183966"/>
                <a:gd name="connsiteX0" fmla="*/ 160144 w 1749115"/>
                <a:gd name="connsiteY0" fmla="*/ 31569 h 188531"/>
                <a:gd name="connsiteX1" fmla="*/ 1697097 w 1749115"/>
                <a:gd name="connsiteY1" fmla="*/ 23434 h 188531"/>
                <a:gd name="connsiteX2" fmla="*/ 1674318 w 1749115"/>
                <a:gd name="connsiteY2" fmla="*/ 149293 h 188531"/>
                <a:gd name="connsiteX3" fmla="*/ 129232 w 1749115"/>
                <a:gd name="connsiteY3" fmla="*/ 173698 h 188531"/>
                <a:gd name="connsiteX4" fmla="*/ 160144 w 1749115"/>
                <a:gd name="connsiteY4" fmla="*/ 31569 h 188531"/>
                <a:gd name="connsiteX0" fmla="*/ 160144 w 1756854"/>
                <a:gd name="connsiteY0" fmla="*/ 33704 h 190666"/>
                <a:gd name="connsiteX1" fmla="*/ 1697097 w 1756854"/>
                <a:gd name="connsiteY1" fmla="*/ 25569 h 190666"/>
                <a:gd name="connsiteX2" fmla="*/ 1674318 w 1756854"/>
                <a:gd name="connsiteY2" fmla="*/ 151428 h 190666"/>
                <a:gd name="connsiteX3" fmla="*/ 129232 w 1756854"/>
                <a:gd name="connsiteY3" fmla="*/ 175833 h 190666"/>
                <a:gd name="connsiteX4" fmla="*/ 160144 w 1756854"/>
                <a:gd name="connsiteY4" fmla="*/ 33704 h 1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6854" h="190666">
                  <a:moveTo>
                    <a:pt x="160144" y="33704"/>
                  </a:moveTo>
                  <a:cubicBezTo>
                    <a:pt x="421455" y="8660"/>
                    <a:pt x="1623881" y="-23434"/>
                    <a:pt x="1697097" y="25569"/>
                  </a:cubicBezTo>
                  <a:cubicBezTo>
                    <a:pt x="1770313" y="74572"/>
                    <a:pt x="1790821" y="106859"/>
                    <a:pt x="1674318" y="151428"/>
                  </a:cubicBezTo>
                  <a:cubicBezTo>
                    <a:pt x="1557815" y="195997"/>
                    <a:pt x="249803" y="200335"/>
                    <a:pt x="129232" y="175833"/>
                  </a:cubicBezTo>
                  <a:cubicBezTo>
                    <a:pt x="8661" y="151331"/>
                    <a:pt x="-101167" y="58748"/>
                    <a:pt x="160144" y="33704"/>
                  </a:cubicBezTo>
                  <a:close/>
                </a:path>
              </a:pathLst>
            </a:cu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楕円 180">
              <a:extLst>
                <a:ext uri="{FF2B5EF4-FFF2-40B4-BE49-F238E27FC236}">
                  <a16:creationId xmlns:a16="http://schemas.microsoft.com/office/drawing/2014/main" id="{732B4769-30FB-6556-4D6A-76EDDC9F6283}"/>
                </a:ext>
              </a:extLst>
            </p:cNvPr>
            <p:cNvSpPr/>
            <p:nvPr/>
          </p:nvSpPr>
          <p:spPr>
            <a:xfrm>
              <a:off x="1901953" y="3783176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2" name="楕円 181">
              <a:extLst>
                <a:ext uri="{FF2B5EF4-FFF2-40B4-BE49-F238E27FC236}">
                  <a16:creationId xmlns:a16="http://schemas.microsoft.com/office/drawing/2014/main" id="{2097BAC0-C79F-7E97-69CC-0DB399BD2E7E}"/>
                </a:ext>
              </a:extLst>
            </p:cNvPr>
            <p:cNvSpPr/>
            <p:nvPr/>
          </p:nvSpPr>
          <p:spPr>
            <a:xfrm>
              <a:off x="1910544" y="4046968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7" name="グループ化 186">
            <a:extLst>
              <a:ext uri="{FF2B5EF4-FFF2-40B4-BE49-F238E27FC236}">
                <a16:creationId xmlns:a16="http://schemas.microsoft.com/office/drawing/2014/main" id="{AAF0EDDA-9059-110D-90D8-5C1A60A6F7A9}"/>
              </a:ext>
            </a:extLst>
          </p:cNvPr>
          <p:cNvGrpSpPr/>
          <p:nvPr/>
        </p:nvGrpSpPr>
        <p:grpSpPr>
          <a:xfrm rot="2233282">
            <a:off x="2920609" y="4124840"/>
            <a:ext cx="674044" cy="751843"/>
            <a:chOff x="1901953" y="2823742"/>
            <a:chExt cx="1598699" cy="2355331"/>
          </a:xfrm>
          <a:solidFill>
            <a:srgbClr val="640000"/>
          </a:solidFill>
        </p:grpSpPr>
        <p:grpSp>
          <p:nvGrpSpPr>
            <p:cNvPr id="188" name="グループ化 187">
              <a:extLst>
                <a:ext uri="{FF2B5EF4-FFF2-40B4-BE49-F238E27FC236}">
                  <a16:creationId xmlns:a16="http://schemas.microsoft.com/office/drawing/2014/main" id="{EA3ADB35-93EC-C3B6-6EA5-B5882EBE2DC4}"/>
                </a:ext>
              </a:extLst>
            </p:cNvPr>
            <p:cNvGrpSpPr/>
            <p:nvPr/>
          </p:nvGrpSpPr>
          <p:grpSpPr>
            <a:xfrm>
              <a:off x="2175322" y="2823742"/>
              <a:ext cx="520890" cy="1025159"/>
              <a:chOff x="2137893" y="2979247"/>
              <a:chExt cx="520890" cy="1025159"/>
            </a:xfrm>
            <a:grpFill/>
          </p:grpSpPr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C10E2734-5F3D-4467-6A57-640AEA0E2E22}"/>
                  </a:ext>
                </a:extLst>
              </p:cNvPr>
              <p:cNvSpPr/>
              <p:nvPr/>
            </p:nvSpPr>
            <p:spPr>
              <a:xfrm rot="21202225">
                <a:off x="2137893" y="299531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6" name="楕円 195">
                <a:extLst>
                  <a:ext uri="{FF2B5EF4-FFF2-40B4-BE49-F238E27FC236}">
                    <a16:creationId xmlns:a16="http://schemas.microsoft.com/office/drawing/2014/main" id="{3553F5AD-35E8-6266-7C15-080A64169CCB}"/>
                  </a:ext>
                </a:extLst>
              </p:cNvPr>
              <p:cNvSpPr/>
              <p:nvPr/>
            </p:nvSpPr>
            <p:spPr>
              <a:xfrm rot="326930">
                <a:off x="2486634" y="2979247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89" name="グループ化 188">
              <a:extLst>
                <a:ext uri="{FF2B5EF4-FFF2-40B4-BE49-F238E27FC236}">
                  <a16:creationId xmlns:a16="http://schemas.microsoft.com/office/drawing/2014/main" id="{3836CD3E-7219-FAF7-1AA1-910E3D09660B}"/>
                </a:ext>
              </a:extLst>
            </p:cNvPr>
            <p:cNvGrpSpPr/>
            <p:nvPr/>
          </p:nvGrpSpPr>
          <p:grpSpPr>
            <a:xfrm>
              <a:off x="2163177" y="4153010"/>
              <a:ext cx="483937" cy="1026063"/>
              <a:chOff x="2118988" y="4156806"/>
              <a:chExt cx="483937" cy="1026063"/>
            </a:xfrm>
            <a:grpFill/>
          </p:grpSpPr>
          <p:sp>
            <p:nvSpPr>
              <p:cNvPr id="193" name="楕円 192">
                <a:extLst>
                  <a:ext uri="{FF2B5EF4-FFF2-40B4-BE49-F238E27FC236}">
                    <a16:creationId xmlns:a16="http://schemas.microsoft.com/office/drawing/2014/main" id="{C5660B72-0615-1409-727E-AD4FB3D07C1E}"/>
                  </a:ext>
                </a:extLst>
              </p:cNvPr>
              <p:cNvSpPr/>
              <p:nvPr/>
            </p:nvSpPr>
            <p:spPr>
              <a:xfrm rot="388397">
                <a:off x="2118988" y="415680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420CBECB-6FA6-5C50-364C-47B1C7B51CFD}"/>
                  </a:ext>
                </a:extLst>
              </p:cNvPr>
              <p:cNvSpPr/>
              <p:nvPr/>
            </p:nvSpPr>
            <p:spPr>
              <a:xfrm rot="21396832">
                <a:off x="2430776" y="4173779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90" name="正方形/長方形 52">
              <a:extLst>
                <a:ext uri="{FF2B5EF4-FFF2-40B4-BE49-F238E27FC236}">
                  <a16:creationId xmlns:a16="http://schemas.microsoft.com/office/drawing/2014/main" id="{13A2B694-D888-729E-F91D-B539D80BCE2E}"/>
                </a:ext>
              </a:extLst>
            </p:cNvPr>
            <p:cNvSpPr/>
            <p:nvPr/>
          </p:nvSpPr>
          <p:spPr>
            <a:xfrm>
              <a:off x="2135738" y="3900535"/>
              <a:ext cx="1364914" cy="190667"/>
            </a:xfrm>
            <a:custGeom>
              <a:avLst/>
              <a:gdLst>
                <a:gd name="connsiteX0" fmla="*/ 0 w 1514174"/>
                <a:gd name="connsiteY0" fmla="*/ 0 h 117724"/>
                <a:gd name="connsiteX1" fmla="*/ 1514174 w 1514174"/>
                <a:gd name="connsiteY1" fmla="*/ 0 h 117724"/>
                <a:gd name="connsiteX2" fmla="*/ 1514174 w 1514174"/>
                <a:gd name="connsiteY2" fmla="*/ 117724 h 117724"/>
                <a:gd name="connsiteX3" fmla="*/ 0 w 1514174"/>
                <a:gd name="connsiteY3" fmla="*/ 117724 h 117724"/>
                <a:gd name="connsiteX4" fmla="*/ 0 w 1514174"/>
                <a:gd name="connsiteY4" fmla="*/ 0 h 117724"/>
                <a:gd name="connsiteX0" fmla="*/ 189271 w 1703445"/>
                <a:gd name="connsiteY0" fmla="*/ 14715 h 132439"/>
                <a:gd name="connsiteX1" fmla="*/ 1703445 w 1703445"/>
                <a:gd name="connsiteY1" fmla="*/ 14715 h 132439"/>
                <a:gd name="connsiteX2" fmla="*/ 1703445 w 1703445"/>
                <a:gd name="connsiteY2" fmla="*/ 132439 h 132439"/>
                <a:gd name="connsiteX3" fmla="*/ 189271 w 1703445"/>
                <a:gd name="connsiteY3" fmla="*/ 132439 h 132439"/>
                <a:gd name="connsiteX4" fmla="*/ 189271 w 1703445"/>
                <a:gd name="connsiteY4" fmla="*/ 14715 h 132439"/>
                <a:gd name="connsiteX0" fmla="*/ 189271 w 1703445"/>
                <a:gd name="connsiteY0" fmla="*/ 14715 h 155094"/>
                <a:gd name="connsiteX1" fmla="*/ 1703445 w 1703445"/>
                <a:gd name="connsiteY1" fmla="*/ 14715 h 155094"/>
                <a:gd name="connsiteX2" fmla="*/ 1703445 w 1703445"/>
                <a:gd name="connsiteY2" fmla="*/ 132439 h 155094"/>
                <a:gd name="connsiteX3" fmla="*/ 189271 w 1703445"/>
                <a:gd name="connsiteY3" fmla="*/ 132439 h 155094"/>
                <a:gd name="connsiteX4" fmla="*/ 189271 w 1703445"/>
                <a:gd name="connsiteY4" fmla="*/ 14715 h 155094"/>
                <a:gd name="connsiteX0" fmla="*/ 189271 w 1703445"/>
                <a:gd name="connsiteY0" fmla="*/ 22655 h 163034"/>
                <a:gd name="connsiteX1" fmla="*/ 1703445 w 1703445"/>
                <a:gd name="connsiteY1" fmla="*/ 22655 h 163034"/>
                <a:gd name="connsiteX2" fmla="*/ 1703445 w 1703445"/>
                <a:gd name="connsiteY2" fmla="*/ 140379 h 163034"/>
                <a:gd name="connsiteX3" fmla="*/ 189271 w 1703445"/>
                <a:gd name="connsiteY3" fmla="*/ 140379 h 163034"/>
                <a:gd name="connsiteX4" fmla="*/ 189271 w 1703445"/>
                <a:gd name="connsiteY4" fmla="*/ 22655 h 163034"/>
                <a:gd name="connsiteX0" fmla="*/ 189271 w 1730201"/>
                <a:gd name="connsiteY0" fmla="*/ 22655 h 160986"/>
                <a:gd name="connsiteX1" fmla="*/ 1703445 w 1730201"/>
                <a:gd name="connsiteY1" fmla="*/ 22655 h 160986"/>
                <a:gd name="connsiteX2" fmla="*/ 1703445 w 1730201"/>
                <a:gd name="connsiteY2" fmla="*/ 140379 h 160986"/>
                <a:gd name="connsiteX3" fmla="*/ 189271 w 1730201"/>
                <a:gd name="connsiteY3" fmla="*/ 140379 h 160986"/>
                <a:gd name="connsiteX4" fmla="*/ 189271 w 1730201"/>
                <a:gd name="connsiteY4" fmla="*/ 22655 h 160986"/>
                <a:gd name="connsiteX0" fmla="*/ 189271 w 1764110"/>
                <a:gd name="connsiteY0" fmla="*/ 26123 h 164454"/>
                <a:gd name="connsiteX1" fmla="*/ 1703445 w 1764110"/>
                <a:gd name="connsiteY1" fmla="*/ 26123 h 164454"/>
                <a:gd name="connsiteX2" fmla="*/ 1703445 w 1764110"/>
                <a:gd name="connsiteY2" fmla="*/ 143847 h 164454"/>
                <a:gd name="connsiteX3" fmla="*/ 189271 w 1764110"/>
                <a:gd name="connsiteY3" fmla="*/ 143847 h 164454"/>
                <a:gd name="connsiteX4" fmla="*/ 189271 w 1764110"/>
                <a:gd name="connsiteY4" fmla="*/ 26123 h 164454"/>
                <a:gd name="connsiteX0" fmla="*/ 114030 w 1688869"/>
                <a:gd name="connsiteY0" fmla="*/ 26123 h 164454"/>
                <a:gd name="connsiteX1" fmla="*/ 1628204 w 1688869"/>
                <a:gd name="connsiteY1" fmla="*/ 26123 h 164454"/>
                <a:gd name="connsiteX2" fmla="*/ 1628204 w 1688869"/>
                <a:gd name="connsiteY2" fmla="*/ 143847 h 164454"/>
                <a:gd name="connsiteX3" fmla="*/ 114030 w 1688869"/>
                <a:gd name="connsiteY3" fmla="*/ 143847 h 164454"/>
                <a:gd name="connsiteX4" fmla="*/ 114030 w 1688869"/>
                <a:gd name="connsiteY4" fmla="*/ 26123 h 164454"/>
                <a:gd name="connsiteX0" fmla="*/ 114030 w 1688869"/>
                <a:gd name="connsiteY0" fmla="*/ 26123 h 165522"/>
                <a:gd name="connsiteX1" fmla="*/ 1628204 w 1688869"/>
                <a:gd name="connsiteY1" fmla="*/ 26123 h 165522"/>
                <a:gd name="connsiteX2" fmla="*/ 1628204 w 1688869"/>
                <a:gd name="connsiteY2" fmla="*/ 143847 h 165522"/>
                <a:gd name="connsiteX3" fmla="*/ 114030 w 1688869"/>
                <a:gd name="connsiteY3" fmla="*/ 143847 h 165522"/>
                <a:gd name="connsiteX4" fmla="*/ 114030 w 1688869"/>
                <a:gd name="connsiteY4" fmla="*/ 26123 h 165522"/>
                <a:gd name="connsiteX0" fmla="*/ 138326 w 1794673"/>
                <a:gd name="connsiteY0" fmla="*/ 26608 h 166671"/>
                <a:gd name="connsiteX1" fmla="*/ 1652500 w 1794673"/>
                <a:gd name="connsiteY1" fmla="*/ 26608 h 166671"/>
                <a:gd name="connsiteX2" fmla="*/ 1652500 w 1794673"/>
                <a:gd name="connsiteY2" fmla="*/ 144332 h 166671"/>
                <a:gd name="connsiteX3" fmla="*/ 74872 w 1794673"/>
                <a:gd name="connsiteY3" fmla="*/ 154094 h 166671"/>
                <a:gd name="connsiteX4" fmla="*/ 138326 w 1794673"/>
                <a:gd name="connsiteY4" fmla="*/ 26608 h 166671"/>
                <a:gd name="connsiteX0" fmla="*/ 138326 w 1794673"/>
                <a:gd name="connsiteY0" fmla="*/ 26608 h 163848"/>
                <a:gd name="connsiteX1" fmla="*/ 1652500 w 1794673"/>
                <a:gd name="connsiteY1" fmla="*/ 26608 h 163848"/>
                <a:gd name="connsiteX2" fmla="*/ 1652500 w 1794673"/>
                <a:gd name="connsiteY2" fmla="*/ 144332 h 163848"/>
                <a:gd name="connsiteX3" fmla="*/ 74872 w 1794673"/>
                <a:gd name="connsiteY3" fmla="*/ 154094 h 163848"/>
                <a:gd name="connsiteX4" fmla="*/ 138326 w 1794673"/>
                <a:gd name="connsiteY4" fmla="*/ 26608 h 163848"/>
                <a:gd name="connsiteX0" fmla="*/ 144055 w 1801338"/>
                <a:gd name="connsiteY0" fmla="*/ 26853 h 167625"/>
                <a:gd name="connsiteX1" fmla="*/ 1658229 w 1801338"/>
                <a:gd name="connsiteY1" fmla="*/ 26853 h 167625"/>
                <a:gd name="connsiteX2" fmla="*/ 1658229 w 1801338"/>
                <a:gd name="connsiteY2" fmla="*/ 144577 h 167625"/>
                <a:gd name="connsiteX3" fmla="*/ 67585 w 1801338"/>
                <a:gd name="connsiteY3" fmla="*/ 159220 h 167625"/>
                <a:gd name="connsiteX4" fmla="*/ 144055 w 1801338"/>
                <a:gd name="connsiteY4" fmla="*/ 26853 h 167625"/>
                <a:gd name="connsiteX0" fmla="*/ 144055 w 1801338"/>
                <a:gd name="connsiteY0" fmla="*/ 26853 h 169790"/>
                <a:gd name="connsiteX1" fmla="*/ 1658229 w 1801338"/>
                <a:gd name="connsiteY1" fmla="*/ 26853 h 169790"/>
                <a:gd name="connsiteX2" fmla="*/ 1658229 w 1801338"/>
                <a:gd name="connsiteY2" fmla="*/ 144577 h 169790"/>
                <a:gd name="connsiteX3" fmla="*/ 67585 w 1801338"/>
                <a:gd name="connsiteY3" fmla="*/ 159220 h 169790"/>
                <a:gd name="connsiteX4" fmla="*/ 144055 w 1801338"/>
                <a:gd name="connsiteY4" fmla="*/ 26853 h 169790"/>
                <a:gd name="connsiteX0" fmla="*/ 163861 w 1821144"/>
                <a:gd name="connsiteY0" fmla="*/ 26853 h 167625"/>
                <a:gd name="connsiteX1" fmla="*/ 1678035 w 1821144"/>
                <a:gd name="connsiteY1" fmla="*/ 26853 h 167625"/>
                <a:gd name="connsiteX2" fmla="*/ 1678035 w 1821144"/>
                <a:gd name="connsiteY2" fmla="*/ 144577 h 167625"/>
                <a:gd name="connsiteX3" fmla="*/ 87391 w 1821144"/>
                <a:gd name="connsiteY3" fmla="*/ 159220 h 167625"/>
                <a:gd name="connsiteX4" fmla="*/ 163861 w 1821144"/>
                <a:gd name="connsiteY4" fmla="*/ 26853 h 167625"/>
                <a:gd name="connsiteX0" fmla="*/ 168470 w 1825753"/>
                <a:gd name="connsiteY0" fmla="*/ 26853 h 176290"/>
                <a:gd name="connsiteX1" fmla="*/ 1682644 w 1825753"/>
                <a:gd name="connsiteY1" fmla="*/ 26853 h 176290"/>
                <a:gd name="connsiteX2" fmla="*/ 1682644 w 1825753"/>
                <a:gd name="connsiteY2" fmla="*/ 144577 h 176290"/>
                <a:gd name="connsiteX3" fmla="*/ 92000 w 1825753"/>
                <a:gd name="connsiteY3" fmla="*/ 159220 h 176290"/>
                <a:gd name="connsiteX4" fmla="*/ 168470 w 1825753"/>
                <a:gd name="connsiteY4" fmla="*/ 26853 h 176290"/>
                <a:gd name="connsiteX0" fmla="*/ 125061 w 1782344"/>
                <a:gd name="connsiteY0" fmla="*/ 21632 h 171069"/>
                <a:gd name="connsiteX1" fmla="*/ 1639235 w 1782344"/>
                <a:gd name="connsiteY1" fmla="*/ 21632 h 171069"/>
                <a:gd name="connsiteX2" fmla="*/ 1639235 w 1782344"/>
                <a:gd name="connsiteY2" fmla="*/ 139356 h 171069"/>
                <a:gd name="connsiteX3" fmla="*/ 48591 w 1782344"/>
                <a:gd name="connsiteY3" fmla="*/ 153999 h 171069"/>
                <a:gd name="connsiteX4" fmla="*/ 125061 w 1782344"/>
                <a:gd name="connsiteY4" fmla="*/ 21632 h 171069"/>
                <a:gd name="connsiteX0" fmla="*/ 152821 w 1807880"/>
                <a:gd name="connsiteY0" fmla="*/ 27102 h 180342"/>
                <a:gd name="connsiteX1" fmla="*/ 1666995 w 1807880"/>
                <a:gd name="connsiteY1" fmla="*/ 27102 h 180342"/>
                <a:gd name="connsiteX2" fmla="*/ 1666995 w 1807880"/>
                <a:gd name="connsiteY2" fmla="*/ 144826 h 180342"/>
                <a:gd name="connsiteX3" fmla="*/ 107265 w 1807880"/>
                <a:gd name="connsiteY3" fmla="*/ 164350 h 180342"/>
                <a:gd name="connsiteX4" fmla="*/ 152821 w 1807880"/>
                <a:gd name="connsiteY4" fmla="*/ 27102 h 180342"/>
                <a:gd name="connsiteX0" fmla="*/ 145961 w 1799967"/>
                <a:gd name="connsiteY0" fmla="*/ 27352 h 184514"/>
                <a:gd name="connsiteX1" fmla="*/ 1660135 w 1799967"/>
                <a:gd name="connsiteY1" fmla="*/ 27352 h 184514"/>
                <a:gd name="connsiteX2" fmla="*/ 1660135 w 1799967"/>
                <a:gd name="connsiteY2" fmla="*/ 145076 h 184514"/>
                <a:gd name="connsiteX3" fmla="*/ 115049 w 1799967"/>
                <a:gd name="connsiteY3" fmla="*/ 169481 h 184514"/>
                <a:gd name="connsiteX4" fmla="*/ 145961 w 1799967"/>
                <a:gd name="connsiteY4" fmla="*/ 27352 h 184514"/>
                <a:gd name="connsiteX0" fmla="*/ 158597 w 1812603"/>
                <a:gd name="connsiteY0" fmla="*/ 27352 h 179503"/>
                <a:gd name="connsiteX1" fmla="*/ 1672771 w 1812603"/>
                <a:gd name="connsiteY1" fmla="*/ 27352 h 179503"/>
                <a:gd name="connsiteX2" fmla="*/ 1672771 w 1812603"/>
                <a:gd name="connsiteY2" fmla="*/ 145076 h 179503"/>
                <a:gd name="connsiteX3" fmla="*/ 127685 w 1812603"/>
                <a:gd name="connsiteY3" fmla="*/ 169481 h 179503"/>
                <a:gd name="connsiteX4" fmla="*/ 158597 w 1812603"/>
                <a:gd name="connsiteY4" fmla="*/ 27352 h 179503"/>
                <a:gd name="connsiteX0" fmla="*/ 158597 w 1799693"/>
                <a:gd name="connsiteY0" fmla="*/ 25983 h 178134"/>
                <a:gd name="connsiteX1" fmla="*/ 1672771 w 1799693"/>
                <a:gd name="connsiteY1" fmla="*/ 25983 h 178134"/>
                <a:gd name="connsiteX2" fmla="*/ 1672771 w 1799693"/>
                <a:gd name="connsiteY2" fmla="*/ 143707 h 178134"/>
                <a:gd name="connsiteX3" fmla="*/ 127685 w 1799693"/>
                <a:gd name="connsiteY3" fmla="*/ 168112 h 178134"/>
                <a:gd name="connsiteX4" fmla="*/ 158597 w 1799693"/>
                <a:gd name="connsiteY4" fmla="*/ 25983 h 178134"/>
                <a:gd name="connsiteX0" fmla="*/ 160144 w 1810266"/>
                <a:gd name="connsiteY0" fmla="*/ 31569 h 183966"/>
                <a:gd name="connsiteX1" fmla="*/ 1697097 w 1810266"/>
                <a:gd name="connsiteY1" fmla="*/ 23434 h 183966"/>
                <a:gd name="connsiteX2" fmla="*/ 1674318 w 1810266"/>
                <a:gd name="connsiteY2" fmla="*/ 149293 h 183966"/>
                <a:gd name="connsiteX3" fmla="*/ 129232 w 1810266"/>
                <a:gd name="connsiteY3" fmla="*/ 173698 h 183966"/>
                <a:gd name="connsiteX4" fmla="*/ 160144 w 1810266"/>
                <a:gd name="connsiteY4" fmla="*/ 31569 h 183966"/>
                <a:gd name="connsiteX0" fmla="*/ 160144 w 1749115"/>
                <a:gd name="connsiteY0" fmla="*/ 31569 h 188531"/>
                <a:gd name="connsiteX1" fmla="*/ 1697097 w 1749115"/>
                <a:gd name="connsiteY1" fmla="*/ 23434 h 188531"/>
                <a:gd name="connsiteX2" fmla="*/ 1674318 w 1749115"/>
                <a:gd name="connsiteY2" fmla="*/ 149293 h 188531"/>
                <a:gd name="connsiteX3" fmla="*/ 129232 w 1749115"/>
                <a:gd name="connsiteY3" fmla="*/ 173698 h 188531"/>
                <a:gd name="connsiteX4" fmla="*/ 160144 w 1749115"/>
                <a:gd name="connsiteY4" fmla="*/ 31569 h 188531"/>
                <a:gd name="connsiteX0" fmla="*/ 160144 w 1756854"/>
                <a:gd name="connsiteY0" fmla="*/ 33704 h 190666"/>
                <a:gd name="connsiteX1" fmla="*/ 1697097 w 1756854"/>
                <a:gd name="connsiteY1" fmla="*/ 25569 h 190666"/>
                <a:gd name="connsiteX2" fmla="*/ 1674318 w 1756854"/>
                <a:gd name="connsiteY2" fmla="*/ 151428 h 190666"/>
                <a:gd name="connsiteX3" fmla="*/ 129232 w 1756854"/>
                <a:gd name="connsiteY3" fmla="*/ 175833 h 190666"/>
                <a:gd name="connsiteX4" fmla="*/ 160144 w 1756854"/>
                <a:gd name="connsiteY4" fmla="*/ 33704 h 1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6854" h="190666">
                  <a:moveTo>
                    <a:pt x="160144" y="33704"/>
                  </a:moveTo>
                  <a:cubicBezTo>
                    <a:pt x="421455" y="8660"/>
                    <a:pt x="1623881" y="-23434"/>
                    <a:pt x="1697097" y="25569"/>
                  </a:cubicBezTo>
                  <a:cubicBezTo>
                    <a:pt x="1770313" y="74572"/>
                    <a:pt x="1790821" y="106859"/>
                    <a:pt x="1674318" y="151428"/>
                  </a:cubicBezTo>
                  <a:cubicBezTo>
                    <a:pt x="1557815" y="195997"/>
                    <a:pt x="249803" y="200335"/>
                    <a:pt x="129232" y="175833"/>
                  </a:cubicBezTo>
                  <a:cubicBezTo>
                    <a:pt x="8661" y="151331"/>
                    <a:pt x="-101167" y="58748"/>
                    <a:pt x="160144" y="33704"/>
                  </a:cubicBezTo>
                  <a:close/>
                </a:path>
              </a:pathLst>
            </a:cu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1" name="楕円 190">
              <a:extLst>
                <a:ext uri="{FF2B5EF4-FFF2-40B4-BE49-F238E27FC236}">
                  <a16:creationId xmlns:a16="http://schemas.microsoft.com/office/drawing/2014/main" id="{09AEAC11-5CC2-E026-4B35-315D2745A435}"/>
                </a:ext>
              </a:extLst>
            </p:cNvPr>
            <p:cNvSpPr/>
            <p:nvPr/>
          </p:nvSpPr>
          <p:spPr>
            <a:xfrm>
              <a:off x="1901953" y="3783176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1686D604-2071-5F97-8C48-4A0143FCA810}"/>
                </a:ext>
              </a:extLst>
            </p:cNvPr>
            <p:cNvSpPr/>
            <p:nvPr/>
          </p:nvSpPr>
          <p:spPr>
            <a:xfrm>
              <a:off x="1910544" y="4046968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7" name="グループ化 196">
            <a:extLst>
              <a:ext uri="{FF2B5EF4-FFF2-40B4-BE49-F238E27FC236}">
                <a16:creationId xmlns:a16="http://schemas.microsoft.com/office/drawing/2014/main" id="{5A97C740-7A07-C595-142A-ECBDAD06E734}"/>
              </a:ext>
            </a:extLst>
          </p:cNvPr>
          <p:cNvGrpSpPr/>
          <p:nvPr/>
        </p:nvGrpSpPr>
        <p:grpSpPr>
          <a:xfrm rot="4171972">
            <a:off x="8316613" y="4679159"/>
            <a:ext cx="674044" cy="751843"/>
            <a:chOff x="1901953" y="2823742"/>
            <a:chExt cx="1598699" cy="2355331"/>
          </a:xfrm>
          <a:solidFill>
            <a:srgbClr val="640000"/>
          </a:solidFill>
        </p:grpSpPr>
        <p:grpSp>
          <p:nvGrpSpPr>
            <p:cNvPr id="198" name="グループ化 197">
              <a:extLst>
                <a:ext uri="{FF2B5EF4-FFF2-40B4-BE49-F238E27FC236}">
                  <a16:creationId xmlns:a16="http://schemas.microsoft.com/office/drawing/2014/main" id="{25D761E9-9359-DCBE-446A-9EA3D4A49D23}"/>
                </a:ext>
              </a:extLst>
            </p:cNvPr>
            <p:cNvGrpSpPr/>
            <p:nvPr/>
          </p:nvGrpSpPr>
          <p:grpSpPr>
            <a:xfrm>
              <a:off x="2175322" y="2823742"/>
              <a:ext cx="520890" cy="1025159"/>
              <a:chOff x="2137893" y="2979247"/>
              <a:chExt cx="520890" cy="1025159"/>
            </a:xfrm>
            <a:grpFill/>
          </p:grpSpPr>
          <p:sp>
            <p:nvSpPr>
              <p:cNvPr id="205" name="楕円 204">
                <a:extLst>
                  <a:ext uri="{FF2B5EF4-FFF2-40B4-BE49-F238E27FC236}">
                    <a16:creationId xmlns:a16="http://schemas.microsoft.com/office/drawing/2014/main" id="{DE77689A-947F-1597-1D1C-391B736C741B}"/>
                  </a:ext>
                </a:extLst>
              </p:cNvPr>
              <p:cNvSpPr/>
              <p:nvPr/>
            </p:nvSpPr>
            <p:spPr>
              <a:xfrm rot="21202225">
                <a:off x="2137893" y="299531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206" name="楕円 205">
                <a:extLst>
                  <a:ext uri="{FF2B5EF4-FFF2-40B4-BE49-F238E27FC236}">
                    <a16:creationId xmlns:a16="http://schemas.microsoft.com/office/drawing/2014/main" id="{8C48AF00-8BED-D016-4D23-BD4C4BE25915}"/>
                  </a:ext>
                </a:extLst>
              </p:cNvPr>
              <p:cNvSpPr/>
              <p:nvPr/>
            </p:nvSpPr>
            <p:spPr>
              <a:xfrm rot="326930">
                <a:off x="2486634" y="2979247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99" name="グループ化 198">
              <a:extLst>
                <a:ext uri="{FF2B5EF4-FFF2-40B4-BE49-F238E27FC236}">
                  <a16:creationId xmlns:a16="http://schemas.microsoft.com/office/drawing/2014/main" id="{8D20D2AA-8B2B-A794-FB4C-81BFBB17B29B}"/>
                </a:ext>
              </a:extLst>
            </p:cNvPr>
            <p:cNvGrpSpPr/>
            <p:nvPr/>
          </p:nvGrpSpPr>
          <p:grpSpPr>
            <a:xfrm>
              <a:off x="2163177" y="4153010"/>
              <a:ext cx="483937" cy="1026063"/>
              <a:chOff x="2118988" y="4156806"/>
              <a:chExt cx="483937" cy="1026063"/>
            </a:xfrm>
            <a:grpFill/>
          </p:grpSpPr>
          <p:sp>
            <p:nvSpPr>
              <p:cNvPr id="203" name="楕円 202">
                <a:extLst>
                  <a:ext uri="{FF2B5EF4-FFF2-40B4-BE49-F238E27FC236}">
                    <a16:creationId xmlns:a16="http://schemas.microsoft.com/office/drawing/2014/main" id="{74825A42-3409-DE33-7E25-92A7FFD9F2C3}"/>
                  </a:ext>
                </a:extLst>
              </p:cNvPr>
              <p:cNvSpPr/>
              <p:nvPr/>
            </p:nvSpPr>
            <p:spPr>
              <a:xfrm rot="388397">
                <a:off x="2118988" y="415680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4" name="楕円 203">
                <a:extLst>
                  <a:ext uri="{FF2B5EF4-FFF2-40B4-BE49-F238E27FC236}">
                    <a16:creationId xmlns:a16="http://schemas.microsoft.com/office/drawing/2014/main" id="{AF99A880-4BD8-0606-2543-C1AB2111AC60}"/>
                  </a:ext>
                </a:extLst>
              </p:cNvPr>
              <p:cNvSpPr/>
              <p:nvPr/>
            </p:nvSpPr>
            <p:spPr>
              <a:xfrm rot="21396832">
                <a:off x="2430776" y="4173779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00" name="正方形/長方形 52">
              <a:extLst>
                <a:ext uri="{FF2B5EF4-FFF2-40B4-BE49-F238E27FC236}">
                  <a16:creationId xmlns:a16="http://schemas.microsoft.com/office/drawing/2014/main" id="{34DF243E-9B7F-53B9-8246-21EE3D5B04D3}"/>
                </a:ext>
              </a:extLst>
            </p:cNvPr>
            <p:cNvSpPr/>
            <p:nvPr/>
          </p:nvSpPr>
          <p:spPr>
            <a:xfrm>
              <a:off x="2135738" y="3900535"/>
              <a:ext cx="1364914" cy="190667"/>
            </a:xfrm>
            <a:custGeom>
              <a:avLst/>
              <a:gdLst>
                <a:gd name="connsiteX0" fmla="*/ 0 w 1514174"/>
                <a:gd name="connsiteY0" fmla="*/ 0 h 117724"/>
                <a:gd name="connsiteX1" fmla="*/ 1514174 w 1514174"/>
                <a:gd name="connsiteY1" fmla="*/ 0 h 117724"/>
                <a:gd name="connsiteX2" fmla="*/ 1514174 w 1514174"/>
                <a:gd name="connsiteY2" fmla="*/ 117724 h 117724"/>
                <a:gd name="connsiteX3" fmla="*/ 0 w 1514174"/>
                <a:gd name="connsiteY3" fmla="*/ 117724 h 117724"/>
                <a:gd name="connsiteX4" fmla="*/ 0 w 1514174"/>
                <a:gd name="connsiteY4" fmla="*/ 0 h 117724"/>
                <a:gd name="connsiteX0" fmla="*/ 189271 w 1703445"/>
                <a:gd name="connsiteY0" fmla="*/ 14715 h 132439"/>
                <a:gd name="connsiteX1" fmla="*/ 1703445 w 1703445"/>
                <a:gd name="connsiteY1" fmla="*/ 14715 h 132439"/>
                <a:gd name="connsiteX2" fmla="*/ 1703445 w 1703445"/>
                <a:gd name="connsiteY2" fmla="*/ 132439 h 132439"/>
                <a:gd name="connsiteX3" fmla="*/ 189271 w 1703445"/>
                <a:gd name="connsiteY3" fmla="*/ 132439 h 132439"/>
                <a:gd name="connsiteX4" fmla="*/ 189271 w 1703445"/>
                <a:gd name="connsiteY4" fmla="*/ 14715 h 132439"/>
                <a:gd name="connsiteX0" fmla="*/ 189271 w 1703445"/>
                <a:gd name="connsiteY0" fmla="*/ 14715 h 155094"/>
                <a:gd name="connsiteX1" fmla="*/ 1703445 w 1703445"/>
                <a:gd name="connsiteY1" fmla="*/ 14715 h 155094"/>
                <a:gd name="connsiteX2" fmla="*/ 1703445 w 1703445"/>
                <a:gd name="connsiteY2" fmla="*/ 132439 h 155094"/>
                <a:gd name="connsiteX3" fmla="*/ 189271 w 1703445"/>
                <a:gd name="connsiteY3" fmla="*/ 132439 h 155094"/>
                <a:gd name="connsiteX4" fmla="*/ 189271 w 1703445"/>
                <a:gd name="connsiteY4" fmla="*/ 14715 h 155094"/>
                <a:gd name="connsiteX0" fmla="*/ 189271 w 1703445"/>
                <a:gd name="connsiteY0" fmla="*/ 22655 h 163034"/>
                <a:gd name="connsiteX1" fmla="*/ 1703445 w 1703445"/>
                <a:gd name="connsiteY1" fmla="*/ 22655 h 163034"/>
                <a:gd name="connsiteX2" fmla="*/ 1703445 w 1703445"/>
                <a:gd name="connsiteY2" fmla="*/ 140379 h 163034"/>
                <a:gd name="connsiteX3" fmla="*/ 189271 w 1703445"/>
                <a:gd name="connsiteY3" fmla="*/ 140379 h 163034"/>
                <a:gd name="connsiteX4" fmla="*/ 189271 w 1703445"/>
                <a:gd name="connsiteY4" fmla="*/ 22655 h 163034"/>
                <a:gd name="connsiteX0" fmla="*/ 189271 w 1730201"/>
                <a:gd name="connsiteY0" fmla="*/ 22655 h 160986"/>
                <a:gd name="connsiteX1" fmla="*/ 1703445 w 1730201"/>
                <a:gd name="connsiteY1" fmla="*/ 22655 h 160986"/>
                <a:gd name="connsiteX2" fmla="*/ 1703445 w 1730201"/>
                <a:gd name="connsiteY2" fmla="*/ 140379 h 160986"/>
                <a:gd name="connsiteX3" fmla="*/ 189271 w 1730201"/>
                <a:gd name="connsiteY3" fmla="*/ 140379 h 160986"/>
                <a:gd name="connsiteX4" fmla="*/ 189271 w 1730201"/>
                <a:gd name="connsiteY4" fmla="*/ 22655 h 160986"/>
                <a:gd name="connsiteX0" fmla="*/ 189271 w 1764110"/>
                <a:gd name="connsiteY0" fmla="*/ 26123 h 164454"/>
                <a:gd name="connsiteX1" fmla="*/ 1703445 w 1764110"/>
                <a:gd name="connsiteY1" fmla="*/ 26123 h 164454"/>
                <a:gd name="connsiteX2" fmla="*/ 1703445 w 1764110"/>
                <a:gd name="connsiteY2" fmla="*/ 143847 h 164454"/>
                <a:gd name="connsiteX3" fmla="*/ 189271 w 1764110"/>
                <a:gd name="connsiteY3" fmla="*/ 143847 h 164454"/>
                <a:gd name="connsiteX4" fmla="*/ 189271 w 1764110"/>
                <a:gd name="connsiteY4" fmla="*/ 26123 h 164454"/>
                <a:gd name="connsiteX0" fmla="*/ 114030 w 1688869"/>
                <a:gd name="connsiteY0" fmla="*/ 26123 h 164454"/>
                <a:gd name="connsiteX1" fmla="*/ 1628204 w 1688869"/>
                <a:gd name="connsiteY1" fmla="*/ 26123 h 164454"/>
                <a:gd name="connsiteX2" fmla="*/ 1628204 w 1688869"/>
                <a:gd name="connsiteY2" fmla="*/ 143847 h 164454"/>
                <a:gd name="connsiteX3" fmla="*/ 114030 w 1688869"/>
                <a:gd name="connsiteY3" fmla="*/ 143847 h 164454"/>
                <a:gd name="connsiteX4" fmla="*/ 114030 w 1688869"/>
                <a:gd name="connsiteY4" fmla="*/ 26123 h 164454"/>
                <a:gd name="connsiteX0" fmla="*/ 114030 w 1688869"/>
                <a:gd name="connsiteY0" fmla="*/ 26123 h 165522"/>
                <a:gd name="connsiteX1" fmla="*/ 1628204 w 1688869"/>
                <a:gd name="connsiteY1" fmla="*/ 26123 h 165522"/>
                <a:gd name="connsiteX2" fmla="*/ 1628204 w 1688869"/>
                <a:gd name="connsiteY2" fmla="*/ 143847 h 165522"/>
                <a:gd name="connsiteX3" fmla="*/ 114030 w 1688869"/>
                <a:gd name="connsiteY3" fmla="*/ 143847 h 165522"/>
                <a:gd name="connsiteX4" fmla="*/ 114030 w 1688869"/>
                <a:gd name="connsiteY4" fmla="*/ 26123 h 165522"/>
                <a:gd name="connsiteX0" fmla="*/ 138326 w 1794673"/>
                <a:gd name="connsiteY0" fmla="*/ 26608 h 166671"/>
                <a:gd name="connsiteX1" fmla="*/ 1652500 w 1794673"/>
                <a:gd name="connsiteY1" fmla="*/ 26608 h 166671"/>
                <a:gd name="connsiteX2" fmla="*/ 1652500 w 1794673"/>
                <a:gd name="connsiteY2" fmla="*/ 144332 h 166671"/>
                <a:gd name="connsiteX3" fmla="*/ 74872 w 1794673"/>
                <a:gd name="connsiteY3" fmla="*/ 154094 h 166671"/>
                <a:gd name="connsiteX4" fmla="*/ 138326 w 1794673"/>
                <a:gd name="connsiteY4" fmla="*/ 26608 h 166671"/>
                <a:gd name="connsiteX0" fmla="*/ 138326 w 1794673"/>
                <a:gd name="connsiteY0" fmla="*/ 26608 h 163848"/>
                <a:gd name="connsiteX1" fmla="*/ 1652500 w 1794673"/>
                <a:gd name="connsiteY1" fmla="*/ 26608 h 163848"/>
                <a:gd name="connsiteX2" fmla="*/ 1652500 w 1794673"/>
                <a:gd name="connsiteY2" fmla="*/ 144332 h 163848"/>
                <a:gd name="connsiteX3" fmla="*/ 74872 w 1794673"/>
                <a:gd name="connsiteY3" fmla="*/ 154094 h 163848"/>
                <a:gd name="connsiteX4" fmla="*/ 138326 w 1794673"/>
                <a:gd name="connsiteY4" fmla="*/ 26608 h 163848"/>
                <a:gd name="connsiteX0" fmla="*/ 144055 w 1801338"/>
                <a:gd name="connsiteY0" fmla="*/ 26853 h 167625"/>
                <a:gd name="connsiteX1" fmla="*/ 1658229 w 1801338"/>
                <a:gd name="connsiteY1" fmla="*/ 26853 h 167625"/>
                <a:gd name="connsiteX2" fmla="*/ 1658229 w 1801338"/>
                <a:gd name="connsiteY2" fmla="*/ 144577 h 167625"/>
                <a:gd name="connsiteX3" fmla="*/ 67585 w 1801338"/>
                <a:gd name="connsiteY3" fmla="*/ 159220 h 167625"/>
                <a:gd name="connsiteX4" fmla="*/ 144055 w 1801338"/>
                <a:gd name="connsiteY4" fmla="*/ 26853 h 167625"/>
                <a:gd name="connsiteX0" fmla="*/ 144055 w 1801338"/>
                <a:gd name="connsiteY0" fmla="*/ 26853 h 169790"/>
                <a:gd name="connsiteX1" fmla="*/ 1658229 w 1801338"/>
                <a:gd name="connsiteY1" fmla="*/ 26853 h 169790"/>
                <a:gd name="connsiteX2" fmla="*/ 1658229 w 1801338"/>
                <a:gd name="connsiteY2" fmla="*/ 144577 h 169790"/>
                <a:gd name="connsiteX3" fmla="*/ 67585 w 1801338"/>
                <a:gd name="connsiteY3" fmla="*/ 159220 h 169790"/>
                <a:gd name="connsiteX4" fmla="*/ 144055 w 1801338"/>
                <a:gd name="connsiteY4" fmla="*/ 26853 h 169790"/>
                <a:gd name="connsiteX0" fmla="*/ 163861 w 1821144"/>
                <a:gd name="connsiteY0" fmla="*/ 26853 h 167625"/>
                <a:gd name="connsiteX1" fmla="*/ 1678035 w 1821144"/>
                <a:gd name="connsiteY1" fmla="*/ 26853 h 167625"/>
                <a:gd name="connsiteX2" fmla="*/ 1678035 w 1821144"/>
                <a:gd name="connsiteY2" fmla="*/ 144577 h 167625"/>
                <a:gd name="connsiteX3" fmla="*/ 87391 w 1821144"/>
                <a:gd name="connsiteY3" fmla="*/ 159220 h 167625"/>
                <a:gd name="connsiteX4" fmla="*/ 163861 w 1821144"/>
                <a:gd name="connsiteY4" fmla="*/ 26853 h 167625"/>
                <a:gd name="connsiteX0" fmla="*/ 168470 w 1825753"/>
                <a:gd name="connsiteY0" fmla="*/ 26853 h 176290"/>
                <a:gd name="connsiteX1" fmla="*/ 1682644 w 1825753"/>
                <a:gd name="connsiteY1" fmla="*/ 26853 h 176290"/>
                <a:gd name="connsiteX2" fmla="*/ 1682644 w 1825753"/>
                <a:gd name="connsiteY2" fmla="*/ 144577 h 176290"/>
                <a:gd name="connsiteX3" fmla="*/ 92000 w 1825753"/>
                <a:gd name="connsiteY3" fmla="*/ 159220 h 176290"/>
                <a:gd name="connsiteX4" fmla="*/ 168470 w 1825753"/>
                <a:gd name="connsiteY4" fmla="*/ 26853 h 176290"/>
                <a:gd name="connsiteX0" fmla="*/ 125061 w 1782344"/>
                <a:gd name="connsiteY0" fmla="*/ 21632 h 171069"/>
                <a:gd name="connsiteX1" fmla="*/ 1639235 w 1782344"/>
                <a:gd name="connsiteY1" fmla="*/ 21632 h 171069"/>
                <a:gd name="connsiteX2" fmla="*/ 1639235 w 1782344"/>
                <a:gd name="connsiteY2" fmla="*/ 139356 h 171069"/>
                <a:gd name="connsiteX3" fmla="*/ 48591 w 1782344"/>
                <a:gd name="connsiteY3" fmla="*/ 153999 h 171069"/>
                <a:gd name="connsiteX4" fmla="*/ 125061 w 1782344"/>
                <a:gd name="connsiteY4" fmla="*/ 21632 h 171069"/>
                <a:gd name="connsiteX0" fmla="*/ 152821 w 1807880"/>
                <a:gd name="connsiteY0" fmla="*/ 27102 h 180342"/>
                <a:gd name="connsiteX1" fmla="*/ 1666995 w 1807880"/>
                <a:gd name="connsiteY1" fmla="*/ 27102 h 180342"/>
                <a:gd name="connsiteX2" fmla="*/ 1666995 w 1807880"/>
                <a:gd name="connsiteY2" fmla="*/ 144826 h 180342"/>
                <a:gd name="connsiteX3" fmla="*/ 107265 w 1807880"/>
                <a:gd name="connsiteY3" fmla="*/ 164350 h 180342"/>
                <a:gd name="connsiteX4" fmla="*/ 152821 w 1807880"/>
                <a:gd name="connsiteY4" fmla="*/ 27102 h 180342"/>
                <a:gd name="connsiteX0" fmla="*/ 145961 w 1799967"/>
                <a:gd name="connsiteY0" fmla="*/ 27352 h 184514"/>
                <a:gd name="connsiteX1" fmla="*/ 1660135 w 1799967"/>
                <a:gd name="connsiteY1" fmla="*/ 27352 h 184514"/>
                <a:gd name="connsiteX2" fmla="*/ 1660135 w 1799967"/>
                <a:gd name="connsiteY2" fmla="*/ 145076 h 184514"/>
                <a:gd name="connsiteX3" fmla="*/ 115049 w 1799967"/>
                <a:gd name="connsiteY3" fmla="*/ 169481 h 184514"/>
                <a:gd name="connsiteX4" fmla="*/ 145961 w 1799967"/>
                <a:gd name="connsiteY4" fmla="*/ 27352 h 184514"/>
                <a:gd name="connsiteX0" fmla="*/ 158597 w 1812603"/>
                <a:gd name="connsiteY0" fmla="*/ 27352 h 179503"/>
                <a:gd name="connsiteX1" fmla="*/ 1672771 w 1812603"/>
                <a:gd name="connsiteY1" fmla="*/ 27352 h 179503"/>
                <a:gd name="connsiteX2" fmla="*/ 1672771 w 1812603"/>
                <a:gd name="connsiteY2" fmla="*/ 145076 h 179503"/>
                <a:gd name="connsiteX3" fmla="*/ 127685 w 1812603"/>
                <a:gd name="connsiteY3" fmla="*/ 169481 h 179503"/>
                <a:gd name="connsiteX4" fmla="*/ 158597 w 1812603"/>
                <a:gd name="connsiteY4" fmla="*/ 27352 h 179503"/>
                <a:gd name="connsiteX0" fmla="*/ 158597 w 1799693"/>
                <a:gd name="connsiteY0" fmla="*/ 25983 h 178134"/>
                <a:gd name="connsiteX1" fmla="*/ 1672771 w 1799693"/>
                <a:gd name="connsiteY1" fmla="*/ 25983 h 178134"/>
                <a:gd name="connsiteX2" fmla="*/ 1672771 w 1799693"/>
                <a:gd name="connsiteY2" fmla="*/ 143707 h 178134"/>
                <a:gd name="connsiteX3" fmla="*/ 127685 w 1799693"/>
                <a:gd name="connsiteY3" fmla="*/ 168112 h 178134"/>
                <a:gd name="connsiteX4" fmla="*/ 158597 w 1799693"/>
                <a:gd name="connsiteY4" fmla="*/ 25983 h 178134"/>
                <a:gd name="connsiteX0" fmla="*/ 160144 w 1810266"/>
                <a:gd name="connsiteY0" fmla="*/ 31569 h 183966"/>
                <a:gd name="connsiteX1" fmla="*/ 1697097 w 1810266"/>
                <a:gd name="connsiteY1" fmla="*/ 23434 h 183966"/>
                <a:gd name="connsiteX2" fmla="*/ 1674318 w 1810266"/>
                <a:gd name="connsiteY2" fmla="*/ 149293 h 183966"/>
                <a:gd name="connsiteX3" fmla="*/ 129232 w 1810266"/>
                <a:gd name="connsiteY3" fmla="*/ 173698 h 183966"/>
                <a:gd name="connsiteX4" fmla="*/ 160144 w 1810266"/>
                <a:gd name="connsiteY4" fmla="*/ 31569 h 183966"/>
                <a:gd name="connsiteX0" fmla="*/ 160144 w 1749115"/>
                <a:gd name="connsiteY0" fmla="*/ 31569 h 188531"/>
                <a:gd name="connsiteX1" fmla="*/ 1697097 w 1749115"/>
                <a:gd name="connsiteY1" fmla="*/ 23434 h 188531"/>
                <a:gd name="connsiteX2" fmla="*/ 1674318 w 1749115"/>
                <a:gd name="connsiteY2" fmla="*/ 149293 h 188531"/>
                <a:gd name="connsiteX3" fmla="*/ 129232 w 1749115"/>
                <a:gd name="connsiteY3" fmla="*/ 173698 h 188531"/>
                <a:gd name="connsiteX4" fmla="*/ 160144 w 1749115"/>
                <a:gd name="connsiteY4" fmla="*/ 31569 h 188531"/>
                <a:gd name="connsiteX0" fmla="*/ 160144 w 1756854"/>
                <a:gd name="connsiteY0" fmla="*/ 33704 h 190666"/>
                <a:gd name="connsiteX1" fmla="*/ 1697097 w 1756854"/>
                <a:gd name="connsiteY1" fmla="*/ 25569 h 190666"/>
                <a:gd name="connsiteX2" fmla="*/ 1674318 w 1756854"/>
                <a:gd name="connsiteY2" fmla="*/ 151428 h 190666"/>
                <a:gd name="connsiteX3" fmla="*/ 129232 w 1756854"/>
                <a:gd name="connsiteY3" fmla="*/ 175833 h 190666"/>
                <a:gd name="connsiteX4" fmla="*/ 160144 w 1756854"/>
                <a:gd name="connsiteY4" fmla="*/ 33704 h 1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6854" h="190666">
                  <a:moveTo>
                    <a:pt x="160144" y="33704"/>
                  </a:moveTo>
                  <a:cubicBezTo>
                    <a:pt x="421455" y="8660"/>
                    <a:pt x="1623881" y="-23434"/>
                    <a:pt x="1697097" y="25569"/>
                  </a:cubicBezTo>
                  <a:cubicBezTo>
                    <a:pt x="1770313" y="74572"/>
                    <a:pt x="1790821" y="106859"/>
                    <a:pt x="1674318" y="151428"/>
                  </a:cubicBezTo>
                  <a:cubicBezTo>
                    <a:pt x="1557815" y="195997"/>
                    <a:pt x="249803" y="200335"/>
                    <a:pt x="129232" y="175833"/>
                  </a:cubicBezTo>
                  <a:cubicBezTo>
                    <a:pt x="8661" y="151331"/>
                    <a:pt x="-101167" y="58748"/>
                    <a:pt x="160144" y="33704"/>
                  </a:cubicBezTo>
                  <a:close/>
                </a:path>
              </a:pathLst>
            </a:cu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1" name="楕円 200">
              <a:extLst>
                <a:ext uri="{FF2B5EF4-FFF2-40B4-BE49-F238E27FC236}">
                  <a16:creationId xmlns:a16="http://schemas.microsoft.com/office/drawing/2014/main" id="{CCF58AA5-51B6-C90B-E2CD-DB3380B62E93}"/>
                </a:ext>
              </a:extLst>
            </p:cNvPr>
            <p:cNvSpPr/>
            <p:nvPr/>
          </p:nvSpPr>
          <p:spPr>
            <a:xfrm>
              <a:off x="1901953" y="3783176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2" name="楕円 201">
              <a:extLst>
                <a:ext uri="{FF2B5EF4-FFF2-40B4-BE49-F238E27FC236}">
                  <a16:creationId xmlns:a16="http://schemas.microsoft.com/office/drawing/2014/main" id="{48B86502-48A4-0D28-FBA4-994FB9EAD1EE}"/>
                </a:ext>
              </a:extLst>
            </p:cNvPr>
            <p:cNvSpPr/>
            <p:nvPr/>
          </p:nvSpPr>
          <p:spPr>
            <a:xfrm>
              <a:off x="1910544" y="4046968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07" name="グループ化 206">
            <a:extLst>
              <a:ext uri="{FF2B5EF4-FFF2-40B4-BE49-F238E27FC236}">
                <a16:creationId xmlns:a16="http://schemas.microsoft.com/office/drawing/2014/main" id="{95927633-BA88-13E6-A092-3E54F426211A}"/>
              </a:ext>
            </a:extLst>
          </p:cNvPr>
          <p:cNvGrpSpPr/>
          <p:nvPr/>
        </p:nvGrpSpPr>
        <p:grpSpPr>
          <a:xfrm rot="6776653">
            <a:off x="2696826" y="4883496"/>
            <a:ext cx="674044" cy="751843"/>
            <a:chOff x="1901953" y="2823742"/>
            <a:chExt cx="1598699" cy="2355331"/>
          </a:xfrm>
          <a:solidFill>
            <a:srgbClr val="640000"/>
          </a:solidFill>
        </p:grpSpPr>
        <p:grpSp>
          <p:nvGrpSpPr>
            <p:cNvPr id="208" name="グループ化 207">
              <a:extLst>
                <a:ext uri="{FF2B5EF4-FFF2-40B4-BE49-F238E27FC236}">
                  <a16:creationId xmlns:a16="http://schemas.microsoft.com/office/drawing/2014/main" id="{49826610-43BC-C98F-BDE8-9464F140EA79}"/>
                </a:ext>
              </a:extLst>
            </p:cNvPr>
            <p:cNvGrpSpPr/>
            <p:nvPr/>
          </p:nvGrpSpPr>
          <p:grpSpPr>
            <a:xfrm>
              <a:off x="2175322" y="2823742"/>
              <a:ext cx="520890" cy="1025159"/>
              <a:chOff x="2137893" y="2979247"/>
              <a:chExt cx="520890" cy="1025159"/>
            </a:xfrm>
            <a:grpFill/>
          </p:grpSpPr>
          <p:sp>
            <p:nvSpPr>
              <p:cNvPr id="215" name="楕円 214">
                <a:extLst>
                  <a:ext uri="{FF2B5EF4-FFF2-40B4-BE49-F238E27FC236}">
                    <a16:creationId xmlns:a16="http://schemas.microsoft.com/office/drawing/2014/main" id="{8F08CE7E-D520-96BE-6D82-472155CCABD9}"/>
                  </a:ext>
                </a:extLst>
              </p:cNvPr>
              <p:cNvSpPr/>
              <p:nvPr/>
            </p:nvSpPr>
            <p:spPr>
              <a:xfrm rot="21202225">
                <a:off x="2137893" y="299531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6" name="楕円 215">
                <a:extLst>
                  <a:ext uri="{FF2B5EF4-FFF2-40B4-BE49-F238E27FC236}">
                    <a16:creationId xmlns:a16="http://schemas.microsoft.com/office/drawing/2014/main" id="{E6E27C74-C38F-F13D-2AA2-6D88F2356CEE}"/>
                  </a:ext>
                </a:extLst>
              </p:cNvPr>
              <p:cNvSpPr/>
              <p:nvPr/>
            </p:nvSpPr>
            <p:spPr>
              <a:xfrm rot="326930">
                <a:off x="2486634" y="2979247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9" name="グループ化 208">
              <a:extLst>
                <a:ext uri="{FF2B5EF4-FFF2-40B4-BE49-F238E27FC236}">
                  <a16:creationId xmlns:a16="http://schemas.microsoft.com/office/drawing/2014/main" id="{3CFAEEC4-1D4E-8642-1643-99EE20C2179A}"/>
                </a:ext>
              </a:extLst>
            </p:cNvPr>
            <p:cNvGrpSpPr/>
            <p:nvPr/>
          </p:nvGrpSpPr>
          <p:grpSpPr>
            <a:xfrm>
              <a:off x="2163177" y="4153010"/>
              <a:ext cx="483937" cy="1026063"/>
              <a:chOff x="2118988" y="4156806"/>
              <a:chExt cx="483937" cy="1026063"/>
            </a:xfrm>
            <a:grpFill/>
          </p:grpSpPr>
          <p:sp>
            <p:nvSpPr>
              <p:cNvPr id="213" name="楕円 212">
                <a:extLst>
                  <a:ext uri="{FF2B5EF4-FFF2-40B4-BE49-F238E27FC236}">
                    <a16:creationId xmlns:a16="http://schemas.microsoft.com/office/drawing/2014/main" id="{E1E4A3CB-8945-6682-3964-0F5EB9AC2F9E}"/>
                  </a:ext>
                </a:extLst>
              </p:cNvPr>
              <p:cNvSpPr/>
              <p:nvPr/>
            </p:nvSpPr>
            <p:spPr>
              <a:xfrm rot="388397">
                <a:off x="2118988" y="415680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4" name="楕円 213">
                <a:extLst>
                  <a:ext uri="{FF2B5EF4-FFF2-40B4-BE49-F238E27FC236}">
                    <a16:creationId xmlns:a16="http://schemas.microsoft.com/office/drawing/2014/main" id="{3F0FA9EE-69BD-EA7A-7EFE-7C193900AE7D}"/>
                  </a:ext>
                </a:extLst>
              </p:cNvPr>
              <p:cNvSpPr/>
              <p:nvPr/>
            </p:nvSpPr>
            <p:spPr>
              <a:xfrm rot="21396832">
                <a:off x="2430776" y="4173779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10" name="正方形/長方形 52">
              <a:extLst>
                <a:ext uri="{FF2B5EF4-FFF2-40B4-BE49-F238E27FC236}">
                  <a16:creationId xmlns:a16="http://schemas.microsoft.com/office/drawing/2014/main" id="{36937CC7-2D7D-ADC7-07EC-DFE60DC2D9D7}"/>
                </a:ext>
              </a:extLst>
            </p:cNvPr>
            <p:cNvSpPr/>
            <p:nvPr/>
          </p:nvSpPr>
          <p:spPr>
            <a:xfrm>
              <a:off x="2135738" y="3900535"/>
              <a:ext cx="1364914" cy="190667"/>
            </a:xfrm>
            <a:custGeom>
              <a:avLst/>
              <a:gdLst>
                <a:gd name="connsiteX0" fmla="*/ 0 w 1514174"/>
                <a:gd name="connsiteY0" fmla="*/ 0 h 117724"/>
                <a:gd name="connsiteX1" fmla="*/ 1514174 w 1514174"/>
                <a:gd name="connsiteY1" fmla="*/ 0 h 117724"/>
                <a:gd name="connsiteX2" fmla="*/ 1514174 w 1514174"/>
                <a:gd name="connsiteY2" fmla="*/ 117724 h 117724"/>
                <a:gd name="connsiteX3" fmla="*/ 0 w 1514174"/>
                <a:gd name="connsiteY3" fmla="*/ 117724 h 117724"/>
                <a:gd name="connsiteX4" fmla="*/ 0 w 1514174"/>
                <a:gd name="connsiteY4" fmla="*/ 0 h 117724"/>
                <a:gd name="connsiteX0" fmla="*/ 189271 w 1703445"/>
                <a:gd name="connsiteY0" fmla="*/ 14715 h 132439"/>
                <a:gd name="connsiteX1" fmla="*/ 1703445 w 1703445"/>
                <a:gd name="connsiteY1" fmla="*/ 14715 h 132439"/>
                <a:gd name="connsiteX2" fmla="*/ 1703445 w 1703445"/>
                <a:gd name="connsiteY2" fmla="*/ 132439 h 132439"/>
                <a:gd name="connsiteX3" fmla="*/ 189271 w 1703445"/>
                <a:gd name="connsiteY3" fmla="*/ 132439 h 132439"/>
                <a:gd name="connsiteX4" fmla="*/ 189271 w 1703445"/>
                <a:gd name="connsiteY4" fmla="*/ 14715 h 132439"/>
                <a:gd name="connsiteX0" fmla="*/ 189271 w 1703445"/>
                <a:gd name="connsiteY0" fmla="*/ 14715 h 155094"/>
                <a:gd name="connsiteX1" fmla="*/ 1703445 w 1703445"/>
                <a:gd name="connsiteY1" fmla="*/ 14715 h 155094"/>
                <a:gd name="connsiteX2" fmla="*/ 1703445 w 1703445"/>
                <a:gd name="connsiteY2" fmla="*/ 132439 h 155094"/>
                <a:gd name="connsiteX3" fmla="*/ 189271 w 1703445"/>
                <a:gd name="connsiteY3" fmla="*/ 132439 h 155094"/>
                <a:gd name="connsiteX4" fmla="*/ 189271 w 1703445"/>
                <a:gd name="connsiteY4" fmla="*/ 14715 h 155094"/>
                <a:gd name="connsiteX0" fmla="*/ 189271 w 1703445"/>
                <a:gd name="connsiteY0" fmla="*/ 22655 h 163034"/>
                <a:gd name="connsiteX1" fmla="*/ 1703445 w 1703445"/>
                <a:gd name="connsiteY1" fmla="*/ 22655 h 163034"/>
                <a:gd name="connsiteX2" fmla="*/ 1703445 w 1703445"/>
                <a:gd name="connsiteY2" fmla="*/ 140379 h 163034"/>
                <a:gd name="connsiteX3" fmla="*/ 189271 w 1703445"/>
                <a:gd name="connsiteY3" fmla="*/ 140379 h 163034"/>
                <a:gd name="connsiteX4" fmla="*/ 189271 w 1703445"/>
                <a:gd name="connsiteY4" fmla="*/ 22655 h 163034"/>
                <a:gd name="connsiteX0" fmla="*/ 189271 w 1730201"/>
                <a:gd name="connsiteY0" fmla="*/ 22655 h 160986"/>
                <a:gd name="connsiteX1" fmla="*/ 1703445 w 1730201"/>
                <a:gd name="connsiteY1" fmla="*/ 22655 h 160986"/>
                <a:gd name="connsiteX2" fmla="*/ 1703445 w 1730201"/>
                <a:gd name="connsiteY2" fmla="*/ 140379 h 160986"/>
                <a:gd name="connsiteX3" fmla="*/ 189271 w 1730201"/>
                <a:gd name="connsiteY3" fmla="*/ 140379 h 160986"/>
                <a:gd name="connsiteX4" fmla="*/ 189271 w 1730201"/>
                <a:gd name="connsiteY4" fmla="*/ 22655 h 160986"/>
                <a:gd name="connsiteX0" fmla="*/ 189271 w 1764110"/>
                <a:gd name="connsiteY0" fmla="*/ 26123 h 164454"/>
                <a:gd name="connsiteX1" fmla="*/ 1703445 w 1764110"/>
                <a:gd name="connsiteY1" fmla="*/ 26123 h 164454"/>
                <a:gd name="connsiteX2" fmla="*/ 1703445 w 1764110"/>
                <a:gd name="connsiteY2" fmla="*/ 143847 h 164454"/>
                <a:gd name="connsiteX3" fmla="*/ 189271 w 1764110"/>
                <a:gd name="connsiteY3" fmla="*/ 143847 h 164454"/>
                <a:gd name="connsiteX4" fmla="*/ 189271 w 1764110"/>
                <a:gd name="connsiteY4" fmla="*/ 26123 h 164454"/>
                <a:gd name="connsiteX0" fmla="*/ 114030 w 1688869"/>
                <a:gd name="connsiteY0" fmla="*/ 26123 h 164454"/>
                <a:gd name="connsiteX1" fmla="*/ 1628204 w 1688869"/>
                <a:gd name="connsiteY1" fmla="*/ 26123 h 164454"/>
                <a:gd name="connsiteX2" fmla="*/ 1628204 w 1688869"/>
                <a:gd name="connsiteY2" fmla="*/ 143847 h 164454"/>
                <a:gd name="connsiteX3" fmla="*/ 114030 w 1688869"/>
                <a:gd name="connsiteY3" fmla="*/ 143847 h 164454"/>
                <a:gd name="connsiteX4" fmla="*/ 114030 w 1688869"/>
                <a:gd name="connsiteY4" fmla="*/ 26123 h 164454"/>
                <a:gd name="connsiteX0" fmla="*/ 114030 w 1688869"/>
                <a:gd name="connsiteY0" fmla="*/ 26123 h 165522"/>
                <a:gd name="connsiteX1" fmla="*/ 1628204 w 1688869"/>
                <a:gd name="connsiteY1" fmla="*/ 26123 h 165522"/>
                <a:gd name="connsiteX2" fmla="*/ 1628204 w 1688869"/>
                <a:gd name="connsiteY2" fmla="*/ 143847 h 165522"/>
                <a:gd name="connsiteX3" fmla="*/ 114030 w 1688869"/>
                <a:gd name="connsiteY3" fmla="*/ 143847 h 165522"/>
                <a:gd name="connsiteX4" fmla="*/ 114030 w 1688869"/>
                <a:gd name="connsiteY4" fmla="*/ 26123 h 165522"/>
                <a:gd name="connsiteX0" fmla="*/ 138326 w 1794673"/>
                <a:gd name="connsiteY0" fmla="*/ 26608 h 166671"/>
                <a:gd name="connsiteX1" fmla="*/ 1652500 w 1794673"/>
                <a:gd name="connsiteY1" fmla="*/ 26608 h 166671"/>
                <a:gd name="connsiteX2" fmla="*/ 1652500 w 1794673"/>
                <a:gd name="connsiteY2" fmla="*/ 144332 h 166671"/>
                <a:gd name="connsiteX3" fmla="*/ 74872 w 1794673"/>
                <a:gd name="connsiteY3" fmla="*/ 154094 h 166671"/>
                <a:gd name="connsiteX4" fmla="*/ 138326 w 1794673"/>
                <a:gd name="connsiteY4" fmla="*/ 26608 h 166671"/>
                <a:gd name="connsiteX0" fmla="*/ 138326 w 1794673"/>
                <a:gd name="connsiteY0" fmla="*/ 26608 h 163848"/>
                <a:gd name="connsiteX1" fmla="*/ 1652500 w 1794673"/>
                <a:gd name="connsiteY1" fmla="*/ 26608 h 163848"/>
                <a:gd name="connsiteX2" fmla="*/ 1652500 w 1794673"/>
                <a:gd name="connsiteY2" fmla="*/ 144332 h 163848"/>
                <a:gd name="connsiteX3" fmla="*/ 74872 w 1794673"/>
                <a:gd name="connsiteY3" fmla="*/ 154094 h 163848"/>
                <a:gd name="connsiteX4" fmla="*/ 138326 w 1794673"/>
                <a:gd name="connsiteY4" fmla="*/ 26608 h 163848"/>
                <a:gd name="connsiteX0" fmla="*/ 144055 w 1801338"/>
                <a:gd name="connsiteY0" fmla="*/ 26853 h 167625"/>
                <a:gd name="connsiteX1" fmla="*/ 1658229 w 1801338"/>
                <a:gd name="connsiteY1" fmla="*/ 26853 h 167625"/>
                <a:gd name="connsiteX2" fmla="*/ 1658229 w 1801338"/>
                <a:gd name="connsiteY2" fmla="*/ 144577 h 167625"/>
                <a:gd name="connsiteX3" fmla="*/ 67585 w 1801338"/>
                <a:gd name="connsiteY3" fmla="*/ 159220 h 167625"/>
                <a:gd name="connsiteX4" fmla="*/ 144055 w 1801338"/>
                <a:gd name="connsiteY4" fmla="*/ 26853 h 167625"/>
                <a:gd name="connsiteX0" fmla="*/ 144055 w 1801338"/>
                <a:gd name="connsiteY0" fmla="*/ 26853 h 169790"/>
                <a:gd name="connsiteX1" fmla="*/ 1658229 w 1801338"/>
                <a:gd name="connsiteY1" fmla="*/ 26853 h 169790"/>
                <a:gd name="connsiteX2" fmla="*/ 1658229 w 1801338"/>
                <a:gd name="connsiteY2" fmla="*/ 144577 h 169790"/>
                <a:gd name="connsiteX3" fmla="*/ 67585 w 1801338"/>
                <a:gd name="connsiteY3" fmla="*/ 159220 h 169790"/>
                <a:gd name="connsiteX4" fmla="*/ 144055 w 1801338"/>
                <a:gd name="connsiteY4" fmla="*/ 26853 h 169790"/>
                <a:gd name="connsiteX0" fmla="*/ 163861 w 1821144"/>
                <a:gd name="connsiteY0" fmla="*/ 26853 h 167625"/>
                <a:gd name="connsiteX1" fmla="*/ 1678035 w 1821144"/>
                <a:gd name="connsiteY1" fmla="*/ 26853 h 167625"/>
                <a:gd name="connsiteX2" fmla="*/ 1678035 w 1821144"/>
                <a:gd name="connsiteY2" fmla="*/ 144577 h 167625"/>
                <a:gd name="connsiteX3" fmla="*/ 87391 w 1821144"/>
                <a:gd name="connsiteY3" fmla="*/ 159220 h 167625"/>
                <a:gd name="connsiteX4" fmla="*/ 163861 w 1821144"/>
                <a:gd name="connsiteY4" fmla="*/ 26853 h 167625"/>
                <a:gd name="connsiteX0" fmla="*/ 168470 w 1825753"/>
                <a:gd name="connsiteY0" fmla="*/ 26853 h 176290"/>
                <a:gd name="connsiteX1" fmla="*/ 1682644 w 1825753"/>
                <a:gd name="connsiteY1" fmla="*/ 26853 h 176290"/>
                <a:gd name="connsiteX2" fmla="*/ 1682644 w 1825753"/>
                <a:gd name="connsiteY2" fmla="*/ 144577 h 176290"/>
                <a:gd name="connsiteX3" fmla="*/ 92000 w 1825753"/>
                <a:gd name="connsiteY3" fmla="*/ 159220 h 176290"/>
                <a:gd name="connsiteX4" fmla="*/ 168470 w 1825753"/>
                <a:gd name="connsiteY4" fmla="*/ 26853 h 176290"/>
                <a:gd name="connsiteX0" fmla="*/ 125061 w 1782344"/>
                <a:gd name="connsiteY0" fmla="*/ 21632 h 171069"/>
                <a:gd name="connsiteX1" fmla="*/ 1639235 w 1782344"/>
                <a:gd name="connsiteY1" fmla="*/ 21632 h 171069"/>
                <a:gd name="connsiteX2" fmla="*/ 1639235 w 1782344"/>
                <a:gd name="connsiteY2" fmla="*/ 139356 h 171069"/>
                <a:gd name="connsiteX3" fmla="*/ 48591 w 1782344"/>
                <a:gd name="connsiteY3" fmla="*/ 153999 h 171069"/>
                <a:gd name="connsiteX4" fmla="*/ 125061 w 1782344"/>
                <a:gd name="connsiteY4" fmla="*/ 21632 h 171069"/>
                <a:gd name="connsiteX0" fmla="*/ 152821 w 1807880"/>
                <a:gd name="connsiteY0" fmla="*/ 27102 h 180342"/>
                <a:gd name="connsiteX1" fmla="*/ 1666995 w 1807880"/>
                <a:gd name="connsiteY1" fmla="*/ 27102 h 180342"/>
                <a:gd name="connsiteX2" fmla="*/ 1666995 w 1807880"/>
                <a:gd name="connsiteY2" fmla="*/ 144826 h 180342"/>
                <a:gd name="connsiteX3" fmla="*/ 107265 w 1807880"/>
                <a:gd name="connsiteY3" fmla="*/ 164350 h 180342"/>
                <a:gd name="connsiteX4" fmla="*/ 152821 w 1807880"/>
                <a:gd name="connsiteY4" fmla="*/ 27102 h 180342"/>
                <a:gd name="connsiteX0" fmla="*/ 145961 w 1799967"/>
                <a:gd name="connsiteY0" fmla="*/ 27352 h 184514"/>
                <a:gd name="connsiteX1" fmla="*/ 1660135 w 1799967"/>
                <a:gd name="connsiteY1" fmla="*/ 27352 h 184514"/>
                <a:gd name="connsiteX2" fmla="*/ 1660135 w 1799967"/>
                <a:gd name="connsiteY2" fmla="*/ 145076 h 184514"/>
                <a:gd name="connsiteX3" fmla="*/ 115049 w 1799967"/>
                <a:gd name="connsiteY3" fmla="*/ 169481 h 184514"/>
                <a:gd name="connsiteX4" fmla="*/ 145961 w 1799967"/>
                <a:gd name="connsiteY4" fmla="*/ 27352 h 184514"/>
                <a:gd name="connsiteX0" fmla="*/ 158597 w 1812603"/>
                <a:gd name="connsiteY0" fmla="*/ 27352 h 179503"/>
                <a:gd name="connsiteX1" fmla="*/ 1672771 w 1812603"/>
                <a:gd name="connsiteY1" fmla="*/ 27352 h 179503"/>
                <a:gd name="connsiteX2" fmla="*/ 1672771 w 1812603"/>
                <a:gd name="connsiteY2" fmla="*/ 145076 h 179503"/>
                <a:gd name="connsiteX3" fmla="*/ 127685 w 1812603"/>
                <a:gd name="connsiteY3" fmla="*/ 169481 h 179503"/>
                <a:gd name="connsiteX4" fmla="*/ 158597 w 1812603"/>
                <a:gd name="connsiteY4" fmla="*/ 27352 h 179503"/>
                <a:gd name="connsiteX0" fmla="*/ 158597 w 1799693"/>
                <a:gd name="connsiteY0" fmla="*/ 25983 h 178134"/>
                <a:gd name="connsiteX1" fmla="*/ 1672771 w 1799693"/>
                <a:gd name="connsiteY1" fmla="*/ 25983 h 178134"/>
                <a:gd name="connsiteX2" fmla="*/ 1672771 w 1799693"/>
                <a:gd name="connsiteY2" fmla="*/ 143707 h 178134"/>
                <a:gd name="connsiteX3" fmla="*/ 127685 w 1799693"/>
                <a:gd name="connsiteY3" fmla="*/ 168112 h 178134"/>
                <a:gd name="connsiteX4" fmla="*/ 158597 w 1799693"/>
                <a:gd name="connsiteY4" fmla="*/ 25983 h 178134"/>
                <a:gd name="connsiteX0" fmla="*/ 160144 w 1810266"/>
                <a:gd name="connsiteY0" fmla="*/ 31569 h 183966"/>
                <a:gd name="connsiteX1" fmla="*/ 1697097 w 1810266"/>
                <a:gd name="connsiteY1" fmla="*/ 23434 h 183966"/>
                <a:gd name="connsiteX2" fmla="*/ 1674318 w 1810266"/>
                <a:gd name="connsiteY2" fmla="*/ 149293 h 183966"/>
                <a:gd name="connsiteX3" fmla="*/ 129232 w 1810266"/>
                <a:gd name="connsiteY3" fmla="*/ 173698 h 183966"/>
                <a:gd name="connsiteX4" fmla="*/ 160144 w 1810266"/>
                <a:gd name="connsiteY4" fmla="*/ 31569 h 183966"/>
                <a:gd name="connsiteX0" fmla="*/ 160144 w 1749115"/>
                <a:gd name="connsiteY0" fmla="*/ 31569 h 188531"/>
                <a:gd name="connsiteX1" fmla="*/ 1697097 w 1749115"/>
                <a:gd name="connsiteY1" fmla="*/ 23434 h 188531"/>
                <a:gd name="connsiteX2" fmla="*/ 1674318 w 1749115"/>
                <a:gd name="connsiteY2" fmla="*/ 149293 h 188531"/>
                <a:gd name="connsiteX3" fmla="*/ 129232 w 1749115"/>
                <a:gd name="connsiteY3" fmla="*/ 173698 h 188531"/>
                <a:gd name="connsiteX4" fmla="*/ 160144 w 1749115"/>
                <a:gd name="connsiteY4" fmla="*/ 31569 h 188531"/>
                <a:gd name="connsiteX0" fmla="*/ 160144 w 1756854"/>
                <a:gd name="connsiteY0" fmla="*/ 33704 h 190666"/>
                <a:gd name="connsiteX1" fmla="*/ 1697097 w 1756854"/>
                <a:gd name="connsiteY1" fmla="*/ 25569 h 190666"/>
                <a:gd name="connsiteX2" fmla="*/ 1674318 w 1756854"/>
                <a:gd name="connsiteY2" fmla="*/ 151428 h 190666"/>
                <a:gd name="connsiteX3" fmla="*/ 129232 w 1756854"/>
                <a:gd name="connsiteY3" fmla="*/ 175833 h 190666"/>
                <a:gd name="connsiteX4" fmla="*/ 160144 w 1756854"/>
                <a:gd name="connsiteY4" fmla="*/ 33704 h 1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6854" h="190666">
                  <a:moveTo>
                    <a:pt x="160144" y="33704"/>
                  </a:moveTo>
                  <a:cubicBezTo>
                    <a:pt x="421455" y="8660"/>
                    <a:pt x="1623881" y="-23434"/>
                    <a:pt x="1697097" y="25569"/>
                  </a:cubicBezTo>
                  <a:cubicBezTo>
                    <a:pt x="1770313" y="74572"/>
                    <a:pt x="1790821" y="106859"/>
                    <a:pt x="1674318" y="151428"/>
                  </a:cubicBezTo>
                  <a:cubicBezTo>
                    <a:pt x="1557815" y="195997"/>
                    <a:pt x="249803" y="200335"/>
                    <a:pt x="129232" y="175833"/>
                  </a:cubicBezTo>
                  <a:cubicBezTo>
                    <a:pt x="8661" y="151331"/>
                    <a:pt x="-101167" y="58748"/>
                    <a:pt x="160144" y="33704"/>
                  </a:cubicBezTo>
                  <a:close/>
                </a:path>
              </a:pathLst>
            </a:cu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1" name="楕円 210">
              <a:extLst>
                <a:ext uri="{FF2B5EF4-FFF2-40B4-BE49-F238E27FC236}">
                  <a16:creationId xmlns:a16="http://schemas.microsoft.com/office/drawing/2014/main" id="{281BECE7-9D44-FC97-74F7-506B934724B1}"/>
                </a:ext>
              </a:extLst>
            </p:cNvPr>
            <p:cNvSpPr/>
            <p:nvPr/>
          </p:nvSpPr>
          <p:spPr>
            <a:xfrm>
              <a:off x="1901953" y="3783176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2" name="楕円 211">
              <a:extLst>
                <a:ext uri="{FF2B5EF4-FFF2-40B4-BE49-F238E27FC236}">
                  <a16:creationId xmlns:a16="http://schemas.microsoft.com/office/drawing/2014/main" id="{B761DACB-3052-025A-2211-6FB156757982}"/>
                </a:ext>
              </a:extLst>
            </p:cNvPr>
            <p:cNvSpPr/>
            <p:nvPr/>
          </p:nvSpPr>
          <p:spPr>
            <a:xfrm>
              <a:off x="1910544" y="4046968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4" name="円/楕円 32">
            <a:extLst>
              <a:ext uri="{FF2B5EF4-FFF2-40B4-BE49-F238E27FC236}">
                <a16:creationId xmlns:a16="http://schemas.microsoft.com/office/drawing/2014/main" id="{A72041C7-3D36-6104-7A75-BBDAB50D5571}"/>
              </a:ext>
            </a:extLst>
          </p:cNvPr>
          <p:cNvSpPr>
            <a:spLocks noChangeAspect="1"/>
          </p:cNvSpPr>
          <p:nvPr/>
        </p:nvSpPr>
        <p:spPr>
          <a:xfrm>
            <a:off x="3104989" y="576412"/>
            <a:ext cx="5475636" cy="547563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34950" cap="rnd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5" name="円/楕円 32">
            <a:extLst>
              <a:ext uri="{FF2B5EF4-FFF2-40B4-BE49-F238E27FC236}">
                <a16:creationId xmlns:a16="http://schemas.microsoft.com/office/drawing/2014/main" id="{703B082A-5746-0C4B-6634-328782D3A553}"/>
              </a:ext>
            </a:extLst>
          </p:cNvPr>
          <p:cNvSpPr>
            <a:spLocks noChangeAspect="1"/>
          </p:cNvSpPr>
          <p:nvPr/>
        </p:nvSpPr>
        <p:spPr>
          <a:xfrm>
            <a:off x="2937230" y="408653"/>
            <a:ext cx="5821200" cy="5821200"/>
          </a:xfrm>
          <a:prstGeom prst="ellipse">
            <a:avLst/>
          </a:prstGeom>
          <a:noFill/>
          <a:ln w="133350" cap="rnd">
            <a:solidFill>
              <a:srgbClr val="7F030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A8D53C88-9784-4CC1-8A44-F635B05A17EC}"/>
              </a:ext>
            </a:extLst>
          </p:cNvPr>
          <p:cNvSpPr/>
          <p:nvPr/>
        </p:nvSpPr>
        <p:spPr>
          <a:xfrm rot="20313923">
            <a:off x="3046639" y="1825832"/>
            <a:ext cx="5310508" cy="1806013"/>
          </a:xfrm>
          <a:custGeom>
            <a:avLst/>
            <a:gdLst>
              <a:gd name="connsiteX0" fmla="*/ 4860712 w 5310508"/>
              <a:gd name="connsiteY0" fmla="*/ 0 h 1806013"/>
              <a:gd name="connsiteX1" fmla="*/ 4965590 w 5310508"/>
              <a:gd name="connsiteY1" fmla="*/ 169306 h 1806013"/>
              <a:gd name="connsiteX2" fmla="*/ 5310508 w 5310508"/>
              <a:gd name="connsiteY2" fmla="*/ 1445982 h 1806013"/>
              <a:gd name="connsiteX3" fmla="*/ 5309575 w 5310508"/>
              <a:gd name="connsiteY3" fmla="*/ 1566223 h 1806013"/>
              <a:gd name="connsiteX4" fmla="*/ 5217670 w 5310508"/>
              <a:gd name="connsiteY4" fmla="*/ 1605547 h 1806013"/>
              <a:gd name="connsiteX5" fmla="*/ 2420011 w 5310508"/>
              <a:gd name="connsiteY5" fmla="*/ 1643854 h 1806013"/>
              <a:gd name="connsiteX6" fmla="*/ 44991 w 5310508"/>
              <a:gd name="connsiteY6" fmla="*/ 610944 h 1806013"/>
              <a:gd name="connsiteX7" fmla="*/ 0 w 5310508"/>
              <a:gd name="connsiteY7" fmla="*/ 570560 h 1806013"/>
              <a:gd name="connsiteX8" fmla="*/ 24039 w 5310508"/>
              <a:gd name="connsiteY8" fmla="*/ 498898 h 1806013"/>
              <a:gd name="connsiteX9" fmla="*/ 139492 w 5310508"/>
              <a:gd name="connsiteY9" fmla="*/ 243499 h 1806013"/>
              <a:gd name="connsiteX10" fmla="*/ 277164 w 5310508"/>
              <a:gd name="connsiteY10" fmla="*/ 6118 h 1806013"/>
              <a:gd name="connsiteX11" fmla="*/ 480648 w 5310508"/>
              <a:gd name="connsiteY11" fmla="*/ 67583 h 1806013"/>
              <a:gd name="connsiteX12" fmla="*/ 2558811 w 5310508"/>
              <a:gd name="connsiteY12" fmla="*/ 315540 h 1806013"/>
              <a:gd name="connsiteX13" fmla="*/ 4636974 w 5310508"/>
              <a:gd name="connsiteY13" fmla="*/ 67584 h 1806013"/>
              <a:gd name="connsiteX14" fmla="*/ 4860712 w 5310508"/>
              <a:gd name="connsiteY14" fmla="*/ 0 h 1806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310508" h="1806013">
                <a:moveTo>
                  <a:pt x="4860712" y="0"/>
                </a:moveTo>
                <a:lnTo>
                  <a:pt x="4965590" y="169306"/>
                </a:lnTo>
                <a:cubicBezTo>
                  <a:pt x="5180961" y="557310"/>
                  <a:pt x="5301542" y="995727"/>
                  <a:pt x="5310508" y="1445982"/>
                </a:cubicBezTo>
                <a:lnTo>
                  <a:pt x="5309575" y="1566223"/>
                </a:lnTo>
                <a:lnTo>
                  <a:pt x="5217670" y="1605547"/>
                </a:lnTo>
                <a:cubicBezTo>
                  <a:pt x="4561072" y="1849112"/>
                  <a:pt x="3530445" y="1881221"/>
                  <a:pt x="2420011" y="1643854"/>
                </a:cubicBezTo>
                <a:cubicBezTo>
                  <a:pt x="1420620" y="1430224"/>
                  <a:pt x="569463" y="1043824"/>
                  <a:pt x="44991" y="610944"/>
                </a:cubicBezTo>
                <a:lnTo>
                  <a:pt x="0" y="570560"/>
                </a:lnTo>
                <a:lnTo>
                  <a:pt x="24039" y="498898"/>
                </a:lnTo>
                <a:cubicBezTo>
                  <a:pt x="58574" y="410932"/>
                  <a:pt x="97158" y="325756"/>
                  <a:pt x="139492" y="243499"/>
                </a:cubicBezTo>
                <a:lnTo>
                  <a:pt x="277164" y="6118"/>
                </a:lnTo>
                <a:lnTo>
                  <a:pt x="480648" y="67583"/>
                </a:lnTo>
                <a:cubicBezTo>
                  <a:pt x="1045391" y="222488"/>
                  <a:pt x="1769405" y="315540"/>
                  <a:pt x="2558811" y="315540"/>
                </a:cubicBezTo>
                <a:cubicBezTo>
                  <a:pt x="3348217" y="315539"/>
                  <a:pt x="4072231" y="222487"/>
                  <a:pt x="4636974" y="67584"/>
                </a:cubicBezTo>
                <a:lnTo>
                  <a:pt x="4860712" y="0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6667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CEAFC1F4-6742-2B26-23FC-45781037F38A}"/>
              </a:ext>
            </a:extLst>
          </p:cNvPr>
          <p:cNvSpPr/>
          <p:nvPr/>
        </p:nvSpPr>
        <p:spPr>
          <a:xfrm rot="20313923">
            <a:off x="2833020" y="710148"/>
            <a:ext cx="4583548" cy="1554686"/>
          </a:xfrm>
          <a:custGeom>
            <a:avLst/>
            <a:gdLst>
              <a:gd name="connsiteX0" fmla="*/ 3295839 w 4583548"/>
              <a:gd name="connsiteY0" fmla="*/ 190094 h 1554686"/>
              <a:gd name="connsiteX1" fmla="*/ 4549835 w 4583548"/>
              <a:gd name="connsiteY1" fmla="*/ 1184723 h 1554686"/>
              <a:gd name="connsiteX2" fmla="*/ 4583548 w 4583548"/>
              <a:gd name="connsiteY2" fmla="*/ 1239147 h 1554686"/>
              <a:gd name="connsiteX3" fmla="*/ 4359810 w 4583548"/>
              <a:gd name="connsiteY3" fmla="*/ 1306731 h 1554686"/>
              <a:gd name="connsiteX4" fmla="*/ 2281647 w 4583548"/>
              <a:gd name="connsiteY4" fmla="*/ 1554686 h 1554686"/>
              <a:gd name="connsiteX5" fmla="*/ 203484 w 4583548"/>
              <a:gd name="connsiteY5" fmla="*/ 1306730 h 1554686"/>
              <a:gd name="connsiteX6" fmla="*/ 0 w 4583548"/>
              <a:gd name="connsiteY6" fmla="*/ 1245265 h 1554686"/>
              <a:gd name="connsiteX7" fmla="*/ 288 w 4583548"/>
              <a:gd name="connsiteY7" fmla="*/ 1244769 h 1554686"/>
              <a:gd name="connsiteX8" fmla="*/ 3295839 w 4583548"/>
              <a:gd name="connsiteY8" fmla="*/ 190094 h 1554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3548" h="1554686">
                <a:moveTo>
                  <a:pt x="3295839" y="190094"/>
                </a:moveTo>
                <a:cubicBezTo>
                  <a:pt x="3823641" y="397306"/>
                  <a:pt x="4250977" y="750256"/>
                  <a:pt x="4549835" y="1184723"/>
                </a:cubicBezTo>
                <a:lnTo>
                  <a:pt x="4583548" y="1239147"/>
                </a:lnTo>
                <a:lnTo>
                  <a:pt x="4359810" y="1306731"/>
                </a:lnTo>
                <a:cubicBezTo>
                  <a:pt x="3795067" y="1461634"/>
                  <a:pt x="3071053" y="1554686"/>
                  <a:pt x="2281647" y="1554686"/>
                </a:cubicBezTo>
                <a:cubicBezTo>
                  <a:pt x="1492241" y="1554686"/>
                  <a:pt x="768227" y="1461634"/>
                  <a:pt x="203484" y="1306730"/>
                </a:cubicBezTo>
                <a:lnTo>
                  <a:pt x="0" y="1245265"/>
                </a:lnTo>
                <a:lnTo>
                  <a:pt x="288" y="1244769"/>
                </a:lnTo>
                <a:cubicBezTo>
                  <a:pt x="693835" y="176774"/>
                  <a:pt x="2064299" y="-293399"/>
                  <a:pt x="3295839" y="190094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7302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フリーフォーム: 図形 52">
            <a:extLst>
              <a:ext uri="{FF2B5EF4-FFF2-40B4-BE49-F238E27FC236}">
                <a16:creationId xmlns:a16="http://schemas.microsoft.com/office/drawing/2014/main" id="{6E278931-C112-1977-A58F-7C660D49F295}"/>
              </a:ext>
            </a:extLst>
          </p:cNvPr>
          <p:cNvSpPr/>
          <p:nvPr/>
        </p:nvSpPr>
        <p:spPr>
          <a:xfrm rot="21272620">
            <a:off x="3151848" y="2616639"/>
            <a:ext cx="5475968" cy="2367017"/>
          </a:xfrm>
          <a:custGeom>
            <a:avLst/>
            <a:gdLst>
              <a:gd name="connsiteX0" fmla="*/ 5387688 w 5475968"/>
              <a:gd name="connsiteY0" fmla="*/ 0 h 2367017"/>
              <a:gd name="connsiteX1" fmla="*/ 5395783 w 5475968"/>
              <a:gd name="connsiteY1" fmla="*/ 29127 h 2367017"/>
              <a:gd name="connsiteX2" fmla="*/ 5463373 w 5475968"/>
              <a:gd name="connsiteY2" fmla="*/ 949538 h 2367017"/>
              <a:gd name="connsiteX3" fmla="*/ 5263429 w 5475968"/>
              <a:gd name="connsiteY3" fmla="*/ 1748288 h 2367017"/>
              <a:gd name="connsiteX4" fmla="*/ 5180645 w 5475968"/>
              <a:gd name="connsiteY4" fmla="*/ 1921388 h 2367017"/>
              <a:gd name="connsiteX5" fmla="*/ 4964484 w 5475968"/>
              <a:gd name="connsiteY5" fmla="*/ 2010052 h 2367017"/>
              <a:gd name="connsiteX6" fmla="*/ 2761201 w 5475968"/>
              <a:gd name="connsiteY6" fmla="*/ 2367017 h 2367017"/>
              <a:gd name="connsiteX7" fmla="*/ 311943 w 5475968"/>
              <a:gd name="connsiteY7" fmla="*/ 1909159 h 2367017"/>
              <a:gd name="connsiteX8" fmla="*/ 280234 w 5475968"/>
              <a:gd name="connsiteY8" fmla="*/ 1893413 h 2367017"/>
              <a:gd name="connsiteX9" fmla="*/ 192189 w 5475968"/>
              <a:gd name="connsiteY9" fmla="*/ 1698104 h 2367017"/>
              <a:gd name="connsiteX10" fmla="*/ 0 w 5475968"/>
              <a:gd name="connsiteY10" fmla="*/ 708877 h 2367017"/>
              <a:gd name="connsiteX11" fmla="*/ 9163 w 5475968"/>
              <a:gd name="connsiteY11" fmla="*/ 504385 h 2367017"/>
              <a:gd name="connsiteX12" fmla="*/ 63532 w 5475968"/>
              <a:gd name="connsiteY12" fmla="*/ 530825 h 2367017"/>
              <a:gd name="connsiteX13" fmla="*/ 2631129 w 5475968"/>
              <a:gd name="connsiteY13" fmla="*/ 870050 h 2367017"/>
              <a:gd name="connsiteX14" fmla="*/ 5310158 w 5475968"/>
              <a:gd name="connsiteY14" fmla="*/ 63103 h 2367017"/>
              <a:gd name="connsiteX15" fmla="*/ 5387688 w 5475968"/>
              <a:gd name="connsiteY15" fmla="*/ 0 h 2367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75968" h="2367017">
                <a:moveTo>
                  <a:pt x="5387688" y="0"/>
                </a:moveTo>
                <a:lnTo>
                  <a:pt x="5395783" y="29127"/>
                </a:lnTo>
                <a:cubicBezTo>
                  <a:pt x="5468525" y="322025"/>
                  <a:pt x="5493701" y="632034"/>
                  <a:pt x="5463373" y="949538"/>
                </a:cubicBezTo>
                <a:cubicBezTo>
                  <a:pt x="5436415" y="1231764"/>
                  <a:pt x="5367516" y="1499873"/>
                  <a:pt x="5263429" y="1748288"/>
                </a:cubicBezTo>
                <a:lnTo>
                  <a:pt x="5180645" y="1921388"/>
                </a:lnTo>
                <a:lnTo>
                  <a:pt x="4964484" y="2010052"/>
                </a:lnTo>
                <a:cubicBezTo>
                  <a:pt x="4365739" y="2233056"/>
                  <a:pt x="3598134" y="2367018"/>
                  <a:pt x="2761201" y="2367017"/>
                </a:cubicBezTo>
                <a:cubicBezTo>
                  <a:pt x="1804706" y="2367017"/>
                  <a:pt x="938762" y="2192047"/>
                  <a:pt x="311943" y="1909159"/>
                </a:cubicBezTo>
                <a:lnTo>
                  <a:pt x="280234" y="1893413"/>
                </a:lnTo>
                <a:lnTo>
                  <a:pt x="192189" y="1698104"/>
                </a:lnTo>
                <a:cubicBezTo>
                  <a:pt x="69767" y="1389926"/>
                  <a:pt x="2074" y="1055787"/>
                  <a:pt x="0" y="708877"/>
                </a:cubicBezTo>
                <a:lnTo>
                  <a:pt x="9163" y="504385"/>
                </a:lnTo>
                <a:lnTo>
                  <a:pt x="63532" y="530825"/>
                </a:lnTo>
                <a:cubicBezTo>
                  <a:pt x="686903" y="802608"/>
                  <a:pt x="1611542" y="939779"/>
                  <a:pt x="2631129" y="870050"/>
                </a:cubicBezTo>
                <a:cubicBezTo>
                  <a:pt x="3764003" y="792575"/>
                  <a:pt x="4745974" y="478002"/>
                  <a:pt x="5310158" y="63103"/>
                </a:cubicBezTo>
                <a:lnTo>
                  <a:pt x="53876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 w="73025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1" name="フリーフォーム: 図形 50">
            <a:extLst>
              <a:ext uri="{FF2B5EF4-FFF2-40B4-BE49-F238E27FC236}">
                <a16:creationId xmlns:a16="http://schemas.microsoft.com/office/drawing/2014/main" id="{22795BFF-8A3D-FA71-2A12-486EE0E6582C}"/>
              </a:ext>
            </a:extLst>
          </p:cNvPr>
          <p:cNvSpPr/>
          <p:nvPr/>
        </p:nvSpPr>
        <p:spPr>
          <a:xfrm rot="21272620">
            <a:off x="3410651" y="4064523"/>
            <a:ext cx="5041358" cy="1981071"/>
          </a:xfrm>
          <a:custGeom>
            <a:avLst/>
            <a:gdLst>
              <a:gd name="connsiteX0" fmla="*/ 4900411 w 4900411"/>
              <a:gd name="connsiteY0" fmla="*/ 27975 h 1533802"/>
              <a:gd name="connsiteX1" fmla="*/ 4867630 w 4900411"/>
              <a:gd name="connsiteY1" fmla="*/ 96520 h 1533802"/>
              <a:gd name="connsiteX2" fmla="*/ 2197395 w 4900411"/>
              <a:gd name="connsiteY2" fmla="*/ 1521207 h 1533802"/>
              <a:gd name="connsiteX3" fmla="*/ 13863 w 4900411"/>
              <a:gd name="connsiteY3" fmla="*/ 30752 h 1533802"/>
              <a:gd name="connsiteX4" fmla="*/ 0 w 4900411"/>
              <a:gd name="connsiteY4" fmla="*/ 0 h 1533802"/>
              <a:gd name="connsiteX5" fmla="*/ 31709 w 4900411"/>
              <a:gd name="connsiteY5" fmla="*/ 15746 h 1533802"/>
              <a:gd name="connsiteX6" fmla="*/ 2480967 w 4900411"/>
              <a:gd name="connsiteY6" fmla="*/ 473604 h 1533802"/>
              <a:gd name="connsiteX7" fmla="*/ 4684250 w 4900411"/>
              <a:gd name="connsiteY7" fmla="*/ 116639 h 1533802"/>
              <a:gd name="connsiteX8" fmla="*/ 4900411 w 4900411"/>
              <a:gd name="connsiteY8" fmla="*/ 27975 h 1533802"/>
              <a:gd name="connsiteX0" fmla="*/ 4900411 w 4900411"/>
              <a:gd name="connsiteY0" fmla="*/ 326165 h 1831992"/>
              <a:gd name="connsiteX1" fmla="*/ 4867630 w 4900411"/>
              <a:gd name="connsiteY1" fmla="*/ 394710 h 1831992"/>
              <a:gd name="connsiteX2" fmla="*/ 2197395 w 4900411"/>
              <a:gd name="connsiteY2" fmla="*/ 1819397 h 1831992"/>
              <a:gd name="connsiteX3" fmla="*/ 13863 w 4900411"/>
              <a:gd name="connsiteY3" fmla="*/ 328942 h 1831992"/>
              <a:gd name="connsiteX4" fmla="*/ 0 w 4900411"/>
              <a:gd name="connsiteY4" fmla="*/ 298190 h 1831992"/>
              <a:gd name="connsiteX5" fmla="*/ 31709 w 4900411"/>
              <a:gd name="connsiteY5" fmla="*/ 313936 h 1831992"/>
              <a:gd name="connsiteX6" fmla="*/ 2548310 w 4900411"/>
              <a:gd name="connsiteY6" fmla="*/ 0 h 1831992"/>
              <a:gd name="connsiteX7" fmla="*/ 4684250 w 4900411"/>
              <a:gd name="connsiteY7" fmla="*/ 414829 h 1831992"/>
              <a:gd name="connsiteX8" fmla="*/ 4900411 w 4900411"/>
              <a:gd name="connsiteY8" fmla="*/ 326165 h 1831992"/>
              <a:gd name="connsiteX0" fmla="*/ 4900411 w 4900411"/>
              <a:gd name="connsiteY0" fmla="*/ 327705 h 1833532"/>
              <a:gd name="connsiteX1" fmla="*/ 4867630 w 4900411"/>
              <a:gd name="connsiteY1" fmla="*/ 396250 h 1833532"/>
              <a:gd name="connsiteX2" fmla="*/ 2197395 w 4900411"/>
              <a:gd name="connsiteY2" fmla="*/ 1820937 h 1833532"/>
              <a:gd name="connsiteX3" fmla="*/ 13863 w 4900411"/>
              <a:gd name="connsiteY3" fmla="*/ 330482 h 1833532"/>
              <a:gd name="connsiteX4" fmla="*/ 0 w 4900411"/>
              <a:gd name="connsiteY4" fmla="*/ 299730 h 1833532"/>
              <a:gd name="connsiteX5" fmla="*/ 31709 w 4900411"/>
              <a:gd name="connsiteY5" fmla="*/ 315476 h 1833532"/>
              <a:gd name="connsiteX6" fmla="*/ 2548310 w 4900411"/>
              <a:gd name="connsiteY6" fmla="*/ 1540 h 1833532"/>
              <a:gd name="connsiteX7" fmla="*/ 4684250 w 4900411"/>
              <a:gd name="connsiteY7" fmla="*/ 416369 h 1833532"/>
              <a:gd name="connsiteX8" fmla="*/ 4900411 w 4900411"/>
              <a:gd name="connsiteY8" fmla="*/ 327705 h 1833532"/>
              <a:gd name="connsiteX0" fmla="*/ 4900411 w 4900411"/>
              <a:gd name="connsiteY0" fmla="*/ 330544 h 1836371"/>
              <a:gd name="connsiteX1" fmla="*/ 4867630 w 4900411"/>
              <a:gd name="connsiteY1" fmla="*/ 399089 h 1836371"/>
              <a:gd name="connsiteX2" fmla="*/ 2197395 w 4900411"/>
              <a:gd name="connsiteY2" fmla="*/ 1823776 h 1836371"/>
              <a:gd name="connsiteX3" fmla="*/ 13863 w 4900411"/>
              <a:gd name="connsiteY3" fmla="*/ 333321 h 1836371"/>
              <a:gd name="connsiteX4" fmla="*/ 0 w 4900411"/>
              <a:gd name="connsiteY4" fmla="*/ 302569 h 1836371"/>
              <a:gd name="connsiteX5" fmla="*/ 31709 w 4900411"/>
              <a:gd name="connsiteY5" fmla="*/ 318315 h 1836371"/>
              <a:gd name="connsiteX6" fmla="*/ 2548310 w 4900411"/>
              <a:gd name="connsiteY6" fmla="*/ 4379 h 1836371"/>
              <a:gd name="connsiteX7" fmla="*/ 4684250 w 4900411"/>
              <a:gd name="connsiteY7" fmla="*/ 419208 h 1836371"/>
              <a:gd name="connsiteX8" fmla="*/ 4900411 w 4900411"/>
              <a:gd name="connsiteY8" fmla="*/ 330544 h 1836371"/>
              <a:gd name="connsiteX0" fmla="*/ 4900411 w 4900411"/>
              <a:gd name="connsiteY0" fmla="*/ 334157 h 1839984"/>
              <a:gd name="connsiteX1" fmla="*/ 4867630 w 4900411"/>
              <a:gd name="connsiteY1" fmla="*/ 402702 h 1839984"/>
              <a:gd name="connsiteX2" fmla="*/ 2197395 w 4900411"/>
              <a:gd name="connsiteY2" fmla="*/ 1827389 h 1839984"/>
              <a:gd name="connsiteX3" fmla="*/ 13863 w 4900411"/>
              <a:gd name="connsiteY3" fmla="*/ 336934 h 1839984"/>
              <a:gd name="connsiteX4" fmla="*/ 0 w 4900411"/>
              <a:gd name="connsiteY4" fmla="*/ 306182 h 1839984"/>
              <a:gd name="connsiteX5" fmla="*/ 31709 w 4900411"/>
              <a:gd name="connsiteY5" fmla="*/ 321928 h 1839984"/>
              <a:gd name="connsiteX6" fmla="*/ 2548310 w 4900411"/>
              <a:gd name="connsiteY6" fmla="*/ 7992 h 1839984"/>
              <a:gd name="connsiteX7" fmla="*/ 4657191 w 4900411"/>
              <a:gd name="connsiteY7" fmla="*/ 305416 h 1839984"/>
              <a:gd name="connsiteX8" fmla="*/ 4900411 w 4900411"/>
              <a:gd name="connsiteY8" fmla="*/ 334157 h 1839984"/>
              <a:gd name="connsiteX0" fmla="*/ 5041358 w 5041358"/>
              <a:gd name="connsiteY0" fmla="*/ 475244 h 1981071"/>
              <a:gd name="connsiteX1" fmla="*/ 5008577 w 5041358"/>
              <a:gd name="connsiteY1" fmla="*/ 543789 h 1981071"/>
              <a:gd name="connsiteX2" fmla="*/ 2338342 w 5041358"/>
              <a:gd name="connsiteY2" fmla="*/ 1968476 h 1981071"/>
              <a:gd name="connsiteX3" fmla="*/ 154810 w 5041358"/>
              <a:gd name="connsiteY3" fmla="*/ 478021 h 1981071"/>
              <a:gd name="connsiteX4" fmla="*/ 140947 w 5041358"/>
              <a:gd name="connsiteY4" fmla="*/ 447269 h 1981071"/>
              <a:gd name="connsiteX5" fmla="*/ 0 w 5041358"/>
              <a:gd name="connsiteY5" fmla="*/ 0 h 1981071"/>
              <a:gd name="connsiteX6" fmla="*/ 2689257 w 5041358"/>
              <a:gd name="connsiteY6" fmla="*/ 149079 h 1981071"/>
              <a:gd name="connsiteX7" fmla="*/ 4798138 w 5041358"/>
              <a:gd name="connsiteY7" fmla="*/ 446503 h 1981071"/>
              <a:gd name="connsiteX8" fmla="*/ 5041358 w 5041358"/>
              <a:gd name="connsiteY8" fmla="*/ 475244 h 1981071"/>
              <a:gd name="connsiteX0" fmla="*/ 5041358 w 5041358"/>
              <a:gd name="connsiteY0" fmla="*/ 475244 h 1981071"/>
              <a:gd name="connsiteX1" fmla="*/ 5008577 w 5041358"/>
              <a:gd name="connsiteY1" fmla="*/ 543789 h 1981071"/>
              <a:gd name="connsiteX2" fmla="*/ 2338342 w 5041358"/>
              <a:gd name="connsiteY2" fmla="*/ 1968476 h 1981071"/>
              <a:gd name="connsiteX3" fmla="*/ 154810 w 5041358"/>
              <a:gd name="connsiteY3" fmla="*/ 478021 h 1981071"/>
              <a:gd name="connsiteX4" fmla="*/ 140947 w 5041358"/>
              <a:gd name="connsiteY4" fmla="*/ 447269 h 1981071"/>
              <a:gd name="connsiteX5" fmla="*/ 0 w 5041358"/>
              <a:gd name="connsiteY5" fmla="*/ 0 h 1981071"/>
              <a:gd name="connsiteX6" fmla="*/ 2689257 w 5041358"/>
              <a:gd name="connsiteY6" fmla="*/ 149079 h 1981071"/>
              <a:gd name="connsiteX7" fmla="*/ 4798138 w 5041358"/>
              <a:gd name="connsiteY7" fmla="*/ 446503 h 1981071"/>
              <a:gd name="connsiteX8" fmla="*/ 5041358 w 5041358"/>
              <a:gd name="connsiteY8" fmla="*/ 475244 h 1981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1358" h="1981071">
                <a:moveTo>
                  <a:pt x="5041358" y="475244"/>
                </a:moveTo>
                <a:lnTo>
                  <a:pt x="5008577" y="543789"/>
                </a:lnTo>
                <a:cubicBezTo>
                  <a:pt x="4501399" y="1482461"/>
                  <a:pt x="3467244" y="2076308"/>
                  <a:pt x="2338342" y="1968476"/>
                </a:cubicBezTo>
                <a:cubicBezTo>
                  <a:pt x="1368190" y="1875807"/>
                  <a:pt x="564852" y="1287548"/>
                  <a:pt x="154810" y="478021"/>
                </a:cubicBezTo>
                <a:lnTo>
                  <a:pt x="140947" y="447269"/>
                </a:lnTo>
                <a:lnTo>
                  <a:pt x="0" y="0"/>
                </a:lnTo>
                <a:cubicBezTo>
                  <a:pt x="772566" y="92685"/>
                  <a:pt x="1732762" y="149079"/>
                  <a:pt x="2689257" y="149079"/>
                </a:cubicBezTo>
                <a:cubicBezTo>
                  <a:pt x="3663766" y="111190"/>
                  <a:pt x="3771474" y="207625"/>
                  <a:pt x="4798138" y="446503"/>
                </a:cubicBezTo>
                <a:lnTo>
                  <a:pt x="5041358" y="475244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73025" cap="rnd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EAC6203C-E241-CFDC-2BC8-4C06AF8307B7}"/>
              </a:ext>
            </a:extLst>
          </p:cNvPr>
          <p:cNvSpPr/>
          <p:nvPr/>
        </p:nvSpPr>
        <p:spPr>
          <a:xfrm>
            <a:off x="7402192" y="2781278"/>
            <a:ext cx="1195163" cy="1268282"/>
          </a:xfrm>
          <a:custGeom>
            <a:avLst/>
            <a:gdLst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2302497 w 4243565"/>
              <a:gd name="connsiteY8" fmla="*/ 2593182 h 2739440"/>
              <a:gd name="connsiteX9" fmla="*/ 2286194 w 4243565"/>
              <a:gd name="connsiteY9" fmla="*/ 2601221 h 2739440"/>
              <a:gd name="connsiteX10" fmla="*/ 2105932 w 4243565"/>
              <a:gd name="connsiteY10" fmla="*/ 2644109 h 2739440"/>
              <a:gd name="connsiteX11" fmla="*/ 1924738 w 4243565"/>
              <a:gd name="connsiteY11" fmla="*/ 2579681 h 2739440"/>
              <a:gd name="connsiteX12" fmla="*/ 1908621 w 4243565"/>
              <a:gd name="connsiteY12" fmla="*/ 2568734 h 2739440"/>
              <a:gd name="connsiteX13" fmla="*/ 1874289 w 4243565"/>
              <a:gd name="connsiteY13" fmla="*/ 2596297 h 2739440"/>
              <a:gd name="connsiteX14" fmla="*/ 974306 w 4243565"/>
              <a:gd name="connsiteY14" fmla="*/ 2735384 h 2739440"/>
              <a:gd name="connsiteX15" fmla="*/ 0 w 4243565"/>
              <a:gd name="connsiteY15" fmla="*/ 2185234 h 2739440"/>
              <a:gd name="connsiteX16" fmla="*/ 974306 w 4243565"/>
              <a:gd name="connsiteY16" fmla="*/ 810330 h 2739440"/>
              <a:gd name="connsiteX17" fmla="*/ 1377086 w 4243565"/>
              <a:gd name="connsiteY17" fmla="*/ 1040421 h 2739440"/>
              <a:gd name="connsiteX18" fmla="*/ 1380158 w 4243565"/>
              <a:gd name="connsiteY18" fmla="*/ 1043423 h 2739440"/>
              <a:gd name="connsiteX19" fmla="*/ 1398748 w 4243565"/>
              <a:gd name="connsiteY19" fmla="*/ 992147 h 2739440"/>
              <a:gd name="connsiteX20" fmla="*/ 2093979 w 4243565"/>
              <a:gd name="connsiteY20" fmla="*/ 4 h 2739440"/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2302497 w 4243565"/>
              <a:gd name="connsiteY8" fmla="*/ 2593182 h 2739440"/>
              <a:gd name="connsiteX9" fmla="*/ 2286194 w 4243565"/>
              <a:gd name="connsiteY9" fmla="*/ 2601221 h 2739440"/>
              <a:gd name="connsiteX10" fmla="*/ 2105932 w 4243565"/>
              <a:gd name="connsiteY10" fmla="*/ 2644109 h 2739440"/>
              <a:gd name="connsiteX11" fmla="*/ 1924738 w 4243565"/>
              <a:gd name="connsiteY11" fmla="*/ 2579681 h 2739440"/>
              <a:gd name="connsiteX12" fmla="*/ 1908621 w 4243565"/>
              <a:gd name="connsiteY12" fmla="*/ 2568734 h 2739440"/>
              <a:gd name="connsiteX13" fmla="*/ 974306 w 4243565"/>
              <a:gd name="connsiteY13" fmla="*/ 2735384 h 2739440"/>
              <a:gd name="connsiteX14" fmla="*/ 0 w 4243565"/>
              <a:gd name="connsiteY14" fmla="*/ 2185234 h 2739440"/>
              <a:gd name="connsiteX15" fmla="*/ 974306 w 4243565"/>
              <a:gd name="connsiteY15" fmla="*/ 810330 h 2739440"/>
              <a:gd name="connsiteX16" fmla="*/ 1377086 w 4243565"/>
              <a:gd name="connsiteY16" fmla="*/ 1040421 h 2739440"/>
              <a:gd name="connsiteX17" fmla="*/ 1380158 w 4243565"/>
              <a:gd name="connsiteY17" fmla="*/ 1043423 h 2739440"/>
              <a:gd name="connsiteX18" fmla="*/ 1398748 w 4243565"/>
              <a:gd name="connsiteY18" fmla="*/ 992147 h 2739440"/>
              <a:gd name="connsiteX19" fmla="*/ 2093979 w 4243565"/>
              <a:gd name="connsiteY19" fmla="*/ 4 h 2739440"/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2302497 w 4243565"/>
              <a:gd name="connsiteY8" fmla="*/ 2593182 h 2739440"/>
              <a:gd name="connsiteX9" fmla="*/ 2286194 w 4243565"/>
              <a:gd name="connsiteY9" fmla="*/ 2601221 h 2739440"/>
              <a:gd name="connsiteX10" fmla="*/ 1924738 w 4243565"/>
              <a:gd name="connsiteY10" fmla="*/ 2579681 h 2739440"/>
              <a:gd name="connsiteX11" fmla="*/ 1908621 w 4243565"/>
              <a:gd name="connsiteY11" fmla="*/ 2568734 h 2739440"/>
              <a:gd name="connsiteX12" fmla="*/ 974306 w 4243565"/>
              <a:gd name="connsiteY12" fmla="*/ 2735384 h 2739440"/>
              <a:gd name="connsiteX13" fmla="*/ 0 w 4243565"/>
              <a:gd name="connsiteY13" fmla="*/ 2185234 h 2739440"/>
              <a:gd name="connsiteX14" fmla="*/ 974306 w 4243565"/>
              <a:gd name="connsiteY14" fmla="*/ 810330 h 2739440"/>
              <a:gd name="connsiteX15" fmla="*/ 1377086 w 4243565"/>
              <a:gd name="connsiteY15" fmla="*/ 1040421 h 2739440"/>
              <a:gd name="connsiteX16" fmla="*/ 1380158 w 4243565"/>
              <a:gd name="connsiteY16" fmla="*/ 1043423 h 2739440"/>
              <a:gd name="connsiteX17" fmla="*/ 1398748 w 4243565"/>
              <a:gd name="connsiteY17" fmla="*/ 992147 h 2739440"/>
              <a:gd name="connsiteX18" fmla="*/ 2093979 w 4243565"/>
              <a:gd name="connsiteY18" fmla="*/ 4 h 2739440"/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2302497 w 4243565"/>
              <a:gd name="connsiteY8" fmla="*/ 2593182 h 2739440"/>
              <a:gd name="connsiteX9" fmla="*/ 1924738 w 4243565"/>
              <a:gd name="connsiteY9" fmla="*/ 2579681 h 2739440"/>
              <a:gd name="connsiteX10" fmla="*/ 1908621 w 4243565"/>
              <a:gd name="connsiteY10" fmla="*/ 2568734 h 2739440"/>
              <a:gd name="connsiteX11" fmla="*/ 974306 w 4243565"/>
              <a:gd name="connsiteY11" fmla="*/ 2735384 h 2739440"/>
              <a:gd name="connsiteX12" fmla="*/ 0 w 4243565"/>
              <a:gd name="connsiteY12" fmla="*/ 2185234 h 2739440"/>
              <a:gd name="connsiteX13" fmla="*/ 974306 w 4243565"/>
              <a:gd name="connsiteY13" fmla="*/ 810330 h 2739440"/>
              <a:gd name="connsiteX14" fmla="*/ 1377086 w 4243565"/>
              <a:gd name="connsiteY14" fmla="*/ 1040421 h 2739440"/>
              <a:gd name="connsiteX15" fmla="*/ 1380158 w 4243565"/>
              <a:gd name="connsiteY15" fmla="*/ 1043423 h 2739440"/>
              <a:gd name="connsiteX16" fmla="*/ 1398748 w 4243565"/>
              <a:gd name="connsiteY16" fmla="*/ 992147 h 2739440"/>
              <a:gd name="connsiteX17" fmla="*/ 2093979 w 4243565"/>
              <a:gd name="connsiteY17" fmla="*/ 4 h 2739440"/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1924738 w 4243565"/>
              <a:gd name="connsiteY8" fmla="*/ 2579681 h 2739440"/>
              <a:gd name="connsiteX9" fmla="*/ 1908621 w 4243565"/>
              <a:gd name="connsiteY9" fmla="*/ 2568734 h 2739440"/>
              <a:gd name="connsiteX10" fmla="*/ 974306 w 4243565"/>
              <a:gd name="connsiteY10" fmla="*/ 2735384 h 2739440"/>
              <a:gd name="connsiteX11" fmla="*/ 0 w 4243565"/>
              <a:gd name="connsiteY11" fmla="*/ 2185234 h 2739440"/>
              <a:gd name="connsiteX12" fmla="*/ 974306 w 4243565"/>
              <a:gd name="connsiteY12" fmla="*/ 810330 h 2739440"/>
              <a:gd name="connsiteX13" fmla="*/ 1377086 w 4243565"/>
              <a:gd name="connsiteY13" fmla="*/ 1040421 h 2739440"/>
              <a:gd name="connsiteX14" fmla="*/ 1380158 w 4243565"/>
              <a:gd name="connsiteY14" fmla="*/ 1043423 h 2739440"/>
              <a:gd name="connsiteX15" fmla="*/ 1398748 w 4243565"/>
              <a:gd name="connsiteY15" fmla="*/ 992147 h 2739440"/>
              <a:gd name="connsiteX16" fmla="*/ 2093979 w 4243565"/>
              <a:gd name="connsiteY16" fmla="*/ 4 h 2739440"/>
              <a:gd name="connsiteX0" fmla="*/ 2093979 w 4243565"/>
              <a:gd name="connsiteY0" fmla="*/ 4 h 2735384"/>
              <a:gd name="connsiteX1" fmla="*/ 2743679 w 4243565"/>
              <a:gd name="connsiteY1" fmla="*/ 780175 h 2735384"/>
              <a:gd name="connsiteX2" fmla="*/ 2806777 w 4243565"/>
              <a:gd name="connsiteY2" fmla="*/ 943950 h 2735384"/>
              <a:gd name="connsiteX3" fmla="*/ 2809758 w 4243565"/>
              <a:gd name="connsiteY3" fmla="*/ 939964 h 2735384"/>
              <a:gd name="connsiteX4" fmla="*/ 3149729 w 4243565"/>
              <a:gd name="connsiteY4" fmla="*/ 763872 h 2735384"/>
              <a:gd name="connsiteX5" fmla="*/ 4243565 w 4243565"/>
              <a:gd name="connsiteY5" fmla="*/ 2353929 h 2735384"/>
              <a:gd name="connsiteX6" fmla="*/ 2384741 w 4243565"/>
              <a:gd name="connsiteY6" fmla="*/ 2641114 h 2735384"/>
              <a:gd name="connsiteX7" fmla="*/ 2314815 w 4243565"/>
              <a:gd name="connsiteY7" fmla="*/ 2634972 h 2735384"/>
              <a:gd name="connsiteX8" fmla="*/ 1924738 w 4243565"/>
              <a:gd name="connsiteY8" fmla="*/ 2579681 h 2735384"/>
              <a:gd name="connsiteX9" fmla="*/ 1908621 w 4243565"/>
              <a:gd name="connsiteY9" fmla="*/ 2568734 h 2735384"/>
              <a:gd name="connsiteX10" fmla="*/ 974306 w 4243565"/>
              <a:gd name="connsiteY10" fmla="*/ 2735384 h 2735384"/>
              <a:gd name="connsiteX11" fmla="*/ 0 w 4243565"/>
              <a:gd name="connsiteY11" fmla="*/ 2185234 h 2735384"/>
              <a:gd name="connsiteX12" fmla="*/ 974306 w 4243565"/>
              <a:gd name="connsiteY12" fmla="*/ 810330 h 2735384"/>
              <a:gd name="connsiteX13" fmla="*/ 1377086 w 4243565"/>
              <a:gd name="connsiteY13" fmla="*/ 1040421 h 2735384"/>
              <a:gd name="connsiteX14" fmla="*/ 1380158 w 4243565"/>
              <a:gd name="connsiteY14" fmla="*/ 1043423 h 2735384"/>
              <a:gd name="connsiteX15" fmla="*/ 1398748 w 4243565"/>
              <a:gd name="connsiteY15" fmla="*/ 992147 h 2735384"/>
              <a:gd name="connsiteX16" fmla="*/ 2093979 w 4243565"/>
              <a:gd name="connsiteY16" fmla="*/ 4 h 2735384"/>
              <a:gd name="connsiteX0" fmla="*/ 2093979 w 4243565"/>
              <a:gd name="connsiteY0" fmla="*/ 4 h 2735384"/>
              <a:gd name="connsiteX1" fmla="*/ 2743679 w 4243565"/>
              <a:gd name="connsiteY1" fmla="*/ 780175 h 2735384"/>
              <a:gd name="connsiteX2" fmla="*/ 2806777 w 4243565"/>
              <a:gd name="connsiteY2" fmla="*/ 943950 h 2735384"/>
              <a:gd name="connsiteX3" fmla="*/ 2809758 w 4243565"/>
              <a:gd name="connsiteY3" fmla="*/ 939964 h 2735384"/>
              <a:gd name="connsiteX4" fmla="*/ 3149729 w 4243565"/>
              <a:gd name="connsiteY4" fmla="*/ 763872 h 2735384"/>
              <a:gd name="connsiteX5" fmla="*/ 4243565 w 4243565"/>
              <a:gd name="connsiteY5" fmla="*/ 2353929 h 2735384"/>
              <a:gd name="connsiteX6" fmla="*/ 2384741 w 4243565"/>
              <a:gd name="connsiteY6" fmla="*/ 2641114 h 2735384"/>
              <a:gd name="connsiteX7" fmla="*/ 1924738 w 4243565"/>
              <a:gd name="connsiteY7" fmla="*/ 2579681 h 2735384"/>
              <a:gd name="connsiteX8" fmla="*/ 1908621 w 4243565"/>
              <a:gd name="connsiteY8" fmla="*/ 2568734 h 2735384"/>
              <a:gd name="connsiteX9" fmla="*/ 974306 w 4243565"/>
              <a:gd name="connsiteY9" fmla="*/ 2735384 h 2735384"/>
              <a:gd name="connsiteX10" fmla="*/ 0 w 4243565"/>
              <a:gd name="connsiteY10" fmla="*/ 2185234 h 2735384"/>
              <a:gd name="connsiteX11" fmla="*/ 974306 w 4243565"/>
              <a:gd name="connsiteY11" fmla="*/ 810330 h 2735384"/>
              <a:gd name="connsiteX12" fmla="*/ 1377086 w 4243565"/>
              <a:gd name="connsiteY12" fmla="*/ 1040421 h 2735384"/>
              <a:gd name="connsiteX13" fmla="*/ 1380158 w 4243565"/>
              <a:gd name="connsiteY13" fmla="*/ 1043423 h 2735384"/>
              <a:gd name="connsiteX14" fmla="*/ 1398748 w 4243565"/>
              <a:gd name="connsiteY14" fmla="*/ 992147 h 2735384"/>
              <a:gd name="connsiteX15" fmla="*/ 2093979 w 4243565"/>
              <a:gd name="connsiteY15" fmla="*/ 4 h 2735384"/>
              <a:gd name="connsiteX0" fmla="*/ 2093979 w 4243565"/>
              <a:gd name="connsiteY0" fmla="*/ 4 h 2735384"/>
              <a:gd name="connsiteX1" fmla="*/ 2743679 w 4243565"/>
              <a:gd name="connsiteY1" fmla="*/ 780175 h 2735384"/>
              <a:gd name="connsiteX2" fmla="*/ 2806777 w 4243565"/>
              <a:gd name="connsiteY2" fmla="*/ 943950 h 2735384"/>
              <a:gd name="connsiteX3" fmla="*/ 2809758 w 4243565"/>
              <a:gd name="connsiteY3" fmla="*/ 939964 h 2735384"/>
              <a:gd name="connsiteX4" fmla="*/ 3149729 w 4243565"/>
              <a:gd name="connsiteY4" fmla="*/ 763872 h 2735384"/>
              <a:gd name="connsiteX5" fmla="*/ 4243565 w 4243565"/>
              <a:gd name="connsiteY5" fmla="*/ 2353929 h 2735384"/>
              <a:gd name="connsiteX6" fmla="*/ 2384741 w 4243565"/>
              <a:gd name="connsiteY6" fmla="*/ 2641114 h 2735384"/>
              <a:gd name="connsiteX7" fmla="*/ 1924738 w 4243565"/>
              <a:gd name="connsiteY7" fmla="*/ 2579681 h 2735384"/>
              <a:gd name="connsiteX8" fmla="*/ 974306 w 4243565"/>
              <a:gd name="connsiteY8" fmla="*/ 2735384 h 2735384"/>
              <a:gd name="connsiteX9" fmla="*/ 0 w 4243565"/>
              <a:gd name="connsiteY9" fmla="*/ 2185234 h 2735384"/>
              <a:gd name="connsiteX10" fmla="*/ 974306 w 4243565"/>
              <a:gd name="connsiteY10" fmla="*/ 810330 h 2735384"/>
              <a:gd name="connsiteX11" fmla="*/ 1377086 w 4243565"/>
              <a:gd name="connsiteY11" fmla="*/ 1040421 h 2735384"/>
              <a:gd name="connsiteX12" fmla="*/ 1380158 w 4243565"/>
              <a:gd name="connsiteY12" fmla="*/ 1043423 h 2735384"/>
              <a:gd name="connsiteX13" fmla="*/ 1398748 w 4243565"/>
              <a:gd name="connsiteY13" fmla="*/ 992147 h 2735384"/>
              <a:gd name="connsiteX14" fmla="*/ 2093979 w 4243565"/>
              <a:gd name="connsiteY14" fmla="*/ 4 h 2735384"/>
              <a:gd name="connsiteX0" fmla="*/ 2093979 w 4243565"/>
              <a:gd name="connsiteY0" fmla="*/ 4 h 2761657"/>
              <a:gd name="connsiteX1" fmla="*/ 2743679 w 4243565"/>
              <a:gd name="connsiteY1" fmla="*/ 780175 h 2761657"/>
              <a:gd name="connsiteX2" fmla="*/ 2806777 w 4243565"/>
              <a:gd name="connsiteY2" fmla="*/ 943950 h 2761657"/>
              <a:gd name="connsiteX3" fmla="*/ 2809758 w 4243565"/>
              <a:gd name="connsiteY3" fmla="*/ 939964 h 2761657"/>
              <a:gd name="connsiteX4" fmla="*/ 3149729 w 4243565"/>
              <a:gd name="connsiteY4" fmla="*/ 763872 h 2761657"/>
              <a:gd name="connsiteX5" fmla="*/ 4243565 w 4243565"/>
              <a:gd name="connsiteY5" fmla="*/ 2353929 h 2761657"/>
              <a:gd name="connsiteX6" fmla="*/ 2384741 w 4243565"/>
              <a:gd name="connsiteY6" fmla="*/ 2641114 h 2761657"/>
              <a:gd name="connsiteX7" fmla="*/ 974306 w 4243565"/>
              <a:gd name="connsiteY7" fmla="*/ 2735384 h 2761657"/>
              <a:gd name="connsiteX8" fmla="*/ 0 w 4243565"/>
              <a:gd name="connsiteY8" fmla="*/ 2185234 h 2761657"/>
              <a:gd name="connsiteX9" fmla="*/ 974306 w 4243565"/>
              <a:gd name="connsiteY9" fmla="*/ 810330 h 2761657"/>
              <a:gd name="connsiteX10" fmla="*/ 1377086 w 4243565"/>
              <a:gd name="connsiteY10" fmla="*/ 1040421 h 2761657"/>
              <a:gd name="connsiteX11" fmla="*/ 1380158 w 4243565"/>
              <a:gd name="connsiteY11" fmla="*/ 1043423 h 2761657"/>
              <a:gd name="connsiteX12" fmla="*/ 1398748 w 4243565"/>
              <a:gd name="connsiteY12" fmla="*/ 992147 h 2761657"/>
              <a:gd name="connsiteX13" fmla="*/ 2093979 w 4243565"/>
              <a:gd name="connsiteY13" fmla="*/ 4 h 2761657"/>
              <a:gd name="connsiteX0" fmla="*/ 2093979 w 4313574"/>
              <a:gd name="connsiteY0" fmla="*/ 4 h 2740553"/>
              <a:gd name="connsiteX1" fmla="*/ 2743679 w 4313574"/>
              <a:gd name="connsiteY1" fmla="*/ 780175 h 2740553"/>
              <a:gd name="connsiteX2" fmla="*/ 2806777 w 4313574"/>
              <a:gd name="connsiteY2" fmla="*/ 943950 h 2740553"/>
              <a:gd name="connsiteX3" fmla="*/ 2809758 w 4313574"/>
              <a:gd name="connsiteY3" fmla="*/ 939964 h 2740553"/>
              <a:gd name="connsiteX4" fmla="*/ 3149729 w 4313574"/>
              <a:gd name="connsiteY4" fmla="*/ 763872 h 2740553"/>
              <a:gd name="connsiteX5" fmla="*/ 4243565 w 4313574"/>
              <a:gd name="connsiteY5" fmla="*/ 2353929 h 2740553"/>
              <a:gd name="connsiteX6" fmla="*/ 974306 w 4313574"/>
              <a:gd name="connsiteY6" fmla="*/ 2735384 h 2740553"/>
              <a:gd name="connsiteX7" fmla="*/ 0 w 4313574"/>
              <a:gd name="connsiteY7" fmla="*/ 2185234 h 2740553"/>
              <a:gd name="connsiteX8" fmla="*/ 974306 w 4313574"/>
              <a:gd name="connsiteY8" fmla="*/ 810330 h 2740553"/>
              <a:gd name="connsiteX9" fmla="*/ 1377086 w 4313574"/>
              <a:gd name="connsiteY9" fmla="*/ 1040421 h 2740553"/>
              <a:gd name="connsiteX10" fmla="*/ 1380158 w 4313574"/>
              <a:gd name="connsiteY10" fmla="*/ 1043423 h 2740553"/>
              <a:gd name="connsiteX11" fmla="*/ 1398748 w 4313574"/>
              <a:gd name="connsiteY11" fmla="*/ 992147 h 2740553"/>
              <a:gd name="connsiteX12" fmla="*/ 2093979 w 4313574"/>
              <a:gd name="connsiteY12" fmla="*/ 4 h 2740553"/>
              <a:gd name="connsiteX0" fmla="*/ 2093979 w 4281764"/>
              <a:gd name="connsiteY0" fmla="*/ 4 h 2786519"/>
              <a:gd name="connsiteX1" fmla="*/ 2743679 w 4281764"/>
              <a:gd name="connsiteY1" fmla="*/ 780175 h 2786519"/>
              <a:gd name="connsiteX2" fmla="*/ 2806777 w 4281764"/>
              <a:gd name="connsiteY2" fmla="*/ 943950 h 2786519"/>
              <a:gd name="connsiteX3" fmla="*/ 2809758 w 4281764"/>
              <a:gd name="connsiteY3" fmla="*/ 939964 h 2786519"/>
              <a:gd name="connsiteX4" fmla="*/ 3149729 w 4281764"/>
              <a:gd name="connsiteY4" fmla="*/ 763872 h 2786519"/>
              <a:gd name="connsiteX5" fmla="*/ 4213683 w 4281764"/>
              <a:gd name="connsiteY5" fmla="*/ 2539200 h 2786519"/>
              <a:gd name="connsiteX6" fmla="*/ 974306 w 4281764"/>
              <a:gd name="connsiteY6" fmla="*/ 2735384 h 2786519"/>
              <a:gd name="connsiteX7" fmla="*/ 0 w 4281764"/>
              <a:gd name="connsiteY7" fmla="*/ 2185234 h 2786519"/>
              <a:gd name="connsiteX8" fmla="*/ 974306 w 4281764"/>
              <a:gd name="connsiteY8" fmla="*/ 810330 h 2786519"/>
              <a:gd name="connsiteX9" fmla="*/ 1377086 w 4281764"/>
              <a:gd name="connsiteY9" fmla="*/ 1040421 h 2786519"/>
              <a:gd name="connsiteX10" fmla="*/ 1380158 w 4281764"/>
              <a:gd name="connsiteY10" fmla="*/ 1043423 h 2786519"/>
              <a:gd name="connsiteX11" fmla="*/ 1398748 w 4281764"/>
              <a:gd name="connsiteY11" fmla="*/ 992147 h 2786519"/>
              <a:gd name="connsiteX12" fmla="*/ 2093979 w 4281764"/>
              <a:gd name="connsiteY12" fmla="*/ 4 h 2786519"/>
              <a:gd name="connsiteX0" fmla="*/ 2093979 w 4243591"/>
              <a:gd name="connsiteY0" fmla="*/ 4 h 2750971"/>
              <a:gd name="connsiteX1" fmla="*/ 2743679 w 4243591"/>
              <a:gd name="connsiteY1" fmla="*/ 780175 h 2750971"/>
              <a:gd name="connsiteX2" fmla="*/ 2806777 w 4243591"/>
              <a:gd name="connsiteY2" fmla="*/ 943950 h 2750971"/>
              <a:gd name="connsiteX3" fmla="*/ 2809758 w 4243591"/>
              <a:gd name="connsiteY3" fmla="*/ 939964 h 2750971"/>
              <a:gd name="connsiteX4" fmla="*/ 3149729 w 4243591"/>
              <a:gd name="connsiteY4" fmla="*/ 763872 h 2750971"/>
              <a:gd name="connsiteX5" fmla="*/ 4213683 w 4243591"/>
              <a:gd name="connsiteY5" fmla="*/ 2539200 h 2750971"/>
              <a:gd name="connsiteX6" fmla="*/ 974306 w 4243591"/>
              <a:gd name="connsiteY6" fmla="*/ 2735384 h 2750971"/>
              <a:gd name="connsiteX7" fmla="*/ 0 w 4243591"/>
              <a:gd name="connsiteY7" fmla="*/ 2185234 h 2750971"/>
              <a:gd name="connsiteX8" fmla="*/ 974306 w 4243591"/>
              <a:gd name="connsiteY8" fmla="*/ 810330 h 2750971"/>
              <a:gd name="connsiteX9" fmla="*/ 1377086 w 4243591"/>
              <a:gd name="connsiteY9" fmla="*/ 1040421 h 2750971"/>
              <a:gd name="connsiteX10" fmla="*/ 1380158 w 4243591"/>
              <a:gd name="connsiteY10" fmla="*/ 1043423 h 2750971"/>
              <a:gd name="connsiteX11" fmla="*/ 1398748 w 4243591"/>
              <a:gd name="connsiteY11" fmla="*/ 992147 h 2750971"/>
              <a:gd name="connsiteX12" fmla="*/ 2093979 w 4243591"/>
              <a:gd name="connsiteY12" fmla="*/ 4 h 2750971"/>
              <a:gd name="connsiteX0" fmla="*/ 2093979 w 4310929"/>
              <a:gd name="connsiteY0" fmla="*/ 4 h 2781018"/>
              <a:gd name="connsiteX1" fmla="*/ 2743679 w 4310929"/>
              <a:gd name="connsiteY1" fmla="*/ 780175 h 2781018"/>
              <a:gd name="connsiteX2" fmla="*/ 2806777 w 4310929"/>
              <a:gd name="connsiteY2" fmla="*/ 943950 h 2781018"/>
              <a:gd name="connsiteX3" fmla="*/ 2809758 w 4310929"/>
              <a:gd name="connsiteY3" fmla="*/ 939964 h 2781018"/>
              <a:gd name="connsiteX4" fmla="*/ 3406717 w 4310929"/>
              <a:gd name="connsiteY4" fmla="*/ 877425 h 2781018"/>
              <a:gd name="connsiteX5" fmla="*/ 4213683 w 4310929"/>
              <a:gd name="connsiteY5" fmla="*/ 2539200 h 2781018"/>
              <a:gd name="connsiteX6" fmla="*/ 974306 w 4310929"/>
              <a:gd name="connsiteY6" fmla="*/ 2735384 h 2781018"/>
              <a:gd name="connsiteX7" fmla="*/ 0 w 4310929"/>
              <a:gd name="connsiteY7" fmla="*/ 2185234 h 2781018"/>
              <a:gd name="connsiteX8" fmla="*/ 974306 w 4310929"/>
              <a:gd name="connsiteY8" fmla="*/ 810330 h 2781018"/>
              <a:gd name="connsiteX9" fmla="*/ 1377086 w 4310929"/>
              <a:gd name="connsiteY9" fmla="*/ 1040421 h 2781018"/>
              <a:gd name="connsiteX10" fmla="*/ 1380158 w 4310929"/>
              <a:gd name="connsiteY10" fmla="*/ 1043423 h 2781018"/>
              <a:gd name="connsiteX11" fmla="*/ 1398748 w 4310929"/>
              <a:gd name="connsiteY11" fmla="*/ 992147 h 2781018"/>
              <a:gd name="connsiteX12" fmla="*/ 2093979 w 4310929"/>
              <a:gd name="connsiteY12" fmla="*/ 4 h 2781018"/>
              <a:gd name="connsiteX0" fmla="*/ 2093979 w 4310999"/>
              <a:gd name="connsiteY0" fmla="*/ 4 h 2781018"/>
              <a:gd name="connsiteX1" fmla="*/ 2743679 w 4310999"/>
              <a:gd name="connsiteY1" fmla="*/ 780175 h 2781018"/>
              <a:gd name="connsiteX2" fmla="*/ 2806777 w 4310999"/>
              <a:gd name="connsiteY2" fmla="*/ 943950 h 2781018"/>
              <a:gd name="connsiteX3" fmla="*/ 2803781 w 4310999"/>
              <a:gd name="connsiteY3" fmla="*/ 1011682 h 2781018"/>
              <a:gd name="connsiteX4" fmla="*/ 3406717 w 4310999"/>
              <a:gd name="connsiteY4" fmla="*/ 877425 h 2781018"/>
              <a:gd name="connsiteX5" fmla="*/ 4213683 w 4310999"/>
              <a:gd name="connsiteY5" fmla="*/ 2539200 h 2781018"/>
              <a:gd name="connsiteX6" fmla="*/ 974306 w 4310999"/>
              <a:gd name="connsiteY6" fmla="*/ 2735384 h 2781018"/>
              <a:gd name="connsiteX7" fmla="*/ 0 w 4310999"/>
              <a:gd name="connsiteY7" fmla="*/ 2185234 h 2781018"/>
              <a:gd name="connsiteX8" fmla="*/ 974306 w 4310999"/>
              <a:gd name="connsiteY8" fmla="*/ 810330 h 2781018"/>
              <a:gd name="connsiteX9" fmla="*/ 1377086 w 4310999"/>
              <a:gd name="connsiteY9" fmla="*/ 1040421 h 2781018"/>
              <a:gd name="connsiteX10" fmla="*/ 1380158 w 4310999"/>
              <a:gd name="connsiteY10" fmla="*/ 1043423 h 2781018"/>
              <a:gd name="connsiteX11" fmla="*/ 1398748 w 4310999"/>
              <a:gd name="connsiteY11" fmla="*/ 992147 h 2781018"/>
              <a:gd name="connsiteX12" fmla="*/ 2093979 w 4310999"/>
              <a:gd name="connsiteY12" fmla="*/ 4 h 2781018"/>
              <a:gd name="connsiteX0" fmla="*/ 2093979 w 4254869"/>
              <a:gd name="connsiteY0" fmla="*/ 4 h 2775012"/>
              <a:gd name="connsiteX1" fmla="*/ 2743679 w 4254869"/>
              <a:gd name="connsiteY1" fmla="*/ 780175 h 2775012"/>
              <a:gd name="connsiteX2" fmla="*/ 2806777 w 4254869"/>
              <a:gd name="connsiteY2" fmla="*/ 943950 h 2775012"/>
              <a:gd name="connsiteX3" fmla="*/ 2803781 w 4254869"/>
              <a:gd name="connsiteY3" fmla="*/ 1011682 h 2775012"/>
              <a:gd name="connsiteX4" fmla="*/ 4213683 w 4254869"/>
              <a:gd name="connsiteY4" fmla="*/ 2539200 h 2775012"/>
              <a:gd name="connsiteX5" fmla="*/ 974306 w 4254869"/>
              <a:gd name="connsiteY5" fmla="*/ 2735384 h 2775012"/>
              <a:gd name="connsiteX6" fmla="*/ 0 w 4254869"/>
              <a:gd name="connsiteY6" fmla="*/ 2185234 h 2775012"/>
              <a:gd name="connsiteX7" fmla="*/ 974306 w 4254869"/>
              <a:gd name="connsiteY7" fmla="*/ 810330 h 2775012"/>
              <a:gd name="connsiteX8" fmla="*/ 1377086 w 4254869"/>
              <a:gd name="connsiteY8" fmla="*/ 1040421 h 2775012"/>
              <a:gd name="connsiteX9" fmla="*/ 1380158 w 4254869"/>
              <a:gd name="connsiteY9" fmla="*/ 1043423 h 2775012"/>
              <a:gd name="connsiteX10" fmla="*/ 1398748 w 4254869"/>
              <a:gd name="connsiteY10" fmla="*/ 992147 h 2775012"/>
              <a:gd name="connsiteX11" fmla="*/ 2093979 w 4254869"/>
              <a:gd name="connsiteY11" fmla="*/ 4 h 2775012"/>
              <a:gd name="connsiteX0" fmla="*/ 2093979 w 2978906"/>
              <a:gd name="connsiteY0" fmla="*/ 4 h 2838481"/>
              <a:gd name="connsiteX1" fmla="*/ 2743679 w 2978906"/>
              <a:gd name="connsiteY1" fmla="*/ 780175 h 2838481"/>
              <a:gd name="connsiteX2" fmla="*/ 2806777 w 2978906"/>
              <a:gd name="connsiteY2" fmla="*/ 943950 h 2838481"/>
              <a:gd name="connsiteX3" fmla="*/ 2803781 w 2978906"/>
              <a:gd name="connsiteY3" fmla="*/ 1011682 h 2838481"/>
              <a:gd name="connsiteX4" fmla="*/ 2748950 w 2978906"/>
              <a:gd name="connsiteY4" fmla="*/ 2664169 h 2838481"/>
              <a:gd name="connsiteX5" fmla="*/ 974306 w 2978906"/>
              <a:gd name="connsiteY5" fmla="*/ 2735384 h 2838481"/>
              <a:gd name="connsiteX6" fmla="*/ 0 w 2978906"/>
              <a:gd name="connsiteY6" fmla="*/ 2185234 h 2838481"/>
              <a:gd name="connsiteX7" fmla="*/ 974306 w 2978906"/>
              <a:gd name="connsiteY7" fmla="*/ 810330 h 2838481"/>
              <a:gd name="connsiteX8" fmla="*/ 1377086 w 2978906"/>
              <a:gd name="connsiteY8" fmla="*/ 1040421 h 2838481"/>
              <a:gd name="connsiteX9" fmla="*/ 1380158 w 2978906"/>
              <a:gd name="connsiteY9" fmla="*/ 1043423 h 2838481"/>
              <a:gd name="connsiteX10" fmla="*/ 1398748 w 2978906"/>
              <a:gd name="connsiteY10" fmla="*/ 992147 h 2838481"/>
              <a:gd name="connsiteX11" fmla="*/ 2093979 w 2978906"/>
              <a:gd name="connsiteY11" fmla="*/ 4 h 2838481"/>
              <a:gd name="connsiteX0" fmla="*/ 2093979 w 2938987"/>
              <a:gd name="connsiteY0" fmla="*/ 4 h 2985715"/>
              <a:gd name="connsiteX1" fmla="*/ 2743679 w 2938987"/>
              <a:gd name="connsiteY1" fmla="*/ 780175 h 2985715"/>
              <a:gd name="connsiteX2" fmla="*/ 2806777 w 2938987"/>
              <a:gd name="connsiteY2" fmla="*/ 943950 h 2985715"/>
              <a:gd name="connsiteX3" fmla="*/ 2803781 w 2938987"/>
              <a:gd name="connsiteY3" fmla="*/ 1011682 h 2985715"/>
              <a:gd name="connsiteX4" fmla="*/ 2748950 w 2938987"/>
              <a:gd name="connsiteY4" fmla="*/ 2664169 h 2985715"/>
              <a:gd name="connsiteX5" fmla="*/ 974306 w 2938987"/>
              <a:gd name="connsiteY5" fmla="*/ 2735384 h 2985715"/>
              <a:gd name="connsiteX6" fmla="*/ 0 w 2938987"/>
              <a:gd name="connsiteY6" fmla="*/ 2185234 h 2985715"/>
              <a:gd name="connsiteX7" fmla="*/ 974306 w 2938987"/>
              <a:gd name="connsiteY7" fmla="*/ 810330 h 2985715"/>
              <a:gd name="connsiteX8" fmla="*/ 1377086 w 2938987"/>
              <a:gd name="connsiteY8" fmla="*/ 1040421 h 2985715"/>
              <a:gd name="connsiteX9" fmla="*/ 1380158 w 2938987"/>
              <a:gd name="connsiteY9" fmla="*/ 1043423 h 2985715"/>
              <a:gd name="connsiteX10" fmla="*/ 1398748 w 2938987"/>
              <a:gd name="connsiteY10" fmla="*/ 992147 h 2985715"/>
              <a:gd name="connsiteX11" fmla="*/ 2093979 w 2938987"/>
              <a:gd name="connsiteY11" fmla="*/ 4 h 2985715"/>
              <a:gd name="connsiteX0" fmla="*/ 2093979 w 2950909"/>
              <a:gd name="connsiteY0" fmla="*/ 4 h 2837809"/>
              <a:gd name="connsiteX1" fmla="*/ 2743679 w 2950909"/>
              <a:gd name="connsiteY1" fmla="*/ 780175 h 2837809"/>
              <a:gd name="connsiteX2" fmla="*/ 2806777 w 2950909"/>
              <a:gd name="connsiteY2" fmla="*/ 943950 h 2837809"/>
              <a:gd name="connsiteX3" fmla="*/ 2753618 w 2950909"/>
              <a:gd name="connsiteY3" fmla="*/ 1021680 h 2837809"/>
              <a:gd name="connsiteX4" fmla="*/ 2748950 w 2950909"/>
              <a:gd name="connsiteY4" fmla="*/ 2664169 h 2837809"/>
              <a:gd name="connsiteX5" fmla="*/ 974306 w 2950909"/>
              <a:gd name="connsiteY5" fmla="*/ 2735384 h 2837809"/>
              <a:gd name="connsiteX6" fmla="*/ 0 w 2950909"/>
              <a:gd name="connsiteY6" fmla="*/ 2185234 h 2837809"/>
              <a:gd name="connsiteX7" fmla="*/ 974306 w 2950909"/>
              <a:gd name="connsiteY7" fmla="*/ 810330 h 2837809"/>
              <a:gd name="connsiteX8" fmla="*/ 1377086 w 2950909"/>
              <a:gd name="connsiteY8" fmla="*/ 1040421 h 2837809"/>
              <a:gd name="connsiteX9" fmla="*/ 1380158 w 2950909"/>
              <a:gd name="connsiteY9" fmla="*/ 1043423 h 2837809"/>
              <a:gd name="connsiteX10" fmla="*/ 1398748 w 2950909"/>
              <a:gd name="connsiteY10" fmla="*/ 992147 h 2837809"/>
              <a:gd name="connsiteX11" fmla="*/ 2093979 w 2950909"/>
              <a:gd name="connsiteY11" fmla="*/ 4 h 2837809"/>
              <a:gd name="connsiteX0" fmla="*/ 2093979 w 2922267"/>
              <a:gd name="connsiteY0" fmla="*/ 4 h 2837809"/>
              <a:gd name="connsiteX1" fmla="*/ 2743679 w 2922267"/>
              <a:gd name="connsiteY1" fmla="*/ 780175 h 2837809"/>
              <a:gd name="connsiteX2" fmla="*/ 2806777 w 2922267"/>
              <a:gd name="connsiteY2" fmla="*/ 943950 h 2837809"/>
              <a:gd name="connsiteX3" fmla="*/ 2753618 w 2922267"/>
              <a:gd name="connsiteY3" fmla="*/ 1021680 h 2837809"/>
              <a:gd name="connsiteX4" fmla="*/ 2748950 w 2922267"/>
              <a:gd name="connsiteY4" fmla="*/ 2664169 h 2837809"/>
              <a:gd name="connsiteX5" fmla="*/ 974306 w 2922267"/>
              <a:gd name="connsiteY5" fmla="*/ 2735384 h 2837809"/>
              <a:gd name="connsiteX6" fmla="*/ 0 w 2922267"/>
              <a:gd name="connsiteY6" fmla="*/ 2185234 h 2837809"/>
              <a:gd name="connsiteX7" fmla="*/ 974306 w 2922267"/>
              <a:gd name="connsiteY7" fmla="*/ 810330 h 2837809"/>
              <a:gd name="connsiteX8" fmla="*/ 1377086 w 2922267"/>
              <a:gd name="connsiteY8" fmla="*/ 1040421 h 2837809"/>
              <a:gd name="connsiteX9" fmla="*/ 1380158 w 2922267"/>
              <a:gd name="connsiteY9" fmla="*/ 1043423 h 2837809"/>
              <a:gd name="connsiteX10" fmla="*/ 1398748 w 2922267"/>
              <a:gd name="connsiteY10" fmla="*/ 992147 h 2837809"/>
              <a:gd name="connsiteX11" fmla="*/ 2093979 w 2922267"/>
              <a:gd name="connsiteY11" fmla="*/ 4 h 2837809"/>
              <a:gd name="connsiteX0" fmla="*/ 2093979 w 2966480"/>
              <a:gd name="connsiteY0" fmla="*/ 4 h 2827513"/>
              <a:gd name="connsiteX1" fmla="*/ 2743679 w 2966480"/>
              <a:gd name="connsiteY1" fmla="*/ 780175 h 2827513"/>
              <a:gd name="connsiteX2" fmla="*/ 2806777 w 2966480"/>
              <a:gd name="connsiteY2" fmla="*/ 943950 h 2827513"/>
              <a:gd name="connsiteX3" fmla="*/ 2838894 w 2966480"/>
              <a:gd name="connsiteY3" fmla="*/ 1176640 h 2827513"/>
              <a:gd name="connsiteX4" fmla="*/ 2748950 w 2966480"/>
              <a:gd name="connsiteY4" fmla="*/ 2664169 h 2827513"/>
              <a:gd name="connsiteX5" fmla="*/ 974306 w 2966480"/>
              <a:gd name="connsiteY5" fmla="*/ 2735384 h 2827513"/>
              <a:gd name="connsiteX6" fmla="*/ 0 w 2966480"/>
              <a:gd name="connsiteY6" fmla="*/ 2185234 h 2827513"/>
              <a:gd name="connsiteX7" fmla="*/ 974306 w 2966480"/>
              <a:gd name="connsiteY7" fmla="*/ 810330 h 2827513"/>
              <a:gd name="connsiteX8" fmla="*/ 1377086 w 2966480"/>
              <a:gd name="connsiteY8" fmla="*/ 1040421 h 2827513"/>
              <a:gd name="connsiteX9" fmla="*/ 1380158 w 2966480"/>
              <a:gd name="connsiteY9" fmla="*/ 1043423 h 2827513"/>
              <a:gd name="connsiteX10" fmla="*/ 1398748 w 2966480"/>
              <a:gd name="connsiteY10" fmla="*/ 992147 h 2827513"/>
              <a:gd name="connsiteX11" fmla="*/ 2093979 w 2966480"/>
              <a:gd name="connsiteY11" fmla="*/ 4 h 2827513"/>
              <a:gd name="connsiteX0" fmla="*/ 2093979 w 2910159"/>
              <a:gd name="connsiteY0" fmla="*/ 4 h 2827513"/>
              <a:gd name="connsiteX1" fmla="*/ 2743679 w 2910159"/>
              <a:gd name="connsiteY1" fmla="*/ 780175 h 2827513"/>
              <a:gd name="connsiteX2" fmla="*/ 2806777 w 2910159"/>
              <a:gd name="connsiteY2" fmla="*/ 943950 h 2827513"/>
              <a:gd name="connsiteX3" fmla="*/ 2838894 w 2910159"/>
              <a:gd name="connsiteY3" fmla="*/ 1176640 h 2827513"/>
              <a:gd name="connsiteX4" fmla="*/ 2748950 w 2910159"/>
              <a:gd name="connsiteY4" fmla="*/ 2664169 h 2827513"/>
              <a:gd name="connsiteX5" fmla="*/ 974306 w 2910159"/>
              <a:gd name="connsiteY5" fmla="*/ 2735384 h 2827513"/>
              <a:gd name="connsiteX6" fmla="*/ 0 w 2910159"/>
              <a:gd name="connsiteY6" fmla="*/ 2185234 h 2827513"/>
              <a:gd name="connsiteX7" fmla="*/ 974306 w 2910159"/>
              <a:gd name="connsiteY7" fmla="*/ 810330 h 2827513"/>
              <a:gd name="connsiteX8" fmla="*/ 1377086 w 2910159"/>
              <a:gd name="connsiteY8" fmla="*/ 1040421 h 2827513"/>
              <a:gd name="connsiteX9" fmla="*/ 1380158 w 2910159"/>
              <a:gd name="connsiteY9" fmla="*/ 1043423 h 2827513"/>
              <a:gd name="connsiteX10" fmla="*/ 1398748 w 2910159"/>
              <a:gd name="connsiteY10" fmla="*/ 992147 h 2827513"/>
              <a:gd name="connsiteX11" fmla="*/ 2093979 w 2910159"/>
              <a:gd name="connsiteY11" fmla="*/ 4 h 2827513"/>
              <a:gd name="connsiteX0" fmla="*/ 2093979 w 2838895"/>
              <a:gd name="connsiteY0" fmla="*/ 4 h 2869687"/>
              <a:gd name="connsiteX1" fmla="*/ 2743679 w 2838895"/>
              <a:gd name="connsiteY1" fmla="*/ 780175 h 2869687"/>
              <a:gd name="connsiteX2" fmla="*/ 2806777 w 2838895"/>
              <a:gd name="connsiteY2" fmla="*/ 943950 h 2869687"/>
              <a:gd name="connsiteX3" fmla="*/ 2838894 w 2838895"/>
              <a:gd name="connsiteY3" fmla="*/ 1176640 h 2869687"/>
              <a:gd name="connsiteX4" fmla="*/ 2543286 w 2838895"/>
              <a:gd name="connsiteY4" fmla="*/ 2729155 h 2869687"/>
              <a:gd name="connsiteX5" fmla="*/ 974306 w 2838895"/>
              <a:gd name="connsiteY5" fmla="*/ 2735384 h 2869687"/>
              <a:gd name="connsiteX6" fmla="*/ 0 w 2838895"/>
              <a:gd name="connsiteY6" fmla="*/ 2185234 h 2869687"/>
              <a:gd name="connsiteX7" fmla="*/ 974306 w 2838895"/>
              <a:gd name="connsiteY7" fmla="*/ 810330 h 2869687"/>
              <a:gd name="connsiteX8" fmla="*/ 1377086 w 2838895"/>
              <a:gd name="connsiteY8" fmla="*/ 1040421 h 2869687"/>
              <a:gd name="connsiteX9" fmla="*/ 1380158 w 2838895"/>
              <a:gd name="connsiteY9" fmla="*/ 1043423 h 2869687"/>
              <a:gd name="connsiteX10" fmla="*/ 1398748 w 2838895"/>
              <a:gd name="connsiteY10" fmla="*/ 992147 h 2869687"/>
              <a:gd name="connsiteX11" fmla="*/ 2093979 w 2838895"/>
              <a:gd name="connsiteY11" fmla="*/ 4 h 2869687"/>
              <a:gd name="connsiteX0" fmla="*/ 2093979 w 2838895"/>
              <a:gd name="connsiteY0" fmla="*/ 4 h 2869687"/>
              <a:gd name="connsiteX1" fmla="*/ 2743679 w 2838895"/>
              <a:gd name="connsiteY1" fmla="*/ 780175 h 2869687"/>
              <a:gd name="connsiteX2" fmla="*/ 2838894 w 2838895"/>
              <a:gd name="connsiteY2" fmla="*/ 1176640 h 2869687"/>
              <a:gd name="connsiteX3" fmla="*/ 2543286 w 2838895"/>
              <a:gd name="connsiteY3" fmla="*/ 2729155 h 2869687"/>
              <a:gd name="connsiteX4" fmla="*/ 974306 w 2838895"/>
              <a:gd name="connsiteY4" fmla="*/ 2735384 h 2869687"/>
              <a:gd name="connsiteX5" fmla="*/ 0 w 2838895"/>
              <a:gd name="connsiteY5" fmla="*/ 2185234 h 2869687"/>
              <a:gd name="connsiteX6" fmla="*/ 974306 w 2838895"/>
              <a:gd name="connsiteY6" fmla="*/ 810330 h 2869687"/>
              <a:gd name="connsiteX7" fmla="*/ 1377086 w 2838895"/>
              <a:gd name="connsiteY7" fmla="*/ 1040421 h 2869687"/>
              <a:gd name="connsiteX8" fmla="*/ 1380158 w 2838895"/>
              <a:gd name="connsiteY8" fmla="*/ 1043423 h 2869687"/>
              <a:gd name="connsiteX9" fmla="*/ 1398748 w 2838895"/>
              <a:gd name="connsiteY9" fmla="*/ 992147 h 2869687"/>
              <a:gd name="connsiteX10" fmla="*/ 2093979 w 2838895"/>
              <a:gd name="connsiteY10" fmla="*/ 4 h 2869687"/>
              <a:gd name="connsiteX0" fmla="*/ 2093979 w 2850222"/>
              <a:gd name="connsiteY0" fmla="*/ 4 h 2869687"/>
              <a:gd name="connsiteX1" fmla="*/ 2743679 w 2850222"/>
              <a:gd name="connsiteY1" fmla="*/ 780175 h 2869687"/>
              <a:gd name="connsiteX2" fmla="*/ 2838894 w 2850222"/>
              <a:gd name="connsiteY2" fmla="*/ 1176640 h 2869687"/>
              <a:gd name="connsiteX3" fmla="*/ 2543286 w 2850222"/>
              <a:gd name="connsiteY3" fmla="*/ 2729155 h 2869687"/>
              <a:gd name="connsiteX4" fmla="*/ 974306 w 2850222"/>
              <a:gd name="connsiteY4" fmla="*/ 2735384 h 2869687"/>
              <a:gd name="connsiteX5" fmla="*/ 0 w 2850222"/>
              <a:gd name="connsiteY5" fmla="*/ 2185234 h 2869687"/>
              <a:gd name="connsiteX6" fmla="*/ 974306 w 2850222"/>
              <a:gd name="connsiteY6" fmla="*/ 810330 h 2869687"/>
              <a:gd name="connsiteX7" fmla="*/ 1377086 w 2850222"/>
              <a:gd name="connsiteY7" fmla="*/ 1040421 h 2869687"/>
              <a:gd name="connsiteX8" fmla="*/ 1380158 w 2850222"/>
              <a:gd name="connsiteY8" fmla="*/ 1043423 h 2869687"/>
              <a:gd name="connsiteX9" fmla="*/ 1398748 w 2850222"/>
              <a:gd name="connsiteY9" fmla="*/ 992147 h 2869687"/>
              <a:gd name="connsiteX10" fmla="*/ 2093979 w 2850222"/>
              <a:gd name="connsiteY10" fmla="*/ 4 h 2869687"/>
              <a:gd name="connsiteX0" fmla="*/ 2093979 w 2848252"/>
              <a:gd name="connsiteY0" fmla="*/ 4 h 2869687"/>
              <a:gd name="connsiteX1" fmla="*/ 2743679 w 2848252"/>
              <a:gd name="connsiteY1" fmla="*/ 780175 h 2869687"/>
              <a:gd name="connsiteX2" fmla="*/ 2838894 w 2848252"/>
              <a:gd name="connsiteY2" fmla="*/ 1176640 h 2869687"/>
              <a:gd name="connsiteX3" fmla="*/ 2543286 w 2848252"/>
              <a:gd name="connsiteY3" fmla="*/ 2729155 h 2869687"/>
              <a:gd name="connsiteX4" fmla="*/ 974306 w 2848252"/>
              <a:gd name="connsiteY4" fmla="*/ 2735384 h 2869687"/>
              <a:gd name="connsiteX5" fmla="*/ 0 w 2848252"/>
              <a:gd name="connsiteY5" fmla="*/ 2185234 h 2869687"/>
              <a:gd name="connsiteX6" fmla="*/ 974306 w 2848252"/>
              <a:gd name="connsiteY6" fmla="*/ 810330 h 2869687"/>
              <a:gd name="connsiteX7" fmla="*/ 1377086 w 2848252"/>
              <a:gd name="connsiteY7" fmla="*/ 1040421 h 2869687"/>
              <a:gd name="connsiteX8" fmla="*/ 1380158 w 2848252"/>
              <a:gd name="connsiteY8" fmla="*/ 1043423 h 2869687"/>
              <a:gd name="connsiteX9" fmla="*/ 1398748 w 2848252"/>
              <a:gd name="connsiteY9" fmla="*/ 992147 h 2869687"/>
              <a:gd name="connsiteX10" fmla="*/ 2093979 w 2848252"/>
              <a:gd name="connsiteY10" fmla="*/ 4 h 2869687"/>
              <a:gd name="connsiteX0" fmla="*/ 2093979 w 2867998"/>
              <a:gd name="connsiteY0" fmla="*/ 4 h 2869687"/>
              <a:gd name="connsiteX1" fmla="*/ 2838894 w 2867998"/>
              <a:gd name="connsiteY1" fmla="*/ 1176640 h 2869687"/>
              <a:gd name="connsiteX2" fmla="*/ 2543286 w 2867998"/>
              <a:gd name="connsiteY2" fmla="*/ 2729155 h 2869687"/>
              <a:gd name="connsiteX3" fmla="*/ 974306 w 2867998"/>
              <a:gd name="connsiteY3" fmla="*/ 2735384 h 2869687"/>
              <a:gd name="connsiteX4" fmla="*/ 0 w 2867998"/>
              <a:gd name="connsiteY4" fmla="*/ 2185234 h 2869687"/>
              <a:gd name="connsiteX5" fmla="*/ 974306 w 2867998"/>
              <a:gd name="connsiteY5" fmla="*/ 810330 h 2869687"/>
              <a:gd name="connsiteX6" fmla="*/ 1377086 w 2867998"/>
              <a:gd name="connsiteY6" fmla="*/ 1040421 h 2869687"/>
              <a:gd name="connsiteX7" fmla="*/ 1380158 w 2867998"/>
              <a:gd name="connsiteY7" fmla="*/ 1043423 h 2869687"/>
              <a:gd name="connsiteX8" fmla="*/ 1398748 w 2867998"/>
              <a:gd name="connsiteY8" fmla="*/ 992147 h 2869687"/>
              <a:gd name="connsiteX9" fmla="*/ 2093979 w 2867998"/>
              <a:gd name="connsiteY9" fmla="*/ 4 h 2869687"/>
              <a:gd name="connsiteX0" fmla="*/ 2093979 w 2825913"/>
              <a:gd name="connsiteY0" fmla="*/ 4 h 2869687"/>
              <a:gd name="connsiteX1" fmla="*/ 2788732 w 2825913"/>
              <a:gd name="connsiteY1" fmla="*/ 1176640 h 2869687"/>
              <a:gd name="connsiteX2" fmla="*/ 2543286 w 2825913"/>
              <a:gd name="connsiteY2" fmla="*/ 2729155 h 2869687"/>
              <a:gd name="connsiteX3" fmla="*/ 974306 w 2825913"/>
              <a:gd name="connsiteY3" fmla="*/ 2735384 h 2869687"/>
              <a:gd name="connsiteX4" fmla="*/ 0 w 2825913"/>
              <a:gd name="connsiteY4" fmla="*/ 2185234 h 2869687"/>
              <a:gd name="connsiteX5" fmla="*/ 974306 w 2825913"/>
              <a:gd name="connsiteY5" fmla="*/ 810330 h 2869687"/>
              <a:gd name="connsiteX6" fmla="*/ 1377086 w 2825913"/>
              <a:gd name="connsiteY6" fmla="*/ 1040421 h 2869687"/>
              <a:gd name="connsiteX7" fmla="*/ 1380158 w 2825913"/>
              <a:gd name="connsiteY7" fmla="*/ 1043423 h 2869687"/>
              <a:gd name="connsiteX8" fmla="*/ 1398748 w 2825913"/>
              <a:gd name="connsiteY8" fmla="*/ 992147 h 2869687"/>
              <a:gd name="connsiteX9" fmla="*/ 2093979 w 2825913"/>
              <a:gd name="connsiteY9" fmla="*/ 4 h 2869687"/>
              <a:gd name="connsiteX0" fmla="*/ 2093979 w 2824441"/>
              <a:gd name="connsiteY0" fmla="*/ 4 h 2932472"/>
              <a:gd name="connsiteX1" fmla="*/ 2788732 w 2824441"/>
              <a:gd name="connsiteY1" fmla="*/ 1176640 h 2932472"/>
              <a:gd name="connsiteX2" fmla="*/ 2538270 w 2824441"/>
              <a:gd name="connsiteY2" fmla="*/ 2814133 h 2932472"/>
              <a:gd name="connsiteX3" fmla="*/ 974306 w 2824441"/>
              <a:gd name="connsiteY3" fmla="*/ 2735384 h 2932472"/>
              <a:gd name="connsiteX4" fmla="*/ 0 w 2824441"/>
              <a:gd name="connsiteY4" fmla="*/ 2185234 h 2932472"/>
              <a:gd name="connsiteX5" fmla="*/ 974306 w 2824441"/>
              <a:gd name="connsiteY5" fmla="*/ 810330 h 2932472"/>
              <a:gd name="connsiteX6" fmla="*/ 1377086 w 2824441"/>
              <a:gd name="connsiteY6" fmla="*/ 1040421 h 2932472"/>
              <a:gd name="connsiteX7" fmla="*/ 1380158 w 2824441"/>
              <a:gd name="connsiteY7" fmla="*/ 1043423 h 2932472"/>
              <a:gd name="connsiteX8" fmla="*/ 1398748 w 2824441"/>
              <a:gd name="connsiteY8" fmla="*/ 992147 h 2932472"/>
              <a:gd name="connsiteX9" fmla="*/ 2093979 w 2824441"/>
              <a:gd name="connsiteY9" fmla="*/ 4 h 2932472"/>
              <a:gd name="connsiteX0" fmla="*/ 2093979 w 2819256"/>
              <a:gd name="connsiteY0" fmla="*/ 4 h 2981350"/>
              <a:gd name="connsiteX1" fmla="*/ 2788732 w 2819256"/>
              <a:gd name="connsiteY1" fmla="*/ 1176640 h 2981350"/>
              <a:gd name="connsiteX2" fmla="*/ 2538270 w 2819256"/>
              <a:gd name="connsiteY2" fmla="*/ 2814133 h 2981350"/>
              <a:gd name="connsiteX3" fmla="*/ 974306 w 2819256"/>
              <a:gd name="connsiteY3" fmla="*/ 2735384 h 2981350"/>
              <a:gd name="connsiteX4" fmla="*/ 0 w 2819256"/>
              <a:gd name="connsiteY4" fmla="*/ 2185234 h 2981350"/>
              <a:gd name="connsiteX5" fmla="*/ 974306 w 2819256"/>
              <a:gd name="connsiteY5" fmla="*/ 810330 h 2981350"/>
              <a:gd name="connsiteX6" fmla="*/ 1377086 w 2819256"/>
              <a:gd name="connsiteY6" fmla="*/ 1040421 h 2981350"/>
              <a:gd name="connsiteX7" fmla="*/ 1380158 w 2819256"/>
              <a:gd name="connsiteY7" fmla="*/ 1043423 h 2981350"/>
              <a:gd name="connsiteX8" fmla="*/ 1398748 w 2819256"/>
              <a:gd name="connsiteY8" fmla="*/ 992147 h 2981350"/>
              <a:gd name="connsiteX9" fmla="*/ 2093979 w 2819256"/>
              <a:gd name="connsiteY9" fmla="*/ 4 h 2981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19256" h="2981350">
                <a:moveTo>
                  <a:pt x="2093979" y="4"/>
                </a:moveTo>
                <a:cubicBezTo>
                  <a:pt x="2334003" y="30753"/>
                  <a:pt x="2714683" y="707618"/>
                  <a:pt x="2788732" y="1176640"/>
                </a:cubicBezTo>
                <a:cubicBezTo>
                  <a:pt x="2862781" y="1645662"/>
                  <a:pt x="2810578" y="2444368"/>
                  <a:pt x="2538270" y="2814133"/>
                </a:cubicBezTo>
                <a:cubicBezTo>
                  <a:pt x="2265962" y="3183898"/>
                  <a:pt x="1397351" y="2840201"/>
                  <a:pt x="974306" y="2735384"/>
                </a:cubicBezTo>
                <a:cubicBezTo>
                  <a:pt x="551261" y="2630568"/>
                  <a:pt x="0" y="2716823"/>
                  <a:pt x="0" y="2185234"/>
                </a:cubicBezTo>
                <a:cubicBezTo>
                  <a:pt x="0" y="1653645"/>
                  <a:pt x="631608" y="800369"/>
                  <a:pt x="974306" y="810330"/>
                </a:cubicBezTo>
                <a:cubicBezTo>
                  <a:pt x="1081399" y="813443"/>
                  <a:pt x="1227212" y="902802"/>
                  <a:pt x="1377086" y="1040421"/>
                </a:cubicBezTo>
                <a:lnTo>
                  <a:pt x="1380158" y="1043423"/>
                </a:lnTo>
                <a:lnTo>
                  <a:pt x="1398748" y="992147"/>
                </a:lnTo>
                <a:cubicBezTo>
                  <a:pt x="1580460" y="521680"/>
                  <a:pt x="1902202" y="-1683"/>
                  <a:pt x="2093979" y="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63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9" name="フリーフォーム: 図形 78">
            <a:extLst>
              <a:ext uri="{FF2B5EF4-FFF2-40B4-BE49-F238E27FC236}">
                <a16:creationId xmlns:a16="http://schemas.microsoft.com/office/drawing/2014/main" id="{F98B5FAB-A647-4531-02B6-AB4DA51453B1}"/>
              </a:ext>
            </a:extLst>
          </p:cNvPr>
          <p:cNvSpPr/>
          <p:nvPr/>
        </p:nvSpPr>
        <p:spPr>
          <a:xfrm>
            <a:off x="5986850" y="2545375"/>
            <a:ext cx="2518424" cy="1856014"/>
          </a:xfrm>
          <a:custGeom>
            <a:avLst/>
            <a:gdLst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2302497 w 4243565"/>
              <a:gd name="connsiteY8" fmla="*/ 2593182 h 2739440"/>
              <a:gd name="connsiteX9" fmla="*/ 2286194 w 4243565"/>
              <a:gd name="connsiteY9" fmla="*/ 2601221 h 2739440"/>
              <a:gd name="connsiteX10" fmla="*/ 2105932 w 4243565"/>
              <a:gd name="connsiteY10" fmla="*/ 2644109 h 2739440"/>
              <a:gd name="connsiteX11" fmla="*/ 1924738 w 4243565"/>
              <a:gd name="connsiteY11" fmla="*/ 2579681 h 2739440"/>
              <a:gd name="connsiteX12" fmla="*/ 1908621 w 4243565"/>
              <a:gd name="connsiteY12" fmla="*/ 2568734 h 2739440"/>
              <a:gd name="connsiteX13" fmla="*/ 1874289 w 4243565"/>
              <a:gd name="connsiteY13" fmla="*/ 2596297 h 2739440"/>
              <a:gd name="connsiteX14" fmla="*/ 974306 w 4243565"/>
              <a:gd name="connsiteY14" fmla="*/ 2735384 h 2739440"/>
              <a:gd name="connsiteX15" fmla="*/ 0 w 4243565"/>
              <a:gd name="connsiteY15" fmla="*/ 2185234 h 2739440"/>
              <a:gd name="connsiteX16" fmla="*/ 974306 w 4243565"/>
              <a:gd name="connsiteY16" fmla="*/ 810330 h 2739440"/>
              <a:gd name="connsiteX17" fmla="*/ 1377086 w 4243565"/>
              <a:gd name="connsiteY17" fmla="*/ 1040421 h 2739440"/>
              <a:gd name="connsiteX18" fmla="*/ 1380158 w 4243565"/>
              <a:gd name="connsiteY18" fmla="*/ 1043423 h 2739440"/>
              <a:gd name="connsiteX19" fmla="*/ 1398748 w 4243565"/>
              <a:gd name="connsiteY19" fmla="*/ 992147 h 2739440"/>
              <a:gd name="connsiteX20" fmla="*/ 2093979 w 4243565"/>
              <a:gd name="connsiteY20" fmla="*/ 4 h 2739440"/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2302497 w 4243565"/>
              <a:gd name="connsiteY8" fmla="*/ 2593182 h 2739440"/>
              <a:gd name="connsiteX9" fmla="*/ 2286194 w 4243565"/>
              <a:gd name="connsiteY9" fmla="*/ 2601221 h 2739440"/>
              <a:gd name="connsiteX10" fmla="*/ 2105932 w 4243565"/>
              <a:gd name="connsiteY10" fmla="*/ 2644109 h 2739440"/>
              <a:gd name="connsiteX11" fmla="*/ 1924738 w 4243565"/>
              <a:gd name="connsiteY11" fmla="*/ 2579681 h 2739440"/>
              <a:gd name="connsiteX12" fmla="*/ 1908621 w 4243565"/>
              <a:gd name="connsiteY12" fmla="*/ 2568734 h 2739440"/>
              <a:gd name="connsiteX13" fmla="*/ 974306 w 4243565"/>
              <a:gd name="connsiteY13" fmla="*/ 2735384 h 2739440"/>
              <a:gd name="connsiteX14" fmla="*/ 0 w 4243565"/>
              <a:gd name="connsiteY14" fmla="*/ 2185234 h 2739440"/>
              <a:gd name="connsiteX15" fmla="*/ 974306 w 4243565"/>
              <a:gd name="connsiteY15" fmla="*/ 810330 h 2739440"/>
              <a:gd name="connsiteX16" fmla="*/ 1377086 w 4243565"/>
              <a:gd name="connsiteY16" fmla="*/ 1040421 h 2739440"/>
              <a:gd name="connsiteX17" fmla="*/ 1380158 w 4243565"/>
              <a:gd name="connsiteY17" fmla="*/ 1043423 h 2739440"/>
              <a:gd name="connsiteX18" fmla="*/ 1398748 w 4243565"/>
              <a:gd name="connsiteY18" fmla="*/ 992147 h 2739440"/>
              <a:gd name="connsiteX19" fmla="*/ 2093979 w 4243565"/>
              <a:gd name="connsiteY19" fmla="*/ 4 h 2739440"/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2302497 w 4243565"/>
              <a:gd name="connsiteY8" fmla="*/ 2593182 h 2739440"/>
              <a:gd name="connsiteX9" fmla="*/ 2286194 w 4243565"/>
              <a:gd name="connsiteY9" fmla="*/ 2601221 h 2739440"/>
              <a:gd name="connsiteX10" fmla="*/ 1924738 w 4243565"/>
              <a:gd name="connsiteY10" fmla="*/ 2579681 h 2739440"/>
              <a:gd name="connsiteX11" fmla="*/ 1908621 w 4243565"/>
              <a:gd name="connsiteY11" fmla="*/ 2568734 h 2739440"/>
              <a:gd name="connsiteX12" fmla="*/ 974306 w 4243565"/>
              <a:gd name="connsiteY12" fmla="*/ 2735384 h 2739440"/>
              <a:gd name="connsiteX13" fmla="*/ 0 w 4243565"/>
              <a:gd name="connsiteY13" fmla="*/ 2185234 h 2739440"/>
              <a:gd name="connsiteX14" fmla="*/ 974306 w 4243565"/>
              <a:gd name="connsiteY14" fmla="*/ 810330 h 2739440"/>
              <a:gd name="connsiteX15" fmla="*/ 1377086 w 4243565"/>
              <a:gd name="connsiteY15" fmla="*/ 1040421 h 2739440"/>
              <a:gd name="connsiteX16" fmla="*/ 1380158 w 4243565"/>
              <a:gd name="connsiteY16" fmla="*/ 1043423 h 2739440"/>
              <a:gd name="connsiteX17" fmla="*/ 1398748 w 4243565"/>
              <a:gd name="connsiteY17" fmla="*/ 992147 h 2739440"/>
              <a:gd name="connsiteX18" fmla="*/ 2093979 w 4243565"/>
              <a:gd name="connsiteY18" fmla="*/ 4 h 2739440"/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2302497 w 4243565"/>
              <a:gd name="connsiteY8" fmla="*/ 2593182 h 2739440"/>
              <a:gd name="connsiteX9" fmla="*/ 1924738 w 4243565"/>
              <a:gd name="connsiteY9" fmla="*/ 2579681 h 2739440"/>
              <a:gd name="connsiteX10" fmla="*/ 1908621 w 4243565"/>
              <a:gd name="connsiteY10" fmla="*/ 2568734 h 2739440"/>
              <a:gd name="connsiteX11" fmla="*/ 974306 w 4243565"/>
              <a:gd name="connsiteY11" fmla="*/ 2735384 h 2739440"/>
              <a:gd name="connsiteX12" fmla="*/ 0 w 4243565"/>
              <a:gd name="connsiteY12" fmla="*/ 2185234 h 2739440"/>
              <a:gd name="connsiteX13" fmla="*/ 974306 w 4243565"/>
              <a:gd name="connsiteY13" fmla="*/ 810330 h 2739440"/>
              <a:gd name="connsiteX14" fmla="*/ 1377086 w 4243565"/>
              <a:gd name="connsiteY14" fmla="*/ 1040421 h 2739440"/>
              <a:gd name="connsiteX15" fmla="*/ 1380158 w 4243565"/>
              <a:gd name="connsiteY15" fmla="*/ 1043423 h 2739440"/>
              <a:gd name="connsiteX16" fmla="*/ 1398748 w 4243565"/>
              <a:gd name="connsiteY16" fmla="*/ 992147 h 2739440"/>
              <a:gd name="connsiteX17" fmla="*/ 2093979 w 4243565"/>
              <a:gd name="connsiteY17" fmla="*/ 4 h 2739440"/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1924738 w 4243565"/>
              <a:gd name="connsiteY8" fmla="*/ 2579681 h 2739440"/>
              <a:gd name="connsiteX9" fmla="*/ 1908621 w 4243565"/>
              <a:gd name="connsiteY9" fmla="*/ 2568734 h 2739440"/>
              <a:gd name="connsiteX10" fmla="*/ 974306 w 4243565"/>
              <a:gd name="connsiteY10" fmla="*/ 2735384 h 2739440"/>
              <a:gd name="connsiteX11" fmla="*/ 0 w 4243565"/>
              <a:gd name="connsiteY11" fmla="*/ 2185234 h 2739440"/>
              <a:gd name="connsiteX12" fmla="*/ 974306 w 4243565"/>
              <a:gd name="connsiteY12" fmla="*/ 810330 h 2739440"/>
              <a:gd name="connsiteX13" fmla="*/ 1377086 w 4243565"/>
              <a:gd name="connsiteY13" fmla="*/ 1040421 h 2739440"/>
              <a:gd name="connsiteX14" fmla="*/ 1380158 w 4243565"/>
              <a:gd name="connsiteY14" fmla="*/ 1043423 h 2739440"/>
              <a:gd name="connsiteX15" fmla="*/ 1398748 w 4243565"/>
              <a:gd name="connsiteY15" fmla="*/ 992147 h 2739440"/>
              <a:gd name="connsiteX16" fmla="*/ 2093979 w 4243565"/>
              <a:gd name="connsiteY16" fmla="*/ 4 h 2739440"/>
              <a:gd name="connsiteX0" fmla="*/ 2093979 w 4243565"/>
              <a:gd name="connsiteY0" fmla="*/ 4 h 2735384"/>
              <a:gd name="connsiteX1" fmla="*/ 2743679 w 4243565"/>
              <a:gd name="connsiteY1" fmla="*/ 780175 h 2735384"/>
              <a:gd name="connsiteX2" fmla="*/ 2806777 w 4243565"/>
              <a:gd name="connsiteY2" fmla="*/ 943950 h 2735384"/>
              <a:gd name="connsiteX3" fmla="*/ 2809758 w 4243565"/>
              <a:gd name="connsiteY3" fmla="*/ 939964 h 2735384"/>
              <a:gd name="connsiteX4" fmla="*/ 3149729 w 4243565"/>
              <a:gd name="connsiteY4" fmla="*/ 763872 h 2735384"/>
              <a:gd name="connsiteX5" fmla="*/ 4243565 w 4243565"/>
              <a:gd name="connsiteY5" fmla="*/ 2353929 h 2735384"/>
              <a:gd name="connsiteX6" fmla="*/ 2384741 w 4243565"/>
              <a:gd name="connsiteY6" fmla="*/ 2641114 h 2735384"/>
              <a:gd name="connsiteX7" fmla="*/ 2314815 w 4243565"/>
              <a:gd name="connsiteY7" fmla="*/ 2634972 h 2735384"/>
              <a:gd name="connsiteX8" fmla="*/ 1924738 w 4243565"/>
              <a:gd name="connsiteY8" fmla="*/ 2579681 h 2735384"/>
              <a:gd name="connsiteX9" fmla="*/ 1908621 w 4243565"/>
              <a:gd name="connsiteY9" fmla="*/ 2568734 h 2735384"/>
              <a:gd name="connsiteX10" fmla="*/ 974306 w 4243565"/>
              <a:gd name="connsiteY10" fmla="*/ 2735384 h 2735384"/>
              <a:gd name="connsiteX11" fmla="*/ 0 w 4243565"/>
              <a:gd name="connsiteY11" fmla="*/ 2185234 h 2735384"/>
              <a:gd name="connsiteX12" fmla="*/ 974306 w 4243565"/>
              <a:gd name="connsiteY12" fmla="*/ 810330 h 2735384"/>
              <a:gd name="connsiteX13" fmla="*/ 1377086 w 4243565"/>
              <a:gd name="connsiteY13" fmla="*/ 1040421 h 2735384"/>
              <a:gd name="connsiteX14" fmla="*/ 1380158 w 4243565"/>
              <a:gd name="connsiteY14" fmla="*/ 1043423 h 2735384"/>
              <a:gd name="connsiteX15" fmla="*/ 1398748 w 4243565"/>
              <a:gd name="connsiteY15" fmla="*/ 992147 h 2735384"/>
              <a:gd name="connsiteX16" fmla="*/ 2093979 w 4243565"/>
              <a:gd name="connsiteY16" fmla="*/ 4 h 2735384"/>
              <a:gd name="connsiteX0" fmla="*/ 2093979 w 4243565"/>
              <a:gd name="connsiteY0" fmla="*/ 4 h 2735384"/>
              <a:gd name="connsiteX1" fmla="*/ 2743679 w 4243565"/>
              <a:gd name="connsiteY1" fmla="*/ 780175 h 2735384"/>
              <a:gd name="connsiteX2" fmla="*/ 2806777 w 4243565"/>
              <a:gd name="connsiteY2" fmla="*/ 943950 h 2735384"/>
              <a:gd name="connsiteX3" fmla="*/ 2809758 w 4243565"/>
              <a:gd name="connsiteY3" fmla="*/ 939964 h 2735384"/>
              <a:gd name="connsiteX4" fmla="*/ 3149729 w 4243565"/>
              <a:gd name="connsiteY4" fmla="*/ 763872 h 2735384"/>
              <a:gd name="connsiteX5" fmla="*/ 4243565 w 4243565"/>
              <a:gd name="connsiteY5" fmla="*/ 2353929 h 2735384"/>
              <a:gd name="connsiteX6" fmla="*/ 2384741 w 4243565"/>
              <a:gd name="connsiteY6" fmla="*/ 2641114 h 2735384"/>
              <a:gd name="connsiteX7" fmla="*/ 1924738 w 4243565"/>
              <a:gd name="connsiteY7" fmla="*/ 2579681 h 2735384"/>
              <a:gd name="connsiteX8" fmla="*/ 1908621 w 4243565"/>
              <a:gd name="connsiteY8" fmla="*/ 2568734 h 2735384"/>
              <a:gd name="connsiteX9" fmla="*/ 974306 w 4243565"/>
              <a:gd name="connsiteY9" fmla="*/ 2735384 h 2735384"/>
              <a:gd name="connsiteX10" fmla="*/ 0 w 4243565"/>
              <a:gd name="connsiteY10" fmla="*/ 2185234 h 2735384"/>
              <a:gd name="connsiteX11" fmla="*/ 974306 w 4243565"/>
              <a:gd name="connsiteY11" fmla="*/ 810330 h 2735384"/>
              <a:gd name="connsiteX12" fmla="*/ 1377086 w 4243565"/>
              <a:gd name="connsiteY12" fmla="*/ 1040421 h 2735384"/>
              <a:gd name="connsiteX13" fmla="*/ 1380158 w 4243565"/>
              <a:gd name="connsiteY13" fmla="*/ 1043423 h 2735384"/>
              <a:gd name="connsiteX14" fmla="*/ 1398748 w 4243565"/>
              <a:gd name="connsiteY14" fmla="*/ 992147 h 2735384"/>
              <a:gd name="connsiteX15" fmla="*/ 2093979 w 4243565"/>
              <a:gd name="connsiteY15" fmla="*/ 4 h 2735384"/>
              <a:gd name="connsiteX0" fmla="*/ 2093979 w 4243565"/>
              <a:gd name="connsiteY0" fmla="*/ 4 h 2735384"/>
              <a:gd name="connsiteX1" fmla="*/ 2743679 w 4243565"/>
              <a:gd name="connsiteY1" fmla="*/ 780175 h 2735384"/>
              <a:gd name="connsiteX2" fmla="*/ 2806777 w 4243565"/>
              <a:gd name="connsiteY2" fmla="*/ 943950 h 2735384"/>
              <a:gd name="connsiteX3" fmla="*/ 2809758 w 4243565"/>
              <a:gd name="connsiteY3" fmla="*/ 939964 h 2735384"/>
              <a:gd name="connsiteX4" fmla="*/ 3149729 w 4243565"/>
              <a:gd name="connsiteY4" fmla="*/ 763872 h 2735384"/>
              <a:gd name="connsiteX5" fmla="*/ 4243565 w 4243565"/>
              <a:gd name="connsiteY5" fmla="*/ 2353929 h 2735384"/>
              <a:gd name="connsiteX6" fmla="*/ 2384741 w 4243565"/>
              <a:gd name="connsiteY6" fmla="*/ 2641114 h 2735384"/>
              <a:gd name="connsiteX7" fmla="*/ 1924738 w 4243565"/>
              <a:gd name="connsiteY7" fmla="*/ 2579681 h 2735384"/>
              <a:gd name="connsiteX8" fmla="*/ 974306 w 4243565"/>
              <a:gd name="connsiteY8" fmla="*/ 2735384 h 2735384"/>
              <a:gd name="connsiteX9" fmla="*/ 0 w 4243565"/>
              <a:gd name="connsiteY9" fmla="*/ 2185234 h 2735384"/>
              <a:gd name="connsiteX10" fmla="*/ 974306 w 4243565"/>
              <a:gd name="connsiteY10" fmla="*/ 810330 h 2735384"/>
              <a:gd name="connsiteX11" fmla="*/ 1377086 w 4243565"/>
              <a:gd name="connsiteY11" fmla="*/ 1040421 h 2735384"/>
              <a:gd name="connsiteX12" fmla="*/ 1380158 w 4243565"/>
              <a:gd name="connsiteY12" fmla="*/ 1043423 h 2735384"/>
              <a:gd name="connsiteX13" fmla="*/ 1398748 w 4243565"/>
              <a:gd name="connsiteY13" fmla="*/ 992147 h 2735384"/>
              <a:gd name="connsiteX14" fmla="*/ 2093979 w 4243565"/>
              <a:gd name="connsiteY14" fmla="*/ 4 h 2735384"/>
              <a:gd name="connsiteX0" fmla="*/ 2093979 w 4243565"/>
              <a:gd name="connsiteY0" fmla="*/ 4 h 2761657"/>
              <a:gd name="connsiteX1" fmla="*/ 2743679 w 4243565"/>
              <a:gd name="connsiteY1" fmla="*/ 780175 h 2761657"/>
              <a:gd name="connsiteX2" fmla="*/ 2806777 w 4243565"/>
              <a:gd name="connsiteY2" fmla="*/ 943950 h 2761657"/>
              <a:gd name="connsiteX3" fmla="*/ 2809758 w 4243565"/>
              <a:gd name="connsiteY3" fmla="*/ 939964 h 2761657"/>
              <a:gd name="connsiteX4" fmla="*/ 3149729 w 4243565"/>
              <a:gd name="connsiteY4" fmla="*/ 763872 h 2761657"/>
              <a:gd name="connsiteX5" fmla="*/ 4243565 w 4243565"/>
              <a:gd name="connsiteY5" fmla="*/ 2353929 h 2761657"/>
              <a:gd name="connsiteX6" fmla="*/ 2384741 w 4243565"/>
              <a:gd name="connsiteY6" fmla="*/ 2641114 h 2761657"/>
              <a:gd name="connsiteX7" fmla="*/ 974306 w 4243565"/>
              <a:gd name="connsiteY7" fmla="*/ 2735384 h 2761657"/>
              <a:gd name="connsiteX8" fmla="*/ 0 w 4243565"/>
              <a:gd name="connsiteY8" fmla="*/ 2185234 h 2761657"/>
              <a:gd name="connsiteX9" fmla="*/ 974306 w 4243565"/>
              <a:gd name="connsiteY9" fmla="*/ 810330 h 2761657"/>
              <a:gd name="connsiteX10" fmla="*/ 1377086 w 4243565"/>
              <a:gd name="connsiteY10" fmla="*/ 1040421 h 2761657"/>
              <a:gd name="connsiteX11" fmla="*/ 1380158 w 4243565"/>
              <a:gd name="connsiteY11" fmla="*/ 1043423 h 2761657"/>
              <a:gd name="connsiteX12" fmla="*/ 1398748 w 4243565"/>
              <a:gd name="connsiteY12" fmla="*/ 992147 h 2761657"/>
              <a:gd name="connsiteX13" fmla="*/ 2093979 w 4243565"/>
              <a:gd name="connsiteY13" fmla="*/ 4 h 2761657"/>
              <a:gd name="connsiteX0" fmla="*/ 2093979 w 4313574"/>
              <a:gd name="connsiteY0" fmla="*/ 4 h 2740553"/>
              <a:gd name="connsiteX1" fmla="*/ 2743679 w 4313574"/>
              <a:gd name="connsiteY1" fmla="*/ 780175 h 2740553"/>
              <a:gd name="connsiteX2" fmla="*/ 2806777 w 4313574"/>
              <a:gd name="connsiteY2" fmla="*/ 943950 h 2740553"/>
              <a:gd name="connsiteX3" fmla="*/ 2809758 w 4313574"/>
              <a:gd name="connsiteY3" fmla="*/ 939964 h 2740553"/>
              <a:gd name="connsiteX4" fmla="*/ 3149729 w 4313574"/>
              <a:gd name="connsiteY4" fmla="*/ 763872 h 2740553"/>
              <a:gd name="connsiteX5" fmla="*/ 4243565 w 4313574"/>
              <a:gd name="connsiteY5" fmla="*/ 2353929 h 2740553"/>
              <a:gd name="connsiteX6" fmla="*/ 974306 w 4313574"/>
              <a:gd name="connsiteY6" fmla="*/ 2735384 h 2740553"/>
              <a:gd name="connsiteX7" fmla="*/ 0 w 4313574"/>
              <a:gd name="connsiteY7" fmla="*/ 2185234 h 2740553"/>
              <a:gd name="connsiteX8" fmla="*/ 974306 w 4313574"/>
              <a:gd name="connsiteY8" fmla="*/ 810330 h 2740553"/>
              <a:gd name="connsiteX9" fmla="*/ 1377086 w 4313574"/>
              <a:gd name="connsiteY9" fmla="*/ 1040421 h 2740553"/>
              <a:gd name="connsiteX10" fmla="*/ 1380158 w 4313574"/>
              <a:gd name="connsiteY10" fmla="*/ 1043423 h 2740553"/>
              <a:gd name="connsiteX11" fmla="*/ 1398748 w 4313574"/>
              <a:gd name="connsiteY11" fmla="*/ 992147 h 2740553"/>
              <a:gd name="connsiteX12" fmla="*/ 2093979 w 4313574"/>
              <a:gd name="connsiteY12" fmla="*/ 4 h 2740553"/>
              <a:gd name="connsiteX0" fmla="*/ 2093979 w 4281764"/>
              <a:gd name="connsiteY0" fmla="*/ 4 h 2786519"/>
              <a:gd name="connsiteX1" fmla="*/ 2743679 w 4281764"/>
              <a:gd name="connsiteY1" fmla="*/ 780175 h 2786519"/>
              <a:gd name="connsiteX2" fmla="*/ 2806777 w 4281764"/>
              <a:gd name="connsiteY2" fmla="*/ 943950 h 2786519"/>
              <a:gd name="connsiteX3" fmla="*/ 2809758 w 4281764"/>
              <a:gd name="connsiteY3" fmla="*/ 939964 h 2786519"/>
              <a:gd name="connsiteX4" fmla="*/ 3149729 w 4281764"/>
              <a:gd name="connsiteY4" fmla="*/ 763872 h 2786519"/>
              <a:gd name="connsiteX5" fmla="*/ 4213683 w 4281764"/>
              <a:gd name="connsiteY5" fmla="*/ 2539200 h 2786519"/>
              <a:gd name="connsiteX6" fmla="*/ 974306 w 4281764"/>
              <a:gd name="connsiteY6" fmla="*/ 2735384 h 2786519"/>
              <a:gd name="connsiteX7" fmla="*/ 0 w 4281764"/>
              <a:gd name="connsiteY7" fmla="*/ 2185234 h 2786519"/>
              <a:gd name="connsiteX8" fmla="*/ 974306 w 4281764"/>
              <a:gd name="connsiteY8" fmla="*/ 810330 h 2786519"/>
              <a:gd name="connsiteX9" fmla="*/ 1377086 w 4281764"/>
              <a:gd name="connsiteY9" fmla="*/ 1040421 h 2786519"/>
              <a:gd name="connsiteX10" fmla="*/ 1380158 w 4281764"/>
              <a:gd name="connsiteY10" fmla="*/ 1043423 h 2786519"/>
              <a:gd name="connsiteX11" fmla="*/ 1398748 w 4281764"/>
              <a:gd name="connsiteY11" fmla="*/ 992147 h 2786519"/>
              <a:gd name="connsiteX12" fmla="*/ 2093979 w 4281764"/>
              <a:gd name="connsiteY12" fmla="*/ 4 h 2786519"/>
              <a:gd name="connsiteX0" fmla="*/ 2093979 w 4243591"/>
              <a:gd name="connsiteY0" fmla="*/ 4 h 2750971"/>
              <a:gd name="connsiteX1" fmla="*/ 2743679 w 4243591"/>
              <a:gd name="connsiteY1" fmla="*/ 780175 h 2750971"/>
              <a:gd name="connsiteX2" fmla="*/ 2806777 w 4243591"/>
              <a:gd name="connsiteY2" fmla="*/ 943950 h 2750971"/>
              <a:gd name="connsiteX3" fmla="*/ 2809758 w 4243591"/>
              <a:gd name="connsiteY3" fmla="*/ 939964 h 2750971"/>
              <a:gd name="connsiteX4" fmla="*/ 3149729 w 4243591"/>
              <a:gd name="connsiteY4" fmla="*/ 763872 h 2750971"/>
              <a:gd name="connsiteX5" fmla="*/ 4213683 w 4243591"/>
              <a:gd name="connsiteY5" fmla="*/ 2539200 h 2750971"/>
              <a:gd name="connsiteX6" fmla="*/ 974306 w 4243591"/>
              <a:gd name="connsiteY6" fmla="*/ 2735384 h 2750971"/>
              <a:gd name="connsiteX7" fmla="*/ 0 w 4243591"/>
              <a:gd name="connsiteY7" fmla="*/ 2185234 h 2750971"/>
              <a:gd name="connsiteX8" fmla="*/ 974306 w 4243591"/>
              <a:gd name="connsiteY8" fmla="*/ 810330 h 2750971"/>
              <a:gd name="connsiteX9" fmla="*/ 1377086 w 4243591"/>
              <a:gd name="connsiteY9" fmla="*/ 1040421 h 2750971"/>
              <a:gd name="connsiteX10" fmla="*/ 1380158 w 4243591"/>
              <a:gd name="connsiteY10" fmla="*/ 1043423 h 2750971"/>
              <a:gd name="connsiteX11" fmla="*/ 1398748 w 4243591"/>
              <a:gd name="connsiteY11" fmla="*/ 992147 h 2750971"/>
              <a:gd name="connsiteX12" fmla="*/ 2093979 w 4243591"/>
              <a:gd name="connsiteY12" fmla="*/ 4 h 2750971"/>
              <a:gd name="connsiteX0" fmla="*/ 2093979 w 4310929"/>
              <a:gd name="connsiteY0" fmla="*/ 4 h 2781018"/>
              <a:gd name="connsiteX1" fmla="*/ 2743679 w 4310929"/>
              <a:gd name="connsiteY1" fmla="*/ 780175 h 2781018"/>
              <a:gd name="connsiteX2" fmla="*/ 2806777 w 4310929"/>
              <a:gd name="connsiteY2" fmla="*/ 943950 h 2781018"/>
              <a:gd name="connsiteX3" fmla="*/ 2809758 w 4310929"/>
              <a:gd name="connsiteY3" fmla="*/ 939964 h 2781018"/>
              <a:gd name="connsiteX4" fmla="*/ 3406717 w 4310929"/>
              <a:gd name="connsiteY4" fmla="*/ 877425 h 2781018"/>
              <a:gd name="connsiteX5" fmla="*/ 4213683 w 4310929"/>
              <a:gd name="connsiteY5" fmla="*/ 2539200 h 2781018"/>
              <a:gd name="connsiteX6" fmla="*/ 974306 w 4310929"/>
              <a:gd name="connsiteY6" fmla="*/ 2735384 h 2781018"/>
              <a:gd name="connsiteX7" fmla="*/ 0 w 4310929"/>
              <a:gd name="connsiteY7" fmla="*/ 2185234 h 2781018"/>
              <a:gd name="connsiteX8" fmla="*/ 974306 w 4310929"/>
              <a:gd name="connsiteY8" fmla="*/ 810330 h 2781018"/>
              <a:gd name="connsiteX9" fmla="*/ 1377086 w 4310929"/>
              <a:gd name="connsiteY9" fmla="*/ 1040421 h 2781018"/>
              <a:gd name="connsiteX10" fmla="*/ 1380158 w 4310929"/>
              <a:gd name="connsiteY10" fmla="*/ 1043423 h 2781018"/>
              <a:gd name="connsiteX11" fmla="*/ 1398748 w 4310929"/>
              <a:gd name="connsiteY11" fmla="*/ 992147 h 2781018"/>
              <a:gd name="connsiteX12" fmla="*/ 2093979 w 4310929"/>
              <a:gd name="connsiteY12" fmla="*/ 4 h 2781018"/>
              <a:gd name="connsiteX0" fmla="*/ 2093979 w 4310999"/>
              <a:gd name="connsiteY0" fmla="*/ 4 h 2781018"/>
              <a:gd name="connsiteX1" fmla="*/ 2743679 w 4310999"/>
              <a:gd name="connsiteY1" fmla="*/ 780175 h 2781018"/>
              <a:gd name="connsiteX2" fmla="*/ 2806777 w 4310999"/>
              <a:gd name="connsiteY2" fmla="*/ 943950 h 2781018"/>
              <a:gd name="connsiteX3" fmla="*/ 2803781 w 4310999"/>
              <a:gd name="connsiteY3" fmla="*/ 1011682 h 2781018"/>
              <a:gd name="connsiteX4" fmla="*/ 3406717 w 4310999"/>
              <a:gd name="connsiteY4" fmla="*/ 877425 h 2781018"/>
              <a:gd name="connsiteX5" fmla="*/ 4213683 w 4310999"/>
              <a:gd name="connsiteY5" fmla="*/ 2539200 h 2781018"/>
              <a:gd name="connsiteX6" fmla="*/ 974306 w 4310999"/>
              <a:gd name="connsiteY6" fmla="*/ 2735384 h 2781018"/>
              <a:gd name="connsiteX7" fmla="*/ 0 w 4310999"/>
              <a:gd name="connsiteY7" fmla="*/ 2185234 h 2781018"/>
              <a:gd name="connsiteX8" fmla="*/ 974306 w 4310999"/>
              <a:gd name="connsiteY8" fmla="*/ 810330 h 2781018"/>
              <a:gd name="connsiteX9" fmla="*/ 1377086 w 4310999"/>
              <a:gd name="connsiteY9" fmla="*/ 1040421 h 2781018"/>
              <a:gd name="connsiteX10" fmla="*/ 1380158 w 4310999"/>
              <a:gd name="connsiteY10" fmla="*/ 1043423 h 2781018"/>
              <a:gd name="connsiteX11" fmla="*/ 1398748 w 4310999"/>
              <a:gd name="connsiteY11" fmla="*/ 992147 h 2781018"/>
              <a:gd name="connsiteX12" fmla="*/ 2093979 w 4310999"/>
              <a:gd name="connsiteY12" fmla="*/ 4 h 27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0999" h="2781018">
                <a:moveTo>
                  <a:pt x="2093979" y="4"/>
                </a:moveTo>
                <a:cubicBezTo>
                  <a:pt x="2268322" y="1538"/>
                  <a:pt x="2553965" y="355229"/>
                  <a:pt x="2743679" y="780175"/>
                </a:cubicBezTo>
                <a:lnTo>
                  <a:pt x="2806777" y="943950"/>
                </a:lnTo>
                <a:lnTo>
                  <a:pt x="2803781" y="1011682"/>
                </a:lnTo>
                <a:cubicBezTo>
                  <a:pt x="2911468" y="877922"/>
                  <a:pt x="3171733" y="622839"/>
                  <a:pt x="3406717" y="877425"/>
                </a:cubicBezTo>
                <a:cubicBezTo>
                  <a:pt x="3641701" y="1132011"/>
                  <a:pt x="4619085" y="2229540"/>
                  <a:pt x="4213683" y="2539200"/>
                </a:cubicBezTo>
                <a:cubicBezTo>
                  <a:pt x="3808281" y="2848860"/>
                  <a:pt x="1676586" y="2794378"/>
                  <a:pt x="974306" y="2735384"/>
                </a:cubicBezTo>
                <a:cubicBezTo>
                  <a:pt x="272026" y="2676390"/>
                  <a:pt x="0" y="2716823"/>
                  <a:pt x="0" y="2185234"/>
                </a:cubicBezTo>
                <a:cubicBezTo>
                  <a:pt x="0" y="1653645"/>
                  <a:pt x="631608" y="800369"/>
                  <a:pt x="974306" y="810330"/>
                </a:cubicBezTo>
                <a:cubicBezTo>
                  <a:pt x="1081399" y="813443"/>
                  <a:pt x="1227212" y="902802"/>
                  <a:pt x="1377086" y="1040421"/>
                </a:cubicBezTo>
                <a:lnTo>
                  <a:pt x="1380158" y="1043423"/>
                </a:lnTo>
                <a:lnTo>
                  <a:pt x="1398748" y="992147"/>
                </a:lnTo>
                <a:cubicBezTo>
                  <a:pt x="1580460" y="521680"/>
                  <a:pt x="1902202" y="-1683"/>
                  <a:pt x="2093979" y="4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 w="698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E6BEC630-6686-BA51-CD7F-CADF63ED67AD}"/>
              </a:ext>
            </a:extLst>
          </p:cNvPr>
          <p:cNvGrpSpPr/>
          <p:nvPr/>
        </p:nvGrpSpPr>
        <p:grpSpPr>
          <a:xfrm>
            <a:off x="7517091" y="3528744"/>
            <a:ext cx="242005" cy="814291"/>
            <a:chOff x="10135018" y="3479264"/>
            <a:chExt cx="303485" cy="762162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88E03C2C-8F20-95EC-42EE-78E0A312F52D}"/>
                </a:ext>
              </a:extLst>
            </p:cNvPr>
            <p:cNvSpPr/>
            <p:nvPr/>
          </p:nvSpPr>
          <p:spPr>
            <a:xfrm>
              <a:off x="10318308" y="3479264"/>
              <a:ext cx="45719" cy="762162"/>
            </a:xfrm>
            <a:prstGeom prst="rect">
              <a:avLst/>
            </a:prstGeom>
            <a:solidFill>
              <a:srgbClr val="ECC6B6"/>
            </a:solidFill>
            <a:ln w="50800" cap="rnd">
              <a:solidFill>
                <a:schemeClr val="tx1">
                  <a:alpha val="9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43F80020-09DE-D830-6DBF-F4D1755BB579}"/>
                </a:ext>
              </a:extLst>
            </p:cNvPr>
            <p:cNvSpPr/>
            <p:nvPr/>
          </p:nvSpPr>
          <p:spPr>
            <a:xfrm rot="1570136">
              <a:off x="10392784" y="3609971"/>
              <a:ext cx="45719" cy="261768"/>
            </a:xfrm>
            <a:prstGeom prst="rect">
              <a:avLst/>
            </a:prstGeom>
            <a:solidFill>
              <a:srgbClr val="ECC6B6"/>
            </a:solidFill>
            <a:ln w="508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83F44D8E-16BB-0B11-A938-75E2A6D747D6}"/>
                </a:ext>
              </a:extLst>
            </p:cNvPr>
            <p:cNvSpPr/>
            <p:nvPr/>
          </p:nvSpPr>
          <p:spPr>
            <a:xfrm rot="18758229" flipH="1">
              <a:off x="10217119" y="3557522"/>
              <a:ext cx="49637" cy="213840"/>
            </a:xfrm>
            <a:prstGeom prst="rect">
              <a:avLst/>
            </a:prstGeom>
            <a:solidFill>
              <a:srgbClr val="ECC6B6"/>
            </a:solidFill>
            <a:ln w="508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2E96C16B-BE7C-9BB4-C113-17B95C136AD8}"/>
                </a:ext>
              </a:extLst>
            </p:cNvPr>
            <p:cNvSpPr/>
            <p:nvPr/>
          </p:nvSpPr>
          <p:spPr>
            <a:xfrm rot="18244446" flipH="1">
              <a:off x="10245463" y="3810083"/>
              <a:ext cx="45719" cy="200154"/>
            </a:xfrm>
            <a:prstGeom prst="rect">
              <a:avLst/>
            </a:prstGeom>
            <a:solidFill>
              <a:srgbClr val="ECC6B6"/>
            </a:solidFill>
            <a:ln w="508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4E51A50C-FC46-3F1F-8341-F9754EE6A418}"/>
              </a:ext>
            </a:extLst>
          </p:cNvPr>
          <p:cNvGrpSpPr/>
          <p:nvPr/>
        </p:nvGrpSpPr>
        <p:grpSpPr>
          <a:xfrm>
            <a:off x="3510253" y="3841155"/>
            <a:ext cx="242005" cy="538773"/>
            <a:chOff x="10135018" y="3479264"/>
            <a:chExt cx="303485" cy="762162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47AFE627-7B2F-7EEA-6802-7E4CBAE9555A}"/>
                </a:ext>
              </a:extLst>
            </p:cNvPr>
            <p:cNvSpPr/>
            <p:nvPr/>
          </p:nvSpPr>
          <p:spPr>
            <a:xfrm>
              <a:off x="10318308" y="3479264"/>
              <a:ext cx="45719" cy="762162"/>
            </a:xfrm>
            <a:prstGeom prst="rect">
              <a:avLst/>
            </a:prstGeom>
            <a:solidFill>
              <a:srgbClr val="ECC6B6"/>
            </a:solidFill>
            <a:ln w="50800" cap="rnd">
              <a:solidFill>
                <a:schemeClr val="tx1">
                  <a:alpha val="9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70785165-5822-8D29-F0BD-C97FEB0A204C}"/>
                </a:ext>
              </a:extLst>
            </p:cNvPr>
            <p:cNvSpPr/>
            <p:nvPr/>
          </p:nvSpPr>
          <p:spPr>
            <a:xfrm rot="1570136">
              <a:off x="10392784" y="3609971"/>
              <a:ext cx="45719" cy="261768"/>
            </a:xfrm>
            <a:prstGeom prst="rect">
              <a:avLst/>
            </a:prstGeom>
            <a:solidFill>
              <a:srgbClr val="ECC6B6"/>
            </a:solidFill>
            <a:ln w="476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40AB078B-2994-7530-A839-BD1C8FEF0200}"/>
                </a:ext>
              </a:extLst>
            </p:cNvPr>
            <p:cNvSpPr/>
            <p:nvPr/>
          </p:nvSpPr>
          <p:spPr>
            <a:xfrm rot="18758229" flipH="1">
              <a:off x="10217119" y="3557522"/>
              <a:ext cx="49637" cy="213840"/>
            </a:xfrm>
            <a:prstGeom prst="rect">
              <a:avLst/>
            </a:prstGeom>
            <a:solidFill>
              <a:srgbClr val="ECC6B6"/>
            </a:solidFill>
            <a:ln w="508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A91AF354-3C72-BA81-42B0-8130059E8CFE}"/>
                </a:ext>
              </a:extLst>
            </p:cNvPr>
            <p:cNvSpPr/>
            <p:nvPr/>
          </p:nvSpPr>
          <p:spPr>
            <a:xfrm rot="18244446" flipH="1">
              <a:off x="10245463" y="3810083"/>
              <a:ext cx="45719" cy="200154"/>
            </a:xfrm>
            <a:prstGeom prst="rect">
              <a:avLst/>
            </a:prstGeom>
            <a:solidFill>
              <a:srgbClr val="ECC6B6"/>
            </a:solidFill>
            <a:ln w="508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08" name="フリーフォーム: 図形 107">
            <a:extLst>
              <a:ext uri="{FF2B5EF4-FFF2-40B4-BE49-F238E27FC236}">
                <a16:creationId xmlns:a16="http://schemas.microsoft.com/office/drawing/2014/main" id="{17264591-887A-5C15-8F0B-ADCB48595566}"/>
              </a:ext>
            </a:extLst>
          </p:cNvPr>
          <p:cNvSpPr/>
          <p:nvPr/>
        </p:nvSpPr>
        <p:spPr>
          <a:xfrm>
            <a:off x="3146185" y="2624449"/>
            <a:ext cx="1763512" cy="1509378"/>
          </a:xfrm>
          <a:custGeom>
            <a:avLst/>
            <a:gdLst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2302497 w 4243565"/>
              <a:gd name="connsiteY8" fmla="*/ 2593182 h 2739440"/>
              <a:gd name="connsiteX9" fmla="*/ 2286194 w 4243565"/>
              <a:gd name="connsiteY9" fmla="*/ 2601221 h 2739440"/>
              <a:gd name="connsiteX10" fmla="*/ 2105932 w 4243565"/>
              <a:gd name="connsiteY10" fmla="*/ 2644109 h 2739440"/>
              <a:gd name="connsiteX11" fmla="*/ 1924738 w 4243565"/>
              <a:gd name="connsiteY11" fmla="*/ 2579681 h 2739440"/>
              <a:gd name="connsiteX12" fmla="*/ 1908621 w 4243565"/>
              <a:gd name="connsiteY12" fmla="*/ 2568734 h 2739440"/>
              <a:gd name="connsiteX13" fmla="*/ 1874289 w 4243565"/>
              <a:gd name="connsiteY13" fmla="*/ 2596297 h 2739440"/>
              <a:gd name="connsiteX14" fmla="*/ 974306 w 4243565"/>
              <a:gd name="connsiteY14" fmla="*/ 2735384 h 2739440"/>
              <a:gd name="connsiteX15" fmla="*/ 0 w 4243565"/>
              <a:gd name="connsiteY15" fmla="*/ 2185234 h 2739440"/>
              <a:gd name="connsiteX16" fmla="*/ 974306 w 4243565"/>
              <a:gd name="connsiteY16" fmla="*/ 810330 h 2739440"/>
              <a:gd name="connsiteX17" fmla="*/ 1377086 w 4243565"/>
              <a:gd name="connsiteY17" fmla="*/ 1040421 h 2739440"/>
              <a:gd name="connsiteX18" fmla="*/ 1380158 w 4243565"/>
              <a:gd name="connsiteY18" fmla="*/ 1043423 h 2739440"/>
              <a:gd name="connsiteX19" fmla="*/ 1398748 w 4243565"/>
              <a:gd name="connsiteY19" fmla="*/ 992147 h 2739440"/>
              <a:gd name="connsiteX20" fmla="*/ 2093979 w 4243565"/>
              <a:gd name="connsiteY20" fmla="*/ 4 h 2739440"/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2302497 w 4243565"/>
              <a:gd name="connsiteY8" fmla="*/ 2593182 h 2739440"/>
              <a:gd name="connsiteX9" fmla="*/ 2286194 w 4243565"/>
              <a:gd name="connsiteY9" fmla="*/ 2601221 h 2739440"/>
              <a:gd name="connsiteX10" fmla="*/ 2105932 w 4243565"/>
              <a:gd name="connsiteY10" fmla="*/ 2644109 h 2739440"/>
              <a:gd name="connsiteX11" fmla="*/ 1924738 w 4243565"/>
              <a:gd name="connsiteY11" fmla="*/ 2579681 h 2739440"/>
              <a:gd name="connsiteX12" fmla="*/ 1908621 w 4243565"/>
              <a:gd name="connsiteY12" fmla="*/ 2568734 h 2739440"/>
              <a:gd name="connsiteX13" fmla="*/ 974306 w 4243565"/>
              <a:gd name="connsiteY13" fmla="*/ 2735384 h 2739440"/>
              <a:gd name="connsiteX14" fmla="*/ 0 w 4243565"/>
              <a:gd name="connsiteY14" fmla="*/ 2185234 h 2739440"/>
              <a:gd name="connsiteX15" fmla="*/ 974306 w 4243565"/>
              <a:gd name="connsiteY15" fmla="*/ 810330 h 2739440"/>
              <a:gd name="connsiteX16" fmla="*/ 1377086 w 4243565"/>
              <a:gd name="connsiteY16" fmla="*/ 1040421 h 2739440"/>
              <a:gd name="connsiteX17" fmla="*/ 1380158 w 4243565"/>
              <a:gd name="connsiteY17" fmla="*/ 1043423 h 2739440"/>
              <a:gd name="connsiteX18" fmla="*/ 1398748 w 4243565"/>
              <a:gd name="connsiteY18" fmla="*/ 992147 h 2739440"/>
              <a:gd name="connsiteX19" fmla="*/ 2093979 w 4243565"/>
              <a:gd name="connsiteY19" fmla="*/ 4 h 2739440"/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2302497 w 4243565"/>
              <a:gd name="connsiteY8" fmla="*/ 2593182 h 2739440"/>
              <a:gd name="connsiteX9" fmla="*/ 2286194 w 4243565"/>
              <a:gd name="connsiteY9" fmla="*/ 2601221 h 2739440"/>
              <a:gd name="connsiteX10" fmla="*/ 1924738 w 4243565"/>
              <a:gd name="connsiteY10" fmla="*/ 2579681 h 2739440"/>
              <a:gd name="connsiteX11" fmla="*/ 1908621 w 4243565"/>
              <a:gd name="connsiteY11" fmla="*/ 2568734 h 2739440"/>
              <a:gd name="connsiteX12" fmla="*/ 974306 w 4243565"/>
              <a:gd name="connsiteY12" fmla="*/ 2735384 h 2739440"/>
              <a:gd name="connsiteX13" fmla="*/ 0 w 4243565"/>
              <a:gd name="connsiteY13" fmla="*/ 2185234 h 2739440"/>
              <a:gd name="connsiteX14" fmla="*/ 974306 w 4243565"/>
              <a:gd name="connsiteY14" fmla="*/ 810330 h 2739440"/>
              <a:gd name="connsiteX15" fmla="*/ 1377086 w 4243565"/>
              <a:gd name="connsiteY15" fmla="*/ 1040421 h 2739440"/>
              <a:gd name="connsiteX16" fmla="*/ 1380158 w 4243565"/>
              <a:gd name="connsiteY16" fmla="*/ 1043423 h 2739440"/>
              <a:gd name="connsiteX17" fmla="*/ 1398748 w 4243565"/>
              <a:gd name="connsiteY17" fmla="*/ 992147 h 2739440"/>
              <a:gd name="connsiteX18" fmla="*/ 2093979 w 4243565"/>
              <a:gd name="connsiteY18" fmla="*/ 4 h 2739440"/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2302497 w 4243565"/>
              <a:gd name="connsiteY8" fmla="*/ 2593182 h 2739440"/>
              <a:gd name="connsiteX9" fmla="*/ 1924738 w 4243565"/>
              <a:gd name="connsiteY9" fmla="*/ 2579681 h 2739440"/>
              <a:gd name="connsiteX10" fmla="*/ 1908621 w 4243565"/>
              <a:gd name="connsiteY10" fmla="*/ 2568734 h 2739440"/>
              <a:gd name="connsiteX11" fmla="*/ 974306 w 4243565"/>
              <a:gd name="connsiteY11" fmla="*/ 2735384 h 2739440"/>
              <a:gd name="connsiteX12" fmla="*/ 0 w 4243565"/>
              <a:gd name="connsiteY12" fmla="*/ 2185234 h 2739440"/>
              <a:gd name="connsiteX13" fmla="*/ 974306 w 4243565"/>
              <a:gd name="connsiteY13" fmla="*/ 810330 h 2739440"/>
              <a:gd name="connsiteX14" fmla="*/ 1377086 w 4243565"/>
              <a:gd name="connsiteY14" fmla="*/ 1040421 h 2739440"/>
              <a:gd name="connsiteX15" fmla="*/ 1380158 w 4243565"/>
              <a:gd name="connsiteY15" fmla="*/ 1043423 h 2739440"/>
              <a:gd name="connsiteX16" fmla="*/ 1398748 w 4243565"/>
              <a:gd name="connsiteY16" fmla="*/ 992147 h 2739440"/>
              <a:gd name="connsiteX17" fmla="*/ 2093979 w 4243565"/>
              <a:gd name="connsiteY17" fmla="*/ 4 h 2739440"/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1924738 w 4243565"/>
              <a:gd name="connsiteY8" fmla="*/ 2579681 h 2739440"/>
              <a:gd name="connsiteX9" fmla="*/ 1908621 w 4243565"/>
              <a:gd name="connsiteY9" fmla="*/ 2568734 h 2739440"/>
              <a:gd name="connsiteX10" fmla="*/ 974306 w 4243565"/>
              <a:gd name="connsiteY10" fmla="*/ 2735384 h 2739440"/>
              <a:gd name="connsiteX11" fmla="*/ 0 w 4243565"/>
              <a:gd name="connsiteY11" fmla="*/ 2185234 h 2739440"/>
              <a:gd name="connsiteX12" fmla="*/ 974306 w 4243565"/>
              <a:gd name="connsiteY12" fmla="*/ 810330 h 2739440"/>
              <a:gd name="connsiteX13" fmla="*/ 1377086 w 4243565"/>
              <a:gd name="connsiteY13" fmla="*/ 1040421 h 2739440"/>
              <a:gd name="connsiteX14" fmla="*/ 1380158 w 4243565"/>
              <a:gd name="connsiteY14" fmla="*/ 1043423 h 2739440"/>
              <a:gd name="connsiteX15" fmla="*/ 1398748 w 4243565"/>
              <a:gd name="connsiteY15" fmla="*/ 992147 h 2739440"/>
              <a:gd name="connsiteX16" fmla="*/ 2093979 w 4243565"/>
              <a:gd name="connsiteY16" fmla="*/ 4 h 2739440"/>
              <a:gd name="connsiteX0" fmla="*/ 2093979 w 4243565"/>
              <a:gd name="connsiteY0" fmla="*/ 4 h 2735384"/>
              <a:gd name="connsiteX1" fmla="*/ 2743679 w 4243565"/>
              <a:gd name="connsiteY1" fmla="*/ 780175 h 2735384"/>
              <a:gd name="connsiteX2" fmla="*/ 2806777 w 4243565"/>
              <a:gd name="connsiteY2" fmla="*/ 943950 h 2735384"/>
              <a:gd name="connsiteX3" fmla="*/ 2809758 w 4243565"/>
              <a:gd name="connsiteY3" fmla="*/ 939964 h 2735384"/>
              <a:gd name="connsiteX4" fmla="*/ 3149729 w 4243565"/>
              <a:gd name="connsiteY4" fmla="*/ 763872 h 2735384"/>
              <a:gd name="connsiteX5" fmla="*/ 4243565 w 4243565"/>
              <a:gd name="connsiteY5" fmla="*/ 2353929 h 2735384"/>
              <a:gd name="connsiteX6" fmla="*/ 2384741 w 4243565"/>
              <a:gd name="connsiteY6" fmla="*/ 2641114 h 2735384"/>
              <a:gd name="connsiteX7" fmla="*/ 2314815 w 4243565"/>
              <a:gd name="connsiteY7" fmla="*/ 2634972 h 2735384"/>
              <a:gd name="connsiteX8" fmla="*/ 1924738 w 4243565"/>
              <a:gd name="connsiteY8" fmla="*/ 2579681 h 2735384"/>
              <a:gd name="connsiteX9" fmla="*/ 1908621 w 4243565"/>
              <a:gd name="connsiteY9" fmla="*/ 2568734 h 2735384"/>
              <a:gd name="connsiteX10" fmla="*/ 974306 w 4243565"/>
              <a:gd name="connsiteY10" fmla="*/ 2735384 h 2735384"/>
              <a:gd name="connsiteX11" fmla="*/ 0 w 4243565"/>
              <a:gd name="connsiteY11" fmla="*/ 2185234 h 2735384"/>
              <a:gd name="connsiteX12" fmla="*/ 974306 w 4243565"/>
              <a:gd name="connsiteY12" fmla="*/ 810330 h 2735384"/>
              <a:gd name="connsiteX13" fmla="*/ 1377086 w 4243565"/>
              <a:gd name="connsiteY13" fmla="*/ 1040421 h 2735384"/>
              <a:gd name="connsiteX14" fmla="*/ 1380158 w 4243565"/>
              <a:gd name="connsiteY14" fmla="*/ 1043423 h 2735384"/>
              <a:gd name="connsiteX15" fmla="*/ 1398748 w 4243565"/>
              <a:gd name="connsiteY15" fmla="*/ 992147 h 2735384"/>
              <a:gd name="connsiteX16" fmla="*/ 2093979 w 4243565"/>
              <a:gd name="connsiteY16" fmla="*/ 4 h 2735384"/>
              <a:gd name="connsiteX0" fmla="*/ 2093979 w 4243565"/>
              <a:gd name="connsiteY0" fmla="*/ 4 h 2735384"/>
              <a:gd name="connsiteX1" fmla="*/ 2743679 w 4243565"/>
              <a:gd name="connsiteY1" fmla="*/ 780175 h 2735384"/>
              <a:gd name="connsiteX2" fmla="*/ 2806777 w 4243565"/>
              <a:gd name="connsiteY2" fmla="*/ 943950 h 2735384"/>
              <a:gd name="connsiteX3" fmla="*/ 2809758 w 4243565"/>
              <a:gd name="connsiteY3" fmla="*/ 939964 h 2735384"/>
              <a:gd name="connsiteX4" fmla="*/ 3149729 w 4243565"/>
              <a:gd name="connsiteY4" fmla="*/ 763872 h 2735384"/>
              <a:gd name="connsiteX5" fmla="*/ 4243565 w 4243565"/>
              <a:gd name="connsiteY5" fmla="*/ 2353929 h 2735384"/>
              <a:gd name="connsiteX6" fmla="*/ 2384741 w 4243565"/>
              <a:gd name="connsiteY6" fmla="*/ 2641114 h 2735384"/>
              <a:gd name="connsiteX7" fmla="*/ 1924738 w 4243565"/>
              <a:gd name="connsiteY7" fmla="*/ 2579681 h 2735384"/>
              <a:gd name="connsiteX8" fmla="*/ 1908621 w 4243565"/>
              <a:gd name="connsiteY8" fmla="*/ 2568734 h 2735384"/>
              <a:gd name="connsiteX9" fmla="*/ 974306 w 4243565"/>
              <a:gd name="connsiteY9" fmla="*/ 2735384 h 2735384"/>
              <a:gd name="connsiteX10" fmla="*/ 0 w 4243565"/>
              <a:gd name="connsiteY10" fmla="*/ 2185234 h 2735384"/>
              <a:gd name="connsiteX11" fmla="*/ 974306 w 4243565"/>
              <a:gd name="connsiteY11" fmla="*/ 810330 h 2735384"/>
              <a:gd name="connsiteX12" fmla="*/ 1377086 w 4243565"/>
              <a:gd name="connsiteY12" fmla="*/ 1040421 h 2735384"/>
              <a:gd name="connsiteX13" fmla="*/ 1380158 w 4243565"/>
              <a:gd name="connsiteY13" fmla="*/ 1043423 h 2735384"/>
              <a:gd name="connsiteX14" fmla="*/ 1398748 w 4243565"/>
              <a:gd name="connsiteY14" fmla="*/ 992147 h 2735384"/>
              <a:gd name="connsiteX15" fmla="*/ 2093979 w 4243565"/>
              <a:gd name="connsiteY15" fmla="*/ 4 h 2735384"/>
              <a:gd name="connsiteX0" fmla="*/ 2093979 w 4243565"/>
              <a:gd name="connsiteY0" fmla="*/ 4 h 2735384"/>
              <a:gd name="connsiteX1" fmla="*/ 2743679 w 4243565"/>
              <a:gd name="connsiteY1" fmla="*/ 780175 h 2735384"/>
              <a:gd name="connsiteX2" fmla="*/ 2806777 w 4243565"/>
              <a:gd name="connsiteY2" fmla="*/ 943950 h 2735384"/>
              <a:gd name="connsiteX3" fmla="*/ 2809758 w 4243565"/>
              <a:gd name="connsiteY3" fmla="*/ 939964 h 2735384"/>
              <a:gd name="connsiteX4" fmla="*/ 3149729 w 4243565"/>
              <a:gd name="connsiteY4" fmla="*/ 763872 h 2735384"/>
              <a:gd name="connsiteX5" fmla="*/ 4243565 w 4243565"/>
              <a:gd name="connsiteY5" fmla="*/ 2353929 h 2735384"/>
              <a:gd name="connsiteX6" fmla="*/ 2384741 w 4243565"/>
              <a:gd name="connsiteY6" fmla="*/ 2641114 h 2735384"/>
              <a:gd name="connsiteX7" fmla="*/ 1924738 w 4243565"/>
              <a:gd name="connsiteY7" fmla="*/ 2579681 h 2735384"/>
              <a:gd name="connsiteX8" fmla="*/ 974306 w 4243565"/>
              <a:gd name="connsiteY8" fmla="*/ 2735384 h 2735384"/>
              <a:gd name="connsiteX9" fmla="*/ 0 w 4243565"/>
              <a:gd name="connsiteY9" fmla="*/ 2185234 h 2735384"/>
              <a:gd name="connsiteX10" fmla="*/ 974306 w 4243565"/>
              <a:gd name="connsiteY10" fmla="*/ 810330 h 2735384"/>
              <a:gd name="connsiteX11" fmla="*/ 1377086 w 4243565"/>
              <a:gd name="connsiteY11" fmla="*/ 1040421 h 2735384"/>
              <a:gd name="connsiteX12" fmla="*/ 1380158 w 4243565"/>
              <a:gd name="connsiteY12" fmla="*/ 1043423 h 2735384"/>
              <a:gd name="connsiteX13" fmla="*/ 1398748 w 4243565"/>
              <a:gd name="connsiteY13" fmla="*/ 992147 h 2735384"/>
              <a:gd name="connsiteX14" fmla="*/ 2093979 w 4243565"/>
              <a:gd name="connsiteY14" fmla="*/ 4 h 2735384"/>
              <a:gd name="connsiteX0" fmla="*/ 2093979 w 4243565"/>
              <a:gd name="connsiteY0" fmla="*/ 4 h 2761657"/>
              <a:gd name="connsiteX1" fmla="*/ 2743679 w 4243565"/>
              <a:gd name="connsiteY1" fmla="*/ 780175 h 2761657"/>
              <a:gd name="connsiteX2" fmla="*/ 2806777 w 4243565"/>
              <a:gd name="connsiteY2" fmla="*/ 943950 h 2761657"/>
              <a:gd name="connsiteX3" fmla="*/ 2809758 w 4243565"/>
              <a:gd name="connsiteY3" fmla="*/ 939964 h 2761657"/>
              <a:gd name="connsiteX4" fmla="*/ 3149729 w 4243565"/>
              <a:gd name="connsiteY4" fmla="*/ 763872 h 2761657"/>
              <a:gd name="connsiteX5" fmla="*/ 4243565 w 4243565"/>
              <a:gd name="connsiteY5" fmla="*/ 2353929 h 2761657"/>
              <a:gd name="connsiteX6" fmla="*/ 2384741 w 4243565"/>
              <a:gd name="connsiteY6" fmla="*/ 2641114 h 2761657"/>
              <a:gd name="connsiteX7" fmla="*/ 974306 w 4243565"/>
              <a:gd name="connsiteY7" fmla="*/ 2735384 h 2761657"/>
              <a:gd name="connsiteX8" fmla="*/ 0 w 4243565"/>
              <a:gd name="connsiteY8" fmla="*/ 2185234 h 2761657"/>
              <a:gd name="connsiteX9" fmla="*/ 974306 w 4243565"/>
              <a:gd name="connsiteY9" fmla="*/ 810330 h 2761657"/>
              <a:gd name="connsiteX10" fmla="*/ 1377086 w 4243565"/>
              <a:gd name="connsiteY10" fmla="*/ 1040421 h 2761657"/>
              <a:gd name="connsiteX11" fmla="*/ 1380158 w 4243565"/>
              <a:gd name="connsiteY11" fmla="*/ 1043423 h 2761657"/>
              <a:gd name="connsiteX12" fmla="*/ 1398748 w 4243565"/>
              <a:gd name="connsiteY12" fmla="*/ 992147 h 2761657"/>
              <a:gd name="connsiteX13" fmla="*/ 2093979 w 4243565"/>
              <a:gd name="connsiteY13" fmla="*/ 4 h 2761657"/>
              <a:gd name="connsiteX0" fmla="*/ 2093979 w 4313574"/>
              <a:gd name="connsiteY0" fmla="*/ 4 h 2740553"/>
              <a:gd name="connsiteX1" fmla="*/ 2743679 w 4313574"/>
              <a:gd name="connsiteY1" fmla="*/ 780175 h 2740553"/>
              <a:gd name="connsiteX2" fmla="*/ 2806777 w 4313574"/>
              <a:gd name="connsiteY2" fmla="*/ 943950 h 2740553"/>
              <a:gd name="connsiteX3" fmla="*/ 2809758 w 4313574"/>
              <a:gd name="connsiteY3" fmla="*/ 939964 h 2740553"/>
              <a:gd name="connsiteX4" fmla="*/ 3149729 w 4313574"/>
              <a:gd name="connsiteY4" fmla="*/ 763872 h 2740553"/>
              <a:gd name="connsiteX5" fmla="*/ 4243565 w 4313574"/>
              <a:gd name="connsiteY5" fmla="*/ 2353929 h 2740553"/>
              <a:gd name="connsiteX6" fmla="*/ 974306 w 4313574"/>
              <a:gd name="connsiteY6" fmla="*/ 2735384 h 2740553"/>
              <a:gd name="connsiteX7" fmla="*/ 0 w 4313574"/>
              <a:gd name="connsiteY7" fmla="*/ 2185234 h 2740553"/>
              <a:gd name="connsiteX8" fmla="*/ 974306 w 4313574"/>
              <a:gd name="connsiteY8" fmla="*/ 810330 h 2740553"/>
              <a:gd name="connsiteX9" fmla="*/ 1377086 w 4313574"/>
              <a:gd name="connsiteY9" fmla="*/ 1040421 h 2740553"/>
              <a:gd name="connsiteX10" fmla="*/ 1380158 w 4313574"/>
              <a:gd name="connsiteY10" fmla="*/ 1043423 h 2740553"/>
              <a:gd name="connsiteX11" fmla="*/ 1398748 w 4313574"/>
              <a:gd name="connsiteY11" fmla="*/ 992147 h 2740553"/>
              <a:gd name="connsiteX12" fmla="*/ 2093979 w 4313574"/>
              <a:gd name="connsiteY12" fmla="*/ 4 h 2740553"/>
              <a:gd name="connsiteX0" fmla="*/ 2093979 w 4281764"/>
              <a:gd name="connsiteY0" fmla="*/ 4 h 2786519"/>
              <a:gd name="connsiteX1" fmla="*/ 2743679 w 4281764"/>
              <a:gd name="connsiteY1" fmla="*/ 780175 h 2786519"/>
              <a:gd name="connsiteX2" fmla="*/ 2806777 w 4281764"/>
              <a:gd name="connsiteY2" fmla="*/ 943950 h 2786519"/>
              <a:gd name="connsiteX3" fmla="*/ 2809758 w 4281764"/>
              <a:gd name="connsiteY3" fmla="*/ 939964 h 2786519"/>
              <a:gd name="connsiteX4" fmla="*/ 3149729 w 4281764"/>
              <a:gd name="connsiteY4" fmla="*/ 763872 h 2786519"/>
              <a:gd name="connsiteX5" fmla="*/ 4213683 w 4281764"/>
              <a:gd name="connsiteY5" fmla="*/ 2539200 h 2786519"/>
              <a:gd name="connsiteX6" fmla="*/ 974306 w 4281764"/>
              <a:gd name="connsiteY6" fmla="*/ 2735384 h 2786519"/>
              <a:gd name="connsiteX7" fmla="*/ 0 w 4281764"/>
              <a:gd name="connsiteY7" fmla="*/ 2185234 h 2786519"/>
              <a:gd name="connsiteX8" fmla="*/ 974306 w 4281764"/>
              <a:gd name="connsiteY8" fmla="*/ 810330 h 2786519"/>
              <a:gd name="connsiteX9" fmla="*/ 1377086 w 4281764"/>
              <a:gd name="connsiteY9" fmla="*/ 1040421 h 2786519"/>
              <a:gd name="connsiteX10" fmla="*/ 1380158 w 4281764"/>
              <a:gd name="connsiteY10" fmla="*/ 1043423 h 2786519"/>
              <a:gd name="connsiteX11" fmla="*/ 1398748 w 4281764"/>
              <a:gd name="connsiteY11" fmla="*/ 992147 h 2786519"/>
              <a:gd name="connsiteX12" fmla="*/ 2093979 w 4281764"/>
              <a:gd name="connsiteY12" fmla="*/ 4 h 2786519"/>
              <a:gd name="connsiteX0" fmla="*/ 2093979 w 4243591"/>
              <a:gd name="connsiteY0" fmla="*/ 4 h 2750971"/>
              <a:gd name="connsiteX1" fmla="*/ 2743679 w 4243591"/>
              <a:gd name="connsiteY1" fmla="*/ 780175 h 2750971"/>
              <a:gd name="connsiteX2" fmla="*/ 2806777 w 4243591"/>
              <a:gd name="connsiteY2" fmla="*/ 943950 h 2750971"/>
              <a:gd name="connsiteX3" fmla="*/ 2809758 w 4243591"/>
              <a:gd name="connsiteY3" fmla="*/ 939964 h 2750971"/>
              <a:gd name="connsiteX4" fmla="*/ 3149729 w 4243591"/>
              <a:gd name="connsiteY4" fmla="*/ 763872 h 2750971"/>
              <a:gd name="connsiteX5" fmla="*/ 4213683 w 4243591"/>
              <a:gd name="connsiteY5" fmla="*/ 2539200 h 2750971"/>
              <a:gd name="connsiteX6" fmla="*/ 974306 w 4243591"/>
              <a:gd name="connsiteY6" fmla="*/ 2735384 h 2750971"/>
              <a:gd name="connsiteX7" fmla="*/ 0 w 4243591"/>
              <a:gd name="connsiteY7" fmla="*/ 2185234 h 2750971"/>
              <a:gd name="connsiteX8" fmla="*/ 974306 w 4243591"/>
              <a:gd name="connsiteY8" fmla="*/ 810330 h 2750971"/>
              <a:gd name="connsiteX9" fmla="*/ 1377086 w 4243591"/>
              <a:gd name="connsiteY9" fmla="*/ 1040421 h 2750971"/>
              <a:gd name="connsiteX10" fmla="*/ 1380158 w 4243591"/>
              <a:gd name="connsiteY10" fmla="*/ 1043423 h 2750971"/>
              <a:gd name="connsiteX11" fmla="*/ 1398748 w 4243591"/>
              <a:gd name="connsiteY11" fmla="*/ 992147 h 2750971"/>
              <a:gd name="connsiteX12" fmla="*/ 2093979 w 4243591"/>
              <a:gd name="connsiteY12" fmla="*/ 4 h 2750971"/>
              <a:gd name="connsiteX0" fmla="*/ 2093979 w 4310929"/>
              <a:gd name="connsiteY0" fmla="*/ 4 h 2781018"/>
              <a:gd name="connsiteX1" fmla="*/ 2743679 w 4310929"/>
              <a:gd name="connsiteY1" fmla="*/ 780175 h 2781018"/>
              <a:gd name="connsiteX2" fmla="*/ 2806777 w 4310929"/>
              <a:gd name="connsiteY2" fmla="*/ 943950 h 2781018"/>
              <a:gd name="connsiteX3" fmla="*/ 2809758 w 4310929"/>
              <a:gd name="connsiteY3" fmla="*/ 939964 h 2781018"/>
              <a:gd name="connsiteX4" fmla="*/ 3406717 w 4310929"/>
              <a:gd name="connsiteY4" fmla="*/ 877425 h 2781018"/>
              <a:gd name="connsiteX5" fmla="*/ 4213683 w 4310929"/>
              <a:gd name="connsiteY5" fmla="*/ 2539200 h 2781018"/>
              <a:gd name="connsiteX6" fmla="*/ 974306 w 4310929"/>
              <a:gd name="connsiteY6" fmla="*/ 2735384 h 2781018"/>
              <a:gd name="connsiteX7" fmla="*/ 0 w 4310929"/>
              <a:gd name="connsiteY7" fmla="*/ 2185234 h 2781018"/>
              <a:gd name="connsiteX8" fmla="*/ 974306 w 4310929"/>
              <a:gd name="connsiteY8" fmla="*/ 810330 h 2781018"/>
              <a:gd name="connsiteX9" fmla="*/ 1377086 w 4310929"/>
              <a:gd name="connsiteY9" fmla="*/ 1040421 h 2781018"/>
              <a:gd name="connsiteX10" fmla="*/ 1380158 w 4310929"/>
              <a:gd name="connsiteY10" fmla="*/ 1043423 h 2781018"/>
              <a:gd name="connsiteX11" fmla="*/ 1398748 w 4310929"/>
              <a:gd name="connsiteY11" fmla="*/ 992147 h 2781018"/>
              <a:gd name="connsiteX12" fmla="*/ 2093979 w 4310929"/>
              <a:gd name="connsiteY12" fmla="*/ 4 h 2781018"/>
              <a:gd name="connsiteX0" fmla="*/ 2093979 w 4310999"/>
              <a:gd name="connsiteY0" fmla="*/ 4 h 2781018"/>
              <a:gd name="connsiteX1" fmla="*/ 2743679 w 4310999"/>
              <a:gd name="connsiteY1" fmla="*/ 780175 h 2781018"/>
              <a:gd name="connsiteX2" fmla="*/ 2806777 w 4310999"/>
              <a:gd name="connsiteY2" fmla="*/ 943950 h 2781018"/>
              <a:gd name="connsiteX3" fmla="*/ 2803781 w 4310999"/>
              <a:gd name="connsiteY3" fmla="*/ 1011682 h 2781018"/>
              <a:gd name="connsiteX4" fmla="*/ 3406717 w 4310999"/>
              <a:gd name="connsiteY4" fmla="*/ 877425 h 2781018"/>
              <a:gd name="connsiteX5" fmla="*/ 4213683 w 4310999"/>
              <a:gd name="connsiteY5" fmla="*/ 2539200 h 2781018"/>
              <a:gd name="connsiteX6" fmla="*/ 974306 w 4310999"/>
              <a:gd name="connsiteY6" fmla="*/ 2735384 h 2781018"/>
              <a:gd name="connsiteX7" fmla="*/ 0 w 4310999"/>
              <a:gd name="connsiteY7" fmla="*/ 2185234 h 2781018"/>
              <a:gd name="connsiteX8" fmla="*/ 974306 w 4310999"/>
              <a:gd name="connsiteY8" fmla="*/ 810330 h 2781018"/>
              <a:gd name="connsiteX9" fmla="*/ 1377086 w 4310999"/>
              <a:gd name="connsiteY9" fmla="*/ 1040421 h 2781018"/>
              <a:gd name="connsiteX10" fmla="*/ 1380158 w 4310999"/>
              <a:gd name="connsiteY10" fmla="*/ 1043423 h 2781018"/>
              <a:gd name="connsiteX11" fmla="*/ 1398748 w 4310999"/>
              <a:gd name="connsiteY11" fmla="*/ 992147 h 2781018"/>
              <a:gd name="connsiteX12" fmla="*/ 2093979 w 4310999"/>
              <a:gd name="connsiteY12" fmla="*/ 4 h 2781018"/>
              <a:gd name="connsiteX0" fmla="*/ 1451326 w 3668346"/>
              <a:gd name="connsiteY0" fmla="*/ 4 h 2830442"/>
              <a:gd name="connsiteX1" fmla="*/ 2101026 w 3668346"/>
              <a:gd name="connsiteY1" fmla="*/ 780175 h 2830442"/>
              <a:gd name="connsiteX2" fmla="*/ 2164124 w 3668346"/>
              <a:gd name="connsiteY2" fmla="*/ 943950 h 2830442"/>
              <a:gd name="connsiteX3" fmla="*/ 2161128 w 3668346"/>
              <a:gd name="connsiteY3" fmla="*/ 1011682 h 2830442"/>
              <a:gd name="connsiteX4" fmla="*/ 2764064 w 3668346"/>
              <a:gd name="connsiteY4" fmla="*/ 877425 h 2830442"/>
              <a:gd name="connsiteX5" fmla="*/ 3571030 w 3668346"/>
              <a:gd name="connsiteY5" fmla="*/ 2539200 h 2830442"/>
              <a:gd name="connsiteX6" fmla="*/ 331653 w 3668346"/>
              <a:gd name="connsiteY6" fmla="*/ 2735384 h 2830442"/>
              <a:gd name="connsiteX7" fmla="*/ 106294 w 3668346"/>
              <a:gd name="connsiteY7" fmla="*/ 1509185 h 2830442"/>
              <a:gd name="connsiteX8" fmla="*/ 331653 w 3668346"/>
              <a:gd name="connsiteY8" fmla="*/ 810330 h 2830442"/>
              <a:gd name="connsiteX9" fmla="*/ 734433 w 3668346"/>
              <a:gd name="connsiteY9" fmla="*/ 1040421 h 2830442"/>
              <a:gd name="connsiteX10" fmla="*/ 737505 w 3668346"/>
              <a:gd name="connsiteY10" fmla="*/ 1043423 h 2830442"/>
              <a:gd name="connsiteX11" fmla="*/ 756095 w 3668346"/>
              <a:gd name="connsiteY11" fmla="*/ 992147 h 2830442"/>
              <a:gd name="connsiteX12" fmla="*/ 1451326 w 3668346"/>
              <a:gd name="connsiteY12" fmla="*/ 4 h 2830442"/>
              <a:gd name="connsiteX0" fmla="*/ 1461509 w 3678529"/>
              <a:gd name="connsiteY0" fmla="*/ 4 h 2830444"/>
              <a:gd name="connsiteX1" fmla="*/ 2111209 w 3678529"/>
              <a:gd name="connsiteY1" fmla="*/ 780175 h 2830444"/>
              <a:gd name="connsiteX2" fmla="*/ 2174307 w 3678529"/>
              <a:gd name="connsiteY2" fmla="*/ 943950 h 2830444"/>
              <a:gd name="connsiteX3" fmla="*/ 2171311 w 3678529"/>
              <a:gd name="connsiteY3" fmla="*/ 1011682 h 2830444"/>
              <a:gd name="connsiteX4" fmla="*/ 2774247 w 3678529"/>
              <a:gd name="connsiteY4" fmla="*/ 877425 h 2830444"/>
              <a:gd name="connsiteX5" fmla="*/ 3581213 w 3678529"/>
              <a:gd name="connsiteY5" fmla="*/ 2539200 h 2830444"/>
              <a:gd name="connsiteX6" fmla="*/ 341836 w 3678529"/>
              <a:gd name="connsiteY6" fmla="*/ 2735384 h 2830444"/>
              <a:gd name="connsiteX7" fmla="*/ 116477 w 3678529"/>
              <a:gd name="connsiteY7" fmla="*/ 1509185 h 2830444"/>
              <a:gd name="connsiteX8" fmla="*/ 341836 w 3678529"/>
              <a:gd name="connsiteY8" fmla="*/ 810330 h 2830444"/>
              <a:gd name="connsiteX9" fmla="*/ 744616 w 3678529"/>
              <a:gd name="connsiteY9" fmla="*/ 1040421 h 2830444"/>
              <a:gd name="connsiteX10" fmla="*/ 747688 w 3678529"/>
              <a:gd name="connsiteY10" fmla="*/ 1043423 h 2830444"/>
              <a:gd name="connsiteX11" fmla="*/ 766278 w 3678529"/>
              <a:gd name="connsiteY11" fmla="*/ 992147 h 2830444"/>
              <a:gd name="connsiteX12" fmla="*/ 1461509 w 3678529"/>
              <a:gd name="connsiteY12" fmla="*/ 4 h 2830444"/>
              <a:gd name="connsiteX0" fmla="*/ 1350436 w 3567456"/>
              <a:gd name="connsiteY0" fmla="*/ 4 h 3017719"/>
              <a:gd name="connsiteX1" fmla="*/ 2000136 w 3567456"/>
              <a:gd name="connsiteY1" fmla="*/ 780175 h 3017719"/>
              <a:gd name="connsiteX2" fmla="*/ 2063234 w 3567456"/>
              <a:gd name="connsiteY2" fmla="*/ 943950 h 3017719"/>
              <a:gd name="connsiteX3" fmla="*/ 2060238 w 3567456"/>
              <a:gd name="connsiteY3" fmla="*/ 1011682 h 3017719"/>
              <a:gd name="connsiteX4" fmla="*/ 2663174 w 3567456"/>
              <a:gd name="connsiteY4" fmla="*/ 877425 h 3017719"/>
              <a:gd name="connsiteX5" fmla="*/ 3470140 w 3567456"/>
              <a:gd name="connsiteY5" fmla="*/ 2539200 h 3017719"/>
              <a:gd name="connsiteX6" fmla="*/ 230763 w 3567456"/>
              <a:gd name="connsiteY6" fmla="*/ 2735384 h 3017719"/>
              <a:gd name="connsiteX7" fmla="*/ 5404 w 3567456"/>
              <a:gd name="connsiteY7" fmla="*/ 1509185 h 3017719"/>
              <a:gd name="connsiteX8" fmla="*/ 230763 w 3567456"/>
              <a:gd name="connsiteY8" fmla="*/ 810330 h 3017719"/>
              <a:gd name="connsiteX9" fmla="*/ 633543 w 3567456"/>
              <a:gd name="connsiteY9" fmla="*/ 1040421 h 3017719"/>
              <a:gd name="connsiteX10" fmla="*/ 636615 w 3567456"/>
              <a:gd name="connsiteY10" fmla="*/ 1043423 h 3017719"/>
              <a:gd name="connsiteX11" fmla="*/ 655205 w 3567456"/>
              <a:gd name="connsiteY11" fmla="*/ 992147 h 3017719"/>
              <a:gd name="connsiteX12" fmla="*/ 1350436 w 3567456"/>
              <a:gd name="connsiteY12" fmla="*/ 4 h 3017719"/>
              <a:gd name="connsiteX0" fmla="*/ 1357338 w 3574358"/>
              <a:gd name="connsiteY0" fmla="*/ 4 h 3044520"/>
              <a:gd name="connsiteX1" fmla="*/ 2007038 w 3574358"/>
              <a:gd name="connsiteY1" fmla="*/ 780175 h 3044520"/>
              <a:gd name="connsiteX2" fmla="*/ 2070136 w 3574358"/>
              <a:gd name="connsiteY2" fmla="*/ 943950 h 3044520"/>
              <a:gd name="connsiteX3" fmla="*/ 2067140 w 3574358"/>
              <a:gd name="connsiteY3" fmla="*/ 1011682 h 3044520"/>
              <a:gd name="connsiteX4" fmla="*/ 2670076 w 3574358"/>
              <a:gd name="connsiteY4" fmla="*/ 877425 h 3044520"/>
              <a:gd name="connsiteX5" fmla="*/ 3477042 w 3574358"/>
              <a:gd name="connsiteY5" fmla="*/ 2539200 h 3044520"/>
              <a:gd name="connsiteX6" fmla="*/ 237665 w 3574358"/>
              <a:gd name="connsiteY6" fmla="*/ 2735384 h 3044520"/>
              <a:gd name="connsiteX7" fmla="*/ 12306 w 3574358"/>
              <a:gd name="connsiteY7" fmla="*/ 1509185 h 3044520"/>
              <a:gd name="connsiteX8" fmla="*/ 237665 w 3574358"/>
              <a:gd name="connsiteY8" fmla="*/ 810330 h 3044520"/>
              <a:gd name="connsiteX9" fmla="*/ 640445 w 3574358"/>
              <a:gd name="connsiteY9" fmla="*/ 1040421 h 3044520"/>
              <a:gd name="connsiteX10" fmla="*/ 643517 w 3574358"/>
              <a:gd name="connsiteY10" fmla="*/ 1043423 h 3044520"/>
              <a:gd name="connsiteX11" fmla="*/ 662107 w 3574358"/>
              <a:gd name="connsiteY11" fmla="*/ 992147 h 3044520"/>
              <a:gd name="connsiteX12" fmla="*/ 1357338 w 3574358"/>
              <a:gd name="connsiteY12" fmla="*/ 4 h 3044520"/>
              <a:gd name="connsiteX0" fmla="*/ 1402704 w 3619724"/>
              <a:gd name="connsiteY0" fmla="*/ 4 h 3044520"/>
              <a:gd name="connsiteX1" fmla="*/ 2052404 w 3619724"/>
              <a:gd name="connsiteY1" fmla="*/ 780175 h 3044520"/>
              <a:gd name="connsiteX2" fmla="*/ 2115502 w 3619724"/>
              <a:gd name="connsiteY2" fmla="*/ 943950 h 3044520"/>
              <a:gd name="connsiteX3" fmla="*/ 2112506 w 3619724"/>
              <a:gd name="connsiteY3" fmla="*/ 1011682 h 3044520"/>
              <a:gd name="connsiteX4" fmla="*/ 2715442 w 3619724"/>
              <a:gd name="connsiteY4" fmla="*/ 877425 h 3044520"/>
              <a:gd name="connsiteX5" fmla="*/ 3522408 w 3619724"/>
              <a:gd name="connsiteY5" fmla="*/ 2539200 h 3044520"/>
              <a:gd name="connsiteX6" fmla="*/ 283031 w 3619724"/>
              <a:gd name="connsiteY6" fmla="*/ 2735384 h 3044520"/>
              <a:gd name="connsiteX7" fmla="*/ 57672 w 3619724"/>
              <a:gd name="connsiteY7" fmla="*/ 1509185 h 3044520"/>
              <a:gd name="connsiteX8" fmla="*/ 283031 w 3619724"/>
              <a:gd name="connsiteY8" fmla="*/ 810330 h 3044520"/>
              <a:gd name="connsiteX9" fmla="*/ 685811 w 3619724"/>
              <a:gd name="connsiteY9" fmla="*/ 1040421 h 3044520"/>
              <a:gd name="connsiteX10" fmla="*/ 688883 w 3619724"/>
              <a:gd name="connsiteY10" fmla="*/ 1043423 h 3044520"/>
              <a:gd name="connsiteX11" fmla="*/ 707473 w 3619724"/>
              <a:gd name="connsiteY11" fmla="*/ 992147 h 3044520"/>
              <a:gd name="connsiteX12" fmla="*/ 1402704 w 3619724"/>
              <a:gd name="connsiteY12" fmla="*/ 4 h 3044520"/>
              <a:gd name="connsiteX0" fmla="*/ 1375254 w 3592274"/>
              <a:gd name="connsiteY0" fmla="*/ 4 h 2881949"/>
              <a:gd name="connsiteX1" fmla="*/ 2024954 w 3592274"/>
              <a:gd name="connsiteY1" fmla="*/ 780175 h 2881949"/>
              <a:gd name="connsiteX2" fmla="*/ 2088052 w 3592274"/>
              <a:gd name="connsiteY2" fmla="*/ 943950 h 2881949"/>
              <a:gd name="connsiteX3" fmla="*/ 2085056 w 3592274"/>
              <a:gd name="connsiteY3" fmla="*/ 1011682 h 2881949"/>
              <a:gd name="connsiteX4" fmla="*/ 2687992 w 3592274"/>
              <a:gd name="connsiteY4" fmla="*/ 877425 h 2881949"/>
              <a:gd name="connsiteX5" fmla="*/ 3494958 w 3592274"/>
              <a:gd name="connsiteY5" fmla="*/ 2539200 h 2881949"/>
              <a:gd name="connsiteX6" fmla="*/ 255581 w 3592274"/>
              <a:gd name="connsiteY6" fmla="*/ 2735384 h 2881949"/>
              <a:gd name="connsiteX7" fmla="*/ 255581 w 3592274"/>
              <a:gd name="connsiteY7" fmla="*/ 810330 h 2881949"/>
              <a:gd name="connsiteX8" fmla="*/ 658361 w 3592274"/>
              <a:gd name="connsiteY8" fmla="*/ 1040421 h 2881949"/>
              <a:gd name="connsiteX9" fmla="*/ 661433 w 3592274"/>
              <a:gd name="connsiteY9" fmla="*/ 1043423 h 2881949"/>
              <a:gd name="connsiteX10" fmla="*/ 680023 w 3592274"/>
              <a:gd name="connsiteY10" fmla="*/ 992147 h 2881949"/>
              <a:gd name="connsiteX11" fmla="*/ 1375254 w 3592274"/>
              <a:gd name="connsiteY11" fmla="*/ 4 h 2881949"/>
              <a:gd name="connsiteX0" fmla="*/ 1398003 w 3616771"/>
              <a:gd name="connsiteY0" fmla="*/ 4 h 3017250"/>
              <a:gd name="connsiteX1" fmla="*/ 2047703 w 3616771"/>
              <a:gd name="connsiteY1" fmla="*/ 780175 h 3017250"/>
              <a:gd name="connsiteX2" fmla="*/ 2110801 w 3616771"/>
              <a:gd name="connsiteY2" fmla="*/ 943950 h 3017250"/>
              <a:gd name="connsiteX3" fmla="*/ 2107805 w 3616771"/>
              <a:gd name="connsiteY3" fmla="*/ 1011682 h 3017250"/>
              <a:gd name="connsiteX4" fmla="*/ 2710741 w 3616771"/>
              <a:gd name="connsiteY4" fmla="*/ 877425 h 3017250"/>
              <a:gd name="connsiteX5" fmla="*/ 3517707 w 3616771"/>
              <a:gd name="connsiteY5" fmla="*/ 2539200 h 3017250"/>
              <a:gd name="connsiteX6" fmla="*/ 248372 w 3616771"/>
              <a:gd name="connsiteY6" fmla="*/ 2904396 h 3017250"/>
              <a:gd name="connsiteX7" fmla="*/ 278330 w 3616771"/>
              <a:gd name="connsiteY7" fmla="*/ 810330 h 3017250"/>
              <a:gd name="connsiteX8" fmla="*/ 681110 w 3616771"/>
              <a:gd name="connsiteY8" fmla="*/ 1040421 h 3017250"/>
              <a:gd name="connsiteX9" fmla="*/ 684182 w 3616771"/>
              <a:gd name="connsiteY9" fmla="*/ 1043423 h 3017250"/>
              <a:gd name="connsiteX10" fmla="*/ 702772 w 3616771"/>
              <a:gd name="connsiteY10" fmla="*/ 992147 h 3017250"/>
              <a:gd name="connsiteX11" fmla="*/ 1398003 w 3616771"/>
              <a:gd name="connsiteY11" fmla="*/ 4 h 3017250"/>
              <a:gd name="connsiteX0" fmla="*/ 1298255 w 3517023"/>
              <a:gd name="connsiteY0" fmla="*/ 4 h 3234842"/>
              <a:gd name="connsiteX1" fmla="*/ 1947955 w 3517023"/>
              <a:gd name="connsiteY1" fmla="*/ 780175 h 3234842"/>
              <a:gd name="connsiteX2" fmla="*/ 2011053 w 3517023"/>
              <a:gd name="connsiteY2" fmla="*/ 943950 h 3234842"/>
              <a:gd name="connsiteX3" fmla="*/ 2008057 w 3517023"/>
              <a:gd name="connsiteY3" fmla="*/ 1011682 h 3234842"/>
              <a:gd name="connsiteX4" fmla="*/ 2610993 w 3517023"/>
              <a:gd name="connsiteY4" fmla="*/ 877425 h 3234842"/>
              <a:gd name="connsiteX5" fmla="*/ 3417959 w 3517023"/>
              <a:gd name="connsiteY5" fmla="*/ 2539200 h 3234842"/>
              <a:gd name="connsiteX6" fmla="*/ 148624 w 3517023"/>
              <a:gd name="connsiteY6" fmla="*/ 2904396 h 3234842"/>
              <a:gd name="connsiteX7" fmla="*/ 178582 w 3517023"/>
              <a:gd name="connsiteY7" fmla="*/ 810330 h 3234842"/>
              <a:gd name="connsiteX8" fmla="*/ 581362 w 3517023"/>
              <a:gd name="connsiteY8" fmla="*/ 1040421 h 3234842"/>
              <a:gd name="connsiteX9" fmla="*/ 584434 w 3517023"/>
              <a:gd name="connsiteY9" fmla="*/ 1043423 h 3234842"/>
              <a:gd name="connsiteX10" fmla="*/ 603024 w 3517023"/>
              <a:gd name="connsiteY10" fmla="*/ 992147 h 3234842"/>
              <a:gd name="connsiteX11" fmla="*/ 1298255 w 3517023"/>
              <a:gd name="connsiteY11" fmla="*/ 4 h 3234842"/>
              <a:gd name="connsiteX0" fmla="*/ 1333034 w 3554435"/>
              <a:gd name="connsiteY0" fmla="*/ 4 h 3083185"/>
              <a:gd name="connsiteX1" fmla="*/ 1982734 w 3554435"/>
              <a:gd name="connsiteY1" fmla="*/ 780175 h 3083185"/>
              <a:gd name="connsiteX2" fmla="*/ 2045832 w 3554435"/>
              <a:gd name="connsiteY2" fmla="*/ 943950 h 3083185"/>
              <a:gd name="connsiteX3" fmla="*/ 2042836 w 3554435"/>
              <a:gd name="connsiteY3" fmla="*/ 1011682 h 3083185"/>
              <a:gd name="connsiteX4" fmla="*/ 2645772 w 3554435"/>
              <a:gd name="connsiteY4" fmla="*/ 877425 h 3083185"/>
              <a:gd name="connsiteX5" fmla="*/ 3452738 w 3554435"/>
              <a:gd name="connsiteY5" fmla="*/ 2539200 h 3083185"/>
              <a:gd name="connsiteX6" fmla="*/ 138466 w 3554435"/>
              <a:gd name="connsiteY6" fmla="*/ 2711239 h 3083185"/>
              <a:gd name="connsiteX7" fmla="*/ 213361 w 3554435"/>
              <a:gd name="connsiteY7" fmla="*/ 810330 h 3083185"/>
              <a:gd name="connsiteX8" fmla="*/ 616141 w 3554435"/>
              <a:gd name="connsiteY8" fmla="*/ 1040421 h 3083185"/>
              <a:gd name="connsiteX9" fmla="*/ 619213 w 3554435"/>
              <a:gd name="connsiteY9" fmla="*/ 1043423 h 3083185"/>
              <a:gd name="connsiteX10" fmla="*/ 637803 w 3554435"/>
              <a:gd name="connsiteY10" fmla="*/ 992147 h 3083185"/>
              <a:gd name="connsiteX11" fmla="*/ 1333034 w 3554435"/>
              <a:gd name="connsiteY11" fmla="*/ 4 h 3083185"/>
              <a:gd name="connsiteX0" fmla="*/ 1329668 w 3551069"/>
              <a:gd name="connsiteY0" fmla="*/ 4 h 2891543"/>
              <a:gd name="connsiteX1" fmla="*/ 1979368 w 3551069"/>
              <a:gd name="connsiteY1" fmla="*/ 780175 h 2891543"/>
              <a:gd name="connsiteX2" fmla="*/ 2042466 w 3551069"/>
              <a:gd name="connsiteY2" fmla="*/ 943950 h 2891543"/>
              <a:gd name="connsiteX3" fmla="*/ 2039470 w 3551069"/>
              <a:gd name="connsiteY3" fmla="*/ 1011682 h 2891543"/>
              <a:gd name="connsiteX4" fmla="*/ 2642406 w 3551069"/>
              <a:gd name="connsiteY4" fmla="*/ 877425 h 2891543"/>
              <a:gd name="connsiteX5" fmla="*/ 3449372 w 3551069"/>
              <a:gd name="connsiteY5" fmla="*/ 2539200 h 2891543"/>
              <a:gd name="connsiteX6" fmla="*/ 135100 w 3551069"/>
              <a:gd name="connsiteY6" fmla="*/ 2711239 h 2891543"/>
              <a:gd name="connsiteX7" fmla="*/ 639567 w 3551069"/>
              <a:gd name="connsiteY7" fmla="*/ 436088 h 2891543"/>
              <a:gd name="connsiteX8" fmla="*/ 612775 w 3551069"/>
              <a:gd name="connsiteY8" fmla="*/ 1040421 h 2891543"/>
              <a:gd name="connsiteX9" fmla="*/ 615847 w 3551069"/>
              <a:gd name="connsiteY9" fmla="*/ 1043423 h 2891543"/>
              <a:gd name="connsiteX10" fmla="*/ 634437 w 3551069"/>
              <a:gd name="connsiteY10" fmla="*/ 992147 h 2891543"/>
              <a:gd name="connsiteX11" fmla="*/ 1329668 w 3551069"/>
              <a:gd name="connsiteY11" fmla="*/ 4 h 2891543"/>
              <a:gd name="connsiteX0" fmla="*/ 1334483 w 3555884"/>
              <a:gd name="connsiteY0" fmla="*/ 4 h 2847166"/>
              <a:gd name="connsiteX1" fmla="*/ 1984183 w 3555884"/>
              <a:gd name="connsiteY1" fmla="*/ 780175 h 2847166"/>
              <a:gd name="connsiteX2" fmla="*/ 2047281 w 3555884"/>
              <a:gd name="connsiteY2" fmla="*/ 943950 h 2847166"/>
              <a:gd name="connsiteX3" fmla="*/ 2044285 w 3555884"/>
              <a:gd name="connsiteY3" fmla="*/ 1011682 h 2847166"/>
              <a:gd name="connsiteX4" fmla="*/ 2647221 w 3555884"/>
              <a:gd name="connsiteY4" fmla="*/ 877425 h 2847166"/>
              <a:gd name="connsiteX5" fmla="*/ 3454187 w 3555884"/>
              <a:gd name="connsiteY5" fmla="*/ 2539200 h 2847166"/>
              <a:gd name="connsiteX6" fmla="*/ 139915 w 3555884"/>
              <a:gd name="connsiteY6" fmla="*/ 2711239 h 2847166"/>
              <a:gd name="connsiteX7" fmla="*/ 617590 w 3555884"/>
              <a:gd name="connsiteY7" fmla="*/ 1040421 h 2847166"/>
              <a:gd name="connsiteX8" fmla="*/ 620662 w 3555884"/>
              <a:gd name="connsiteY8" fmla="*/ 1043423 h 2847166"/>
              <a:gd name="connsiteX9" fmla="*/ 639252 w 3555884"/>
              <a:gd name="connsiteY9" fmla="*/ 992147 h 2847166"/>
              <a:gd name="connsiteX10" fmla="*/ 1334483 w 3555884"/>
              <a:gd name="connsiteY10" fmla="*/ 4 h 2847166"/>
              <a:gd name="connsiteX0" fmla="*/ 1334483 w 3555884"/>
              <a:gd name="connsiteY0" fmla="*/ 4 h 2847166"/>
              <a:gd name="connsiteX1" fmla="*/ 1984183 w 3555884"/>
              <a:gd name="connsiteY1" fmla="*/ 780175 h 2847166"/>
              <a:gd name="connsiteX2" fmla="*/ 2047281 w 3555884"/>
              <a:gd name="connsiteY2" fmla="*/ 943950 h 2847166"/>
              <a:gd name="connsiteX3" fmla="*/ 2044285 w 3555884"/>
              <a:gd name="connsiteY3" fmla="*/ 1011682 h 2847166"/>
              <a:gd name="connsiteX4" fmla="*/ 2647221 w 3555884"/>
              <a:gd name="connsiteY4" fmla="*/ 877425 h 2847166"/>
              <a:gd name="connsiteX5" fmla="*/ 3454187 w 3555884"/>
              <a:gd name="connsiteY5" fmla="*/ 2539200 h 2847166"/>
              <a:gd name="connsiteX6" fmla="*/ 139915 w 3555884"/>
              <a:gd name="connsiteY6" fmla="*/ 2711239 h 2847166"/>
              <a:gd name="connsiteX7" fmla="*/ 617590 w 3555884"/>
              <a:gd name="connsiteY7" fmla="*/ 1040421 h 2847166"/>
              <a:gd name="connsiteX8" fmla="*/ 620662 w 3555884"/>
              <a:gd name="connsiteY8" fmla="*/ 1043423 h 2847166"/>
              <a:gd name="connsiteX9" fmla="*/ 391922 w 3555884"/>
              <a:gd name="connsiteY9" fmla="*/ 919714 h 2847166"/>
              <a:gd name="connsiteX10" fmla="*/ 1334483 w 3555884"/>
              <a:gd name="connsiteY10" fmla="*/ 4 h 2847166"/>
              <a:gd name="connsiteX0" fmla="*/ 1334483 w 3555884"/>
              <a:gd name="connsiteY0" fmla="*/ 4 h 2847166"/>
              <a:gd name="connsiteX1" fmla="*/ 1984183 w 3555884"/>
              <a:gd name="connsiteY1" fmla="*/ 780175 h 2847166"/>
              <a:gd name="connsiteX2" fmla="*/ 2047281 w 3555884"/>
              <a:gd name="connsiteY2" fmla="*/ 943950 h 2847166"/>
              <a:gd name="connsiteX3" fmla="*/ 2044285 w 3555884"/>
              <a:gd name="connsiteY3" fmla="*/ 1011682 h 2847166"/>
              <a:gd name="connsiteX4" fmla="*/ 2647221 w 3555884"/>
              <a:gd name="connsiteY4" fmla="*/ 877425 h 2847166"/>
              <a:gd name="connsiteX5" fmla="*/ 3454187 w 3555884"/>
              <a:gd name="connsiteY5" fmla="*/ 2539200 h 2847166"/>
              <a:gd name="connsiteX6" fmla="*/ 139915 w 3555884"/>
              <a:gd name="connsiteY6" fmla="*/ 2711239 h 2847166"/>
              <a:gd name="connsiteX7" fmla="*/ 617590 w 3555884"/>
              <a:gd name="connsiteY7" fmla="*/ 1040421 h 2847166"/>
              <a:gd name="connsiteX8" fmla="*/ 112986 w 3555884"/>
              <a:gd name="connsiteY8" fmla="*/ 1067568 h 2847166"/>
              <a:gd name="connsiteX9" fmla="*/ 391922 w 3555884"/>
              <a:gd name="connsiteY9" fmla="*/ 919714 h 2847166"/>
              <a:gd name="connsiteX10" fmla="*/ 1334483 w 3555884"/>
              <a:gd name="connsiteY10" fmla="*/ 4 h 2847166"/>
              <a:gd name="connsiteX0" fmla="*/ 1334483 w 3555884"/>
              <a:gd name="connsiteY0" fmla="*/ 4 h 2847166"/>
              <a:gd name="connsiteX1" fmla="*/ 1984183 w 3555884"/>
              <a:gd name="connsiteY1" fmla="*/ 780175 h 2847166"/>
              <a:gd name="connsiteX2" fmla="*/ 2047281 w 3555884"/>
              <a:gd name="connsiteY2" fmla="*/ 943950 h 2847166"/>
              <a:gd name="connsiteX3" fmla="*/ 2044285 w 3555884"/>
              <a:gd name="connsiteY3" fmla="*/ 1011682 h 2847166"/>
              <a:gd name="connsiteX4" fmla="*/ 2647221 w 3555884"/>
              <a:gd name="connsiteY4" fmla="*/ 877425 h 2847166"/>
              <a:gd name="connsiteX5" fmla="*/ 3454187 w 3555884"/>
              <a:gd name="connsiteY5" fmla="*/ 2539200 h 2847166"/>
              <a:gd name="connsiteX6" fmla="*/ 139915 w 3555884"/>
              <a:gd name="connsiteY6" fmla="*/ 2711239 h 2847166"/>
              <a:gd name="connsiteX7" fmla="*/ 617590 w 3555884"/>
              <a:gd name="connsiteY7" fmla="*/ 1040421 h 2847166"/>
              <a:gd name="connsiteX8" fmla="*/ 391922 w 3555884"/>
              <a:gd name="connsiteY8" fmla="*/ 919714 h 2847166"/>
              <a:gd name="connsiteX9" fmla="*/ 1334483 w 3555884"/>
              <a:gd name="connsiteY9" fmla="*/ 4 h 2847166"/>
              <a:gd name="connsiteX0" fmla="*/ 1441879 w 3663280"/>
              <a:gd name="connsiteY0" fmla="*/ 4 h 2833039"/>
              <a:gd name="connsiteX1" fmla="*/ 2091579 w 3663280"/>
              <a:gd name="connsiteY1" fmla="*/ 780175 h 2833039"/>
              <a:gd name="connsiteX2" fmla="*/ 2154677 w 3663280"/>
              <a:gd name="connsiteY2" fmla="*/ 943950 h 2833039"/>
              <a:gd name="connsiteX3" fmla="*/ 2151681 w 3663280"/>
              <a:gd name="connsiteY3" fmla="*/ 1011682 h 2833039"/>
              <a:gd name="connsiteX4" fmla="*/ 2754617 w 3663280"/>
              <a:gd name="connsiteY4" fmla="*/ 877425 h 2833039"/>
              <a:gd name="connsiteX5" fmla="*/ 3561583 w 3663280"/>
              <a:gd name="connsiteY5" fmla="*/ 2539200 h 2833039"/>
              <a:gd name="connsiteX6" fmla="*/ 247311 w 3663280"/>
              <a:gd name="connsiteY6" fmla="*/ 2711239 h 2833039"/>
              <a:gd name="connsiteX7" fmla="*/ 295415 w 3663280"/>
              <a:gd name="connsiteY7" fmla="*/ 1233578 h 2833039"/>
              <a:gd name="connsiteX8" fmla="*/ 499318 w 3663280"/>
              <a:gd name="connsiteY8" fmla="*/ 919714 h 2833039"/>
              <a:gd name="connsiteX9" fmla="*/ 1441879 w 3663280"/>
              <a:gd name="connsiteY9" fmla="*/ 4 h 2833039"/>
              <a:gd name="connsiteX0" fmla="*/ 1447892 w 3669293"/>
              <a:gd name="connsiteY0" fmla="*/ 4 h 2833037"/>
              <a:gd name="connsiteX1" fmla="*/ 2097592 w 3669293"/>
              <a:gd name="connsiteY1" fmla="*/ 780175 h 2833037"/>
              <a:gd name="connsiteX2" fmla="*/ 2160690 w 3669293"/>
              <a:gd name="connsiteY2" fmla="*/ 943950 h 2833037"/>
              <a:gd name="connsiteX3" fmla="*/ 2157694 w 3669293"/>
              <a:gd name="connsiteY3" fmla="*/ 1011682 h 2833037"/>
              <a:gd name="connsiteX4" fmla="*/ 2760630 w 3669293"/>
              <a:gd name="connsiteY4" fmla="*/ 877425 h 2833037"/>
              <a:gd name="connsiteX5" fmla="*/ 3567596 w 3669293"/>
              <a:gd name="connsiteY5" fmla="*/ 2539200 h 2833037"/>
              <a:gd name="connsiteX6" fmla="*/ 253324 w 3669293"/>
              <a:gd name="connsiteY6" fmla="*/ 2711239 h 2833037"/>
              <a:gd name="connsiteX7" fmla="*/ 301428 w 3669293"/>
              <a:gd name="connsiteY7" fmla="*/ 1233578 h 2833037"/>
              <a:gd name="connsiteX8" fmla="*/ 505331 w 3669293"/>
              <a:gd name="connsiteY8" fmla="*/ 919714 h 2833037"/>
              <a:gd name="connsiteX9" fmla="*/ 1447892 w 3669293"/>
              <a:gd name="connsiteY9" fmla="*/ 4 h 2833037"/>
              <a:gd name="connsiteX0" fmla="*/ 1430379 w 3651780"/>
              <a:gd name="connsiteY0" fmla="*/ 4 h 2879948"/>
              <a:gd name="connsiteX1" fmla="*/ 2080079 w 3651780"/>
              <a:gd name="connsiteY1" fmla="*/ 780175 h 2879948"/>
              <a:gd name="connsiteX2" fmla="*/ 2143177 w 3651780"/>
              <a:gd name="connsiteY2" fmla="*/ 943950 h 2879948"/>
              <a:gd name="connsiteX3" fmla="*/ 2140181 w 3651780"/>
              <a:gd name="connsiteY3" fmla="*/ 1011682 h 2879948"/>
              <a:gd name="connsiteX4" fmla="*/ 2743117 w 3651780"/>
              <a:gd name="connsiteY4" fmla="*/ 877425 h 2879948"/>
              <a:gd name="connsiteX5" fmla="*/ 3550083 w 3651780"/>
              <a:gd name="connsiteY5" fmla="*/ 2539200 h 2879948"/>
              <a:gd name="connsiteX6" fmla="*/ 235811 w 3651780"/>
              <a:gd name="connsiteY6" fmla="*/ 2711239 h 2879948"/>
              <a:gd name="connsiteX7" fmla="*/ 335984 w 3651780"/>
              <a:gd name="connsiteY7" fmla="*/ 593746 h 2879948"/>
              <a:gd name="connsiteX8" fmla="*/ 487818 w 3651780"/>
              <a:gd name="connsiteY8" fmla="*/ 919714 h 2879948"/>
              <a:gd name="connsiteX9" fmla="*/ 1430379 w 3651780"/>
              <a:gd name="connsiteY9" fmla="*/ 4 h 2879948"/>
              <a:gd name="connsiteX0" fmla="*/ 1308984 w 3530385"/>
              <a:gd name="connsiteY0" fmla="*/ 4 h 3008163"/>
              <a:gd name="connsiteX1" fmla="*/ 1958684 w 3530385"/>
              <a:gd name="connsiteY1" fmla="*/ 780175 h 3008163"/>
              <a:gd name="connsiteX2" fmla="*/ 2021782 w 3530385"/>
              <a:gd name="connsiteY2" fmla="*/ 943950 h 3008163"/>
              <a:gd name="connsiteX3" fmla="*/ 2018786 w 3530385"/>
              <a:gd name="connsiteY3" fmla="*/ 1011682 h 3008163"/>
              <a:gd name="connsiteX4" fmla="*/ 2621722 w 3530385"/>
              <a:gd name="connsiteY4" fmla="*/ 877425 h 3008163"/>
              <a:gd name="connsiteX5" fmla="*/ 3428688 w 3530385"/>
              <a:gd name="connsiteY5" fmla="*/ 2539200 h 3008163"/>
              <a:gd name="connsiteX6" fmla="*/ 114416 w 3530385"/>
              <a:gd name="connsiteY6" fmla="*/ 2711239 h 3008163"/>
              <a:gd name="connsiteX7" fmla="*/ 214589 w 3530385"/>
              <a:gd name="connsiteY7" fmla="*/ 593746 h 3008163"/>
              <a:gd name="connsiteX8" fmla="*/ 366423 w 3530385"/>
              <a:gd name="connsiteY8" fmla="*/ 919714 h 3008163"/>
              <a:gd name="connsiteX9" fmla="*/ 1308984 w 3530385"/>
              <a:gd name="connsiteY9" fmla="*/ 4 h 3008163"/>
              <a:gd name="connsiteX0" fmla="*/ 1257052 w 3478453"/>
              <a:gd name="connsiteY0" fmla="*/ 4 h 3072420"/>
              <a:gd name="connsiteX1" fmla="*/ 1906752 w 3478453"/>
              <a:gd name="connsiteY1" fmla="*/ 780175 h 3072420"/>
              <a:gd name="connsiteX2" fmla="*/ 1969850 w 3478453"/>
              <a:gd name="connsiteY2" fmla="*/ 943950 h 3072420"/>
              <a:gd name="connsiteX3" fmla="*/ 1966854 w 3478453"/>
              <a:gd name="connsiteY3" fmla="*/ 1011682 h 3072420"/>
              <a:gd name="connsiteX4" fmla="*/ 2569790 w 3478453"/>
              <a:gd name="connsiteY4" fmla="*/ 877425 h 3072420"/>
              <a:gd name="connsiteX5" fmla="*/ 3376756 w 3478453"/>
              <a:gd name="connsiteY5" fmla="*/ 2539200 h 3072420"/>
              <a:gd name="connsiteX6" fmla="*/ 62484 w 3478453"/>
              <a:gd name="connsiteY6" fmla="*/ 2711239 h 3072420"/>
              <a:gd name="connsiteX7" fmla="*/ 162657 w 3478453"/>
              <a:gd name="connsiteY7" fmla="*/ 593746 h 3072420"/>
              <a:gd name="connsiteX8" fmla="*/ 314491 w 3478453"/>
              <a:gd name="connsiteY8" fmla="*/ 919714 h 3072420"/>
              <a:gd name="connsiteX9" fmla="*/ 1257052 w 3478453"/>
              <a:gd name="connsiteY9" fmla="*/ 4 h 3072420"/>
              <a:gd name="connsiteX0" fmla="*/ 1257052 w 3478453"/>
              <a:gd name="connsiteY0" fmla="*/ 225845 h 3298261"/>
              <a:gd name="connsiteX1" fmla="*/ 1906752 w 3478453"/>
              <a:gd name="connsiteY1" fmla="*/ 1006016 h 3298261"/>
              <a:gd name="connsiteX2" fmla="*/ 1969850 w 3478453"/>
              <a:gd name="connsiteY2" fmla="*/ 1169791 h 3298261"/>
              <a:gd name="connsiteX3" fmla="*/ 1966854 w 3478453"/>
              <a:gd name="connsiteY3" fmla="*/ 1237523 h 3298261"/>
              <a:gd name="connsiteX4" fmla="*/ 2569790 w 3478453"/>
              <a:gd name="connsiteY4" fmla="*/ 1103266 h 3298261"/>
              <a:gd name="connsiteX5" fmla="*/ 3376756 w 3478453"/>
              <a:gd name="connsiteY5" fmla="*/ 2765041 h 3298261"/>
              <a:gd name="connsiteX6" fmla="*/ 62484 w 3478453"/>
              <a:gd name="connsiteY6" fmla="*/ 2937080 h 3298261"/>
              <a:gd name="connsiteX7" fmla="*/ 162657 w 3478453"/>
              <a:gd name="connsiteY7" fmla="*/ 819587 h 3298261"/>
              <a:gd name="connsiteX8" fmla="*/ 457681 w 3478453"/>
              <a:gd name="connsiteY8" fmla="*/ 203915 h 3298261"/>
              <a:gd name="connsiteX9" fmla="*/ 1257052 w 3478453"/>
              <a:gd name="connsiteY9" fmla="*/ 225845 h 3298261"/>
              <a:gd name="connsiteX0" fmla="*/ 1366090 w 3587491"/>
              <a:gd name="connsiteY0" fmla="*/ 225847 h 3151125"/>
              <a:gd name="connsiteX1" fmla="*/ 2015790 w 3587491"/>
              <a:gd name="connsiteY1" fmla="*/ 1006018 h 3151125"/>
              <a:gd name="connsiteX2" fmla="*/ 2078888 w 3587491"/>
              <a:gd name="connsiteY2" fmla="*/ 1169793 h 3151125"/>
              <a:gd name="connsiteX3" fmla="*/ 2075892 w 3587491"/>
              <a:gd name="connsiteY3" fmla="*/ 1237525 h 3151125"/>
              <a:gd name="connsiteX4" fmla="*/ 2678828 w 3587491"/>
              <a:gd name="connsiteY4" fmla="*/ 1103268 h 3151125"/>
              <a:gd name="connsiteX5" fmla="*/ 3485794 w 3587491"/>
              <a:gd name="connsiteY5" fmla="*/ 2765043 h 3151125"/>
              <a:gd name="connsiteX6" fmla="*/ 171522 w 3587491"/>
              <a:gd name="connsiteY6" fmla="*/ 2937082 h 3151125"/>
              <a:gd name="connsiteX7" fmla="*/ 566719 w 3587491"/>
              <a:gd name="connsiteY7" fmla="*/ 203917 h 3151125"/>
              <a:gd name="connsiteX8" fmla="*/ 1366090 w 3587491"/>
              <a:gd name="connsiteY8" fmla="*/ 225847 h 3151125"/>
              <a:gd name="connsiteX0" fmla="*/ 1269573 w 3490974"/>
              <a:gd name="connsiteY0" fmla="*/ 225847 h 3290226"/>
              <a:gd name="connsiteX1" fmla="*/ 1919273 w 3490974"/>
              <a:gd name="connsiteY1" fmla="*/ 1006018 h 3290226"/>
              <a:gd name="connsiteX2" fmla="*/ 1982371 w 3490974"/>
              <a:gd name="connsiteY2" fmla="*/ 1169793 h 3290226"/>
              <a:gd name="connsiteX3" fmla="*/ 1979375 w 3490974"/>
              <a:gd name="connsiteY3" fmla="*/ 1237525 h 3290226"/>
              <a:gd name="connsiteX4" fmla="*/ 2582311 w 3490974"/>
              <a:gd name="connsiteY4" fmla="*/ 1103268 h 3290226"/>
              <a:gd name="connsiteX5" fmla="*/ 3389277 w 3490974"/>
              <a:gd name="connsiteY5" fmla="*/ 2765043 h 3290226"/>
              <a:gd name="connsiteX6" fmla="*/ 75005 w 3490974"/>
              <a:gd name="connsiteY6" fmla="*/ 2937082 h 3290226"/>
              <a:gd name="connsiteX7" fmla="*/ 470202 w 3490974"/>
              <a:gd name="connsiteY7" fmla="*/ 203917 h 3290226"/>
              <a:gd name="connsiteX8" fmla="*/ 1269573 w 3490974"/>
              <a:gd name="connsiteY8" fmla="*/ 225847 h 3290226"/>
              <a:gd name="connsiteX0" fmla="*/ 1269573 w 3490974"/>
              <a:gd name="connsiteY0" fmla="*/ 156160 h 3220541"/>
              <a:gd name="connsiteX1" fmla="*/ 1919273 w 3490974"/>
              <a:gd name="connsiteY1" fmla="*/ 936331 h 3220541"/>
              <a:gd name="connsiteX2" fmla="*/ 1982371 w 3490974"/>
              <a:gd name="connsiteY2" fmla="*/ 1100106 h 3220541"/>
              <a:gd name="connsiteX3" fmla="*/ 1979375 w 3490974"/>
              <a:gd name="connsiteY3" fmla="*/ 1167838 h 3220541"/>
              <a:gd name="connsiteX4" fmla="*/ 2582311 w 3490974"/>
              <a:gd name="connsiteY4" fmla="*/ 1033581 h 3220541"/>
              <a:gd name="connsiteX5" fmla="*/ 3389277 w 3490974"/>
              <a:gd name="connsiteY5" fmla="*/ 2695356 h 3220541"/>
              <a:gd name="connsiteX6" fmla="*/ 75005 w 3490974"/>
              <a:gd name="connsiteY6" fmla="*/ 2867395 h 3220541"/>
              <a:gd name="connsiteX7" fmla="*/ 470202 w 3490974"/>
              <a:gd name="connsiteY7" fmla="*/ 134230 h 3220541"/>
              <a:gd name="connsiteX8" fmla="*/ 1269573 w 3490974"/>
              <a:gd name="connsiteY8" fmla="*/ 156160 h 3220541"/>
              <a:gd name="connsiteX0" fmla="*/ 1326718 w 3548119"/>
              <a:gd name="connsiteY0" fmla="*/ 79802 h 2997070"/>
              <a:gd name="connsiteX1" fmla="*/ 1976418 w 3548119"/>
              <a:gd name="connsiteY1" fmla="*/ 859973 h 2997070"/>
              <a:gd name="connsiteX2" fmla="*/ 2039516 w 3548119"/>
              <a:gd name="connsiteY2" fmla="*/ 1023748 h 2997070"/>
              <a:gd name="connsiteX3" fmla="*/ 2036520 w 3548119"/>
              <a:gd name="connsiteY3" fmla="*/ 1091480 h 2997070"/>
              <a:gd name="connsiteX4" fmla="*/ 2639456 w 3548119"/>
              <a:gd name="connsiteY4" fmla="*/ 957223 h 2997070"/>
              <a:gd name="connsiteX5" fmla="*/ 3446422 w 3548119"/>
              <a:gd name="connsiteY5" fmla="*/ 2618998 h 2997070"/>
              <a:gd name="connsiteX6" fmla="*/ 132150 w 3548119"/>
              <a:gd name="connsiteY6" fmla="*/ 2791037 h 2997070"/>
              <a:gd name="connsiteX7" fmla="*/ 722607 w 3548119"/>
              <a:gd name="connsiteY7" fmla="*/ 166523 h 2997070"/>
              <a:gd name="connsiteX8" fmla="*/ 1326718 w 3548119"/>
              <a:gd name="connsiteY8" fmla="*/ 79802 h 2997070"/>
              <a:gd name="connsiteX0" fmla="*/ 1441051 w 3662452"/>
              <a:gd name="connsiteY0" fmla="*/ 79802 h 2997072"/>
              <a:gd name="connsiteX1" fmla="*/ 2090751 w 3662452"/>
              <a:gd name="connsiteY1" fmla="*/ 859973 h 2997072"/>
              <a:gd name="connsiteX2" fmla="*/ 2153849 w 3662452"/>
              <a:gd name="connsiteY2" fmla="*/ 1023748 h 2997072"/>
              <a:gd name="connsiteX3" fmla="*/ 2150853 w 3662452"/>
              <a:gd name="connsiteY3" fmla="*/ 1091480 h 2997072"/>
              <a:gd name="connsiteX4" fmla="*/ 2753789 w 3662452"/>
              <a:gd name="connsiteY4" fmla="*/ 957223 h 2997072"/>
              <a:gd name="connsiteX5" fmla="*/ 3560755 w 3662452"/>
              <a:gd name="connsiteY5" fmla="*/ 2618998 h 2997072"/>
              <a:gd name="connsiteX6" fmla="*/ 246483 w 3662452"/>
              <a:gd name="connsiteY6" fmla="*/ 2791037 h 2997072"/>
              <a:gd name="connsiteX7" fmla="*/ 836940 w 3662452"/>
              <a:gd name="connsiteY7" fmla="*/ 166523 h 2997072"/>
              <a:gd name="connsiteX8" fmla="*/ 1441051 w 3662452"/>
              <a:gd name="connsiteY8" fmla="*/ 79802 h 2997072"/>
              <a:gd name="connsiteX0" fmla="*/ 1408286 w 3629687"/>
              <a:gd name="connsiteY0" fmla="*/ 259605 h 3176873"/>
              <a:gd name="connsiteX1" fmla="*/ 2057986 w 3629687"/>
              <a:gd name="connsiteY1" fmla="*/ 1039776 h 3176873"/>
              <a:gd name="connsiteX2" fmla="*/ 2121084 w 3629687"/>
              <a:gd name="connsiteY2" fmla="*/ 1203551 h 3176873"/>
              <a:gd name="connsiteX3" fmla="*/ 2118088 w 3629687"/>
              <a:gd name="connsiteY3" fmla="*/ 1271283 h 3176873"/>
              <a:gd name="connsiteX4" fmla="*/ 2721024 w 3629687"/>
              <a:gd name="connsiteY4" fmla="*/ 1137026 h 3176873"/>
              <a:gd name="connsiteX5" fmla="*/ 3527990 w 3629687"/>
              <a:gd name="connsiteY5" fmla="*/ 2798801 h 3176873"/>
              <a:gd name="connsiteX6" fmla="*/ 213718 w 3629687"/>
              <a:gd name="connsiteY6" fmla="*/ 2970840 h 3176873"/>
              <a:gd name="connsiteX7" fmla="*/ 804175 w 3629687"/>
              <a:gd name="connsiteY7" fmla="*/ 346326 h 3176873"/>
              <a:gd name="connsiteX8" fmla="*/ 1408286 w 3629687"/>
              <a:gd name="connsiteY8" fmla="*/ 259605 h 3176873"/>
              <a:gd name="connsiteX0" fmla="*/ 1292762 w 3514163"/>
              <a:gd name="connsiteY0" fmla="*/ 259607 h 3289180"/>
              <a:gd name="connsiteX1" fmla="*/ 1942462 w 3514163"/>
              <a:gd name="connsiteY1" fmla="*/ 1039778 h 3289180"/>
              <a:gd name="connsiteX2" fmla="*/ 2005560 w 3514163"/>
              <a:gd name="connsiteY2" fmla="*/ 1203553 h 3289180"/>
              <a:gd name="connsiteX3" fmla="*/ 2002564 w 3514163"/>
              <a:gd name="connsiteY3" fmla="*/ 1271285 h 3289180"/>
              <a:gd name="connsiteX4" fmla="*/ 2605500 w 3514163"/>
              <a:gd name="connsiteY4" fmla="*/ 1137028 h 3289180"/>
              <a:gd name="connsiteX5" fmla="*/ 3412466 w 3514163"/>
              <a:gd name="connsiteY5" fmla="*/ 2798803 h 3289180"/>
              <a:gd name="connsiteX6" fmla="*/ 98194 w 3514163"/>
              <a:gd name="connsiteY6" fmla="*/ 2970842 h 3289180"/>
              <a:gd name="connsiteX7" fmla="*/ 688651 w 3514163"/>
              <a:gd name="connsiteY7" fmla="*/ 346328 h 3289180"/>
              <a:gd name="connsiteX8" fmla="*/ 1292762 w 3514163"/>
              <a:gd name="connsiteY8" fmla="*/ 259607 h 3289180"/>
              <a:gd name="connsiteX0" fmla="*/ 1640472 w 3458336"/>
              <a:gd name="connsiteY0" fmla="*/ 80324 h 3218545"/>
              <a:gd name="connsiteX1" fmla="*/ 1886635 w 3458336"/>
              <a:gd name="connsiteY1" fmla="*/ 969145 h 3218545"/>
              <a:gd name="connsiteX2" fmla="*/ 1949733 w 3458336"/>
              <a:gd name="connsiteY2" fmla="*/ 1132920 h 3218545"/>
              <a:gd name="connsiteX3" fmla="*/ 1946737 w 3458336"/>
              <a:gd name="connsiteY3" fmla="*/ 1200652 h 3218545"/>
              <a:gd name="connsiteX4" fmla="*/ 2549673 w 3458336"/>
              <a:gd name="connsiteY4" fmla="*/ 1066395 h 3218545"/>
              <a:gd name="connsiteX5" fmla="*/ 3356639 w 3458336"/>
              <a:gd name="connsiteY5" fmla="*/ 2728170 h 3218545"/>
              <a:gd name="connsiteX6" fmla="*/ 42367 w 3458336"/>
              <a:gd name="connsiteY6" fmla="*/ 2900209 h 3218545"/>
              <a:gd name="connsiteX7" fmla="*/ 632824 w 3458336"/>
              <a:gd name="connsiteY7" fmla="*/ 275695 h 3218545"/>
              <a:gd name="connsiteX8" fmla="*/ 1640472 w 3458336"/>
              <a:gd name="connsiteY8" fmla="*/ 80324 h 3218545"/>
              <a:gd name="connsiteX0" fmla="*/ 635354 w 3460866"/>
              <a:gd name="connsiteY0" fmla="*/ 70749 h 3013601"/>
              <a:gd name="connsiteX1" fmla="*/ 1889165 w 3460866"/>
              <a:gd name="connsiteY1" fmla="*/ 764199 h 3013601"/>
              <a:gd name="connsiteX2" fmla="*/ 1952263 w 3460866"/>
              <a:gd name="connsiteY2" fmla="*/ 927974 h 3013601"/>
              <a:gd name="connsiteX3" fmla="*/ 1949267 w 3460866"/>
              <a:gd name="connsiteY3" fmla="*/ 995706 h 3013601"/>
              <a:gd name="connsiteX4" fmla="*/ 2552203 w 3460866"/>
              <a:gd name="connsiteY4" fmla="*/ 861449 h 3013601"/>
              <a:gd name="connsiteX5" fmla="*/ 3359169 w 3460866"/>
              <a:gd name="connsiteY5" fmla="*/ 2523224 h 3013601"/>
              <a:gd name="connsiteX6" fmla="*/ 44897 w 3460866"/>
              <a:gd name="connsiteY6" fmla="*/ 2695263 h 3013601"/>
              <a:gd name="connsiteX7" fmla="*/ 635354 w 3460866"/>
              <a:gd name="connsiteY7" fmla="*/ 70749 h 3013601"/>
              <a:gd name="connsiteX0" fmla="*/ 635354 w 3460866"/>
              <a:gd name="connsiteY0" fmla="*/ 44253 h 2987103"/>
              <a:gd name="connsiteX1" fmla="*/ 1889165 w 3460866"/>
              <a:gd name="connsiteY1" fmla="*/ 737703 h 2987103"/>
              <a:gd name="connsiteX2" fmla="*/ 1952263 w 3460866"/>
              <a:gd name="connsiteY2" fmla="*/ 901478 h 2987103"/>
              <a:gd name="connsiteX3" fmla="*/ 1949267 w 3460866"/>
              <a:gd name="connsiteY3" fmla="*/ 969210 h 2987103"/>
              <a:gd name="connsiteX4" fmla="*/ 2552203 w 3460866"/>
              <a:gd name="connsiteY4" fmla="*/ 834953 h 2987103"/>
              <a:gd name="connsiteX5" fmla="*/ 3359169 w 3460866"/>
              <a:gd name="connsiteY5" fmla="*/ 2496728 h 2987103"/>
              <a:gd name="connsiteX6" fmla="*/ 44897 w 3460866"/>
              <a:gd name="connsiteY6" fmla="*/ 2668767 h 2987103"/>
              <a:gd name="connsiteX7" fmla="*/ 635354 w 3460866"/>
              <a:gd name="connsiteY7" fmla="*/ 44253 h 2987103"/>
              <a:gd name="connsiteX0" fmla="*/ 808753 w 3543144"/>
              <a:gd name="connsiteY0" fmla="*/ 57066 h 2654305"/>
              <a:gd name="connsiteX1" fmla="*/ 1971443 w 3543144"/>
              <a:gd name="connsiteY1" fmla="*/ 533215 h 2654305"/>
              <a:gd name="connsiteX2" fmla="*/ 2034541 w 3543144"/>
              <a:gd name="connsiteY2" fmla="*/ 696990 h 2654305"/>
              <a:gd name="connsiteX3" fmla="*/ 2031545 w 3543144"/>
              <a:gd name="connsiteY3" fmla="*/ 764722 h 2654305"/>
              <a:gd name="connsiteX4" fmla="*/ 2634481 w 3543144"/>
              <a:gd name="connsiteY4" fmla="*/ 630465 h 2654305"/>
              <a:gd name="connsiteX5" fmla="*/ 3441447 w 3543144"/>
              <a:gd name="connsiteY5" fmla="*/ 2292240 h 2654305"/>
              <a:gd name="connsiteX6" fmla="*/ 127175 w 3543144"/>
              <a:gd name="connsiteY6" fmla="*/ 2464279 h 2654305"/>
              <a:gd name="connsiteX7" fmla="*/ 808753 w 3543144"/>
              <a:gd name="connsiteY7" fmla="*/ 57066 h 2654305"/>
              <a:gd name="connsiteX0" fmla="*/ 712410 w 3446801"/>
              <a:gd name="connsiteY0" fmla="*/ 57066 h 2862960"/>
              <a:gd name="connsiteX1" fmla="*/ 1875100 w 3446801"/>
              <a:gd name="connsiteY1" fmla="*/ 533215 h 2862960"/>
              <a:gd name="connsiteX2" fmla="*/ 1938198 w 3446801"/>
              <a:gd name="connsiteY2" fmla="*/ 696990 h 2862960"/>
              <a:gd name="connsiteX3" fmla="*/ 1935202 w 3446801"/>
              <a:gd name="connsiteY3" fmla="*/ 764722 h 2862960"/>
              <a:gd name="connsiteX4" fmla="*/ 2538138 w 3446801"/>
              <a:gd name="connsiteY4" fmla="*/ 630465 h 2862960"/>
              <a:gd name="connsiteX5" fmla="*/ 3345104 w 3446801"/>
              <a:gd name="connsiteY5" fmla="*/ 2292240 h 2862960"/>
              <a:gd name="connsiteX6" fmla="*/ 30832 w 3446801"/>
              <a:gd name="connsiteY6" fmla="*/ 2464279 h 2862960"/>
              <a:gd name="connsiteX7" fmla="*/ 712410 w 3446801"/>
              <a:gd name="connsiteY7" fmla="*/ 57066 h 2862960"/>
              <a:gd name="connsiteX0" fmla="*/ 721627 w 3456018"/>
              <a:gd name="connsiteY0" fmla="*/ 92452 h 2898346"/>
              <a:gd name="connsiteX1" fmla="*/ 1884317 w 3456018"/>
              <a:gd name="connsiteY1" fmla="*/ 568601 h 2898346"/>
              <a:gd name="connsiteX2" fmla="*/ 1947415 w 3456018"/>
              <a:gd name="connsiteY2" fmla="*/ 732376 h 2898346"/>
              <a:gd name="connsiteX3" fmla="*/ 1944419 w 3456018"/>
              <a:gd name="connsiteY3" fmla="*/ 800108 h 2898346"/>
              <a:gd name="connsiteX4" fmla="*/ 2547355 w 3456018"/>
              <a:gd name="connsiteY4" fmla="*/ 665851 h 2898346"/>
              <a:gd name="connsiteX5" fmla="*/ 3354321 w 3456018"/>
              <a:gd name="connsiteY5" fmla="*/ 2327626 h 2898346"/>
              <a:gd name="connsiteX6" fmla="*/ 40049 w 3456018"/>
              <a:gd name="connsiteY6" fmla="*/ 2499665 h 2898346"/>
              <a:gd name="connsiteX7" fmla="*/ 721627 w 3456018"/>
              <a:gd name="connsiteY7" fmla="*/ 92452 h 2898346"/>
              <a:gd name="connsiteX0" fmla="*/ 721627 w 3456016"/>
              <a:gd name="connsiteY0" fmla="*/ 63659 h 2869553"/>
              <a:gd name="connsiteX1" fmla="*/ 1947415 w 3456016"/>
              <a:gd name="connsiteY1" fmla="*/ 703583 h 2869553"/>
              <a:gd name="connsiteX2" fmla="*/ 1944419 w 3456016"/>
              <a:gd name="connsiteY2" fmla="*/ 771315 h 2869553"/>
              <a:gd name="connsiteX3" fmla="*/ 2547355 w 3456016"/>
              <a:gd name="connsiteY3" fmla="*/ 637058 h 2869553"/>
              <a:gd name="connsiteX4" fmla="*/ 3354321 w 3456016"/>
              <a:gd name="connsiteY4" fmla="*/ 2298833 h 2869553"/>
              <a:gd name="connsiteX5" fmla="*/ 40049 w 3456016"/>
              <a:gd name="connsiteY5" fmla="*/ 2470872 h 2869553"/>
              <a:gd name="connsiteX6" fmla="*/ 721627 w 3456016"/>
              <a:gd name="connsiteY6" fmla="*/ 63659 h 2869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56016" h="2869553">
                <a:moveTo>
                  <a:pt x="721627" y="63659"/>
                </a:moveTo>
                <a:cubicBezTo>
                  <a:pt x="1039521" y="-230889"/>
                  <a:pt x="1743616" y="585640"/>
                  <a:pt x="1947415" y="703583"/>
                </a:cubicBezTo>
                <a:lnTo>
                  <a:pt x="1944419" y="771315"/>
                </a:lnTo>
                <a:cubicBezTo>
                  <a:pt x="2052106" y="637555"/>
                  <a:pt x="2312371" y="382472"/>
                  <a:pt x="2547355" y="637058"/>
                </a:cubicBezTo>
                <a:cubicBezTo>
                  <a:pt x="2782339" y="891644"/>
                  <a:pt x="3772205" y="1993197"/>
                  <a:pt x="3354321" y="2298833"/>
                </a:cubicBezTo>
                <a:cubicBezTo>
                  <a:pt x="2936437" y="2604469"/>
                  <a:pt x="205466" y="3314221"/>
                  <a:pt x="40049" y="2470872"/>
                </a:cubicBezTo>
                <a:cubicBezTo>
                  <a:pt x="-125368" y="1627523"/>
                  <a:pt x="245023" y="397576"/>
                  <a:pt x="721627" y="63659"/>
                </a:cubicBezTo>
                <a:close/>
              </a:path>
            </a:pathLst>
          </a:custGeom>
          <a:solidFill>
            <a:srgbClr val="FFC000"/>
          </a:solidFill>
          <a:ln w="63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D69C0BEA-E2F7-FE20-2626-E5DC2F66EC72}"/>
              </a:ext>
            </a:extLst>
          </p:cNvPr>
          <p:cNvSpPr/>
          <p:nvPr/>
        </p:nvSpPr>
        <p:spPr>
          <a:xfrm>
            <a:off x="3602442" y="2737303"/>
            <a:ext cx="1827555" cy="1462808"/>
          </a:xfrm>
          <a:custGeom>
            <a:avLst/>
            <a:gdLst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2302497 w 4243565"/>
              <a:gd name="connsiteY8" fmla="*/ 2593182 h 2739440"/>
              <a:gd name="connsiteX9" fmla="*/ 2286194 w 4243565"/>
              <a:gd name="connsiteY9" fmla="*/ 2601221 h 2739440"/>
              <a:gd name="connsiteX10" fmla="*/ 2105932 w 4243565"/>
              <a:gd name="connsiteY10" fmla="*/ 2644109 h 2739440"/>
              <a:gd name="connsiteX11" fmla="*/ 1924738 w 4243565"/>
              <a:gd name="connsiteY11" fmla="*/ 2579681 h 2739440"/>
              <a:gd name="connsiteX12" fmla="*/ 1908621 w 4243565"/>
              <a:gd name="connsiteY12" fmla="*/ 2568734 h 2739440"/>
              <a:gd name="connsiteX13" fmla="*/ 1874289 w 4243565"/>
              <a:gd name="connsiteY13" fmla="*/ 2596297 h 2739440"/>
              <a:gd name="connsiteX14" fmla="*/ 974306 w 4243565"/>
              <a:gd name="connsiteY14" fmla="*/ 2735384 h 2739440"/>
              <a:gd name="connsiteX15" fmla="*/ 0 w 4243565"/>
              <a:gd name="connsiteY15" fmla="*/ 2185234 h 2739440"/>
              <a:gd name="connsiteX16" fmla="*/ 974306 w 4243565"/>
              <a:gd name="connsiteY16" fmla="*/ 810330 h 2739440"/>
              <a:gd name="connsiteX17" fmla="*/ 1377086 w 4243565"/>
              <a:gd name="connsiteY17" fmla="*/ 1040421 h 2739440"/>
              <a:gd name="connsiteX18" fmla="*/ 1380158 w 4243565"/>
              <a:gd name="connsiteY18" fmla="*/ 1043423 h 2739440"/>
              <a:gd name="connsiteX19" fmla="*/ 1398748 w 4243565"/>
              <a:gd name="connsiteY19" fmla="*/ 992147 h 2739440"/>
              <a:gd name="connsiteX20" fmla="*/ 2093979 w 4243565"/>
              <a:gd name="connsiteY20" fmla="*/ 4 h 2739440"/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2302497 w 4243565"/>
              <a:gd name="connsiteY8" fmla="*/ 2593182 h 2739440"/>
              <a:gd name="connsiteX9" fmla="*/ 2286194 w 4243565"/>
              <a:gd name="connsiteY9" fmla="*/ 2601221 h 2739440"/>
              <a:gd name="connsiteX10" fmla="*/ 2105932 w 4243565"/>
              <a:gd name="connsiteY10" fmla="*/ 2644109 h 2739440"/>
              <a:gd name="connsiteX11" fmla="*/ 1924738 w 4243565"/>
              <a:gd name="connsiteY11" fmla="*/ 2579681 h 2739440"/>
              <a:gd name="connsiteX12" fmla="*/ 1908621 w 4243565"/>
              <a:gd name="connsiteY12" fmla="*/ 2568734 h 2739440"/>
              <a:gd name="connsiteX13" fmla="*/ 974306 w 4243565"/>
              <a:gd name="connsiteY13" fmla="*/ 2735384 h 2739440"/>
              <a:gd name="connsiteX14" fmla="*/ 0 w 4243565"/>
              <a:gd name="connsiteY14" fmla="*/ 2185234 h 2739440"/>
              <a:gd name="connsiteX15" fmla="*/ 974306 w 4243565"/>
              <a:gd name="connsiteY15" fmla="*/ 810330 h 2739440"/>
              <a:gd name="connsiteX16" fmla="*/ 1377086 w 4243565"/>
              <a:gd name="connsiteY16" fmla="*/ 1040421 h 2739440"/>
              <a:gd name="connsiteX17" fmla="*/ 1380158 w 4243565"/>
              <a:gd name="connsiteY17" fmla="*/ 1043423 h 2739440"/>
              <a:gd name="connsiteX18" fmla="*/ 1398748 w 4243565"/>
              <a:gd name="connsiteY18" fmla="*/ 992147 h 2739440"/>
              <a:gd name="connsiteX19" fmla="*/ 2093979 w 4243565"/>
              <a:gd name="connsiteY19" fmla="*/ 4 h 2739440"/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2302497 w 4243565"/>
              <a:gd name="connsiteY8" fmla="*/ 2593182 h 2739440"/>
              <a:gd name="connsiteX9" fmla="*/ 2286194 w 4243565"/>
              <a:gd name="connsiteY9" fmla="*/ 2601221 h 2739440"/>
              <a:gd name="connsiteX10" fmla="*/ 1924738 w 4243565"/>
              <a:gd name="connsiteY10" fmla="*/ 2579681 h 2739440"/>
              <a:gd name="connsiteX11" fmla="*/ 1908621 w 4243565"/>
              <a:gd name="connsiteY11" fmla="*/ 2568734 h 2739440"/>
              <a:gd name="connsiteX12" fmla="*/ 974306 w 4243565"/>
              <a:gd name="connsiteY12" fmla="*/ 2735384 h 2739440"/>
              <a:gd name="connsiteX13" fmla="*/ 0 w 4243565"/>
              <a:gd name="connsiteY13" fmla="*/ 2185234 h 2739440"/>
              <a:gd name="connsiteX14" fmla="*/ 974306 w 4243565"/>
              <a:gd name="connsiteY14" fmla="*/ 810330 h 2739440"/>
              <a:gd name="connsiteX15" fmla="*/ 1377086 w 4243565"/>
              <a:gd name="connsiteY15" fmla="*/ 1040421 h 2739440"/>
              <a:gd name="connsiteX16" fmla="*/ 1380158 w 4243565"/>
              <a:gd name="connsiteY16" fmla="*/ 1043423 h 2739440"/>
              <a:gd name="connsiteX17" fmla="*/ 1398748 w 4243565"/>
              <a:gd name="connsiteY17" fmla="*/ 992147 h 2739440"/>
              <a:gd name="connsiteX18" fmla="*/ 2093979 w 4243565"/>
              <a:gd name="connsiteY18" fmla="*/ 4 h 2739440"/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2302497 w 4243565"/>
              <a:gd name="connsiteY8" fmla="*/ 2593182 h 2739440"/>
              <a:gd name="connsiteX9" fmla="*/ 1924738 w 4243565"/>
              <a:gd name="connsiteY9" fmla="*/ 2579681 h 2739440"/>
              <a:gd name="connsiteX10" fmla="*/ 1908621 w 4243565"/>
              <a:gd name="connsiteY10" fmla="*/ 2568734 h 2739440"/>
              <a:gd name="connsiteX11" fmla="*/ 974306 w 4243565"/>
              <a:gd name="connsiteY11" fmla="*/ 2735384 h 2739440"/>
              <a:gd name="connsiteX12" fmla="*/ 0 w 4243565"/>
              <a:gd name="connsiteY12" fmla="*/ 2185234 h 2739440"/>
              <a:gd name="connsiteX13" fmla="*/ 974306 w 4243565"/>
              <a:gd name="connsiteY13" fmla="*/ 810330 h 2739440"/>
              <a:gd name="connsiteX14" fmla="*/ 1377086 w 4243565"/>
              <a:gd name="connsiteY14" fmla="*/ 1040421 h 2739440"/>
              <a:gd name="connsiteX15" fmla="*/ 1380158 w 4243565"/>
              <a:gd name="connsiteY15" fmla="*/ 1043423 h 2739440"/>
              <a:gd name="connsiteX16" fmla="*/ 1398748 w 4243565"/>
              <a:gd name="connsiteY16" fmla="*/ 992147 h 2739440"/>
              <a:gd name="connsiteX17" fmla="*/ 2093979 w 4243565"/>
              <a:gd name="connsiteY17" fmla="*/ 4 h 2739440"/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1924738 w 4243565"/>
              <a:gd name="connsiteY8" fmla="*/ 2579681 h 2739440"/>
              <a:gd name="connsiteX9" fmla="*/ 1908621 w 4243565"/>
              <a:gd name="connsiteY9" fmla="*/ 2568734 h 2739440"/>
              <a:gd name="connsiteX10" fmla="*/ 974306 w 4243565"/>
              <a:gd name="connsiteY10" fmla="*/ 2735384 h 2739440"/>
              <a:gd name="connsiteX11" fmla="*/ 0 w 4243565"/>
              <a:gd name="connsiteY11" fmla="*/ 2185234 h 2739440"/>
              <a:gd name="connsiteX12" fmla="*/ 974306 w 4243565"/>
              <a:gd name="connsiteY12" fmla="*/ 810330 h 2739440"/>
              <a:gd name="connsiteX13" fmla="*/ 1377086 w 4243565"/>
              <a:gd name="connsiteY13" fmla="*/ 1040421 h 2739440"/>
              <a:gd name="connsiteX14" fmla="*/ 1380158 w 4243565"/>
              <a:gd name="connsiteY14" fmla="*/ 1043423 h 2739440"/>
              <a:gd name="connsiteX15" fmla="*/ 1398748 w 4243565"/>
              <a:gd name="connsiteY15" fmla="*/ 992147 h 2739440"/>
              <a:gd name="connsiteX16" fmla="*/ 2093979 w 4243565"/>
              <a:gd name="connsiteY16" fmla="*/ 4 h 2739440"/>
              <a:gd name="connsiteX0" fmla="*/ 2093979 w 4243565"/>
              <a:gd name="connsiteY0" fmla="*/ 4 h 2735384"/>
              <a:gd name="connsiteX1" fmla="*/ 2743679 w 4243565"/>
              <a:gd name="connsiteY1" fmla="*/ 780175 h 2735384"/>
              <a:gd name="connsiteX2" fmla="*/ 2806777 w 4243565"/>
              <a:gd name="connsiteY2" fmla="*/ 943950 h 2735384"/>
              <a:gd name="connsiteX3" fmla="*/ 2809758 w 4243565"/>
              <a:gd name="connsiteY3" fmla="*/ 939964 h 2735384"/>
              <a:gd name="connsiteX4" fmla="*/ 3149729 w 4243565"/>
              <a:gd name="connsiteY4" fmla="*/ 763872 h 2735384"/>
              <a:gd name="connsiteX5" fmla="*/ 4243565 w 4243565"/>
              <a:gd name="connsiteY5" fmla="*/ 2353929 h 2735384"/>
              <a:gd name="connsiteX6" fmla="*/ 2384741 w 4243565"/>
              <a:gd name="connsiteY6" fmla="*/ 2641114 h 2735384"/>
              <a:gd name="connsiteX7" fmla="*/ 2314815 w 4243565"/>
              <a:gd name="connsiteY7" fmla="*/ 2634972 h 2735384"/>
              <a:gd name="connsiteX8" fmla="*/ 1924738 w 4243565"/>
              <a:gd name="connsiteY8" fmla="*/ 2579681 h 2735384"/>
              <a:gd name="connsiteX9" fmla="*/ 1908621 w 4243565"/>
              <a:gd name="connsiteY9" fmla="*/ 2568734 h 2735384"/>
              <a:gd name="connsiteX10" fmla="*/ 974306 w 4243565"/>
              <a:gd name="connsiteY10" fmla="*/ 2735384 h 2735384"/>
              <a:gd name="connsiteX11" fmla="*/ 0 w 4243565"/>
              <a:gd name="connsiteY11" fmla="*/ 2185234 h 2735384"/>
              <a:gd name="connsiteX12" fmla="*/ 974306 w 4243565"/>
              <a:gd name="connsiteY12" fmla="*/ 810330 h 2735384"/>
              <a:gd name="connsiteX13" fmla="*/ 1377086 w 4243565"/>
              <a:gd name="connsiteY13" fmla="*/ 1040421 h 2735384"/>
              <a:gd name="connsiteX14" fmla="*/ 1380158 w 4243565"/>
              <a:gd name="connsiteY14" fmla="*/ 1043423 h 2735384"/>
              <a:gd name="connsiteX15" fmla="*/ 1398748 w 4243565"/>
              <a:gd name="connsiteY15" fmla="*/ 992147 h 2735384"/>
              <a:gd name="connsiteX16" fmla="*/ 2093979 w 4243565"/>
              <a:gd name="connsiteY16" fmla="*/ 4 h 2735384"/>
              <a:gd name="connsiteX0" fmla="*/ 2093979 w 4243565"/>
              <a:gd name="connsiteY0" fmla="*/ 4 h 2735384"/>
              <a:gd name="connsiteX1" fmla="*/ 2743679 w 4243565"/>
              <a:gd name="connsiteY1" fmla="*/ 780175 h 2735384"/>
              <a:gd name="connsiteX2" fmla="*/ 2806777 w 4243565"/>
              <a:gd name="connsiteY2" fmla="*/ 943950 h 2735384"/>
              <a:gd name="connsiteX3" fmla="*/ 2809758 w 4243565"/>
              <a:gd name="connsiteY3" fmla="*/ 939964 h 2735384"/>
              <a:gd name="connsiteX4" fmla="*/ 3149729 w 4243565"/>
              <a:gd name="connsiteY4" fmla="*/ 763872 h 2735384"/>
              <a:gd name="connsiteX5" fmla="*/ 4243565 w 4243565"/>
              <a:gd name="connsiteY5" fmla="*/ 2353929 h 2735384"/>
              <a:gd name="connsiteX6" fmla="*/ 2384741 w 4243565"/>
              <a:gd name="connsiteY6" fmla="*/ 2641114 h 2735384"/>
              <a:gd name="connsiteX7" fmla="*/ 1924738 w 4243565"/>
              <a:gd name="connsiteY7" fmla="*/ 2579681 h 2735384"/>
              <a:gd name="connsiteX8" fmla="*/ 1908621 w 4243565"/>
              <a:gd name="connsiteY8" fmla="*/ 2568734 h 2735384"/>
              <a:gd name="connsiteX9" fmla="*/ 974306 w 4243565"/>
              <a:gd name="connsiteY9" fmla="*/ 2735384 h 2735384"/>
              <a:gd name="connsiteX10" fmla="*/ 0 w 4243565"/>
              <a:gd name="connsiteY10" fmla="*/ 2185234 h 2735384"/>
              <a:gd name="connsiteX11" fmla="*/ 974306 w 4243565"/>
              <a:gd name="connsiteY11" fmla="*/ 810330 h 2735384"/>
              <a:gd name="connsiteX12" fmla="*/ 1377086 w 4243565"/>
              <a:gd name="connsiteY12" fmla="*/ 1040421 h 2735384"/>
              <a:gd name="connsiteX13" fmla="*/ 1380158 w 4243565"/>
              <a:gd name="connsiteY13" fmla="*/ 1043423 h 2735384"/>
              <a:gd name="connsiteX14" fmla="*/ 1398748 w 4243565"/>
              <a:gd name="connsiteY14" fmla="*/ 992147 h 2735384"/>
              <a:gd name="connsiteX15" fmla="*/ 2093979 w 4243565"/>
              <a:gd name="connsiteY15" fmla="*/ 4 h 2735384"/>
              <a:gd name="connsiteX0" fmla="*/ 2093979 w 4243565"/>
              <a:gd name="connsiteY0" fmla="*/ 4 h 2735384"/>
              <a:gd name="connsiteX1" fmla="*/ 2743679 w 4243565"/>
              <a:gd name="connsiteY1" fmla="*/ 780175 h 2735384"/>
              <a:gd name="connsiteX2" fmla="*/ 2806777 w 4243565"/>
              <a:gd name="connsiteY2" fmla="*/ 943950 h 2735384"/>
              <a:gd name="connsiteX3" fmla="*/ 2809758 w 4243565"/>
              <a:gd name="connsiteY3" fmla="*/ 939964 h 2735384"/>
              <a:gd name="connsiteX4" fmla="*/ 3149729 w 4243565"/>
              <a:gd name="connsiteY4" fmla="*/ 763872 h 2735384"/>
              <a:gd name="connsiteX5" fmla="*/ 4243565 w 4243565"/>
              <a:gd name="connsiteY5" fmla="*/ 2353929 h 2735384"/>
              <a:gd name="connsiteX6" fmla="*/ 2384741 w 4243565"/>
              <a:gd name="connsiteY6" fmla="*/ 2641114 h 2735384"/>
              <a:gd name="connsiteX7" fmla="*/ 1924738 w 4243565"/>
              <a:gd name="connsiteY7" fmla="*/ 2579681 h 2735384"/>
              <a:gd name="connsiteX8" fmla="*/ 974306 w 4243565"/>
              <a:gd name="connsiteY8" fmla="*/ 2735384 h 2735384"/>
              <a:gd name="connsiteX9" fmla="*/ 0 w 4243565"/>
              <a:gd name="connsiteY9" fmla="*/ 2185234 h 2735384"/>
              <a:gd name="connsiteX10" fmla="*/ 974306 w 4243565"/>
              <a:gd name="connsiteY10" fmla="*/ 810330 h 2735384"/>
              <a:gd name="connsiteX11" fmla="*/ 1377086 w 4243565"/>
              <a:gd name="connsiteY11" fmla="*/ 1040421 h 2735384"/>
              <a:gd name="connsiteX12" fmla="*/ 1380158 w 4243565"/>
              <a:gd name="connsiteY12" fmla="*/ 1043423 h 2735384"/>
              <a:gd name="connsiteX13" fmla="*/ 1398748 w 4243565"/>
              <a:gd name="connsiteY13" fmla="*/ 992147 h 2735384"/>
              <a:gd name="connsiteX14" fmla="*/ 2093979 w 4243565"/>
              <a:gd name="connsiteY14" fmla="*/ 4 h 2735384"/>
              <a:gd name="connsiteX0" fmla="*/ 2093979 w 4243565"/>
              <a:gd name="connsiteY0" fmla="*/ 4 h 2761657"/>
              <a:gd name="connsiteX1" fmla="*/ 2743679 w 4243565"/>
              <a:gd name="connsiteY1" fmla="*/ 780175 h 2761657"/>
              <a:gd name="connsiteX2" fmla="*/ 2806777 w 4243565"/>
              <a:gd name="connsiteY2" fmla="*/ 943950 h 2761657"/>
              <a:gd name="connsiteX3" fmla="*/ 2809758 w 4243565"/>
              <a:gd name="connsiteY3" fmla="*/ 939964 h 2761657"/>
              <a:gd name="connsiteX4" fmla="*/ 3149729 w 4243565"/>
              <a:gd name="connsiteY4" fmla="*/ 763872 h 2761657"/>
              <a:gd name="connsiteX5" fmla="*/ 4243565 w 4243565"/>
              <a:gd name="connsiteY5" fmla="*/ 2353929 h 2761657"/>
              <a:gd name="connsiteX6" fmla="*/ 2384741 w 4243565"/>
              <a:gd name="connsiteY6" fmla="*/ 2641114 h 2761657"/>
              <a:gd name="connsiteX7" fmla="*/ 974306 w 4243565"/>
              <a:gd name="connsiteY7" fmla="*/ 2735384 h 2761657"/>
              <a:gd name="connsiteX8" fmla="*/ 0 w 4243565"/>
              <a:gd name="connsiteY8" fmla="*/ 2185234 h 2761657"/>
              <a:gd name="connsiteX9" fmla="*/ 974306 w 4243565"/>
              <a:gd name="connsiteY9" fmla="*/ 810330 h 2761657"/>
              <a:gd name="connsiteX10" fmla="*/ 1377086 w 4243565"/>
              <a:gd name="connsiteY10" fmla="*/ 1040421 h 2761657"/>
              <a:gd name="connsiteX11" fmla="*/ 1380158 w 4243565"/>
              <a:gd name="connsiteY11" fmla="*/ 1043423 h 2761657"/>
              <a:gd name="connsiteX12" fmla="*/ 1398748 w 4243565"/>
              <a:gd name="connsiteY12" fmla="*/ 992147 h 2761657"/>
              <a:gd name="connsiteX13" fmla="*/ 2093979 w 4243565"/>
              <a:gd name="connsiteY13" fmla="*/ 4 h 2761657"/>
              <a:gd name="connsiteX0" fmla="*/ 2093979 w 4313574"/>
              <a:gd name="connsiteY0" fmla="*/ 4 h 2740553"/>
              <a:gd name="connsiteX1" fmla="*/ 2743679 w 4313574"/>
              <a:gd name="connsiteY1" fmla="*/ 780175 h 2740553"/>
              <a:gd name="connsiteX2" fmla="*/ 2806777 w 4313574"/>
              <a:gd name="connsiteY2" fmla="*/ 943950 h 2740553"/>
              <a:gd name="connsiteX3" fmla="*/ 2809758 w 4313574"/>
              <a:gd name="connsiteY3" fmla="*/ 939964 h 2740553"/>
              <a:gd name="connsiteX4" fmla="*/ 3149729 w 4313574"/>
              <a:gd name="connsiteY4" fmla="*/ 763872 h 2740553"/>
              <a:gd name="connsiteX5" fmla="*/ 4243565 w 4313574"/>
              <a:gd name="connsiteY5" fmla="*/ 2353929 h 2740553"/>
              <a:gd name="connsiteX6" fmla="*/ 974306 w 4313574"/>
              <a:gd name="connsiteY6" fmla="*/ 2735384 h 2740553"/>
              <a:gd name="connsiteX7" fmla="*/ 0 w 4313574"/>
              <a:gd name="connsiteY7" fmla="*/ 2185234 h 2740553"/>
              <a:gd name="connsiteX8" fmla="*/ 974306 w 4313574"/>
              <a:gd name="connsiteY8" fmla="*/ 810330 h 2740553"/>
              <a:gd name="connsiteX9" fmla="*/ 1377086 w 4313574"/>
              <a:gd name="connsiteY9" fmla="*/ 1040421 h 2740553"/>
              <a:gd name="connsiteX10" fmla="*/ 1380158 w 4313574"/>
              <a:gd name="connsiteY10" fmla="*/ 1043423 h 2740553"/>
              <a:gd name="connsiteX11" fmla="*/ 1398748 w 4313574"/>
              <a:gd name="connsiteY11" fmla="*/ 992147 h 2740553"/>
              <a:gd name="connsiteX12" fmla="*/ 2093979 w 4313574"/>
              <a:gd name="connsiteY12" fmla="*/ 4 h 2740553"/>
              <a:gd name="connsiteX0" fmla="*/ 2093979 w 4281764"/>
              <a:gd name="connsiteY0" fmla="*/ 4 h 2786519"/>
              <a:gd name="connsiteX1" fmla="*/ 2743679 w 4281764"/>
              <a:gd name="connsiteY1" fmla="*/ 780175 h 2786519"/>
              <a:gd name="connsiteX2" fmla="*/ 2806777 w 4281764"/>
              <a:gd name="connsiteY2" fmla="*/ 943950 h 2786519"/>
              <a:gd name="connsiteX3" fmla="*/ 2809758 w 4281764"/>
              <a:gd name="connsiteY3" fmla="*/ 939964 h 2786519"/>
              <a:gd name="connsiteX4" fmla="*/ 3149729 w 4281764"/>
              <a:gd name="connsiteY4" fmla="*/ 763872 h 2786519"/>
              <a:gd name="connsiteX5" fmla="*/ 4213683 w 4281764"/>
              <a:gd name="connsiteY5" fmla="*/ 2539200 h 2786519"/>
              <a:gd name="connsiteX6" fmla="*/ 974306 w 4281764"/>
              <a:gd name="connsiteY6" fmla="*/ 2735384 h 2786519"/>
              <a:gd name="connsiteX7" fmla="*/ 0 w 4281764"/>
              <a:gd name="connsiteY7" fmla="*/ 2185234 h 2786519"/>
              <a:gd name="connsiteX8" fmla="*/ 974306 w 4281764"/>
              <a:gd name="connsiteY8" fmla="*/ 810330 h 2786519"/>
              <a:gd name="connsiteX9" fmla="*/ 1377086 w 4281764"/>
              <a:gd name="connsiteY9" fmla="*/ 1040421 h 2786519"/>
              <a:gd name="connsiteX10" fmla="*/ 1380158 w 4281764"/>
              <a:gd name="connsiteY10" fmla="*/ 1043423 h 2786519"/>
              <a:gd name="connsiteX11" fmla="*/ 1398748 w 4281764"/>
              <a:gd name="connsiteY11" fmla="*/ 992147 h 2786519"/>
              <a:gd name="connsiteX12" fmla="*/ 2093979 w 4281764"/>
              <a:gd name="connsiteY12" fmla="*/ 4 h 2786519"/>
              <a:gd name="connsiteX0" fmla="*/ 2093979 w 4243591"/>
              <a:gd name="connsiteY0" fmla="*/ 4 h 2750971"/>
              <a:gd name="connsiteX1" fmla="*/ 2743679 w 4243591"/>
              <a:gd name="connsiteY1" fmla="*/ 780175 h 2750971"/>
              <a:gd name="connsiteX2" fmla="*/ 2806777 w 4243591"/>
              <a:gd name="connsiteY2" fmla="*/ 943950 h 2750971"/>
              <a:gd name="connsiteX3" fmla="*/ 2809758 w 4243591"/>
              <a:gd name="connsiteY3" fmla="*/ 939964 h 2750971"/>
              <a:gd name="connsiteX4" fmla="*/ 3149729 w 4243591"/>
              <a:gd name="connsiteY4" fmla="*/ 763872 h 2750971"/>
              <a:gd name="connsiteX5" fmla="*/ 4213683 w 4243591"/>
              <a:gd name="connsiteY5" fmla="*/ 2539200 h 2750971"/>
              <a:gd name="connsiteX6" fmla="*/ 974306 w 4243591"/>
              <a:gd name="connsiteY6" fmla="*/ 2735384 h 2750971"/>
              <a:gd name="connsiteX7" fmla="*/ 0 w 4243591"/>
              <a:gd name="connsiteY7" fmla="*/ 2185234 h 2750971"/>
              <a:gd name="connsiteX8" fmla="*/ 974306 w 4243591"/>
              <a:gd name="connsiteY8" fmla="*/ 810330 h 2750971"/>
              <a:gd name="connsiteX9" fmla="*/ 1377086 w 4243591"/>
              <a:gd name="connsiteY9" fmla="*/ 1040421 h 2750971"/>
              <a:gd name="connsiteX10" fmla="*/ 1380158 w 4243591"/>
              <a:gd name="connsiteY10" fmla="*/ 1043423 h 2750971"/>
              <a:gd name="connsiteX11" fmla="*/ 1398748 w 4243591"/>
              <a:gd name="connsiteY11" fmla="*/ 992147 h 2750971"/>
              <a:gd name="connsiteX12" fmla="*/ 2093979 w 4243591"/>
              <a:gd name="connsiteY12" fmla="*/ 4 h 2750971"/>
              <a:gd name="connsiteX0" fmla="*/ 2093979 w 4310929"/>
              <a:gd name="connsiteY0" fmla="*/ 4 h 2781018"/>
              <a:gd name="connsiteX1" fmla="*/ 2743679 w 4310929"/>
              <a:gd name="connsiteY1" fmla="*/ 780175 h 2781018"/>
              <a:gd name="connsiteX2" fmla="*/ 2806777 w 4310929"/>
              <a:gd name="connsiteY2" fmla="*/ 943950 h 2781018"/>
              <a:gd name="connsiteX3" fmla="*/ 2809758 w 4310929"/>
              <a:gd name="connsiteY3" fmla="*/ 939964 h 2781018"/>
              <a:gd name="connsiteX4" fmla="*/ 3406717 w 4310929"/>
              <a:gd name="connsiteY4" fmla="*/ 877425 h 2781018"/>
              <a:gd name="connsiteX5" fmla="*/ 4213683 w 4310929"/>
              <a:gd name="connsiteY5" fmla="*/ 2539200 h 2781018"/>
              <a:gd name="connsiteX6" fmla="*/ 974306 w 4310929"/>
              <a:gd name="connsiteY6" fmla="*/ 2735384 h 2781018"/>
              <a:gd name="connsiteX7" fmla="*/ 0 w 4310929"/>
              <a:gd name="connsiteY7" fmla="*/ 2185234 h 2781018"/>
              <a:gd name="connsiteX8" fmla="*/ 974306 w 4310929"/>
              <a:gd name="connsiteY8" fmla="*/ 810330 h 2781018"/>
              <a:gd name="connsiteX9" fmla="*/ 1377086 w 4310929"/>
              <a:gd name="connsiteY9" fmla="*/ 1040421 h 2781018"/>
              <a:gd name="connsiteX10" fmla="*/ 1380158 w 4310929"/>
              <a:gd name="connsiteY10" fmla="*/ 1043423 h 2781018"/>
              <a:gd name="connsiteX11" fmla="*/ 1398748 w 4310929"/>
              <a:gd name="connsiteY11" fmla="*/ 992147 h 2781018"/>
              <a:gd name="connsiteX12" fmla="*/ 2093979 w 4310929"/>
              <a:gd name="connsiteY12" fmla="*/ 4 h 2781018"/>
              <a:gd name="connsiteX0" fmla="*/ 2093979 w 4310999"/>
              <a:gd name="connsiteY0" fmla="*/ 4 h 2781018"/>
              <a:gd name="connsiteX1" fmla="*/ 2743679 w 4310999"/>
              <a:gd name="connsiteY1" fmla="*/ 780175 h 2781018"/>
              <a:gd name="connsiteX2" fmla="*/ 2806777 w 4310999"/>
              <a:gd name="connsiteY2" fmla="*/ 943950 h 2781018"/>
              <a:gd name="connsiteX3" fmla="*/ 2803781 w 4310999"/>
              <a:gd name="connsiteY3" fmla="*/ 1011682 h 2781018"/>
              <a:gd name="connsiteX4" fmla="*/ 3406717 w 4310999"/>
              <a:gd name="connsiteY4" fmla="*/ 877425 h 2781018"/>
              <a:gd name="connsiteX5" fmla="*/ 4213683 w 4310999"/>
              <a:gd name="connsiteY5" fmla="*/ 2539200 h 2781018"/>
              <a:gd name="connsiteX6" fmla="*/ 974306 w 4310999"/>
              <a:gd name="connsiteY6" fmla="*/ 2735384 h 2781018"/>
              <a:gd name="connsiteX7" fmla="*/ 0 w 4310999"/>
              <a:gd name="connsiteY7" fmla="*/ 2185234 h 2781018"/>
              <a:gd name="connsiteX8" fmla="*/ 974306 w 4310999"/>
              <a:gd name="connsiteY8" fmla="*/ 810330 h 2781018"/>
              <a:gd name="connsiteX9" fmla="*/ 1377086 w 4310999"/>
              <a:gd name="connsiteY9" fmla="*/ 1040421 h 2781018"/>
              <a:gd name="connsiteX10" fmla="*/ 1380158 w 4310999"/>
              <a:gd name="connsiteY10" fmla="*/ 1043423 h 2781018"/>
              <a:gd name="connsiteX11" fmla="*/ 1398748 w 4310999"/>
              <a:gd name="connsiteY11" fmla="*/ 992147 h 2781018"/>
              <a:gd name="connsiteX12" fmla="*/ 2093979 w 4310999"/>
              <a:gd name="connsiteY12" fmla="*/ 4 h 278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10999" h="2781018">
                <a:moveTo>
                  <a:pt x="2093979" y="4"/>
                </a:moveTo>
                <a:cubicBezTo>
                  <a:pt x="2268322" y="1538"/>
                  <a:pt x="2553965" y="355229"/>
                  <a:pt x="2743679" y="780175"/>
                </a:cubicBezTo>
                <a:lnTo>
                  <a:pt x="2806777" y="943950"/>
                </a:lnTo>
                <a:lnTo>
                  <a:pt x="2803781" y="1011682"/>
                </a:lnTo>
                <a:cubicBezTo>
                  <a:pt x="2911468" y="877922"/>
                  <a:pt x="3171733" y="622839"/>
                  <a:pt x="3406717" y="877425"/>
                </a:cubicBezTo>
                <a:cubicBezTo>
                  <a:pt x="3641701" y="1132011"/>
                  <a:pt x="4619085" y="2229540"/>
                  <a:pt x="4213683" y="2539200"/>
                </a:cubicBezTo>
                <a:cubicBezTo>
                  <a:pt x="3808281" y="2848860"/>
                  <a:pt x="1676586" y="2794378"/>
                  <a:pt x="974306" y="2735384"/>
                </a:cubicBezTo>
                <a:cubicBezTo>
                  <a:pt x="272026" y="2676390"/>
                  <a:pt x="0" y="2716823"/>
                  <a:pt x="0" y="2185234"/>
                </a:cubicBezTo>
                <a:cubicBezTo>
                  <a:pt x="0" y="1653645"/>
                  <a:pt x="631608" y="800369"/>
                  <a:pt x="974306" y="810330"/>
                </a:cubicBezTo>
                <a:cubicBezTo>
                  <a:pt x="1081399" y="813443"/>
                  <a:pt x="1227212" y="902802"/>
                  <a:pt x="1377086" y="1040421"/>
                </a:cubicBezTo>
                <a:lnTo>
                  <a:pt x="1380158" y="1043423"/>
                </a:lnTo>
                <a:lnTo>
                  <a:pt x="1398748" y="992147"/>
                </a:lnTo>
                <a:cubicBezTo>
                  <a:pt x="1580460" y="521680"/>
                  <a:pt x="1902202" y="-1683"/>
                  <a:pt x="2093979" y="4"/>
                </a:cubicBezTo>
                <a:close/>
              </a:path>
            </a:pathLst>
          </a:custGeom>
          <a:solidFill>
            <a:srgbClr val="D9D787"/>
          </a:solidFill>
          <a:ln w="63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9D7B2C70-BED0-C662-1DE1-D58ECF595849}"/>
              </a:ext>
            </a:extLst>
          </p:cNvPr>
          <p:cNvSpPr/>
          <p:nvPr/>
        </p:nvSpPr>
        <p:spPr>
          <a:xfrm flipH="1">
            <a:off x="3253223" y="3109496"/>
            <a:ext cx="1028390" cy="1306840"/>
          </a:xfrm>
          <a:custGeom>
            <a:avLst/>
            <a:gdLst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2302497 w 4243565"/>
              <a:gd name="connsiteY8" fmla="*/ 2593182 h 2739440"/>
              <a:gd name="connsiteX9" fmla="*/ 2286194 w 4243565"/>
              <a:gd name="connsiteY9" fmla="*/ 2601221 h 2739440"/>
              <a:gd name="connsiteX10" fmla="*/ 2105932 w 4243565"/>
              <a:gd name="connsiteY10" fmla="*/ 2644109 h 2739440"/>
              <a:gd name="connsiteX11" fmla="*/ 1924738 w 4243565"/>
              <a:gd name="connsiteY11" fmla="*/ 2579681 h 2739440"/>
              <a:gd name="connsiteX12" fmla="*/ 1908621 w 4243565"/>
              <a:gd name="connsiteY12" fmla="*/ 2568734 h 2739440"/>
              <a:gd name="connsiteX13" fmla="*/ 1874289 w 4243565"/>
              <a:gd name="connsiteY13" fmla="*/ 2596297 h 2739440"/>
              <a:gd name="connsiteX14" fmla="*/ 974306 w 4243565"/>
              <a:gd name="connsiteY14" fmla="*/ 2735384 h 2739440"/>
              <a:gd name="connsiteX15" fmla="*/ 0 w 4243565"/>
              <a:gd name="connsiteY15" fmla="*/ 2185234 h 2739440"/>
              <a:gd name="connsiteX16" fmla="*/ 974306 w 4243565"/>
              <a:gd name="connsiteY16" fmla="*/ 810330 h 2739440"/>
              <a:gd name="connsiteX17" fmla="*/ 1377086 w 4243565"/>
              <a:gd name="connsiteY17" fmla="*/ 1040421 h 2739440"/>
              <a:gd name="connsiteX18" fmla="*/ 1380158 w 4243565"/>
              <a:gd name="connsiteY18" fmla="*/ 1043423 h 2739440"/>
              <a:gd name="connsiteX19" fmla="*/ 1398748 w 4243565"/>
              <a:gd name="connsiteY19" fmla="*/ 992147 h 2739440"/>
              <a:gd name="connsiteX20" fmla="*/ 2093979 w 4243565"/>
              <a:gd name="connsiteY20" fmla="*/ 4 h 2739440"/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2302497 w 4243565"/>
              <a:gd name="connsiteY8" fmla="*/ 2593182 h 2739440"/>
              <a:gd name="connsiteX9" fmla="*/ 2286194 w 4243565"/>
              <a:gd name="connsiteY9" fmla="*/ 2601221 h 2739440"/>
              <a:gd name="connsiteX10" fmla="*/ 2105932 w 4243565"/>
              <a:gd name="connsiteY10" fmla="*/ 2644109 h 2739440"/>
              <a:gd name="connsiteX11" fmla="*/ 1924738 w 4243565"/>
              <a:gd name="connsiteY11" fmla="*/ 2579681 h 2739440"/>
              <a:gd name="connsiteX12" fmla="*/ 1908621 w 4243565"/>
              <a:gd name="connsiteY12" fmla="*/ 2568734 h 2739440"/>
              <a:gd name="connsiteX13" fmla="*/ 974306 w 4243565"/>
              <a:gd name="connsiteY13" fmla="*/ 2735384 h 2739440"/>
              <a:gd name="connsiteX14" fmla="*/ 0 w 4243565"/>
              <a:gd name="connsiteY14" fmla="*/ 2185234 h 2739440"/>
              <a:gd name="connsiteX15" fmla="*/ 974306 w 4243565"/>
              <a:gd name="connsiteY15" fmla="*/ 810330 h 2739440"/>
              <a:gd name="connsiteX16" fmla="*/ 1377086 w 4243565"/>
              <a:gd name="connsiteY16" fmla="*/ 1040421 h 2739440"/>
              <a:gd name="connsiteX17" fmla="*/ 1380158 w 4243565"/>
              <a:gd name="connsiteY17" fmla="*/ 1043423 h 2739440"/>
              <a:gd name="connsiteX18" fmla="*/ 1398748 w 4243565"/>
              <a:gd name="connsiteY18" fmla="*/ 992147 h 2739440"/>
              <a:gd name="connsiteX19" fmla="*/ 2093979 w 4243565"/>
              <a:gd name="connsiteY19" fmla="*/ 4 h 2739440"/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2302497 w 4243565"/>
              <a:gd name="connsiteY8" fmla="*/ 2593182 h 2739440"/>
              <a:gd name="connsiteX9" fmla="*/ 2286194 w 4243565"/>
              <a:gd name="connsiteY9" fmla="*/ 2601221 h 2739440"/>
              <a:gd name="connsiteX10" fmla="*/ 1924738 w 4243565"/>
              <a:gd name="connsiteY10" fmla="*/ 2579681 h 2739440"/>
              <a:gd name="connsiteX11" fmla="*/ 1908621 w 4243565"/>
              <a:gd name="connsiteY11" fmla="*/ 2568734 h 2739440"/>
              <a:gd name="connsiteX12" fmla="*/ 974306 w 4243565"/>
              <a:gd name="connsiteY12" fmla="*/ 2735384 h 2739440"/>
              <a:gd name="connsiteX13" fmla="*/ 0 w 4243565"/>
              <a:gd name="connsiteY13" fmla="*/ 2185234 h 2739440"/>
              <a:gd name="connsiteX14" fmla="*/ 974306 w 4243565"/>
              <a:gd name="connsiteY14" fmla="*/ 810330 h 2739440"/>
              <a:gd name="connsiteX15" fmla="*/ 1377086 w 4243565"/>
              <a:gd name="connsiteY15" fmla="*/ 1040421 h 2739440"/>
              <a:gd name="connsiteX16" fmla="*/ 1380158 w 4243565"/>
              <a:gd name="connsiteY16" fmla="*/ 1043423 h 2739440"/>
              <a:gd name="connsiteX17" fmla="*/ 1398748 w 4243565"/>
              <a:gd name="connsiteY17" fmla="*/ 992147 h 2739440"/>
              <a:gd name="connsiteX18" fmla="*/ 2093979 w 4243565"/>
              <a:gd name="connsiteY18" fmla="*/ 4 h 2739440"/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2302497 w 4243565"/>
              <a:gd name="connsiteY8" fmla="*/ 2593182 h 2739440"/>
              <a:gd name="connsiteX9" fmla="*/ 1924738 w 4243565"/>
              <a:gd name="connsiteY9" fmla="*/ 2579681 h 2739440"/>
              <a:gd name="connsiteX10" fmla="*/ 1908621 w 4243565"/>
              <a:gd name="connsiteY10" fmla="*/ 2568734 h 2739440"/>
              <a:gd name="connsiteX11" fmla="*/ 974306 w 4243565"/>
              <a:gd name="connsiteY11" fmla="*/ 2735384 h 2739440"/>
              <a:gd name="connsiteX12" fmla="*/ 0 w 4243565"/>
              <a:gd name="connsiteY12" fmla="*/ 2185234 h 2739440"/>
              <a:gd name="connsiteX13" fmla="*/ 974306 w 4243565"/>
              <a:gd name="connsiteY13" fmla="*/ 810330 h 2739440"/>
              <a:gd name="connsiteX14" fmla="*/ 1377086 w 4243565"/>
              <a:gd name="connsiteY14" fmla="*/ 1040421 h 2739440"/>
              <a:gd name="connsiteX15" fmla="*/ 1380158 w 4243565"/>
              <a:gd name="connsiteY15" fmla="*/ 1043423 h 2739440"/>
              <a:gd name="connsiteX16" fmla="*/ 1398748 w 4243565"/>
              <a:gd name="connsiteY16" fmla="*/ 992147 h 2739440"/>
              <a:gd name="connsiteX17" fmla="*/ 2093979 w 4243565"/>
              <a:gd name="connsiteY17" fmla="*/ 4 h 2739440"/>
              <a:gd name="connsiteX0" fmla="*/ 2093979 w 4243565"/>
              <a:gd name="connsiteY0" fmla="*/ 4 h 2739440"/>
              <a:gd name="connsiteX1" fmla="*/ 2743679 w 4243565"/>
              <a:gd name="connsiteY1" fmla="*/ 780175 h 2739440"/>
              <a:gd name="connsiteX2" fmla="*/ 2806777 w 4243565"/>
              <a:gd name="connsiteY2" fmla="*/ 943950 h 2739440"/>
              <a:gd name="connsiteX3" fmla="*/ 2809758 w 4243565"/>
              <a:gd name="connsiteY3" fmla="*/ 939964 h 2739440"/>
              <a:gd name="connsiteX4" fmla="*/ 3149729 w 4243565"/>
              <a:gd name="connsiteY4" fmla="*/ 763872 h 2739440"/>
              <a:gd name="connsiteX5" fmla="*/ 4243565 w 4243565"/>
              <a:gd name="connsiteY5" fmla="*/ 2353929 h 2739440"/>
              <a:gd name="connsiteX6" fmla="*/ 2384741 w 4243565"/>
              <a:gd name="connsiteY6" fmla="*/ 2641114 h 2739440"/>
              <a:gd name="connsiteX7" fmla="*/ 2332744 w 4243565"/>
              <a:gd name="connsiteY7" fmla="*/ 2617043 h 2739440"/>
              <a:gd name="connsiteX8" fmla="*/ 1924738 w 4243565"/>
              <a:gd name="connsiteY8" fmla="*/ 2579681 h 2739440"/>
              <a:gd name="connsiteX9" fmla="*/ 1908621 w 4243565"/>
              <a:gd name="connsiteY9" fmla="*/ 2568734 h 2739440"/>
              <a:gd name="connsiteX10" fmla="*/ 974306 w 4243565"/>
              <a:gd name="connsiteY10" fmla="*/ 2735384 h 2739440"/>
              <a:gd name="connsiteX11" fmla="*/ 0 w 4243565"/>
              <a:gd name="connsiteY11" fmla="*/ 2185234 h 2739440"/>
              <a:gd name="connsiteX12" fmla="*/ 974306 w 4243565"/>
              <a:gd name="connsiteY12" fmla="*/ 810330 h 2739440"/>
              <a:gd name="connsiteX13" fmla="*/ 1377086 w 4243565"/>
              <a:gd name="connsiteY13" fmla="*/ 1040421 h 2739440"/>
              <a:gd name="connsiteX14" fmla="*/ 1380158 w 4243565"/>
              <a:gd name="connsiteY14" fmla="*/ 1043423 h 2739440"/>
              <a:gd name="connsiteX15" fmla="*/ 1398748 w 4243565"/>
              <a:gd name="connsiteY15" fmla="*/ 992147 h 2739440"/>
              <a:gd name="connsiteX16" fmla="*/ 2093979 w 4243565"/>
              <a:gd name="connsiteY16" fmla="*/ 4 h 2739440"/>
              <a:gd name="connsiteX0" fmla="*/ 2093979 w 4243565"/>
              <a:gd name="connsiteY0" fmla="*/ 4 h 2735384"/>
              <a:gd name="connsiteX1" fmla="*/ 2743679 w 4243565"/>
              <a:gd name="connsiteY1" fmla="*/ 780175 h 2735384"/>
              <a:gd name="connsiteX2" fmla="*/ 2806777 w 4243565"/>
              <a:gd name="connsiteY2" fmla="*/ 943950 h 2735384"/>
              <a:gd name="connsiteX3" fmla="*/ 2809758 w 4243565"/>
              <a:gd name="connsiteY3" fmla="*/ 939964 h 2735384"/>
              <a:gd name="connsiteX4" fmla="*/ 3149729 w 4243565"/>
              <a:gd name="connsiteY4" fmla="*/ 763872 h 2735384"/>
              <a:gd name="connsiteX5" fmla="*/ 4243565 w 4243565"/>
              <a:gd name="connsiteY5" fmla="*/ 2353929 h 2735384"/>
              <a:gd name="connsiteX6" fmla="*/ 2384741 w 4243565"/>
              <a:gd name="connsiteY6" fmla="*/ 2641114 h 2735384"/>
              <a:gd name="connsiteX7" fmla="*/ 2314815 w 4243565"/>
              <a:gd name="connsiteY7" fmla="*/ 2634972 h 2735384"/>
              <a:gd name="connsiteX8" fmla="*/ 1924738 w 4243565"/>
              <a:gd name="connsiteY8" fmla="*/ 2579681 h 2735384"/>
              <a:gd name="connsiteX9" fmla="*/ 1908621 w 4243565"/>
              <a:gd name="connsiteY9" fmla="*/ 2568734 h 2735384"/>
              <a:gd name="connsiteX10" fmla="*/ 974306 w 4243565"/>
              <a:gd name="connsiteY10" fmla="*/ 2735384 h 2735384"/>
              <a:gd name="connsiteX11" fmla="*/ 0 w 4243565"/>
              <a:gd name="connsiteY11" fmla="*/ 2185234 h 2735384"/>
              <a:gd name="connsiteX12" fmla="*/ 974306 w 4243565"/>
              <a:gd name="connsiteY12" fmla="*/ 810330 h 2735384"/>
              <a:gd name="connsiteX13" fmla="*/ 1377086 w 4243565"/>
              <a:gd name="connsiteY13" fmla="*/ 1040421 h 2735384"/>
              <a:gd name="connsiteX14" fmla="*/ 1380158 w 4243565"/>
              <a:gd name="connsiteY14" fmla="*/ 1043423 h 2735384"/>
              <a:gd name="connsiteX15" fmla="*/ 1398748 w 4243565"/>
              <a:gd name="connsiteY15" fmla="*/ 992147 h 2735384"/>
              <a:gd name="connsiteX16" fmla="*/ 2093979 w 4243565"/>
              <a:gd name="connsiteY16" fmla="*/ 4 h 2735384"/>
              <a:gd name="connsiteX0" fmla="*/ 2093979 w 4243565"/>
              <a:gd name="connsiteY0" fmla="*/ 4 h 2735384"/>
              <a:gd name="connsiteX1" fmla="*/ 2743679 w 4243565"/>
              <a:gd name="connsiteY1" fmla="*/ 780175 h 2735384"/>
              <a:gd name="connsiteX2" fmla="*/ 2806777 w 4243565"/>
              <a:gd name="connsiteY2" fmla="*/ 943950 h 2735384"/>
              <a:gd name="connsiteX3" fmla="*/ 2809758 w 4243565"/>
              <a:gd name="connsiteY3" fmla="*/ 939964 h 2735384"/>
              <a:gd name="connsiteX4" fmla="*/ 3149729 w 4243565"/>
              <a:gd name="connsiteY4" fmla="*/ 763872 h 2735384"/>
              <a:gd name="connsiteX5" fmla="*/ 4243565 w 4243565"/>
              <a:gd name="connsiteY5" fmla="*/ 2353929 h 2735384"/>
              <a:gd name="connsiteX6" fmla="*/ 2384741 w 4243565"/>
              <a:gd name="connsiteY6" fmla="*/ 2641114 h 2735384"/>
              <a:gd name="connsiteX7" fmla="*/ 1924738 w 4243565"/>
              <a:gd name="connsiteY7" fmla="*/ 2579681 h 2735384"/>
              <a:gd name="connsiteX8" fmla="*/ 1908621 w 4243565"/>
              <a:gd name="connsiteY8" fmla="*/ 2568734 h 2735384"/>
              <a:gd name="connsiteX9" fmla="*/ 974306 w 4243565"/>
              <a:gd name="connsiteY9" fmla="*/ 2735384 h 2735384"/>
              <a:gd name="connsiteX10" fmla="*/ 0 w 4243565"/>
              <a:gd name="connsiteY10" fmla="*/ 2185234 h 2735384"/>
              <a:gd name="connsiteX11" fmla="*/ 974306 w 4243565"/>
              <a:gd name="connsiteY11" fmla="*/ 810330 h 2735384"/>
              <a:gd name="connsiteX12" fmla="*/ 1377086 w 4243565"/>
              <a:gd name="connsiteY12" fmla="*/ 1040421 h 2735384"/>
              <a:gd name="connsiteX13" fmla="*/ 1380158 w 4243565"/>
              <a:gd name="connsiteY13" fmla="*/ 1043423 h 2735384"/>
              <a:gd name="connsiteX14" fmla="*/ 1398748 w 4243565"/>
              <a:gd name="connsiteY14" fmla="*/ 992147 h 2735384"/>
              <a:gd name="connsiteX15" fmla="*/ 2093979 w 4243565"/>
              <a:gd name="connsiteY15" fmla="*/ 4 h 2735384"/>
              <a:gd name="connsiteX0" fmla="*/ 2093979 w 4243565"/>
              <a:gd name="connsiteY0" fmla="*/ 4 h 2735384"/>
              <a:gd name="connsiteX1" fmla="*/ 2743679 w 4243565"/>
              <a:gd name="connsiteY1" fmla="*/ 780175 h 2735384"/>
              <a:gd name="connsiteX2" fmla="*/ 2806777 w 4243565"/>
              <a:gd name="connsiteY2" fmla="*/ 943950 h 2735384"/>
              <a:gd name="connsiteX3" fmla="*/ 2809758 w 4243565"/>
              <a:gd name="connsiteY3" fmla="*/ 939964 h 2735384"/>
              <a:gd name="connsiteX4" fmla="*/ 3149729 w 4243565"/>
              <a:gd name="connsiteY4" fmla="*/ 763872 h 2735384"/>
              <a:gd name="connsiteX5" fmla="*/ 4243565 w 4243565"/>
              <a:gd name="connsiteY5" fmla="*/ 2353929 h 2735384"/>
              <a:gd name="connsiteX6" fmla="*/ 2384741 w 4243565"/>
              <a:gd name="connsiteY6" fmla="*/ 2641114 h 2735384"/>
              <a:gd name="connsiteX7" fmla="*/ 1924738 w 4243565"/>
              <a:gd name="connsiteY7" fmla="*/ 2579681 h 2735384"/>
              <a:gd name="connsiteX8" fmla="*/ 974306 w 4243565"/>
              <a:gd name="connsiteY8" fmla="*/ 2735384 h 2735384"/>
              <a:gd name="connsiteX9" fmla="*/ 0 w 4243565"/>
              <a:gd name="connsiteY9" fmla="*/ 2185234 h 2735384"/>
              <a:gd name="connsiteX10" fmla="*/ 974306 w 4243565"/>
              <a:gd name="connsiteY10" fmla="*/ 810330 h 2735384"/>
              <a:gd name="connsiteX11" fmla="*/ 1377086 w 4243565"/>
              <a:gd name="connsiteY11" fmla="*/ 1040421 h 2735384"/>
              <a:gd name="connsiteX12" fmla="*/ 1380158 w 4243565"/>
              <a:gd name="connsiteY12" fmla="*/ 1043423 h 2735384"/>
              <a:gd name="connsiteX13" fmla="*/ 1398748 w 4243565"/>
              <a:gd name="connsiteY13" fmla="*/ 992147 h 2735384"/>
              <a:gd name="connsiteX14" fmla="*/ 2093979 w 4243565"/>
              <a:gd name="connsiteY14" fmla="*/ 4 h 2735384"/>
              <a:gd name="connsiteX0" fmla="*/ 2093979 w 4243565"/>
              <a:gd name="connsiteY0" fmla="*/ 4 h 2761657"/>
              <a:gd name="connsiteX1" fmla="*/ 2743679 w 4243565"/>
              <a:gd name="connsiteY1" fmla="*/ 780175 h 2761657"/>
              <a:gd name="connsiteX2" fmla="*/ 2806777 w 4243565"/>
              <a:gd name="connsiteY2" fmla="*/ 943950 h 2761657"/>
              <a:gd name="connsiteX3" fmla="*/ 2809758 w 4243565"/>
              <a:gd name="connsiteY3" fmla="*/ 939964 h 2761657"/>
              <a:gd name="connsiteX4" fmla="*/ 3149729 w 4243565"/>
              <a:gd name="connsiteY4" fmla="*/ 763872 h 2761657"/>
              <a:gd name="connsiteX5" fmla="*/ 4243565 w 4243565"/>
              <a:gd name="connsiteY5" fmla="*/ 2353929 h 2761657"/>
              <a:gd name="connsiteX6" fmla="*/ 2384741 w 4243565"/>
              <a:gd name="connsiteY6" fmla="*/ 2641114 h 2761657"/>
              <a:gd name="connsiteX7" fmla="*/ 974306 w 4243565"/>
              <a:gd name="connsiteY7" fmla="*/ 2735384 h 2761657"/>
              <a:gd name="connsiteX8" fmla="*/ 0 w 4243565"/>
              <a:gd name="connsiteY8" fmla="*/ 2185234 h 2761657"/>
              <a:gd name="connsiteX9" fmla="*/ 974306 w 4243565"/>
              <a:gd name="connsiteY9" fmla="*/ 810330 h 2761657"/>
              <a:gd name="connsiteX10" fmla="*/ 1377086 w 4243565"/>
              <a:gd name="connsiteY10" fmla="*/ 1040421 h 2761657"/>
              <a:gd name="connsiteX11" fmla="*/ 1380158 w 4243565"/>
              <a:gd name="connsiteY11" fmla="*/ 1043423 h 2761657"/>
              <a:gd name="connsiteX12" fmla="*/ 1398748 w 4243565"/>
              <a:gd name="connsiteY12" fmla="*/ 992147 h 2761657"/>
              <a:gd name="connsiteX13" fmla="*/ 2093979 w 4243565"/>
              <a:gd name="connsiteY13" fmla="*/ 4 h 2761657"/>
              <a:gd name="connsiteX0" fmla="*/ 2093979 w 4313574"/>
              <a:gd name="connsiteY0" fmla="*/ 4 h 2740553"/>
              <a:gd name="connsiteX1" fmla="*/ 2743679 w 4313574"/>
              <a:gd name="connsiteY1" fmla="*/ 780175 h 2740553"/>
              <a:gd name="connsiteX2" fmla="*/ 2806777 w 4313574"/>
              <a:gd name="connsiteY2" fmla="*/ 943950 h 2740553"/>
              <a:gd name="connsiteX3" fmla="*/ 2809758 w 4313574"/>
              <a:gd name="connsiteY3" fmla="*/ 939964 h 2740553"/>
              <a:gd name="connsiteX4" fmla="*/ 3149729 w 4313574"/>
              <a:gd name="connsiteY4" fmla="*/ 763872 h 2740553"/>
              <a:gd name="connsiteX5" fmla="*/ 4243565 w 4313574"/>
              <a:gd name="connsiteY5" fmla="*/ 2353929 h 2740553"/>
              <a:gd name="connsiteX6" fmla="*/ 974306 w 4313574"/>
              <a:gd name="connsiteY6" fmla="*/ 2735384 h 2740553"/>
              <a:gd name="connsiteX7" fmla="*/ 0 w 4313574"/>
              <a:gd name="connsiteY7" fmla="*/ 2185234 h 2740553"/>
              <a:gd name="connsiteX8" fmla="*/ 974306 w 4313574"/>
              <a:gd name="connsiteY8" fmla="*/ 810330 h 2740553"/>
              <a:gd name="connsiteX9" fmla="*/ 1377086 w 4313574"/>
              <a:gd name="connsiteY9" fmla="*/ 1040421 h 2740553"/>
              <a:gd name="connsiteX10" fmla="*/ 1380158 w 4313574"/>
              <a:gd name="connsiteY10" fmla="*/ 1043423 h 2740553"/>
              <a:gd name="connsiteX11" fmla="*/ 1398748 w 4313574"/>
              <a:gd name="connsiteY11" fmla="*/ 992147 h 2740553"/>
              <a:gd name="connsiteX12" fmla="*/ 2093979 w 4313574"/>
              <a:gd name="connsiteY12" fmla="*/ 4 h 2740553"/>
              <a:gd name="connsiteX0" fmla="*/ 2093979 w 4281764"/>
              <a:gd name="connsiteY0" fmla="*/ 4 h 2786519"/>
              <a:gd name="connsiteX1" fmla="*/ 2743679 w 4281764"/>
              <a:gd name="connsiteY1" fmla="*/ 780175 h 2786519"/>
              <a:gd name="connsiteX2" fmla="*/ 2806777 w 4281764"/>
              <a:gd name="connsiteY2" fmla="*/ 943950 h 2786519"/>
              <a:gd name="connsiteX3" fmla="*/ 2809758 w 4281764"/>
              <a:gd name="connsiteY3" fmla="*/ 939964 h 2786519"/>
              <a:gd name="connsiteX4" fmla="*/ 3149729 w 4281764"/>
              <a:gd name="connsiteY4" fmla="*/ 763872 h 2786519"/>
              <a:gd name="connsiteX5" fmla="*/ 4213683 w 4281764"/>
              <a:gd name="connsiteY5" fmla="*/ 2539200 h 2786519"/>
              <a:gd name="connsiteX6" fmla="*/ 974306 w 4281764"/>
              <a:gd name="connsiteY6" fmla="*/ 2735384 h 2786519"/>
              <a:gd name="connsiteX7" fmla="*/ 0 w 4281764"/>
              <a:gd name="connsiteY7" fmla="*/ 2185234 h 2786519"/>
              <a:gd name="connsiteX8" fmla="*/ 974306 w 4281764"/>
              <a:gd name="connsiteY8" fmla="*/ 810330 h 2786519"/>
              <a:gd name="connsiteX9" fmla="*/ 1377086 w 4281764"/>
              <a:gd name="connsiteY9" fmla="*/ 1040421 h 2786519"/>
              <a:gd name="connsiteX10" fmla="*/ 1380158 w 4281764"/>
              <a:gd name="connsiteY10" fmla="*/ 1043423 h 2786519"/>
              <a:gd name="connsiteX11" fmla="*/ 1398748 w 4281764"/>
              <a:gd name="connsiteY11" fmla="*/ 992147 h 2786519"/>
              <a:gd name="connsiteX12" fmla="*/ 2093979 w 4281764"/>
              <a:gd name="connsiteY12" fmla="*/ 4 h 2786519"/>
              <a:gd name="connsiteX0" fmla="*/ 2093979 w 4243591"/>
              <a:gd name="connsiteY0" fmla="*/ 4 h 2750971"/>
              <a:gd name="connsiteX1" fmla="*/ 2743679 w 4243591"/>
              <a:gd name="connsiteY1" fmla="*/ 780175 h 2750971"/>
              <a:gd name="connsiteX2" fmla="*/ 2806777 w 4243591"/>
              <a:gd name="connsiteY2" fmla="*/ 943950 h 2750971"/>
              <a:gd name="connsiteX3" fmla="*/ 2809758 w 4243591"/>
              <a:gd name="connsiteY3" fmla="*/ 939964 h 2750971"/>
              <a:gd name="connsiteX4" fmla="*/ 3149729 w 4243591"/>
              <a:gd name="connsiteY4" fmla="*/ 763872 h 2750971"/>
              <a:gd name="connsiteX5" fmla="*/ 4213683 w 4243591"/>
              <a:gd name="connsiteY5" fmla="*/ 2539200 h 2750971"/>
              <a:gd name="connsiteX6" fmla="*/ 974306 w 4243591"/>
              <a:gd name="connsiteY6" fmla="*/ 2735384 h 2750971"/>
              <a:gd name="connsiteX7" fmla="*/ 0 w 4243591"/>
              <a:gd name="connsiteY7" fmla="*/ 2185234 h 2750971"/>
              <a:gd name="connsiteX8" fmla="*/ 974306 w 4243591"/>
              <a:gd name="connsiteY8" fmla="*/ 810330 h 2750971"/>
              <a:gd name="connsiteX9" fmla="*/ 1377086 w 4243591"/>
              <a:gd name="connsiteY9" fmla="*/ 1040421 h 2750971"/>
              <a:gd name="connsiteX10" fmla="*/ 1380158 w 4243591"/>
              <a:gd name="connsiteY10" fmla="*/ 1043423 h 2750971"/>
              <a:gd name="connsiteX11" fmla="*/ 1398748 w 4243591"/>
              <a:gd name="connsiteY11" fmla="*/ 992147 h 2750971"/>
              <a:gd name="connsiteX12" fmla="*/ 2093979 w 4243591"/>
              <a:gd name="connsiteY12" fmla="*/ 4 h 2750971"/>
              <a:gd name="connsiteX0" fmla="*/ 2093979 w 4310929"/>
              <a:gd name="connsiteY0" fmla="*/ 4 h 2781018"/>
              <a:gd name="connsiteX1" fmla="*/ 2743679 w 4310929"/>
              <a:gd name="connsiteY1" fmla="*/ 780175 h 2781018"/>
              <a:gd name="connsiteX2" fmla="*/ 2806777 w 4310929"/>
              <a:gd name="connsiteY2" fmla="*/ 943950 h 2781018"/>
              <a:gd name="connsiteX3" fmla="*/ 2809758 w 4310929"/>
              <a:gd name="connsiteY3" fmla="*/ 939964 h 2781018"/>
              <a:gd name="connsiteX4" fmla="*/ 3406717 w 4310929"/>
              <a:gd name="connsiteY4" fmla="*/ 877425 h 2781018"/>
              <a:gd name="connsiteX5" fmla="*/ 4213683 w 4310929"/>
              <a:gd name="connsiteY5" fmla="*/ 2539200 h 2781018"/>
              <a:gd name="connsiteX6" fmla="*/ 974306 w 4310929"/>
              <a:gd name="connsiteY6" fmla="*/ 2735384 h 2781018"/>
              <a:gd name="connsiteX7" fmla="*/ 0 w 4310929"/>
              <a:gd name="connsiteY7" fmla="*/ 2185234 h 2781018"/>
              <a:gd name="connsiteX8" fmla="*/ 974306 w 4310929"/>
              <a:gd name="connsiteY8" fmla="*/ 810330 h 2781018"/>
              <a:gd name="connsiteX9" fmla="*/ 1377086 w 4310929"/>
              <a:gd name="connsiteY9" fmla="*/ 1040421 h 2781018"/>
              <a:gd name="connsiteX10" fmla="*/ 1380158 w 4310929"/>
              <a:gd name="connsiteY10" fmla="*/ 1043423 h 2781018"/>
              <a:gd name="connsiteX11" fmla="*/ 1398748 w 4310929"/>
              <a:gd name="connsiteY11" fmla="*/ 992147 h 2781018"/>
              <a:gd name="connsiteX12" fmla="*/ 2093979 w 4310929"/>
              <a:gd name="connsiteY12" fmla="*/ 4 h 2781018"/>
              <a:gd name="connsiteX0" fmla="*/ 2093979 w 4310999"/>
              <a:gd name="connsiteY0" fmla="*/ 4 h 2781018"/>
              <a:gd name="connsiteX1" fmla="*/ 2743679 w 4310999"/>
              <a:gd name="connsiteY1" fmla="*/ 780175 h 2781018"/>
              <a:gd name="connsiteX2" fmla="*/ 2806777 w 4310999"/>
              <a:gd name="connsiteY2" fmla="*/ 943950 h 2781018"/>
              <a:gd name="connsiteX3" fmla="*/ 2803781 w 4310999"/>
              <a:gd name="connsiteY3" fmla="*/ 1011682 h 2781018"/>
              <a:gd name="connsiteX4" fmla="*/ 3406717 w 4310999"/>
              <a:gd name="connsiteY4" fmla="*/ 877425 h 2781018"/>
              <a:gd name="connsiteX5" fmla="*/ 4213683 w 4310999"/>
              <a:gd name="connsiteY5" fmla="*/ 2539200 h 2781018"/>
              <a:gd name="connsiteX6" fmla="*/ 974306 w 4310999"/>
              <a:gd name="connsiteY6" fmla="*/ 2735384 h 2781018"/>
              <a:gd name="connsiteX7" fmla="*/ 0 w 4310999"/>
              <a:gd name="connsiteY7" fmla="*/ 2185234 h 2781018"/>
              <a:gd name="connsiteX8" fmla="*/ 974306 w 4310999"/>
              <a:gd name="connsiteY8" fmla="*/ 810330 h 2781018"/>
              <a:gd name="connsiteX9" fmla="*/ 1377086 w 4310999"/>
              <a:gd name="connsiteY9" fmla="*/ 1040421 h 2781018"/>
              <a:gd name="connsiteX10" fmla="*/ 1380158 w 4310999"/>
              <a:gd name="connsiteY10" fmla="*/ 1043423 h 2781018"/>
              <a:gd name="connsiteX11" fmla="*/ 1398748 w 4310999"/>
              <a:gd name="connsiteY11" fmla="*/ 992147 h 2781018"/>
              <a:gd name="connsiteX12" fmla="*/ 2093979 w 4310999"/>
              <a:gd name="connsiteY12" fmla="*/ 4 h 2781018"/>
              <a:gd name="connsiteX0" fmla="*/ 2093979 w 4254869"/>
              <a:gd name="connsiteY0" fmla="*/ 4 h 2775012"/>
              <a:gd name="connsiteX1" fmla="*/ 2743679 w 4254869"/>
              <a:gd name="connsiteY1" fmla="*/ 780175 h 2775012"/>
              <a:gd name="connsiteX2" fmla="*/ 2806777 w 4254869"/>
              <a:gd name="connsiteY2" fmla="*/ 943950 h 2775012"/>
              <a:gd name="connsiteX3" fmla="*/ 2803781 w 4254869"/>
              <a:gd name="connsiteY3" fmla="*/ 1011682 h 2775012"/>
              <a:gd name="connsiteX4" fmla="*/ 4213683 w 4254869"/>
              <a:gd name="connsiteY4" fmla="*/ 2539200 h 2775012"/>
              <a:gd name="connsiteX5" fmla="*/ 974306 w 4254869"/>
              <a:gd name="connsiteY5" fmla="*/ 2735384 h 2775012"/>
              <a:gd name="connsiteX6" fmla="*/ 0 w 4254869"/>
              <a:gd name="connsiteY6" fmla="*/ 2185234 h 2775012"/>
              <a:gd name="connsiteX7" fmla="*/ 974306 w 4254869"/>
              <a:gd name="connsiteY7" fmla="*/ 810330 h 2775012"/>
              <a:gd name="connsiteX8" fmla="*/ 1377086 w 4254869"/>
              <a:gd name="connsiteY8" fmla="*/ 1040421 h 2775012"/>
              <a:gd name="connsiteX9" fmla="*/ 1380158 w 4254869"/>
              <a:gd name="connsiteY9" fmla="*/ 1043423 h 2775012"/>
              <a:gd name="connsiteX10" fmla="*/ 1398748 w 4254869"/>
              <a:gd name="connsiteY10" fmla="*/ 992147 h 2775012"/>
              <a:gd name="connsiteX11" fmla="*/ 2093979 w 4254869"/>
              <a:gd name="connsiteY11" fmla="*/ 4 h 2775012"/>
              <a:gd name="connsiteX0" fmla="*/ 2093979 w 2978906"/>
              <a:gd name="connsiteY0" fmla="*/ 4 h 2838481"/>
              <a:gd name="connsiteX1" fmla="*/ 2743679 w 2978906"/>
              <a:gd name="connsiteY1" fmla="*/ 780175 h 2838481"/>
              <a:gd name="connsiteX2" fmla="*/ 2806777 w 2978906"/>
              <a:gd name="connsiteY2" fmla="*/ 943950 h 2838481"/>
              <a:gd name="connsiteX3" fmla="*/ 2803781 w 2978906"/>
              <a:gd name="connsiteY3" fmla="*/ 1011682 h 2838481"/>
              <a:gd name="connsiteX4" fmla="*/ 2748950 w 2978906"/>
              <a:gd name="connsiteY4" fmla="*/ 2664169 h 2838481"/>
              <a:gd name="connsiteX5" fmla="*/ 974306 w 2978906"/>
              <a:gd name="connsiteY5" fmla="*/ 2735384 h 2838481"/>
              <a:gd name="connsiteX6" fmla="*/ 0 w 2978906"/>
              <a:gd name="connsiteY6" fmla="*/ 2185234 h 2838481"/>
              <a:gd name="connsiteX7" fmla="*/ 974306 w 2978906"/>
              <a:gd name="connsiteY7" fmla="*/ 810330 h 2838481"/>
              <a:gd name="connsiteX8" fmla="*/ 1377086 w 2978906"/>
              <a:gd name="connsiteY8" fmla="*/ 1040421 h 2838481"/>
              <a:gd name="connsiteX9" fmla="*/ 1380158 w 2978906"/>
              <a:gd name="connsiteY9" fmla="*/ 1043423 h 2838481"/>
              <a:gd name="connsiteX10" fmla="*/ 1398748 w 2978906"/>
              <a:gd name="connsiteY10" fmla="*/ 992147 h 2838481"/>
              <a:gd name="connsiteX11" fmla="*/ 2093979 w 2978906"/>
              <a:gd name="connsiteY11" fmla="*/ 4 h 2838481"/>
              <a:gd name="connsiteX0" fmla="*/ 2093979 w 2938987"/>
              <a:gd name="connsiteY0" fmla="*/ 4 h 2985715"/>
              <a:gd name="connsiteX1" fmla="*/ 2743679 w 2938987"/>
              <a:gd name="connsiteY1" fmla="*/ 780175 h 2985715"/>
              <a:gd name="connsiteX2" fmla="*/ 2806777 w 2938987"/>
              <a:gd name="connsiteY2" fmla="*/ 943950 h 2985715"/>
              <a:gd name="connsiteX3" fmla="*/ 2803781 w 2938987"/>
              <a:gd name="connsiteY3" fmla="*/ 1011682 h 2985715"/>
              <a:gd name="connsiteX4" fmla="*/ 2748950 w 2938987"/>
              <a:gd name="connsiteY4" fmla="*/ 2664169 h 2985715"/>
              <a:gd name="connsiteX5" fmla="*/ 974306 w 2938987"/>
              <a:gd name="connsiteY5" fmla="*/ 2735384 h 2985715"/>
              <a:gd name="connsiteX6" fmla="*/ 0 w 2938987"/>
              <a:gd name="connsiteY6" fmla="*/ 2185234 h 2985715"/>
              <a:gd name="connsiteX7" fmla="*/ 974306 w 2938987"/>
              <a:gd name="connsiteY7" fmla="*/ 810330 h 2985715"/>
              <a:gd name="connsiteX8" fmla="*/ 1377086 w 2938987"/>
              <a:gd name="connsiteY8" fmla="*/ 1040421 h 2985715"/>
              <a:gd name="connsiteX9" fmla="*/ 1380158 w 2938987"/>
              <a:gd name="connsiteY9" fmla="*/ 1043423 h 2985715"/>
              <a:gd name="connsiteX10" fmla="*/ 1398748 w 2938987"/>
              <a:gd name="connsiteY10" fmla="*/ 992147 h 2985715"/>
              <a:gd name="connsiteX11" fmla="*/ 2093979 w 2938987"/>
              <a:gd name="connsiteY11" fmla="*/ 4 h 2985715"/>
              <a:gd name="connsiteX0" fmla="*/ 2093979 w 2950909"/>
              <a:gd name="connsiteY0" fmla="*/ 4 h 2837809"/>
              <a:gd name="connsiteX1" fmla="*/ 2743679 w 2950909"/>
              <a:gd name="connsiteY1" fmla="*/ 780175 h 2837809"/>
              <a:gd name="connsiteX2" fmla="*/ 2806777 w 2950909"/>
              <a:gd name="connsiteY2" fmla="*/ 943950 h 2837809"/>
              <a:gd name="connsiteX3" fmla="*/ 2753618 w 2950909"/>
              <a:gd name="connsiteY3" fmla="*/ 1021680 h 2837809"/>
              <a:gd name="connsiteX4" fmla="*/ 2748950 w 2950909"/>
              <a:gd name="connsiteY4" fmla="*/ 2664169 h 2837809"/>
              <a:gd name="connsiteX5" fmla="*/ 974306 w 2950909"/>
              <a:gd name="connsiteY5" fmla="*/ 2735384 h 2837809"/>
              <a:gd name="connsiteX6" fmla="*/ 0 w 2950909"/>
              <a:gd name="connsiteY6" fmla="*/ 2185234 h 2837809"/>
              <a:gd name="connsiteX7" fmla="*/ 974306 w 2950909"/>
              <a:gd name="connsiteY7" fmla="*/ 810330 h 2837809"/>
              <a:gd name="connsiteX8" fmla="*/ 1377086 w 2950909"/>
              <a:gd name="connsiteY8" fmla="*/ 1040421 h 2837809"/>
              <a:gd name="connsiteX9" fmla="*/ 1380158 w 2950909"/>
              <a:gd name="connsiteY9" fmla="*/ 1043423 h 2837809"/>
              <a:gd name="connsiteX10" fmla="*/ 1398748 w 2950909"/>
              <a:gd name="connsiteY10" fmla="*/ 992147 h 2837809"/>
              <a:gd name="connsiteX11" fmla="*/ 2093979 w 2950909"/>
              <a:gd name="connsiteY11" fmla="*/ 4 h 2837809"/>
              <a:gd name="connsiteX0" fmla="*/ 2093979 w 2922267"/>
              <a:gd name="connsiteY0" fmla="*/ 4 h 2837809"/>
              <a:gd name="connsiteX1" fmla="*/ 2743679 w 2922267"/>
              <a:gd name="connsiteY1" fmla="*/ 780175 h 2837809"/>
              <a:gd name="connsiteX2" fmla="*/ 2806777 w 2922267"/>
              <a:gd name="connsiteY2" fmla="*/ 943950 h 2837809"/>
              <a:gd name="connsiteX3" fmla="*/ 2753618 w 2922267"/>
              <a:gd name="connsiteY3" fmla="*/ 1021680 h 2837809"/>
              <a:gd name="connsiteX4" fmla="*/ 2748950 w 2922267"/>
              <a:gd name="connsiteY4" fmla="*/ 2664169 h 2837809"/>
              <a:gd name="connsiteX5" fmla="*/ 974306 w 2922267"/>
              <a:gd name="connsiteY5" fmla="*/ 2735384 h 2837809"/>
              <a:gd name="connsiteX6" fmla="*/ 0 w 2922267"/>
              <a:gd name="connsiteY6" fmla="*/ 2185234 h 2837809"/>
              <a:gd name="connsiteX7" fmla="*/ 974306 w 2922267"/>
              <a:gd name="connsiteY7" fmla="*/ 810330 h 2837809"/>
              <a:gd name="connsiteX8" fmla="*/ 1377086 w 2922267"/>
              <a:gd name="connsiteY8" fmla="*/ 1040421 h 2837809"/>
              <a:gd name="connsiteX9" fmla="*/ 1380158 w 2922267"/>
              <a:gd name="connsiteY9" fmla="*/ 1043423 h 2837809"/>
              <a:gd name="connsiteX10" fmla="*/ 1398748 w 2922267"/>
              <a:gd name="connsiteY10" fmla="*/ 992147 h 2837809"/>
              <a:gd name="connsiteX11" fmla="*/ 2093979 w 2922267"/>
              <a:gd name="connsiteY11" fmla="*/ 4 h 2837809"/>
              <a:gd name="connsiteX0" fmla="*/ 2093979 w 2966480"/>
              <a:gd name="connsiteY0" fmla="*/ 4 h 2827513"/>
              <a:gd name="connsiteX1" fmla="*/ 2743679 w 2966480"/>
              <a:gd name="connsiteY1" fmla="*/ 780175 h 2827513"/>
              <a:gd name="connsiteX2" fmla="*/ 2806777 w 2966480"/>
              <a:gd name="connsiteY2" fmla="*/ 943950 h 2827513"/>
              <a:gd name="connsiteX3" fmla="*/ 2838894 w 2966480"/>
              <a:gd name="connsiteY3" fmla="*/ 1176640 h 2827513"/>
              <a:gd name="connsiteX4" fmla="*/ 2748950 w 2966480"/>
              <a:gd name="connsiteY4" fmla="*/ 2664169 h 2827513"/>
              <a:gd name="connsiteX5" fmla="*/ 974306 w 2966480"/>
              <a:gd name="connsiteY5" fmla="*/ 2735384 h 2827513"/>
              <a:gd name="connsiteX6" fmla="*/ 0 w 2966480"/>
              <a:gd name="connsiteY6" fmla="*/ 2185234 h 2827513"/>
              <a:gd name="connsiteX7" fmla="*/ 974306 w 2966480"/>
              <a:gd name="connsiteY7" fmla="*/ 810330 h 2827513"/>
              <a:gd name="connsiteX8" fmla="*/ 1377086 w 2966480"/>
              <a:gd name="connsiteY8" fmla="*/ 1040421 h 2827513"/>
              <a:gd name="connsiteX9" fmla="*/ 1380158 w 2966480"/>
              <a:gd name="connsiteY9" fmla="*/ 1043423 h 2827513"/>
              <a:gd name="connsiteX10" fmla="*/ 1398748 w 2966480"/>
              <a:gd name="connsiteY10" fmla="*/ 992147 h 2827513"/>
              <a:gd name="connsiteX11" fmla="*/ 2093979 w 2966480"/>
              <a:gd name="connsiteY11" fmla="*/ 4 h 2827513"/>
              <a:gd name="connsiteX0" fmla="*/ 2093979 w 2910159"/>
              <a:gd name="connsiteY0" fmla="*/ 4 h 2827513"/>
              <a:gd name="connsiteX1" fmla="*/ 2743679 w 2910159"/>
              <a:gd name="connsiteY1" fmla="*/ 780175 h 2827513"/>
              <a:gd name="connsiteX2" fmla="*/ 2806777 w 2910159"/>
              <a:gd name="connsiteY2" fmla="*/ 943950 h 2827513"/>
              <a:gd name="connsiteX3" fmla="*/ 2838894 w 2910159"/>
              <a:gd name="connsiteY3" fmla="*/ 1176640 h 2827513"/>
              <a:gd name="connsiteX4" fmla="*/ 2748950 w 2910159"/>
              <a:gd name="connsiteY4" fmla="*/ 2664169 h 2827513"/>
              <a:gd name="connsiteX5" fmla="*/ 974306 w 2910159"/>
              <a:gd name="connsiteY5" fmla="*/ 2735384 h 2827513"/>
              <a:gd name="connsiteX6" fmla="*/ 0 w 2910159"/>
              <a:gd name="connsiteY6" fmla="*/ 2185234 h 2827513"/>
              <a:gd name="connsiteX7" fmla="*/ 974306 w 2910159"/>
              <a:gd name="connsiteY7" fmla="*/ 810330 h 2827513"/>
              <a:gd name="connsiteX8" fmla="*/ 1377086 w 2910159"/>
              <a:gd name="connsiteY8" fmla="*/ 1040421 h 2827513"/>
              <a:gd name="connsiteX9" fmla="*/ 1380158 w 2910159"/>
              <a:gd name="connsiteY9" fmla="*/ 1043423 h 2827513"/>
              <a:gd name="connsiteX10" fmla="*/ 1398748 w 2910159"/>
              <a:gd name="connsiteY10" fmla="*/ 992147 h 2827513"/>
              <a:gd name="connsiteX11" fmla="*/ 2093979 w 2910159"/>
              <a:gd name="connsiteY11" fmla="*/ 4 h 2827513"/>
              <a:gd name="connsiteX0" fmla="*/ 2093979 w 2838895"/>
              <a:gd name="connsiteY0" fmla="*/ 4 h 2869687"/>
              <a:gd name="connsiteX1" fmla="*/ 2743679 w 2838895"/>
              <a:gd name="connsiteY1" fmla="*/ 780175 h 2869687"/>
              <a:gd name="connsiteX2" fmla="*/ 2806777 w 2838895"/>
              <a:gd name="connsiteY2" fmla="*/ 943950 h 2869687"/>
              <a:gd name="connsiteX3" fmla="*/ 2838894 w 2838895"/>
              <a:gd name="connsiteY3" fmla="*/ 1176640 h 2869687"/>
              <a:gd name="connsiteX4" fmla="*/ 2543286 w 2838895"/>
              <a:gd name="connsiteY4" fmla="*/ 2729155 h 2869687"/>
              <a:gd name="connsiteX5" fmla="*/ 974306 w 2838895"/>
              <a:gd name="connsiteY5" fmla="*/ 2735384 h 2869687"/>
              <a:gd name="connsiteX6" fmla="*/ 0 w 2838895"/>
              <a:gd name="connsiteY6" fmla="*/ 2185234 h 2869687"/>
              <a:gd name="connsiteX7" fmla="*/ 974306 w 2838895"/>
              <a:gd name="connsiteY7" fmla="*/ 810330 h 2869687"/>
              <a:gd name="connsiteX8" fmla="*/ 1377086 w 2838895"/>
              <a:gd name="connsiteY8" fmla="*/ 1040421 h 2869687"/>
              <a:gd name="connsiteX9" fmla="*/ 1380158 w 2838895"/>
              <a:gd name="connsiteY9" fmla="*/ 1043423 h 2869687"/>
              <a:gd name="connsiteX10" fmla="*/ 1398748 w 2838895"/>
              <a:gd name="connsiteY10" fmla="*/ 992147 h 2869687"/>
              <a:gd name="connsiteX11" fmla="*/ 2093979 w 2838895"/>
              <a:gd name="connsiteY11" fmla="*/ 4 h 2869687"/>
              <a:gd name="connsiteX0" fmla="*/ 2093979 w 2838895"/>
              <a:gd name="connsiteY0" fmla="*/ 4 h 2869687"/>
              <a:gd name="connsiteX1" fmla="*/ 2743679 w 2838895"/>
              <a:gd name="connsiteY1" fmla="*/ 780175 h 2869687"/>
              <a:gd name="connsiteX2" fmla="*/ 2838894 w 2838895"/>
              <a:gd name="connsiteY2" fmla="*/ 1176640 h 2869687"/>
              <a:gd name="connsiteX3" fmla="*/ 2543286 w 2838895"/>
              <a:gd name="connsiteY3" fmla="*/ 2729155 h 2869687"/>
              <a:gd name="connsiteX4" fmla="*/ 974306 w 2838895"/>
              <a:gd name="connsiteY4" fmla="*/ 2735384 h 2869687"/>
              <a:gd name="connsiteX5" fmla="*/ 0 w 2838895"/>
              <a:gd name="connsiteY5" fmla="*/ 2185234 h 2869687"/>
              <a:gd name="connsiteX6" fmla="*/ 974306 w 2838895"/>
              <a:gd name="connsiteY6" fmla="*/ 810330 h 2869687"/>
              <a:gd name="connsiteX7" fmla="*/ 1377086 w 2838895"/>
              <a:gd name="connsiteY7" fmla="*/ 1040421 h 2869687"/>
              <a:gd name="connsiteX8" fmla="*/ 1380158 w 2838895"/>
              <a:gd name="connsiteY8" fmla="*/ 1043423 h 2869687"/>
              <a:gd name="connsiteX9" fmla="*/ 1398748 w 2838895"/>
              <a:gd name="connsiteY9" fmla="*/ 992147 h 2869687"/>
              <a:gd name="connsiteX10" fmla="*/ 2093979 w 2838895"/>
              <a:gd name="connsiteY10" fmla="*/ 4 h 2869687"/>
              <a:gd name="connsiteX0" fmla="*/ 2093979 w 2850222"/>
              <a:gd name="connsiteY0" fmla="*/ 4 h 2869687"/>
              <a:gd name="connsiteX1" fmla="*/ 2743679 w 2850222"/>
              <a:gd name="connsiteY1" fmla="*/ 780175 h 2869687"/>
              <a:gd name="connsiteX2" fmla="*/ 2838894 w 2850222"/>
              <a:gd name="connsiteY2" fmla="*/ 1176640 h 2869687"/>
              <a:gd name="connsiteX3" fmla="*/ 2543286 w 2850222"/>
              <a:gd name="connsiteY3" fmla="*/ 2729155 h 2869687"/>
              <a:gd name="connsiteX4" fmla="*/ 974306 w 2850222"/>
              <a:gd name="connsiteY4" fmla="*/ 2735384 h 2869687"/>
              <a:gd name="connsiteX5" fmla="*/ 0 w 2850222"/>
              <a:gd name="connsiteY5" fmla="*/ 2185234 h 2869687"/>
              <a:gd name="connsiteX6" fmla="*/ 974306 w 2850222"/>
              <a:gd name="connsiteY6" fmla="*/ 810330 h 2869687"/>
              <a:gd name="connsiteX7" fmla="*/ 1377086 w 2850222"/>
              <a:gd name="connsiteY7" fmla="*/ 1040421 h 2869687"/>
              <a:gd name="connsiteX8" fmla="*/ 1380158 w 2850222"/>
              <a:gd name="connsiteY8" fmla="*/ 1043423 h 2869687"/>
              <a:gd name="connsiteX9" fmla="*/ 1398748 w 2850222"/>
              <a:gd name="connsiteY9" fmla="*/ 992147 h 2869687"/>
              <a:gd name="connsiteX10" fmla="*/ 2093979 w 2850222"/>
              <a:gd name="connsiteY10" fmla="*/ 4 h 2869687"/>
              <a:gd name="connsiteX0" fmla="*/ 2093979 w 2848252"/>
              <a:gd name="connsiteY0" fmla="*/ 4 h 2869687"/>
              <a:gd name="connsiteX1" fmla="*/ 2743679 w 2848252"/>
              <a:gd name="connsiteY1" fmla="*/ 780175 h 2869687"/>
              <a:gd name="connsiteX2" fmla="*/ 2838894 w 2848252"/>
              <a:gd name="connsiteY2" fmla="*/ 1176640 h 2869687"/>
              <a:gd name="connsiteX3" fmla="*/ 2543286 w 2848252"/>
              <a:gd name="connsiteY3" fmla="*/ 2729155 h 2869687"/>
              <a:gd name="connsiteX4" fmla="*/ 974306 w 2848252"/>
              <a:gd name="connsiteY4" fmla="*/ 2735384 h 2869687"/>
              <a:gd name="connsiteX5" fmla="*/ 0 w 2848252"/>
              <a:gd name="connsiteY5" fmla="*/ 2185234 h 2869687"/>
              <a:gd name="connsiteX6" fmla="*/ 974306 w 2848252"/>
              <a:gd name="connsiteY6" fmla="*/ 810330 h 2869687"/>
              <a:gd name="connsiteX7" fmla="*/ 1377086 w 2848252"/>
              <a:gd name="connsiteY7" fmla="*/ 1040421 h 2869687"/>
              <a:gd name="connsiteX8" fmla="*/ 1380158 w 2848252"/>
              <a:gd name="connsiteY8" fmla="*/ 1043423 h 2869687"/>
              <a:gd name="connsiteX9" fmla="*/ 1398748 w 2848252"/>
              <a:gd name="connsiteY9" fmla="*/ 992147 h 2869687"/>
              <a:gd name="connsiteX10" fmla="*/ 2093979 w 2848252"/>
              <a:gd name="connsiteY10" fmla="*/ 4 h 2869687"/>
              <a:gd name="connsiteX0" fmla="*/ 2093979 w 2867998"/>
              <a:gd name="connsiteY0" fmla="*/ 4 h 2869687"/>
              <a:gd name="connsiteX1" fmla="*/ 2838894 w 2867998"/>
              <a:gd name="connsiteY1" fmla="*/ 1176640 h 2869687"/>
              <a:gd name="connsiteX2" fmla="*/ 2543286 w 2867998"/>
              <a:gd name="connsiteY2" fmla="*/ 2729155 h 2869687"/>
              <a:gd name="connsiteX3" fmla="*/ 974306 w 2867998"/>
              <a:gd name="connsiteY3" fmla="*/ 2735384 h 2869687"/>
              <a:gd name="connsiteX4" fmla="*/ 0 w 2867998"/>
              <a:gd name="connsiteY4" fmla="*/ 2185234 h 2869687"/>
              <a:gd name="connsiteX5" fmla="*/ 974306 w 2867998"/>
              <a:gd name="connsiteY5" fmla="*/ 810330 h 2869687"/>
              <a:gd name="connsiteX6" fmla="*/ 1377086 w 2867998"/>
              <a:gd name="connsiteY6" fmla="*/ 1040421 h 2869687"/>
              <a:gd name="connsiteX7" fmla="*/ 1380158 w 2867998"/>
              <a:gd name="connsiteY7" fmla="*/ 1043423 h 2869687"/>
              <a:gd name="connsiteX8" fmla="*/ 1398748 w 2867998"/>
              <a:gd name="connsiteY8" fmla="*/ 992147 h 2869687"/>
              <a:gd name="connsiteX9" fmla="*/ 2093979 w 2867998"/>
              <a:gd name="connsiteY9" fmla="*/ 4 h 2869687"/>
              <a:gd name="connsiteX0" fmla="*/ 2093979 w 2825913"/>
              <a:gd name="connsiteY0" fmla="*/ 4 h 2869687"/>
              <a:gd name="connsiteX1" fmla="*/ 2788732 w 2825913"/>
              <a:gd name="connsiteY1" fmla="*/ 1176640 h 2869687"/>
              <a:gd name="connsiteX2" fmla="*/ 2543286 w 2825913"/>
              <a:gd name="connsiteY2" fmla="*/ 2729155 h 2869687"/>
              <a:gd name="connsiteX3" fmla="*/ 974306 w 2825913"/>
              <a:gd name="connsiteY3" fmla="*/ 2735384 h 2869687"/>
              <a:gd name="connsiteX4" fmla="*/ 0 w 2825913"/>
              <a:gd name="connsiteY4" fmla="*/ 2185234 h 2869687"/>
              <a:gd name="connsiteX5" fmla="*/ 974306 w 2825913"/>
              <a:gd name="connsiteY5" fmla="*/ 810330 h 2869687"/>
              <a:gd name="connsiteX6" fmla="*/ 1377086 w 2825913"/>
              <a:gd name="connsiteY6" fmla="*/ 1040421 h 2869687"/>
              <a:gd name="connsiteX7" fmla="*/ 1380158 w 2825913"/>
              <a:gd name="connsiteY7" fmla="*/ 1043423 h 2869687"/>
              <a:gd name="connsiteX8" fmla="*/ 1398748 w 2825913"/>
              <a:gd name="connsiteY8" fmla="*/ 992147 h 2869687"/>
              <a:gd name="connsiteX9" fmla="*/ 2093979 w 2825913"/>
              <a:gd name="connsiteY9" fmla="*/ 4 h 2869687"/>
              <a:gd name="connsiteX0" fmla="*/ 2093979 w 2824441"/>
              <a:gd name="connsiteY0" fmla="*/ 4 h 2932472"/>
              <a:gd name="connsiteX1" fmla="*/ 2788732 w 2824441"/>
              <a:gd name="connsiteY1" fmla="*/ 1176640 h 2932472"/>
              <a:gd name="connsiteX2" fmla="*/ 2538270 w 2824441"/>
              <a:gd name="connsiteY2" fmla="*/ 2814133 h 2932472"/>
              <a:gd name="connsiteX3" fmla="*/ 974306 w 2824441"/>
              <a:gd name="connsiteY3" fmla="*/ 2735384 h 2932472"/>
              <a:gd name="connsiteX4" fmla="*/ 0 w 2824441"/>
              <a:gd name="connsiteY4" fmla="*/ 2185234 h 2932472"/>
              <a:gd name="connsiteX5" fmla="*/ 974306 w 2824441"/>
              <a:gd name="connsiteY5" fmla="*/ 810330 h 2932472"/>
              <a:gd name="connsiteX6" fmla="*/ 1377086 w 2824441"/>
              <a:gd name="connsiteY6" fmla="*/ 1040421 h 2932472"/>
              <a:gd name="connsiteX7" fmla="*/ 1380158 w 2824441"/>
              <a:gd name="connsiteY7" fmla="*/ 1043423 h 2932472"/>
              <a:gd name="connsiteX8" fmla="*/ 1398748 w 2824441"/>
              <a:gd name="connsiteY8" fmla="*/ 992147 h 2932472"/>
              <a:gd name="connsiteX9" fmla="*/ 2093979 w 2824441"/>
              <a:gd name="connsiteY9" fmla="*/ 4 h 2932472"/>
              <a:gd name="connsiteX0" fmla="*/ 2093979 w 2819256"/>
              <a:gd name="connsiteY0" fmla="*/ 4 h 2981350"/>
              <a:gd name="connsiteX1" fmla="*/ 2788732 w 2819256"/>
              <a:gd name="connsiteY1" fmla="*/ 1176640 h 2981350"/>
              <a:gd name="connsiteX2" fmla="*/ 2538270 w 2819256"/>
              <a:gd name="connsiteY2" fmla="*/ 2814133 h 2981350"/>
              <a:gd name="connsiteX3" fmla="*/ 974306 w 2819256"/>
              <a:gd name="connsiteY3" fmla="*/ 2735384 h 2981350"/>
              <a:gd name="connsiteX4" fmla="*/ 0 w 2819256"/>
              <a:gd name="connsiteY4" fmla="*/ 2185234 h 2981350"/>
              <a:gd name="connsiteX5" fmla="*/ 974306 w 2819256"/>
              <a:gd name="connsiteY5" fmla="*/ 810330 h 2981350"/>
              <a:gd name="connsiteX6" fmla="*/ 1377086 w 2819256"/>
              <a:gd name="connsiteY6" fmla="*/ 1040421 h 2981350"/>
              <a:gd name="connsiteX7" fmla="*/ 1380158 w 2819256"/>
              <a:gd name="connsiteY7" fmla="*/ 1043423 h 2981350"/>
              <a:gd name="connsiteX8" fmla="*/ 1398748 w 2819256"/>
              <a:gd name="connsiteY8" fmla="*/ 992147 h 2981350"/>
              <a:gd name="connsiteX9" fmla="*/ 2093979 w 2819256"/>
              <a:gd name="connsiteY9" fmla="*/ 4 h 2981350"/>
              <a:gd name="connsiteX0" fmla="*/ 2105221 w 2850290"/>
              <a:gd name="connsiteY0" fmla="*/ 4 h 3030235"/>
              <a:gd name="connsiteX1" fmla="*/ 2799974 w 2850290"/>
              <a:gd name="connsiteY1" fmla="*/ 1176640 h 3030235"/>
              <a:gd name="connsiteX2" fmla="*/ 2549512 w 2850290"/>
              <a:gd name="connsiteY2" fmla="*/ 2814133 h 3030235"/>
              <a:gd name="connsiteX3" fmla="*/ 592741 w 2850290"/>
              <a:gd name="connsiteY3" fmla="*/ 2944362 h 3030235"/>
              <a:gd name="connsiteX4" fmla="*/ 11242 w 2850290"/>
              <a:gd name="connsiteY4" fmla="*/ 2185234 h 3030235"/>
              <a:gd name="connsiteX5" fmla="*/ 985548 w 2850290"/>
              <a:gd name="connsiteY5" fmla="*/ 810330 h 3030235"/>
              <a:gd name="connsiteX6" fmla="*/ 1388328 w 2850290"/>
              <a:gd name="connsiteY6" fmla="*/ 1040421 h 3030235"/>
              <a:gd name="connsiteX7" fmla="*/ 1391400 w 2850290"/>
              <a:gd name="connsiteY7" fmla="*/ 1043423 h 3030235"/>
              <a:gd name="connsiteX8" fmla="*/ 1409990 w 2850290"/>
              <a:gd name="connsiteY8" fmla="*/ 992147 h 3030235"/>
              <a:gd name="connsiteX9" fmla="*/ 2105221 w 2850290"/>
              <a:gd name="connsiteY9" fmla="*/ 4 h 3030235"/>
              <a:gd name="connsiteX0" fmla="*/ 2105766 w 2891621"/>
              <a:gd name="connsiteY0" fmla="*/ 4 h 3071988"/>
              <a:gd name="connsiteX1" fmla="*/ 2800519 w 2891621"/>
              <a:gd name="connsiteY1" fmla="*/ 1176640 h 3071988"/>
              <a:gd name="connsiteX2" fmla="*/ 2639332 w 2891621"/>
              <a:gd name="connsiteY2" fmla="*/ 2888768 h 3071988"/>
              <a:gd name="connsiteX3" fmla="*/ 593286 w 2891621"/>
              <a:gd name="connsiteY3" fmla="*/ 2944362 h 3071988"/>
              <a:gd name="connsiteX4" fmla="*/ 11787 w 2891621"/>
              <a:gd name="connsiteY4" fmla="*/ 2185234 h 3071988"/>
              <a:gd name="connsiteX5" fmla="*/ 986093 w 2891621"/>
              <a:gd name="connsiteY5" fmla="*/ 810330 h 3071988"/>
              <a:gd name="connsiteX6" fmla="*/ 1388873 w 2891621"/>
              <a:gd name="connsiteY6" fmla="*/ 1040421 h 3071988"/>
              <a:gd name="connsiteX7" fmla="*/ 1391945 w 2891621"/>
              <a:gd name="connsiteY7" fmla="*/ 1043423 h 3071988"/>
              <a:gd name="connsiteX8" fmla="*/ 1410535 w 2891621"/>
              <a:gd name="connsiteY8" fmla="*/ 992147 h 3071988"/>
              <a:gd name="connsiteX9" fmla="*/ 2105766 w 2891621"/>
              <a:gd name="connsiteY9" fmla="*/ 4 h 3071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91621" h="3071988">
                <a:moveTo>
                  <a:pt x="2105766" y="4"/>
                </a:moveTo>
                <a:cubicBezTo>
                  <a:pt x="2345790" y="30753"/>
                  <a:pt x="2711591" y="695179"/>
                  <a:pt x="2800519" y="1176640"/>
                </a:cubicBezTo>
                <a:cubicBezTo>
                  <a:pt x="2889447" y="1658101"/>
                  <a:pt x="3007204" y="2594148"/>
                  <a:pt x="2639332" y="2888768"/>
                </a:cubicBezTo>
                <a:cubicBezTo>
                  <a:pt x="2271460" y="3183388"/>
                  <a:pt x="1031210" y="3061618"/>
                  <a:pt x="593286" y="2944362"/>
                </a:cubicBezTo>
                <a:cubicBezTo>
                  <a:pt x="155362" y="2827106"/>
                  <a:pt x="-53681" y="2540906"/>
                  <a:pt x="11787" y="2185234"/>
                </a:cubicBezTo>
                <a:cubicBezTo>
                  <a:pt x="77255" y="1829562"/>
                  <a:pt x="643395" y="800369"/>
                  <a:pt x="986093" y="810330"/>
                </a:cubicBezTo>
                <a:cubicBezTo>
                  <a:pt x="1093186" y="813443"/>
                  <a:pt x="1238999" y="902802"/>
                  <a:pt x="1388873" y="1040421"/>
                </a:cubicBezTo>
                <a:lnTo>
                  <a:pt x="1391945" y="1043423"/>
                </a:lnTo>
                <a:lnTo>
                  <a:pt x="1410535" y="992147"/>
                </a:lnTo>
                <a:cubicBezTo>
                  <a:pt x="1592247" y="521680"/>
                  <a:pt x="1913989" y="-1683"/>
                  <a:pt x="2105766" y="4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w="635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FC4E1469-8A15-E872-7969-296E0CE3A01B}"/>
              </a:ext>
            </a:extLst>
          </p:cNvPr>
          <p:cNvGrpSpPr/>
          <p:nvPr/>
        </p:nvGrpSpPr>
        <p:grpSpPr>
          <a:xfrm>
            <a:off x="3512088" y="3836460"/>
            <a:ext cx="242005" cy="538773"/>
            <a:chOff x="10135018" y="3479264"/>
            <a:chExt cx="303485" cy="762162"/>
          </a:xfrm>
        </p:grpSpPr>
        <p:sp>
          <p:nvSpPr>
            <p:cNvPr id="110" name="正方形/長方形 109">
              <a:extLst>
                <a:ext uri="{FF2B5EF4-FFF2-40B4-BE49-F238E27FC236}">
                  <a16:creationId xmlns:a16="http://schemas.microsoft.com/office/drawing/2014/main" id="{8A7DAB81-CD71-C022-DB91-C82062B7F1AB}"/>
                </a:ext>
              </a:extLst>
            </p:cNvPr>
            <p:cNvSpPr/>
            <p:nvPr/>
          </p:nvSpPr>
          <p:spPr>
            <a:xfrm>
              <a:off x="10318308" y="3479264"/>
              <a:ext cx="45719" cy="762162"/>
            </a:xfrm>
            <a:prstGeom prst="rect">
              <a:avLst/>
            </a:prstGeom>
            <a:solidFill>
              <a:srgbClr val="ECC6B6"/>
            </a:solidFill>
            <a:ln w="50800" cap="rnd">
              <a:solidFill>
                <a:schemeClr val="tx1">
                  <a:alpha val="98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20015FCB-3E1A-D8CD-41DA-C8F552E73E6E}"/>
                </a:ext>
              </a:extLst>
            </p:cNvPr>
            <p:cNvSpPr/>
            <p:nvPr/>
          </p:nvSpPr>
          <p:spPr>
            <a:xfrm rot="1570136">
              <a:off x="10392784" y="3609971"/>
              <a:ext cx="45719" cy="261768"/>
            </a:xfrm>
            <a:prstGeom prst="rect">
              <a:avLst/>
            </a:prstGeom>
            <a:solidFill>
              <a:srgbClr val="ECC6B6"/>
            </a:solidFill>
            <a:ln w="4762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正方形/長方形 111">
              <a:extLst>
                <a:ext uri="{FF2B5EF4-FFF2-40B4-BE49-F238E27FC236}">
                  <a16:creationId xmlns:a16="http://schemas.microsoft.com/office/drawing/2014/main" id="{7889AB9D-1240-3F66-8627-337F7150C55A}"/>
                </a:ext>
              </a:extLst>
            </p:cNvPr>
            <p:cNvSpPr/>
            <p:nvPr/>
          </p:nvSpPr>
          <p:spPr>
            <a:xfrm rot="18758229" flipH="1">
              <a:off x="10217119" y="3557522"/>
              <a:ext cx="49637" cy="213840"/>
            </a:xfrm>
            <a:prstGeom prst="rect">
              <a:avLst/>
            </a:prstGeom>
            <a:solidFill>
              <a:srgbClr val="ECC6B6"/>
            </a:solidFill>
            <a:ln w="508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592EB349-761B-301D-4DD6-91F881F74B04}"/>
                </a:ext>
              </a:extLst>
            </p:cNvPr>
            <p:cNvSpPr/>
            <p:nvPr/>
          </p:nvSpPr>
          <p:spPr>
            <a:xfrm rot="18244446" flipH="1">
              <a:off x="10245463" y="3810083"/>
              <a:ext cx="45719" cy="200154"/>
            </a:xfrm>
            <a:prstGeom prst="rect">
              <a:avLst/>
            </a:prstGeom>
            <a:solidFill>
              <a:srgbClr val="ECC6B6"/>
            </a:solidFill>
            <a:ln w="508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43" name="フリーフォーム: 図形 142">
            <a:extLst>
              <a:ext uri="{FF2B5EF4-FFF2-40B4-BE49-F238E27FC236}">
                <a16:creationId xmlns:a16="http://schemas.microsoft.com/office/drawing/2014/main" id="{A5B0E80C-AE3B-9A73-D69B-C8A1039F2370}"/>
              </a:ext>
            </a:extLst>
          </p:cNvPr>
          <p:cNvSpPr/>
          <p:nvPr/>
        </p:nvSpPr>
        <p:spPr>
          <a:xfrm>
            <a:off x="3336923" y="1643119"/>
            <a:ext cx="1550901" cy="756854"/>
          </a:xfrm>
          <a:custGeom>
            <a:avLst/>
            <a:gdLst>
              <a:gd name="connsiteX0" fmla="*/ 804118 w 1263253"/>
              <a:gd name="connsiteY0" fmla="*/ 0 h 765556"/>
              <a:gd name="connsiteX1" fmla="*/ 1263253 w 1263253"/>
              <a:gd name="connsiteY1" fmla="*/ 150287 h 765556"/>
              <a:gd name="connsiteX2" fmla="*/ 804118 w 1263253"/>
              <a:gd name="connsiteY2" fmla="*/ 300574 h 765556"/>
              <a:gd name="connsiteX3" fmla="*/ 625402 w 1263253"/>
              <a:gd name="connsiteY3" fmla="*/ 288764 h 765556"/>
              <a:gd name="connsiteX4" fmla="*/ 616020 w 1263253"/>
              <a:gd name="connsiteY4" fmla="*/ 286693 h 765556"/>
              <a:gd name="connsiteX5" fmla="*/ 671283 w 1263253"/>
              <a:gd name="connsiteY5" fmla="*/ 326180 h 765556"/>
              <a:gd name="connsiteX6" fmla="*/ 698738 w 1263253"/>
              <a:gd name="connsiteY6" fmla="*/ 391693 h 765556"/>
              <a:gd name="connsiteX7" fmla="*/ 671283 w 1263253"/>
              <a:gd name="connsiteY7" fmla="*/ 457206 h 765556"/>
              <a:gd name="connsiteX8" fmla="*/ 649395 w 1263253"/>
              <a:gd name="connsiteY8" fmla="*/ 472846 h 765556"/>
              <a:gd name="connsiteX9" fmla="*/ 776353 w 1263253"/>
              <a:gd name="connsiteY9" fmla="*/ 483611 h 765556"/>
              <a:gd name="connsiteX10" fmla="*/ 989732 w 1263253"/>
              <a:gd name="connsiteY10" fmla="*/ 618818 h 765556"/>
              <a:gd name="connsiteX11" fmla="*/ 640363 w 1263253"/>
              <a:gd name="connsiteY11" fmla="*/ 765556 h 765556"/>
              <a:gd name="connsiteX12" fmla="*/ 290994 w 1263253"/>
              <a:gd name="connsiteY12" fmla="*/ 618818 h 765556"/>
              <a:gd name="connsiteX13" fmla="*/ 318449 w 1263253"/>
              <a:gd name="connsiteY13" fmla="*/ 561701 h 765556"/>
              <a:gd name="connsiteX14" fmla="*/ 324985 w 1263253"/>
              <a:gd name="connsiteY14" fmla="*/ 557629 h 765556"/>
              <a:gd name="connsiteX15" fmla="*/ 213379 w 1263253"/>
              <a:gd name="connsiteY15" fmla="*/ 546775 h 765556"/>
              <a:gd name="connsiteX16" fmla="*/ 0 w 1263253"/>
              <a:gd name="connsiteY16" fmla="*/ 391693 h 765556"/>
              <a:gd name="connsiteX17" fmla="*/ 349369 w 1263253"/>
              <a:gd name="connsiteY17" fmla="*/ 223385 h 765556"/>
              <a:gd name="connsiteX18" fmla="*/ 416024 w 1263253"/>
              <a:gd name="connsiteY18" fmla="*/ 229868 h 765556"/>
              <a:gd name="connsiteX19" fmla="*/ 381064 w 1263253"/>
              <a:gd name="connsiteY19" fmla="*/ 208785 h 765556"/>
              <a:gd name="connsiteX20" fmla="*/ 344983 w 1263253"/>
              <a:gd name="connsiteY20" fmla="*/ 150287 h 765556"/>
              <a:gd name="connsiteX21" fmla="*/ 804118 w 1263253"/>
              <a:gd name="connsiteY21" fmla="*/ 0 h 76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63253" h="765556">
                <a:moveTo>
                  <a:pt x="804118" y="0"/>
                </a:moveTo>
                <a:cubicBezTo>
                  <a:pt x="1057691" y="0"/>
                  <a:pt x="1263253" y="67286"/>
                  <a:pt x="1263253" y="150287"/>
                </a:cubicBezTo>
                <a:cubicBezTo>
                  <a:pt x="1263253" y="233288"/>
                  <a:pt x="1057691" y="300574"/>
                  <a:pt x="804118" y="300574"/>
                </a:cubicBezTo>
                <a:cubicBezTo>
                  <a:pt x="740725" y="300574"/>
                  <a:pt x="680332" y="296369"/>
                  <a:pt x="625402" y="288764"/>
                </a:cubicBezTo>
                <a:lnTo>
                  <a:pt x="616020" y="286693"/>
                </a:lnTo>
                <a:lnTo>
                  <a:pt x="671283" y="326180"/>
                </a:lnTo>
                <a:cubicBezTo>
                  <a:pt x="688962" y="346316"/>
                  <a:pt x="698738" y="368454"/>
                  <a:pt x="698738" y="391693"/>
                </a:cubicBezTo>
                <a:cubicBezTo>
                  <a:pt x="698738" y="414931"/>
                  <a:pt x="688962" y="437070"/>
                  <a:pt x="671283" y="457206"/>
                </a:cubicBezTo>
                <a:lnTo>
                  <a:pt x="649395" y="472846"/>
                </a:lnTo>
                <a:lnTo>
                  <a:pt x="776353" y="483611"/>
                </a:lnTo>
                <a:cubicBezTo>
                  <a:pt x="901747" y="505888"/>
                  <a:pt x="989732" y="558037"/>
                  <a:pt x="989732" y="618818"/>
                </a:cubicBezTo>
                <a:cubicBezTo>
                  <a:pt x="989732" y="699859"/>
                  <a:pt x="833314" y="765556"/>
                  <a:pt x="640363" y="765556"/>
                </a:cubicBezTo>
                <a:cubicBezTo>
                  <a:pt x="447412" y="765556"/>
                  <a:pt x="290994" y="699859"/>
                  <a:pt x="290994" y="618818"/>
                </a:cubicBezTo>
                <a:cubicBezTo>
                  <a:pt x="290994" y="598558"/>
                  <a:pt x="300770" y="579257"/>
                  <a:pt x="318449" y="561701"/>
                </a:cubicBezTo>
                <a:lnTo>
                  <a:pt x="324985" y="557629"/>
                </a:lnTo>
                <a:lnTo>
                  <a:pt x="213379" y="546775"/>
                </a:lnTo>
                <a:cubicBezTo>
                  <a:pt x="87985" y="521224"/>
                  <a:pt x="0" y="461408"/>
                  <a:pt x="0" y="391693"/>
                </a:cubicBezTo>
                <a:cubicBezTo>
                  <a:pt x="0" y="298739"/>
                  <a:pt x="156418" y="223385"/>
                  <a:pt x="349369" y="223385"/>
                </a:cubicBezTo>
                <a:lnTo>
                  <a:pt x="416024" y="229868"/>
                </a:lnTo>
                <a:lnTo>
                  <a:pt x="381064" y="208785"/>
                </a:lnTo>
                <a:cubicBezTo>
                  <a:pt x="357831" y="190805"/>
                  <a:pt x="344983" y="171037"/>
                  <a:pt x="344983" y="150287"/>
                </a:cubicBezTo>
                <a:cubicBezTo>
                  <a:pt x="344983" y="67286"/>
                  <a:pt x="550545" y="0"/>
                  <a:pt x="804118" y="0"/>
                </a:cubicBezTo>
                <a:close/>
              </a:path>
            </a:pathLst>
          </a:custGeom>
          <a:solidFill>
            <a:schemeClr val="bg1"/>
          </a:solidFill>
          <a:ln w="41275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7C514166-64FE-1E03-FF17-563731B7E33E}"/>
              </a:ext>
            </a:extLst>
          </p:cNvPr>
          <p:cNvGrpSpPr/>
          <p:nvPr/>
        </p:nvGrpSpPr>
        <p:grpSpPr>
          <a:xfrm rot="1987357">
            <a:off x="6150746" y="683730"/>
            <a:ext cx="620128" cy="677736"/>
            <a:chOff x="2938417" y="691738"/>
            <a:chExt cx="620128" cy="677736"/>
          </a:xfrm>
        </p:grpSpPr>
        <p:sp>
          <p:nvSpPr>
            <p:cNvPr id="125" name="涙形 124">
              <a:extLst>
                <a:ext uri="{FF2B5EF4-FFF2-40B4-BE49-F238E27FC236}">
                  <a16:creationId xmlns:a16="http://schemas.microsoft.com/office/drawing/2014/main" id="{8E92B47F-2CD5-C88A-9702-6560BF0FD56E}"/>
                </a:ext>
              </a:extLst>
            </p:cNvPr>
            <p:cNvSpPr/>
            <p:nvPr/>
          </p:nvSpPr>
          <p:spPr>
            <a:xfrm rot="1127255">
              <a:off x="2938417" y="691738"/>
              <a:ext cx="537134" cy="383903"/>
            </a:xfrm>
            <a:custGeom>
              <a:avLst/>
              <a:gdLst>
                <a:gd name="connsiteX0" fmla="*/ 0 w 652046"/>
                <a:gd name="connsiteY0" fmla="*/ 320213 h 640425"/>
                <a:gd name="connsiteX1" fmla="*/ 326023 w 652046"/>
                <a:gd name="connsiteY1" fmla="*/ 0 h 640425"/>
                <a:gd name="connsiteX2" fmla="*/ 652046 w 652046"/>
                <a:gd name="connsiteY2" fmla="*/ 0 h 640425"/>
                <a:gd name="connsiteX3" fmla="*/ 652046 w 652046"/>
                <a:gd name="connsiteY3" fmla="*/ 320213 h 640425"/>
                <a:gd name="connsiteX4" fmla="*/ 326023 w 652046"/>
                <a:gd name="connsiteY4" fmla="*/ 640426 h 640425"/>
                <a:gd name="connsiteX5" fmla="*/ 0 w 652046"/>
                <a:gd name="connsiteY5" fmla="*/ 320213 h 640425"/>
                <a:gd name="connsiteX0" fmla="*/ 9420 w 661466"/>
                <a:gd name="connsiteY0" fmla="*/ 320213 h 649359"/>
                <a:gd name="connsiteX1" fmla="*/ 335443 w 661466"/>
                <a:gd name="connsiteY1" fmla="*/ 0 h 649359"/>
                <a:gd name="connsiteX2" fmla="*/ 661466 w 661466"/>
                <a:gd name="connsiteY2" fmla="*/ 0 h 649359"/>
                <a:gd name="connsiteX3" fmla="*/ 661466 w 661466"/>
                <a:gd name="connsiteY3" fmla="*/ 320213 h 649359"/>
                <a:gd name="connsiteX4" fmla="*/ 335443 w 661466"/>
                <a:gd name="connsiteY4" fmla="*/ 640426 h 649359"/>
                <a:gd name="connsiteX5" fmla="*/ 109732 w 661466"/>
                <a:gd name="connsiteY5" fmla="*/ 539578 h 649359"/>
                <a:gd name="connsiteX6" fmla="*/ 9420 w 661466"/>
                <a:gd name="connsiteY6" fmla="*/ 320213 h 649359"/>
                <a:gd name="connsiteX0" fmla="*/ 67205 w 719251"/>
                <a:gd name="connsiteY0" fmla="*/ 320213 h 722809"/>
                <a:gd name="connsiteX1" fmla="*/ 393228 w 719251"/>
                <a:gd name="connsiteY1" fmla="*/ 0 h 722809"/>
                <a:gd name="connsiteX2" fmla="*/ 719251 w 719251"/>
                <a:gd name="connsiteY2" fmla="*/ 0 h 722809"/>
                <a:gd name="connsiteX3" fmla="*/ 719251 w 719251"/>
                <a:gd name="connsiteY3" fmla="*/ 320213 h 722809"/>
                <a:gd name="connsiteX4" fmla="*/ 393228 w 719251"/>
                <a:gd name="connsiteY4" fmla="*/ 640426 h 722809"/>
                <a:gd name="connsiteX5" fmla="*/ 27474 w 719251"/>
                <a:gd name="connsiteY5" fmla="*/ 700216 h 722809"/>
                <a:gd name="connsiteX6" fmla="*/ 67205 w 719251"/>
                <a:gd name="connsiteY6" fmla="*/ 320213 h 722809"/>
                <a:gd name="connsiteX0" fmla="*/ 67205 w 719251"/>
                <a:gd name="connsiteY0" fmla="*/ 320213 h 700216"/>
                <a:gd name="connsiteX1" fmla="*/ 393228 w 719251"/>
                <a:gd name="connsiteY1" fmla="*/ 0 h 700216"/>
                <a:gd name="connsiteX2" fmla="*/ 719251 w 719251"/>
                <a:gd name="connsiteY2" fmla="*/ 0 h 700216"/>
                <a:gd name="connsiteX3" fmla="*/ 719251 w 719251"/>
                <a:gd name="connsiteY3" fmla="*/ 320213 h 700216"/>
                <a:gd name="connsiteX4" fmla="*/ 393228 w 719251"/>
                <a:gd name="connsiteY4" fmla="*/ 640426 h 700216"/>
                <a:gd name="connsiteX5" fmla="*/ 27474 w 719251"/>
                <a:gd name="connsiteY5" fmla="*/ 700216 h 700216"/>
                <a:gd name="connsiteX6" fmla="*/ 67205 w 719251"/>
                <a:gd name="connsiteY6" fmla="*/ 320213 h 700216"/>
                <a:gd name="connsiteX0" fmla="*/ 50822 w 702868"/>
                <a:gd name="connsiteY0" fmla="*/ 320213 h 700216"/>
                <a:gd name="connsiteX1" fmla="*/ 376845 w 702868"/>
                <a:gd name="connsiteY1" fmla="*/ 0 h 700216"/>
                <a:gd name="connsiteX2" fmla="*/ 702868 w 702868"/>
                <a:gd name="connsiteY2" fmla="*/ 0 h 700216"/>
                <a:gd name="connsiteX3" fmla="*/ 702868 w 702868"/>
                <a:gd name="connsiteY3" fmla="*/ 320213 h 700216"/>
                <a:gd name="connsiteX4" fmla="*/ 376845 w 702868"/>
                <a:gd name="connsiteY4" fmla="*/ 640426 h 700216"/>
                <a:gd name="connsiteX5" fmla="*/ 11091 w 702868"/>
                <a:gd name="connsiteY5" fmla="*/ 700216 h 700216"/>
                <a:gd name="connsiteX6" fmla="*/ 50822 w 702868"/>
                <a:gd name="connsiteY6" fmla="*/ 320213 h 700216"/>
                <a:gd name="connsiteX0" fmla="*/ 50822 w 702868"/>
                <a:gd name="connsiteY0" fmla="*/ 320213 h 700216"/>
                <a:gd name="connsiteX1" fmla="*/ 376845 w 702868"/>
                <a:gd name="connsiteY1" fmla="*/ 0 h 700216"/>
                <a:gd name="connsiteX2" fmla="*/ 702868 w 702868"/>
                <a:gd name="connsiteY2" fmla="*/ 0 h 700216"/>
                <a:gd name="connsiteX3" fmla="*/ 702868 w 702868"/>
                <a:gd name="connsiteY3" fmla="*/ 320213 h 700216"/>
                <a:gd name="connsiteX4" fmla="*/ 376845 w 702868"/>
                <a:gd name="connsiteY4" fmla="*/ 640426 h 700216"/>
                <a:gd name="connsiteX5" fmla="*/ 11091 w 702868"/>
                <a:gd name="connsiteY5" fmla="*/ 700216 h 700216"/>
                <a:gd name="connsiteX6" fmla="*/ 50822 w 702868"/>
                <a:gd name="connsiteY6" fmla="*/ 320213 h 700216"/>
                <a:gd name="connsiteX0" fmla="*/ 50822 w 702868"/>
                <a:gd name="connsiteY0" fmla="*/ 320213 h 700216"/>
                <a:gd name="connsiteX1" fmla="*/ 376845 w 702868"/>
                <a:gd name="connsiteY1" fmla="*/ 0 h 700216"/>
                <a:gd name="connsiteX2" fmla="*/ 702868 w 702868"/>
                <a:gd name="connsiteY2" fmla="*/ 0 h 700216"/>
                <a:gd name="connsiteX3" fmla="*/ 702868 w 702868"/>
                <a:gd name="connsiteY3" fmla="*/ 320213 h 700216"/>
                <a:gd name="connsiteX4" fmla="*/ 376845 w 702868"/>
                <a:gd name="connsiteY4" fmla="*/ 640426 h 700216"/>
                <a:gd name="connsiteX5" fmla="*/ 11091 w 702868"/>
                <a:gd name="connsiteY5" fmla="*/ 700216 h 700216"/>
                <a:gd name="connsiteX6" fmla="*/ 50822 w 702868"/>
                <a:gd name="connsiteY6" fmla="*/ 320213 h 700216"/>
                <a:gd name="connsiteX0" fmla="*/ 50822 w 781128"/>
                <a:gd name="connsiteY0" fmla="*/ 390235 h 770238"/>
                <a:gd name="connsiteX1" fmla="*/ 376845 w 781128"/>
                <a:gd name="connsiteY1" fmla="*/ 70022 h 770238"/>
                <a:gd name="connsiteX2" fmla="*/ 781128 w 781128"/>
                <a:gd name="connsiteY2" fmla="*/ 0 h 770238"/>
                <a:gd name="connsiteX3" fmla="*/ 702868 w 781128"/>
                <a:gd name="connsiteY3" fmla="*/ 390235 h 770238"/>
                <a:gd name="connsiteX4" fmla="*/ 376845 w 781128"/>
                <a:gd name="connsiteY4" fmla="*/ 710448 h 770238"/>
                <a:gd name="connsiteX5" fmla="*/ 11091 w 781128"/>
                <a:gd name="connsiteY5" fmla="*/ 770238 h 770238"/>
                <a:gd name="connsiteX6" fmla="*/ 50822 w 781128"/>
                <a:gd name="connsiteY6" fmla="*/ 390235 h 77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128" h="770238">
                  <a:moveTo>
                    <a:pt x="50822" y="390235"/>
                  </a:moveTo>
                  <a:cubicBezTo>
                    <a:pt x="111781" y="273532"/>
                    <a:pt x="167955" y="144163"/>
                    <a:pt x="376845" y="70022"/>
                  </a:cubicBezTo>
                  <a:lnTo>
                    <a:pt x="781128" y="0"/>
                  </a:lnTo>
                  <a:lnTo>
                    <a:pt x="702868" y="390235"/>
                  </a:lnTo>
                  <a:cubicBezTo>
                    <a:pt x="608133" y="595916"/>
                    <a:pt x="492141" y="647114"/>
                    <a:pt x="376845" y="710448"/>
                  </a:cubicBezTo>
                  <a:cubicBezTo>
                    <a:pt x="261549" y="773782"/>
                    <a:pt x="114855" y="761823"/>
                    <a:pt x="11091" y="770238"/>
                  </a:cubicBezTo>
                  <a:cubicBezTo>
                    <a:pt x="-6176" y="543875"/>
                    <a:pt x="-10137" y="506938"/>
                    <a:pt x="50822" y="39023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508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26" name="涙形 124">
              <a:extLst>
                <a:ext uri="{FF2B5EF4-FFF2-40B4-BE49-F238E27FC236}">
                  <a16:creationId xmlns:a16="http://schemas.microsoft.com/office/drawing/2014/main" id="{2E7DD87F-D93E-6000-B1DB-DC2E2AD47814}"/>
                </a:ext>
              </a:extLst>
            </p:cNvPr>
            <p:cNvSpPr/>
            <p:nvPr/>
          </p:nvSpPr>
          <p:spPr>
            <a:xfrm>
              <a:off x="3015049" y="811427"/>
              <a:ext cx="543496" cy="558047"/>
            </a:xfrm>
            <a:custGeom>
              <a:avLst/>
              <a:gdLst>
                <a:gd name="connsiteX0" fmla="*/ 0 w 652046"/>
                <a:gd name="connsiteY0" fmla="*/ 320213 h 640425"/>
                <a:gd name="connsiteX1" fmla="*/ 326023 w 652046"/>
                <a:gd name="connsiteY1" fmla="*/ 0 h 640425"/>
                <a:gd name="connsiteX2" fmla="*/ 652046 w 652046"/>
                <a:gd name="connsiteY2" fmla="*/ 0 h 640425"/>
                <a:gd name="connsiteX3" fmla="*/ 652046 w 652046"/>
                <a:gd name="connsiteY3" fmla="*/ 320213 h 640425"/>
                <a:gd name="connsiteX4" fmla="*/ 326023 w 652046"/>
                <a:gd name="connsiteY4" fmla="*/ 640426 h 640425"/>
                <a:gd name="connsiteX5" fmla="*/ 0 w 652046"/>
                <a:gd name="connsiteY5" fmla="*/ 320213 h 640425"/>
                <a:gd name="connsiteX0" fmla="*/ 9420 w 661466"/>
                <a:gd name="connsiteY0" fmla="*/ 320213 h 649359"/>
                <a:gd name="connsiteX1" fmla="*/ 335443 w 661466"/>
                <a:gd name="connsiteY1" fmla="*/ 0 h 649359"/>
                <a:gd name="connsiteX2" fmla="*/ 661466 w 661466"/>
                <a:gd name="connsiteY2" fmla="*/ 0 h 649359"/>
                <a:gd name="connsiteX3" fmla="*/ 661466 w 661466"/>
                <a:gd name="connsiteY3" fmla="*/ 320213 h 649359"/>
                <a:gd name="connsiteX4" fmla="*/ 335443 w 661466"/>
                <a:gd name="connsiteY4" fmla="*/ 640426 h 649359"/>
                <a:gd name="connsiteX5" fmla="*/ 109732 w 661466"/>
                <a:gd name="connsiteY5" fmla="*/ 539578 h 649359"/>
                <a:gd name="connsiteX6" fmla="*/ 9420 w 661466"/>
                <a:gd name="connsiteY6" fmla="*/ 320213 h 649359"/>
                <a:gd name="connsiteX0" fmla="*/ 67205 w 719251"/>
                <a:gd name="connsiteY0" fmla="*/ 320213 h 722809"/>
                <a:gd name="connsiteX1" fmla="*/ 393228 w 719251"/>
                <a:gd name="connsiteY1" fmla="*/ 0 h 722809"/>
                <a:gd name="connsiteX2" fmla="*/ 719251 w 719251"/>
                <a:gd name="connsiteY2" fmla="*/ 0 h 722809"/>
                <a:gd name="connsiteX3" fmla="*/ 719251 w 719251"/>
                <a:gd name="connsiteY3" fmla="*/ 320213 h 722809"/>
                <a:gd name="connsiteX4" fmla="*/ 393228 w 719251"/>
                <a:gd name="connsiteY4" fmla="*/ 640426 h 722809"/>
                <a:gd name="connsiteX5" fmla="*/ 27474 w 719251"/>
                <a:gd name="connsiteY5" fmla="*/ 700216 h 722809"/>
                <a:gd name="connsiteX6" fmla="*/ 67205 w 719251"/>
                <a:gd name="connsiteY6" fmla="*/ 320213 h 722809"/>
                <a:gd name="connsiteX0" fmla="*/ 67205 w 719251"/>
                <a:gd name="connsiteY0" fmla="*/ 320213 h 700216"/>
                <a:gd name="connsiteX1" fmla="*/ 393228 w 719251"/>
                <a:gd name="connsiteY1" fmla="*/ 0 h 700216"/>
                <a:gd name="connsiteX2" fmla="*/ 719251 w 719251"/>
                <a:gd name="connsiteY2" fmla="*/ 0 h 700216"/>
                <a:gd name="connsiteX3" fmla="*/ 719251 w 719251"/>
                <a:gd name="connsiteY3" fmla="*/ 320213 h 700216"/>
                <a:gd name="connsiteX4" fmla="*/ 393228 w 719251"/>
                <a:gd name="connsiteY4" fmla="*/ 640426 h 700216"/>
                <a:gd name="connsiteX5" fmla="*/ 27474 w 719251"/>
                <a:gd name="connsiteY5" fmla="*/ 700216 h 700216"/>
                <a:gd name="connsiteX6" fmla="*/ 67205 w 719251"/>
                <a:gd name="connsiteY6" fmla="*/ 320213 h 700216"/>
                <a:gd name="connsiteX0" fmla="*/ 50822 w 702868"/>
                <a:gd name="connsiteY0" fmla="*/ 320213 h 700216"/>
                <a:gd name="connsiteX1" fmla="*/ 376845 w 702868"/>
                <a:gd name="connsiteY1" fmla="*/ 0 h 700216"/>
                <a:gd name="connsiteX2" fmla="*/ 702868 w 702868"/>
                <a:gd name="connsiteY2" fmla="*/ 0 h 700216"/>
                <a:gd name="connsiteX3" fmla="*/ 702868 w 702868"/>
                <a:gd name="connsiteY3" fmla="*/ 320213 h 700216"/>
                <a:gd name="connsiteX4" fmla="*/ 376845 w 702868"/>
                <a:gd name="connsiteY4" fmla="*/ 640426 h 700216"/>
                <a:gd name="connsiteX5" fmla="*/ 11091 w 702868"/>
                <a:gd name="connsiteY5" fmla="*/ 700216 h 700216"/>
                <a:gd name="connsiteX6" fmla="*/ 50822 w 702868"/>
                <a:gd name="connsiteY6" fmla="*/ 320213 h 700216"/>
                <a:gd name="connsiteX0" fmla="*/ 50822 w 702868"/>
                <a:gd name="connsiteY0" fmla="*/ 320213 h 700216"/>
                <a:gd name="connsiteX1" fmla="*/ 376845 w 702868"/>
                <a:gd name="connsiteY1" fmla="*/ 0 h 700216"/>
                <a:gd name="connsiteX2" fmla="*/ 702868 w 702868"/>
                <a:gd name="connsiteY2" fmla="*/ 0 h 700216"/>
                <a:gd name="connsiteX3" fmla="*/ 702868 w 702868"/>
                <a:gd name="connsiteY3" fmla="*/ 320213 h 700216"/>
                <a:gd name="connsiteX4" fmla="*/ 376845 w 702868"/>
                <a:gd name="connsiteY4" fmla="*/ 640426 h 700216"/>
                <a:gd name="connsiteX5" fmla="*/ 11091 w 702868"/>
                <a:gd name="connsiteY5" fmla="*/ 700216 h 700216"/>
                <a:gd name="connsiteX6" fmla="*/ 50822 w 702868"/>
                <a:gd name="connsiteY6" fmla="*/ 320213 h 700216"/>
                <a:gd name="connsiteX0" fmla="*/ 50822 w 702868"/>
                <a:gd name="connsiteY0" fmla="*/ 320213 h 700216"/>
                <a:gd name="connsiteX1" fmla="*/ 376845 w 702868"/>
                <a:gd name="connsiteY1" fmla="*/ 0 h 700216"/>
                <a:gd name="connsiteX2" fmla="*/ 702868 w 702868"/>
                <a:gd name="connsiteY2" fmla="*/ 0 h 700216"/>
                <a:gd name="connsiteX3" fmla="*/ 702868 w 702868"/>
                <a:gd name="connsiteY3" fmla="*/ 320213 h 700216"/>
                <a:gd name="connsiteX4" fmla="*/ 376845 w 702868"/>
                <a:gd name="connsiteY4" fmla="*/ 640426 h 700216"/>
                <a:gd name="connsiteX5" fmla="*/ 11091 w 702868"/>
                <a:gd name="connsiteY5" fmla="*/ 700216 h 700216"/>
                <a:gd name="connsiteX6" fmla="*/ 50822 w 702868"/>
                <a:gd name="connsiteY6" fmla="*/ 320213 h 700216"/>
                <a:gd name="connsiteX0" fmla="*/ 50822 w 781128"/>
                <a:gd name="connsiteY0" fmla="*/ 390235 h 770238"/>
                <a:gd name="connsiteX1" fmla="*/ 376845 w 781128"/>
                <a:gd name="connsiteY1" fmla="*/ 70022 h 770238"/>
                <a:gd name="connsiteX2" fmla="*/ 781128 w 781128"/>
                <a:gd name="connsiteY2" fmla="*/ 0 h 770238"/>
                <a:gd name="connsiteX3" fmla="*/ 702868 w 781128"/>
                <a:gd name="connsiteY3" fmla="*/ 390235 h 770238"/>
                <a:gd name="connsiteX4" fmla="*/ 376845 w 781128"/>
                <a:gd name="connsiteY4" fmla="*/ 710448 h 770238"/>
                <a:gd name="connsiteX5" fmla="*/ 11091 w 781128"/>
                <a:gd name="connsiteY5" fmla="*/ 770238 h 770238"/>
                <a:gd name="connsiteX6" fmla="*/ 50822 w 781128"/>
                <a:gd name="connsiteY6" fmla="*/ 390235 h 77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128" h="770238">
                  <a:moveTo>
                    <a:pt x="50822" y="390235"/>
                  </a:moveTo>
                  <a:cubicBezTo>
                    <a:pt x="111781" y="273532"/>
                    <a:pt x="167955" y="144163"/>
                    <a:pt x="376845" y="70022"/>
                  </a:cubicBezTo>
                  <a:lnTo>
                    <a:pt x="781128" y="0"/>
                  </a:lnTo>
                  <a:lnTo>
                    <a:pt x="702868" y="390235"/>
                  </a:lnTo>
                  <a:cubicBezTo>
                    <a:pt x="608133" y="595916"/>
                    <a:pt x="492141" y="647114"/>
                    <a:pt x="376845" y="710448"/>
                  </a:cubicBezTo>
                  <a:cubicBezTo>
                    <a:pt x="261549" y="773782"/>
                    <a:pt x="114855" y="761823"/>
                    <a:pt x="11091" y="770238"/>
                  </a:cubicBezTo>
                  <a:cubicBezTo>
                    <a:pt x="-6176" y="543875"/>
                    <a:pt x="-10137" y="506938"/>
                    <a:pt x="50822" y="39023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08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6075ABDF-9006-7705-43BC-6C727FD98068}"/>
              </a:ext>
            </a:extLst>
          </p:cNvPr>
          <p:cNvGrpSpPr/>
          <p:nvPr/>
        </p:nvGrpSpPr>
        <p:grpSpPr>
          <a:xfrm rot="1297030">
            <a:off x="4952614" y="920385"/>
            <a:ext cx="599215" cy="712444"/>
            <a:chOff x="3164724" y="604340"/>
            <a:chExt cx="714140" cy="891176"/>
          </a:xfrm>
        </p:grpSpPr>
        <p:sp>
          <p:nvSpPr>
            <p:cNvPr id="130" name="涙形 124">
              <a:extLst>
                <a:ext uri="{FF2B5EF4-FFF2-40B4-BE49-F238E27FC236}">
                  <a16:creationId xmlns:a16="http://schemas.microsoft.com/office/drawing/2014/main" id="{9F6BFFDD-C632-1F1A-FAFD-0CF67B4F6E60}"/>
                </a:ext>
              </a:extLst>
            </p:cNvPr>
            <p:cNvSpPr/>
            <p:nvPr/>
          </p:nvSpPr>
          <p:spPr>
            <a:xfrm rot="2311939">
              <a:off x="3164724" y="604340"/>
              <a:ext cx="432985" cy="305934"/>
            </a:xfrm>
            <a:custGeom>
              <a:avLst/>
              <a:gdLst>
                <a:gd name="connsiteX0" fmla="*/ 0 w 652046"/>
                <a:gd name="connsiteY0" fmla="*/ 320213 h 640425"/>
                <a:gd name="connsiteX1" fmla="*/ 326023 w 652046"/>
                <a:gd name="connsiteY1" fmla="*/ 0 h 640425"/>
                <a:gd name="connsiteX2" fmla="*/ 652046 w 652046"/>
                <a:gd name="connsiteY2" fmla="*/ 0 h 640425"/>
                <a:gd name="connsiteX3" fmla="*/ 652046 w 652046"/>
                <a:gd name="connsiteY3" fmla="*/ 320213 h 640425"/>
                <a:gd name="connsiteX4" fmla="*/ 326023 w 652046"/>
                <a:gd name="connsiteY4" fmla="*/ 640426 h 640425"/>
                <a:gd name="connsiteX5" fmla="*/ 0 w 652046"/>
                <a:gd name="connsiteY5" fmla="*/ 320213 h 640425"/>
                <a:gd name="connsiteX0" fmla="*/ 9420 w 661466"/>
                <a:gd name="connsiteY0" fmla="*/ 320213 h 649359"/>
                <a:gd name="connsiteX1" fmla="*/ 335443 w 661466"/>
                <a:gd name="connsiteY1" fmla="*/ 0 h 649359"/>
                <a:gd name="connsiteX2" fmla="*/ 661466 w 661466"/>
                <a:gd name="connsiteY2" fmla="*/ 0 h 649359"/>
                <a:gd name="connsiteX3" fmla="*/ 661466 w 661466"/>
                <a:gd name="connsiteY3" fmla="*/ 320213 h 649359"/>
                <a:gd name="connsiteX4" fmla="*/ 335443 w 661466"/>
                <a:gd name="connsiteY4" fmla="*/ 640426 h 649359"/>
                <a:gd name="connsiteX5" fmla="*/ 109732 w 661466"/>
                <a:gd name="connsiteY5" fmla="*/ 539578 h 649359"/>
                <a:gd name="connsiteX6" fmla="*/ 9420 w 661466"/>
                <a:gd name="connsiteY6" fmla="*/ 320213 h 649359"/>
                <a:gd name="connsiteX0" fmla="*/ 67205 w 719251"/>
                <a:gd name="connsiteY0" fmla="*/ 320213 h 722809"/>
                <a:gd name="connsiteX1" fmla="*/ 393228 w 719251"/>
                <a:gd name="connsiteY1" fmla="*/ 0 h 722809"/>
                <a:gd name="connsiteX2" fmla="*/ 719251 w 719251"/>
                <a:gd name="connsiteY2" fmla="*/ 0 h 722809"/>
                <a:gd name="connsiteX3" fmla="*/ 719251 w 719251"/>
                <a:gd name="connsiteY3" fmla="*/ 320213 h 722809"/>
                <a:gd name="connsiteX4" fmla="*/ 393228 w 719251"/>
                <a:gd name="connsiteY4" fmla="*/ 640426 h 722809"/>
                <a:gd name="connsiteX5" fmla="*/ 27474 w 719251"/>
                <a:gd name="connsiteY5" fmla="*/ 700216 h 722809"/>
                <a:gd name="connsiteX6" fmla="*/ 67205 w 719251"/>
                <a:gd name="connsiteY6" fmla="*/ 320213 h 722809"/>
                <a:gd name="connsiteX0" fmla="*/ 67205 w 719251"/>
                <a:gd name="connsiteY0" fmla="*/ 320213 h 700216"/>
                <a:gd name="connsiteX1" fmla="*/ 393228 w 719251"/>
                <a:gd name="connsiteY1" fmla="*/ 0 h 700216"/>
                <a:gd name="connsiteX2" fmla="*/ 719251 w 719251"/>
                <a:gd name="connsiteY2" fmla="*/ 0 h 700216"/>
                <a:gd name="connsiteX3" fmla="*/ 719251 w 719251"/>
                <a:gd name="connsiteY3" fmla="*/ 320213 h 700216"/>
                <a:gd name="connsiteX4" fmla="*/ 393228 w 719251"/>
                <a:gd name="connsiteY4" fmla="*/ 640426 h 700216"/>
                <a:gd name="connsiteX5" fmla="*/ 27474 w 719251"/>
                <a:gd name="connsiteY5" fmla="*/ 700216 h 700216"/>
                <a:gd name="connsiteX6" fmla="*/ 67205 w 719251"/>
                <a:gd name="connsiteY6" fmla="*/ 320213 h 700216"/>
                <a:gd name="connsiteX0" fmla="*/ 50822 w 702868"/>
                <a:gd name="connsiteY0" fmla="*/ 320213 h 700216"/>
                <a:gd name="connsiteX1" fmla="*/ 376845 w 702868"/>
                <a:gd name="connsiteY1" fmla="*/ 0 h 700216"/>
                <a:gd name="connsiteX2" fmla="*/ 702868 w 702868"/>
                <a:gd name="connsiteY2" fmla="*/ 0 h 700216"/>
                <a:gd name="connsiteX3" fmla="*/ 702868 w 702868"/>
                <a:gd name="connsiteY3" fmla="*/ 320213 h 700216"/>
                <a:gd name="connsiteX4" fmla="*/ 376845 w 702868"/>
                <a:gd name="connsiteY4" fmla="*/ 640426 h 700216"/>
                <a:gd name="connsiteX5" fmla="*/ 11091 w 702868"/>
                <a:gd name="connsiteY5" fmla="*/ 700216 h 700216"/>
                <a:gd name="connsiteX6" fmla="*/ 50822 w 702868"/>
                <a:gd name="connsiteY6" fmla="*/ 320213 h 700216"/>
                <a:gd name="connsiteX0" fmla="*/ 50822 w 702868"/>
                <a:gd name="connsiteY0" fmla="*/ 320213 h 700216"/>
                <a:gd name="connsiteX1" fmla="*/ 376845 w 702868"/>
                <a:gd name="connsiteY1" fmla="*/ 0 h 700216"/>
                <a:gd name="connsiteX2" fmla="*/ 702868 w 702868"/>
                <a:gd name="connsiteY2" fmla="*/ 0 h 700216"/>
                <a:gd name="connsiteX3" fmla="*/ 702868 w 702868"/>
                <a:gd name="connsiteY3" fmla="*/ 320213 h 700216"/>
                <a:gd name="connsiteX4" fmla="*/ 376845 w 702868"/>
                <a:gd name="connsiteY4" fmla="*/ 640426 h 700216"/>
                <a:gd name="connsiteX5" fmla="*/ 11091 w 702868"/>
                <a:gd name="connsiteY5" fmla="*/ 700216 h 700216"/>
                <a:gd name="connsiteX6" fmla="*/ 50822 w 702868"/>
                <a:gd name="connsiteY6" fmla="*/ 320213 h 700216"/>
                <a:gd name="connsiteX0" fmla="*/ 50822 w 702868"/>
                <a:gd name="connsiteY0" fmla="*/ 320213 h 700216"/>
                <a:gd name="connsiteX1" fmla="*/ 376845 w 702868"/>
                <a:gd name="connsiteY1" fmla="*/ 0 h 700216"/>
                <a:gd name="connsiteX2" fmla="*/ 702868 w 702868"/>
                <a:gd name="connsiteY2" fmla="*/ 0 h 700216"/>
                <a:gd name="connsiteX3" fmla="*/ 702868 w 702868"/>
                <a:gd name="connsiteY3" fmla="*/ 320213 h 700216"/>
                <a:gd name="connsiteX4" fmla="*/ 376845 w 702868"/>
                <a:gd name="connsiteY4" fmla="*/ 640426 h 700216"/>
                <a:gd name="connsiteX5" fmla="*/ 11091 w 702868"/>
                <a:gd name="connsiteY5" fmla="*/ 700216 h 700216"/>
                <a:gd name="connsiteX6" fmla="*/ 50822 w 702868"/>
                <a:gd name="connsiteY6" fmla="*/ 320213 h 700216"/>
                <a:gd name="connsiteX0" fmla="*/ 50822 w 781128"/>
                <a:gd name="connsiteY0" fmla="*/ 390235 h 770238"/>
                <a:gd name="connsiteX1" fmla="*/ 376845 w 781128"/>
                <a:gd name="connsiteY1" fmla="*/ 70022 h 770238"/>
                <a:gd name="connsiteX2" fmla="*/ 781128 w 781128"/>
                <a:gd name="connsiteY2" fmla="*/ 0 h 770238"/>
                <a:gd name="connsiteX3" fmla="*/ 702868 w 781128"/>
                <a:gd name="connsiteY3" fmla="*/ 390235 h 770238"/>
                <a:gd name="connsiteX4" fmla="*/ 376845 w 781128"/>
                <a:gd name="connsiteY4" fmla="*/ 710448 h 770238"/>
                <a:gd name="connsiteX5" fmla="*/ 11091 w 781128"/>
                <a:gd name="connsiteY5" fmla="*/ 770238 h 770238"/>
                <a:gd name="connsiteX6" fmla="*/ 50822 w 781128"/>
                <a:gd name="connsiteY6" fmla="*/ 390235 h 77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128" h="770238">
                  <a:moveTo>
                    <a:pt x="50822" y="390235"/>
                  </a:moveTo>
                  <a:cubicBezTo>
                    <a:pt x="111781" y="273532"/>
                    <a:pt x="167955" y="144163"/>
                    <a:pt x="376845" y="70022"/>
                  </a:cubicBezTo>
                  <a:lnTo>
                    <a:pt x="781128" y="0"/>
                  </a:lnTo>
                  <a:lnTo>
                    <a:pt x="702868" y="390235"/>
                  </a:lnTo>
                  <a:cubicBezTo>
                    <a:pt x="608133" y="595916"/>
                    <a:pt x="492141" y="647114"/>
                    <a:pt x="376845" y="710448"/>
                  </a:cubicBezTo>
                  <a:cubicBezTo>
                    <a:pt x="261549" y="773782"/>
                    <a:pt x="114855" y="761823"/>
                    <a:pt x="11091" y="770238"/>
                  </a:cubicBezTo>
                  <a:cubicBezTo>
                    <a:pt x="-6176" y="543875"/>
                    <a:pt x="-10137" y="506938"/>
                    <a:pt x="50822" y="39023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508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1" name="涙形 124">
              <a:extLst>
                <a:ext uri="{FF2B5EF4-FFF2-40B4-BE49-F238E27FC236}">
                  <a16:creationId xmlns:a16="http://schemas.microsoft.com/office/drawing/2014/main" id="{D974C9C6-5E90-DE99-B3F6-C6A4F7125B8A}"/>
                </a:ext>
              </a:extLst>
            </p:cNvPr>
            <p:cNvSpPr/>
            <p:nvPr/>
          </p:nvSpPr>
          <p:spPr>
            <a:xfrm rot="20302970">
              <a:off x="3335368" y="937468"/>
              <a:ext cx="543496" cy="558048"/>
            </a:xfrm>
            <a:custGeom>
              <a:avLst/>
              <a:gdLst>
                <a:gd name="connsiteX0" fmla="*/ 0 w 652046"/>
                <a:gd name="connsiteY0" fmla="*/ 320213 h 640425"/>
                <a:gd name="connsiteX1" fmla="*/ 326023 w 652046"/>
                <a:gd name="connsiteY1" fmla="*/ 0 h 640425"/>
                <a:gd name="connsiteX2" fmla="*/ 652046 w 652046"/>
                <a:gd name="connsiteY2" fmla="*/ 0 h 640425"/>
                <a:gd name="connsiteX3" fmla="*/ 652046 w 652046"/>
                <a:gd name="connsiteY3" fmla="*/ 320213 h 640425"/>
                <a:gd name="connsiteX4" fmla="*/ 326023 w 652046"/>
                <a:gd name="connsiteY4" fmla="*/ 640426 h 640425"/>
                <a:gd name="connsiteX5" fmla="*/ 0 w 652046"/>
                <a:gd name="connsiteY5" fmla="*/ 320213 h 640425"/>
                <a:gd name="connsiteX0" fmla="*/ 9420 w 661466"/>
                <a:gd name="connsiteY0" fmla="*/ 320213 h 649359"/>
                <a:gd name="connsiteX1" fmla="*/ 335443 w 661466"/>
                <a:gd name="connsiteY1" fmla="*/ 0 h 649359"/>
                <a:gd name="connsiteX2" fmla="*/ 661466 w 661466"/>
                <a:gd name="connsiteY2" fmla="*/ 0 h 649359"/>
                <a:gd name="connsiteX3" fmla="*/ 661466 w 661466"/>
                <a:gd name="connsiteY3" fmla="*/ 320213 h 649359"/>
                <a:gd name="connsiteX4" fmla="*/ 335443 w 661466"/>
                <a:gd name="connsiteY4" fmla="*/ 640426 h 649359"/>
                <a:gd name="connsiteX5" fmla="*/ 109732 w 661466"/>
                <a:gd name="connsiteY5" fmla="*/ 539578 h 649359"/>
                <a:gd name="connsiteX6" fmla="*/ 9420 w 661466"/>
                <a:gd name="connsiteY6" fmla="*/ 320213 h 649359"/>
                <a:gd name="connsiteX0" fmla="*/ 67205 w 719251"/>
                <a:gd name="connsiteY0" fmla="*/ 320213 h 722809"/>
                <a:gd name="connsiteX1" fmla="*/ 393228 w 719251"/>
                <a:gd name="connsiteY1" fmla="*/ 0 h 722809"/>
                <a:gd name="connsiteX2" fmla="*/ 719251 w 719251"/>
                <a:gd name="connsiteY2" fmla="*/ 0 h 722809"/>
                <a:gd name="connsiteX3" fmla="*/ 719251 w 719251"/>
                <a:gd name="connsiteY3" fmla="*/ 320213 h 722809"/>
                <a:gd name="connsiteX4" fmla="*/ 393228 w 719251"/>
                <a:gd name="connsiteY4" fmla="*/ 640426 h 722809"/>
                <a:gd name="connsiteX5" fmla="*/ 27474 w 719251"/>
                <a:gd name="connsiteY5" fmla="*/ 700216 h 722809"/>
                <a:gd name="connsiteX6" fmla="*/ 67205 w 719251"/>
                <a:gd name="connsiteY6" fmla="*/ 320213 h 722809"/>
                <a:gd name="connsiteX0" fmla="*/ 67205 w 719251"/>
                <a:gd name="connsiteY0" fmla="*/ 320213 h 700216"/>
                <a:gd name="connsiteX1" fmla="*/ 393228 w 719251"/>
                <a:gd name="connsiteY1" fmla="*/ 0 h 700216"/>
                <a:gd name="connsiteX2" fmla="*/ 719251 w 719251"/>
                <a:gd name="connsiteY2" fmla="*/ 0 h 700216"/>
                <a:gd name="connsiteX3" fmla="*/ 719251 w 719251"/>
                <a:gd name="connsiteY3" fmla="*/ 320213 h 700216"/>
                <a:gd name="connsiteX4" fmla="*/ 393228 w 719251"/>
                <a:gd name="connsiteY4" fmla="*/ 640426 h 700216"/>
                <a:gd name="connsiteX5" fmla="*/ 27474 w 719251"/>
                <a:gd name="connsiteY5" fmla="*/ 700216 h 700216"/>
                <a:gd name="connsiteX6" fmla="*/ 67205 w 719251"/>
                <a:gd name="connsiteY6" fmla="*/ 320213 h 700216"/>
                <a:gd name="connsiteX0" fmla="*/ 50822 w 702868"/>
                <a:gd name="connsiteY0" fmla="*/ 320213 h 700216"/>
                <a:gd name="connsiteX1" fmla="*/ 376845 w 702868"/>
                <a:gd name="connsiteY1" fmla="*/ 0 h 700216"/>
                <a:gd name="connsiteX2" fmla="*/ 702868 w 702868"/>
                <a:gd name="connsiteY2" fmla="*/ 0 h 700216"/>
                <a:gd name="connsiteX3" fmla="*/ 702868 w 702868"/>
                <a:gd name="connsiteY3" fmla="*/ 320213 h 700216"/>
                <a:gd name="connsiteX4" fmla="*/ 376845 w 702868"/>
                <a:gd name="connsiteY4" fmla="*/ 640426 h 700216"/>
                <a:gd name="connsiteX5" fmla="*/ 11091 w 702868"/>
                <a:gd name="connsiteY5" fmla="*/ 700216 h 700216"/>
                <a:gd name="connsiteX6" fmla="*/ 50822 w 702868"/>
                <a:gd name="connsiteY6" fmla="*/ 320213 h 700216"/>
                <a:gd name="connsiteX0" fmla="*/ 50822 w 702868"/>
                <a:gd name="connsiteY0" fmla="*/ 320213 h 700216"/>
                <a:gd name="connsiteX1" fmla="*/ 376845 w 702868"/>
                <a:gd name="connsiteY1" fmla="*/ 0 h 700216"/>
                <a:gd name="connsiteX2" fmla="*/ 702868 w 702868"/>
                <a:gd name="connsiteY2" fmla="*/ 0 h 700216"/>
                <a:gd name="connsiteX3" fmla="*/ 702868 w 702868"/>
                <a:gd name="connsiteY3" fmla="*/ 320213 h 700216"/>
                <a:gd name="connsiteX4" fmla="*/ 376845 w 702868"/>
                <a:gd name="connsiteY4" fmla="*/ 640426 h 700216"/>
                <a:gd name="connsiteX5" fmla="*/ 11091 w 702868"/>
                <a:gd name="connsiteY5" fmla="*/ 700216 h 700216"/>
                <a:gd name="connsiteX6" fmla="*/ 50822 w 702868"/>
                <a:gd name="connsiteY6" fmla="*/ 320213 h 700216"/>
                <a:gd name="connsiteX0" fmla="*/ 50822 w 702868"/>
                <a:gd name="connsiteY0" fmla="*/ 320213 h 700216"/>
                <a:gd name="connsiteX1" fmla="*/ 376845 w 702868"/>
                <a:gd name="connsiteY1" fmla="*/ 0 h 700216"/>
                <a:gd name="connsiteX2" fmla="*/ 702868 w 702868"/>
                <a:gd name="connsiteY2" fmla="*/ 0 h 700216"/>
                <a:gd name="connsiteX3" fmla="*/ 702868 w 702868"/>
                <a:gd name="connsiteY3" fmla="*/ 320213 h 700216"/>
                <a:gd name="connsiteX4" fmla="*/ 376845 w 702868"/>
                <a:gd name="connsiteY4" fmla="*/ 640426 h 700216"/>
                <a:gd name="connsiteX5" fmla="*/ 11091 w 702868"/>
                <a:gd name="connsiteY5" fmla="*/ 700216 h 700216"/>
                <a:gd name="connsiteX6" fmla="*/ 50822 w 702868"/>
                <a:gd name="connsiteY6" fmla="*/ 320213 h 700216"/>
                <a:gd name="connsiteX0" fmla="*/ 50822 w 781128"/>
                <a:gd name="connsiteY0" fmla="*/ 390235 h 770238"/>
                <a:gd name="connsiteX1" fmla="*/ 376845 w 781128"/>
                <a:gd name="connsiteY1" fmla="*/ 70022 h 770238"/>
                <a:gd name="connsiteX2" fmla="*/ 781128 w 781128"/>
                <a:gd name="connsiteY2" fmla="*/ 0 h 770238"/>
                <a:gd name="connsiteX3" fmla="*/ 702868 w 781128"/>
                <a:gd name="connsiteY3" fmla="*/ 390235 h 770238"/>
                <a:gd name="connsiteX4" fmla="*/ 376845 w 781128"/>
                <a:gd name="connsiteY4" fmla="*/ 710448 h 770238"/>
                <a:gd name="connsiteX5" fmla="*/ 11091 w 781128"/>
                <a:gd name="connsiteY5" fmla="*/ 770238 h 770238"/>
                <a:gd name="connsiteX6" fmla="*/ 50822 w 781128"/>
                <a:gd name="connsiteY6" fmla="*/ 390235 h 77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128" h="770238">
                  <a:moveTo>
                    <a:pt x="50822" y="390235"/>
                  </a:moveTo>
                  <a:cubicBezTo>
                    <a:pt x="111781" y="273532"/>
                    <a:pt x="167955" y="144163"/>
                    <a:pt x="376845" y="70022"/>
                  </a:cubicBezTo>
                  <a:lnTo>
                    <a:pt x="781128" y="0"/>
                  </a:lnTo>
                  <a:lnTo>
                    <a:pt x="702868" y="390235"/>
                  </a:lnTo>
                  <a:cubicBezTo>
                    <a:pt x="608133" y="595916"/>
                    <a:pt x="492141" y="647114"/>
                    <a:pt x="376845" y="710448"/>
                  </a:cubicBezTo>
                  <a:cubicBezTo>
                    <a:pt x="261549" y="773782"/>
                    <a:pt x="114855" y="761823"/>
                    <a:pt x="11091" y="770238"/>
                  </a:cubicBezTo>
                  <a:cubicBezTo>
                    <a:pt x="-6176" y="543875"/>
                    <a:pt x="-10137" y="506938"/>
                    <a:pt x="50822" y="390235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508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38" name="フリーフォーム: 図形 137">
            <a:extLst>
              <a:ext uri="{FF2B5EF4-FFF2-40B4-BE49-F238E27FC236}">
                <a16:creationId xmlns:a16="http://schemas.microsoft.com/office/drawing/2014/main" id="{C01A3507-EB98-1BCC-5C7D-C6DDEA97EB9D}"/>
              </a:ext>
            </a:extLst>
          </p:cNvPr>
          <p:cNvSpPr/>
          <p:nvPr/>
        </p:nvSpPr>
        <p:spPr>
          <a:xfrm>
            <a:off x="4837901" y="857024"/>
            <a:ext cx="2141838" cy="570115"/>
          </a:xfrm>
          <a:custGeom>
            <a:avLst/>
            <a:gdLst>
              <a:gd name="connsiteX0" fmla="*/ 0 w 2141838"/>
              <a:gd name="connsiteY0" fmla="*/ 313416 h 570115"/>
              <a:gd name="connsiteX1" fmla="*/ 20595 w 2141838"/>
              <a:gd name="connsiteY1" fmla="*/ 292821 h 570115"/>
              <a:gd name="connsiteX2" fmla="*/ 172995 w 2141838"/>
              <a:gd name="connsiteY2" fmla="*/ 226919 h 570115"/>
              <a:gd name="connsiteX3" fmla="*/ 214184 w 2141838"/>
              <a:gd name="connsiteY3" fmla="*/ 222800 h 570115"/>
              <a:gd name="connsiteX4" fmla="*/ 292443 w 2141838"/>
              <a:gd name="connsiteY4" fmla="*/ 218681 h 570115"/>
              <a:gd name="connsiteX5" fmla="*/ 444843 w 2141838"/>
              <a:gd name="connsiteY5" fmla="*/ 239275 h 570115"/>
              <a:gd name="connsiteX6" fmla="*/ 514865 w 2141838"/>
              <a:gd name="connsiteY6" fmla="*/ 268108 h 570115"/>
              <a:gd name="connsiteX7" fmla="*/ 778476 w 2141838"/>
              <a:gd name="connsiteY7" fmla="*/ 395794 h 570115"/>
              <a:gd name="connsiteX8" fmla="*/ 943232 w 2141838"/>
              <a:gd name="connsiteY8" fmla="*/ 482292 h 570115"/>
              <a:gd name="connsiteX9" fmla="*/ 1042087 w 2141838"/>
              <a:gd name="connsiteY9" fmla="*/ 519362 h 570115"/>
              <a:gd name="connsiteX10" fmla="*/ 1153297 w 2141838"/>
              <a:gd name="connsiteY10" fmla="*/ 535837 h 570115"/>
              <a:gd name="connsiteX11" fmla="*/ 1396314 w 2141838"/>
              <a:gd name="connsiteY11" fmla="*/ 568789 h 570115"/>
              <a:gd name="connsiteX12" fmla="*/ 1515762 w 2141838"/>
              <a:gd name="connsiteY12" fmla="*/ 564670 h 570115"/>
              <a:gd name="connsiteX13" fmla="*/ 1552832 w 2141838"/>
              <a:gd name="connsiteY13" fmla="*/ 527600 h 570115"/>
              <a:gd name="connsiteX14" fmla="*/ 1643449 w 2141838"/>
              <a:gd name="connsiteY14" fmla="*/ 399913 h 570115"/>
              <a:gd name="connsiteX15" fmla="*/ 1734065 w 2141838"/>
              <a:gd name="connsiteY15" fmla="*/ 325773 h 570115"/>
              <a:gd name="connsiteX16" fmla="*/ 1898822 w 2141838"/>
              <a:gd name="connsiteY16" fmla="*/ 193967 h 570115"/>
              <a:gd name="connsiteX17" fmla="*/ 1989438 w 2141838"/>
              <a:gd name="connsiteY17" fmla="*/ 78637 h 570115"/>
              <a:gd name="connsiteX18" fmla="*/ 2051222 w 2141838"/>
              <a:gd name="connsiteY18" fmla="*/ 33329 h 570115"/>
              <a:gd name="connsiteX19" fmla="*/ 2108887 w 2141838"/>
              <a:gd name="connsiteY19" fmla="*/ 4497 h 570115"/>
              <a:gd name="connsiteX20" fmla="*/ 2121243 w 2141838"/>
              <a:gd name="connsiteY20" fmla="*/ 378 h 570115"/>
              <a:gd name="connsiteX21" fmla="*/ 2141838 w 2141838"/>
              <a:gd name="connsiteY21" fmla="*/ 378 h 570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2141838" h="570115">
                <a:moveTo>
                  <a:pt x="0" y="313416"/>
                </a:moveTo>
                <a:cubicBezTo>
                  <a:pt x="6865" y="306551"/>
                  <a:pt x="11911" y="297163"/>
                  <a:pt x="20595" y="292821"/>
                </a:cubicBezTo>
                <a:cubicBezTo>
                  <a:pt x="70098" y="268070"/>
                  <a:pt x="120949" y="245744"/>
                  <a:pt x="172995" y="226919"/>
                </a:cubicBezTo>
                <a:cubicBezTo>
                  <a:pt x="185970" y="222226"/>
                  <a:pt x="200419" y="223749"/>
                  <a:pt x="214184" y="222800"/>
                </a:cubicBezTo>
                <a:cubicBezTo>
                  <a:pt x="240245" y="221003"/>
                  <a:pt x="266357" y="220054"/>
                  <a:pt x="292443" y="218681"/>
                </a:cubicBezTo>
                <a:cubicBezTo>
                  <a:pt x="343243" y="225546"/>
                  <a:pt x="394802" y="228155"/>
                  <a:pt x="444843" y="239275"/>
                </a:cubicBezTo>
                <a:cubicBezTo>
                  <a:pt x="469484" y="244751"/>
                  <a:pt x="491924" y="257578"/>
                  <a:pt x="514865" y="268108"/>
                </a:cubicBezTo>
                <a:cubicBezTo>
                  <a:pt x="548442" y="283520"/>
                  <a:pt x="716654" y="363337"/>
                  <a:pt x="778476" y="395794"/>
                </a:cubicBezTo>
                <a:cubicBezTo>
                  <a:pt x="833395" y="424627"/>
                  <a:pt x="885154" y="460513"/>
                  <a:pt x="943232" y="482292"/>
                </a:cubicBezTo>
                <a:cubicBezTo>
                  <a:pt x="976184" y="494649"/>
                  <a:pt x="1007985" y="510670"/>
                  <a:pt x="1042087" y="519362"/>
                </a:cubicBezTo>
                <a:cubicBezTo>
                  <a:pt x="1078400" y="528618"/>
                  <a:pt x="1116332" y="529676"/>
                  <a:pt x="1153297" y="535837"/>
                </a:cubicBezTo>
                <a:cubicBezTo>
                  <a:pt x="1344865" y="567765"/>
                  <a:pt x="1114919" y="539168"/>
                  <a:pt x="1396314" y="568789"/>
                </a:cubicBezTo>
                <a:cubicBezTo>
                  <a:pt x="1436130" y="567416"/>
                  <a:pt x="1477234" y="574809"/>
                  <a:pt x="1515762" y="564670"/>
                </a:cubicBezTo>
                <a:cubicBezTo>
                  <a:pt x="1532662" y="560223"/>
                  <a:pt x="1542347" y="541580"/>
                  <a:pt x="1552832" y="527600"/>
                </a:cubicBezTo>
                <a:cubicBezTo>
                  <a:pt x="1613224" y="447078"/>
                  <a:pt x="1528292" y="504601"/>
                  <a:pt x="1643449" y="399913"/>
                </a:cubicBezTo>
                <a:cubicBezTo>
                  <a:pt x="1733465" y="318081"/>
                  <a:pt x="1643988" y="396422"/>
                  <a:pt x="1734065" y="325773"/>
                </a:cubicBezTo>
                <a:cubicBezTo>
                  <a:pt x="1789405" y="282369"/>
                  <a:pt x="1858490" y="251584"/>
                  <a:pt x="1898822" y="193967"/>
                </a:cubicBezTo>
                <a:cubicBezTo>
                  <a:pt x="1922832" y="159666"/>
                  <a:pt x="1961593" y="101841"/>
                  <a:pt x="1989438" y="78637"/>
                </a:cubicBezTo>
                <a:cubicBezTo>
                  <a:pt x="2017257" y="55455"/>
                  <a:pt x="2016728" y="54408"/>
                  <a:pt x="2051222" y="33329"/>
                </a:cubicBezTo>
                <a:cubicBezTo>
                  <a:pt x="2077687" y="17156"/>
                  <a:pt x="2084095" y="13794"/>
                  <a:pt x="2108887" y="4497"/>
                </a:cubicBezTo>
                <a:cubicBezTo>
                  <a:pt x="2112952" y="2973"/>
                  <a:pt x="2116935" y="917"/>
                  <a:pt x="2121243" y="378"/>
                </a:cubicBezTo>
                <a:cubicBezTo>
                  <a:pt x="2128055" y="-474"/>
                  <a:pt x="2134973" y="378"/>
                  <a:pt x="2141838" y="378"/>
                </a:cubicBezTo>
              </a:path>
            </a:pathLst>
          </a:custGeom>
          <a:noFill/>
          <a:ln w="952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BCDDA9B0-2D85-A521-8C93-2E85016A3D45}"/>
              </a:ext>
            </a:extLst>
          </p:cNvPr>
          <p:cNvGrpSpPr/>
          <p:nvPr/>
        </p:nvGrpSpPr>
        <p:grpSpPr>
          <a:xfrm>
            <a:off x="6542687" y="891385"/>
            <a:ext cx="761066" cy="737648"/>
            <a:chOff x="6633890" y="911499"/>
            <a:chExt cx="761066" cy="737648"/>
          </a:xfrm>
        </p:grpSpPr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CA7388BC-C79F-7099-F000-6C15D6DCC7C9}"/>
                </a:ext>
              </a:extLst>
            </p:cNvPr>
            <p:cNvSpPr/>
            <p:nvPr/>
          </p:nvSpPr>
          <p:spPr>
            <a:xfrm>
              <a:off x="6633890" y="911499"/>
              <a:ext cx="761066" cy="737648"/>
            </a:xfrm>
            <a:prstGeom prst="ellipse">
              <a:avLst/>
            </a:prstGeom>
            <a:solidFill>
              <a:srgbClr val="FFC000"/>
            </a:solidFill>
            <a:ln w="698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17" name="フリーフォーム: 図形 116">
              <a:extLst>
                <a:ext uri="{FF2B5EF4-FFF2-40B4-BE49-F238E27FC236}">
                  <a16:creationId xmlns:a16="http://schemas.microsoft.com/office/drawing/2014/main" id="{F6C0965A-B656-5D8B-7370-0F251C2A9A9F}"/>
                </a:ext>
              </a:extLst>
            </p:cNvPr>
            <p:cNvSpPr/>
            <p:nvPr/>
          </p:nvSpPr>
          <p:spPr>
            <a:xfrm>
              <a:off x="6918593" y="1443210"/>
              <a:ext cx="168925" cy="69773"/>
            </a:xfrm>
            <a:custGeom>
              <a:avLst/>
              <a:gdLst>
                <a:gd name="connsiteX0" fmla="*/ 0 w 168925"/>
                <a:gd name="connsiteY0" fmla="*/ 69773 h 69773"/>
                <a:gd name="connsiteX1" fmla="*/ 3672 w 168925"/>
                <a:gd name="connsiteY1" fmla="*/ 51412 h 69773"/>
                <a:gd name="connsiteX2" fmla="*/ 25706 w 168925"/>
                <a:gd name="connsiteY2" fmla="*/ 22033 h 69773"/>
                <a:gd name="connsiteX3" fmla="*/ 77118 w 168925"/>
                <a:gd name="connsiteY3" fmla="*/ 0 h 69773"/>
                <a:gd name="connsiteX4" fmla="*/ 128530 w 168925"/>
                <a:gd name="connsiteY4" fmla="*/ 11017 h 69773"/>
                <a:gd name="connsiteX5" fmla="*/ 139547 w 168925"/>
                <a:gd name="connsiteY5" fmla="*/ 14689 h 69773"/>
                <a:gd name="connsiteX6" fmla="*/ 150564 w 168925"/>
                <a:gd name="connsiteY6" fmla="*/ 22033 h 69773"/>
                <a:gd name="connsiteX7" fmla="*/ 168925 w 168925"/>
                <a:gd name="connsiteY7" fmla="*/ 36723 h 6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925" h="69773">
                  <a:moveTo>
                    <a:pt x="0" y="69773"/>
                  </a:moveTo>
                  <a:cubicBezTo>
                    <a:pt x="1224" y="63653"/>
                    <a:pt x="1698" y="57333"/>
                    <a:pt x="3672" y="51412"/>
                  </a:cubicBezTo>
                  <a:cubicBezTo>
                    <a:pt x="7174" y="40907"/>
                    <a:pt x="15925" y="27467"/>
                    <a:pt x="25706" y="22033"/>
                  </a:cubicBezTo>
                  <a:cubicBezTo>
                    <a:pt x="42004" y="12978"/>
                    <a:pt x="77118" y="0"/>
                    <a:pt x="77118" y="0"/>
                  </a:cubicBezTo>
                  <a:cubicBezTo>
                    <a:pt x="91208" y="2818"/>
                    <a:pt x="112882" y="6546"/>
                    <a:pt x="128530" y="11017"/>
                  </a:cubicBezTo>
                  <a:cubicBezTo>
                    <a:pt x="132252" y="12080"/>
                    <a:pt x="136085" y="12958"/>
                    <a:pt x="139547" y="14689"/>
                  </a:cubicBezTo>
                  <a:cubicBezTo>
                    <a:pt x="143495" y="16663"/>
                    <a:pt x="146973" y="19468"/>
                    <a:pt x="150564" y="22033"/>
                  </a:cubicBezTo>
                  <a:cubicBezTo>
                    <a:pt x="164629" y="32079"/>
                    <a:pt x="161494" y="29290"/>
                    <a:pt x="168925" y="36723"/>
                  </a:cubicBezTo>
                </a:path>
              </a:pathLst>
            </a:custGeom>
            <a:noFill/>
            <a:ln w="666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フリーフォーム: 図形 118">
              <a:extLst>
                <a:ext uri="{FF2B5EF4-FFF2-40B4-BE49-F238E27FC236}">
                  <a16:creationId xmlns:a16="http://schemas.microsoft.com/office/drawing/2014/main" id="{E11C6EAF-2A36-6164-8026-94F6EB45D273}"/>
                </a:ext>
              </a:extLst>
            </p:cNvPr>
            <p:cNvSpPr/>
            <p:nvPr/>
          </p:nvSpPr>
          <p:spPr>
            <a:xfrm>
              <a:off x="7149947" y="1142082"/>
              <a:ext cx="51412" cy="29378"/>
            </a:xfrm>
            <a:custGeom>
              <a:avLst/>
              <a:gdLst>
                <a:gd name="connsiteX0" fmla="*/ 0 w 51412"/>
                <a:gd name="connsiteY0" fmla="*/ 0 h 29378"/>
                <a:gd name="connsiteX1" fmla="*/ 18361 w 51412"/>
                <a:gd name="connsiteY1" fmla="*/ 3672 h 29378"/>
                <a:gd name="connsiteX2" fmla="*/ 29378 w 51412"/>
                <a:gd name="connsiteY2" fmla="*/ 11017 h 29378"/>
                <a:gd name="connsiteX3" fmla="*/ 51412 w 51412"/>
                <a:gd name="connsiteY3" fmla="*/ 29378 h 2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12" h="29378">
                  <a:moveTo>
                    <a:pt x="0" y="0"/>
                  </a:moveTo>
                  <a:cubicBezTo>
                    <a:pt x="6120" y="1224"/>
                    <a:pt x="12517" y="1480"/>
                    <a:pt x="18361" y="3672"/>
                  </a:cubicBezTo>
                  <a:cubicBezTo>
                    <a:pt x="22494" y="5222"/>
                    <a:pt x="25847" y="8369"/>
                    <a:pt x="29378" y="11017"/>
                  </a:cubicBezTo>
                  <a:cubicBezTo>
                    <a:pt x="45151" y="22847"/>
                    <a:pt x="43068" y="21034"/>
                    <a:pt x="51412" y="29378"/>
                  </a:cubicBezTo>
                </a:path>
              </a:pathLst>
            </a:custGeom>
            <a:noFill/>
            <a:ln w="508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フリーフォーム: 図形 119">
              <a:extLst>
                <a:ext uri="{FF2B5EF4-FFF2-40B4-BE49-F238E27FC236}">
                  <a16:creationId xmlns:a16="http://schemas.microsoft.com/office/drawing/2014/main" id="{234BDD80-DA27-140B-A573-0CF97027ADA3}"/>
                </a:ext>
              </a:extLst>
            </p:cNvPr>
            <p:cNvSpPr/>
            <p:nvPr/>
          </p:nvSpPr>
          <p:spPr>
            <a:xfrm rot="699926">
              <a:off x="7220356" y="1265104"/>
              <a:ext cx="51412" cy="29378"/>
            </a:xfrm>
            <a:custGeom>
              <a:avLst/>
              <a:gdLst>
                <a:gd name="connsiteX0" fmla="*/ 0 w 51412"/>
                <a:gd name="connsiteY0" fmla="*/ 0 h 29378"/>
                <a:gd name="connsiteX1" fmla="*/ 18361 w 51412"/>
                <a:gd name="connsiteY1" fmla="*/ 3672 h 29378"/>
                <a:gd name="connsiteX2" fmla="*/ 29378 w 51412"/>
                <a:gd name="connsiteY2" fmla="*/ 11017 h 29378"/>
                <a:gd name="connsiteX3" fmla="*/ 51412 w 51412"/>
                <a:gd name="connsiteY3" fmla="*/ 29378 h 2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12" h="29378">
                  <a:moveTo>
                    <a:pt x="0" y="0"/>
                  </a:moveTo>
                  <a:cubicBezTo>
                    <a:pt x="6120" y="1224"/>
                    <a:pt x="12517" y="1480"/>
                    <a:pt x="18361" y="3672"/>
                  </a:cubicBezTo>
                  <a:cubicBezTo>
                    <a:pt x="22494" y="5222"/>
                    <a:pt x="25847" y="8369"/>
                    <a:pt x="29378" y="11017"/>
                  </a:cubicBezTo>
                  <a:cubicBezTo>
                    <a:pt x="45151" y="22847"/>
                    <a:pt x="43068" y="21034"/>
                    <a:pt x="51412" y="29378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フリーフォーム: 図形 120">
              <a:extLst>
                <a:ext uri="{FF2B5EF4-FFF2-40B4-BE49-F238E27FC236}">
                  <a16:creationId xmlns:a16="http://schemas.microsoft.com/office/drawing/2014/main" id="{C41BCF6A-D834-A68F-A821-7ACC2894E816}"/>
                </a:ext>
              </a:extLst>
            </p:cNvPr>
            <p:cNvSpPr/>
            <p:nvPr/>
          </p:nvSpPr>
          <p:spPr>
            <a:xfrm rot="1377112">
              <a:off x="7229881" y="1378336"/>
              <a:ext cx="51412" cy="29378"/>
            </a:xfrm>
            <a:custGeom>
              <a:avLst/>
              <a:gdLst>
                <a:gd name="connsiteX0" fmla="*/ 0 w 51412"/>
                <a:gd name="connsiteY0" fmla="*/ 0 h 29378"/>
                <a:gd name="connsiteX1" fmla="*/ 18361 w 51412"/>
                <a:gd name="connsiteY1" fmla="*/ 3672 h 29378"/>
                <a:gd name="connsiteX2" fmla="*/ 29378 w 51412"/>
                <a:gd name="connsiteY2" fmla="*/ 11017 h 29378"/>
                <a:gd name="connsiteX3" fmla="*/ 51412 w 51412"/>
                <a:gd name="connsiteY3" fmla="*/ 29378 h 2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12" h="29378">
                  <a:moveTo>
                    <a:pt x="0" y="0"/>
                  </a:moveTo>
                  <a:cubicBezTo>
                    <a:pt x="6120" y="1224"/>
                    <a:pt x="12517" y="1480"/>
                    <a:pt x="18361" y="3672"/>
                  </a:cubicBezTo>
                  <a:cubicBezTo>
                    <a:pt x="22494" y="5222"/>
                    <a:pt x="25847" y="8369"/>
                    <a:pt x="29378" y="11017"/>
                  </a:cubicBezTo>
                  <a:cubicBezTo>
                    <a:pt x="45151" y="22847"/>
                    <a:pt x="43068" y="21034"/>
                    <a:pt x="51412" y="29378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32" name="グループ化 131">
            <a:extLst>
              <a:ext uri="{FF2B5EF4-FFF2-40B4-BE49-F238E27FC236}">
                <a16:creationId xmlns:a16="http://schemas.microsoft.com/office/drawing/2014/main" id="{C7C1E241-503F-F191-A412-A44A411BF276}"/>
              </a:ext>
            </a:extLst>
          </p:cNvPr>
          <p:cNvGrpSpPr/>
          <p:nvPr/>
        </p:nvGrpSpPr>
        <p:grpSpPr>
          <a:xfrm rot="20785471">
            <a:off x="6001520" y="1386190"/>
            <a:ext cx="598899" cy="530284"/>
            <a:chOff x="6633890" y="911499"/>
            <a:chExt cx="761066" cy="737648"/>
          </a:xfrm>
          <a:solidFill>
            <a:schemeClr val="accent2"/>
          </a:solidFill>
        </p:grpSpPr>
        <p:sp>
          <p:nvSpPr>
            <p:cNvPr id="133" name="楕円 132">
              <a:extLst>
                <a:ext uri="{FF2B5EF4-FFF2-40B4-BE49-F238E27FC236}">
                  <a16:creationId xmlns:a16="http://schemas.microsoft.com/office/drawing/2014/main" id="{221FBF94-4B6B-C037-AE73-6CA3484E7DDD}"/>
                </a:ext>
              </a:extLst>
            </p:cNvPr>
            <p:cNvSpPr/>
            <p:nvPr/>
          </p:nvSpPr>
          <p:spPr>
            <a:xfrm>
              <a:off x="6633890" y="911499"/>
              <a:ext cx="761066" cy="737648"/>
            </a:xfrm>
            <a:prstGeom prst="ellipse">
              <a:avLst/>
            </a:prstGeom>
            <a:grp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34" name="フリーフォーム: 図形 133">
              <a:extLst>
                <a:ext uri="{FF2B5EF4-FFF2-40B4-BE49-F238E27FC236}">
                  <a16:creationId xmlns:a16="http://schemas.microsoft.com/office/drawing/2014/main" id="{D4A71189-A034-8819-D3A6-76646DAF6B4B}"/>
                </a:ext>
              </a:extLst>
            </p:cNvPr>
            <p:cNvSpPr/>
            <p:nvPr/>
          </p:nvSpPr>
          <p:spPr>
            <a:xfrm>
              <a:off x="6918593" y="1443210"/>
              <a:ext cx="168925" cy="69773"/>
            </a:xfrm>
            <a:custGeom>
              <a:avLst/>
              <a:gdLst>
                <a:gd name="connsiteX0" fmla="*/ 0 w 168925"/>
                <a:gd name="connsiteY0" fmla="*/ 69773 h 69773"/>
                <a:gd name="connsiteX1" fmla="*/ 3672 w 168925"/>
                <a:gd name="connsiteY1" fmla="*/ 51412 h 69773"/>
                <a:gd name="connsiteX2" fmla="*/ 25706 w 168925"/>
                <a:gd name="connsiteY2" fmla="*/ 22033 h 69773"/>
                <a:gd name="connsiteX3" fmla="*/ 77118 w 168925"/>
                <a:gd name="connsiteY3" fmla="*/ 0 h 69773"/>
                <a:gd name="connsiteX4" fmla="*/ 128530 w 168925"/>
                <a:gd name="connsiteY4" fmla="*/ 11017 h 69773"/>
                <a:gd name="connsiteX5" fmla="*/ 139547 w 168925"/>
                <a:gd name="connsiteY5" fmla="*/ 14689 h 69773"/>
                <a:gd name="connsiteX6" fmla="*/ 150564 w 168925"/>
                <a:gd name="connsiteY6" fmla="*/ 22033 h 69773"/>
                <a:gd name="connsiteX7" fmla="*/ 168925 w 168925"/>
                <a:gd name="connsiteY7" fmla="*/ 36723 h 6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925" h="69773">
                  <a:moveTo>
                    <a:pt x="0" y="69773"/>
                  </a:moveTo>
                  <a:cubicBezTo>
                    <a:pt x="1224" y="63653"/>
                    <a:pt x="1698" y="57333"/>
                    <a:pt x="3672" y="51412"/>
                  </a:cubicBezTo>
                  <a:cubicBezTo>
                    <a:pt x="7174" y="40907"/>
                    <a:pt x="15925" y="27467"/>
                    <a:pt x="25706" y="22033"/>
                  </a:cubicBezTo>
                  <a:cubicBezTo>
                    <a:pt x="42004" y="12978"/>
                    <a:pt x="77118" y="0"/>
                    <a:pt x="77118" y="0"/>
                  </a:cubicBezTo>
                  <a:cubicBezTo>
                    <a:pt x="91208" y="2818"/>
                    <a:pt x="112882" y="6546"/>
                    <a:pt x="128530" y="11017"/>
                  </a:cubicBezTo>
                  <a:cubicBezTo>
                    <a:pt x="132252" y="12080"/>
                    <a:pt x="136085" y="12958"/>
                    <a:pt x="139547" y="14689"/>
                  </a:cubicBezTo>
                  <a:cubicBezTo>
                    <a:pt x="143495" y="16663"/>
                    <a:pt x="146973" y="19468"/>
                    <a:pt x="150564" y="22033"/>
                  </a:cubicBezTo>
                  <a:cubicBezTo>
                    <a:pt x="164629" y="32079"/>
                    <a:pt x="161494" y="29290"/>
                    <a:pt x="168925" y="36723"/>
                  </a:cubicBezTo>
                </a:path>
              </a:pathLst>
            </a:custGeom>
            <a:grp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5" name="フリーフォーム: 図形 134">
              <a:extLst>
                <a:ext uri="{FF2B5EF4-FFF2-40B4-BE49-F238E27FC236}">
                  <a16:creationId xmlns:a16="http://schemas.microsoft.com/office/drawing/2014/main" id="{4854CA71-1C6B-AB1E-B5F1-521310492BF8}"/>
                </a:ext>
              </a:extLst>
            </p:cNvPr>
            <p:cNvSpPr/>
            <p:nvPr/>
          </p:nvSpPr>
          <p:spPr>
            <a:xfrm>
              <a:off x="7149947" y="1142082"/>
              <a:ext cx="51412" cy="29378"/>
            </a:xfrm>
            <a:custGeom>
              <a:avLst/>
              <a:gdLst>
                <a:gd name="connsiteX0" fmla="*/ 0 w 51412"/>
                <a:gd name="connsiteY0" fmla="*/ 0 h 29378"/>
                <a:gd name="connsiteX1" fmla="*/ 18361 w 51412"/>
                <a:gd name="connsiteY1" fmla="*/ 3672 h 29378"/>
                <a:gd name="connsiteX2" fmla="*/ 29378 w 51412"/>
                <a:gd name="connsiteY2" fmla="*/ 11017 h 29378"/>
                <a:gd name="connsiteX3" fmla="*/ 51412 w 51412"/>
                <a:gd name="connsiteY3" fmla="*/ 29378 h 2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12" h="29378">
                  <a:moveTo>
                    <a:pt x="0" y="0"/>
                  </a:moveTo>
                  <a:cubicBezTo>
                    <a:pt x="6120" y="1224"/>
                    <a:pt x="12517" y="1480"/>
                    <a:pt x="18361" y="3672"/>
                  </a:cubicBezTo>
                  <a:cubicBezTo>
                    <a:pt x="22494" y="5222"/>
                    <a:pt x="25847" y="8369"/>
                    <a:pt x="29378" y="11017"/>
                  </a:cubicBezTo>
                  <a:cubicBezTo>
                    <a:pt x="45151" y="22847"/>
                    <a:pt x="43068" y="21034"/>
                    <a:pt x="51412" y="29378"/>
                  </a:cubicBezTo>
                </a:path>
              </a:pathLst>
            </a:custGeom>
            <a:grp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フリーフォーム: 図形 135">
              <a:extLst>
                <a:ext uri="{FF2B5EF4-FFF2-40B4-BE49-F238E27FC236}">
                  <a16:creationId xmlns:a16="http://schemas.microsoft.com/office/drawing/2014/main" id="{D5242E15-C20B-8642-3070-A5E1C12F2609}"/>
                </a:ext>
              </a:extLst>
            </p:cNvPr>
            <p:cNvSpPr/>
            <p:nvPr/>
          </p:nvSpPr>
          <p:spPr>
            <a:xfrm rot="699926">
              <a:off x="7220356" y="1265104"/>
              <a:ext cx="51412" cy="29378"/>
            </a:xfrm>
            <a:custGeom>
              <a:avLst/>
              <a:gdLst>
                <a:gd name="connsiteX0" fmla="*/ 0 w 51412"/>
                <a:gd name="connsiteY0" fmla="*/ 0 h 29378"/>
                <a:gd name="connsiteX1" fmla="*/ 18361 w 51412"/>
                <a:gd name="connsiteY1" fmla="*/ 3672 h 29378"/>
                <a:gd name="connsiteX2" fmla="*/ 29378 w 51412"/>
                <a:gd name="connsiteY2" fmla="*/ 11017 h 29378"/>
                <a:gd name="connsiteX3" fmla="*/ 51412 w 51412"/>
                <a:gd name="connsiteY3" fmla="*/ 29378 h 2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12" h="29378">
                  <a:moveTo>
                    <a:pt x="0" y="0"/>
                  </a:moveTo>
                  <a:cubicBezTo>
                    <a:pt x="6120" y="1224"/>
                    <a:pt x="12517" y="1480"/>
                    <a:pt x="18361" y="3672"/>
                  </a:cubicBezTo>
                  <a:cubicBezTo>
                    <a:pt x="22494" y="5222"/>
                    <a:pt x="25847" y="8369"/>
                    <a:pt x="29378" y="11017"/>
                  </a:cubicBezTo>
                  <a:cubicBezTo>
                    <a:pt x="45151" y="22847"/>
                    <a:pt x="43068" y="21034"/>
                    <a:pt x="51412" y="29378"/>
                  </a:cubicBezTo>
                </a:path>
              </a:pathLst>
            </a:custGeom>
            <a:grp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フリーフォーム: 図形 136">
              <a:extLst>
                <a:ext uri="{FF2B5EF4-FFF2-40B4-BE49-F238E27FC236}">
                  <a16:creationId xmlns:a16="http://schemas.microsoft.com/office/drawing/2014/main" id="{EA3F2193-001D-1F6B-6FC0-FD39E588A803}"/>
                </a:ext>
              </a:extLst>
            </p:cNvPr>
            <p:cNvSpPr/>
            <p:nvPr/>
          </p:nvSpPr>
          <p:spPr>
            <a:xfrm rot="1377112">
              <a:off x="7229881" y="1378336"/>
              <a:ext cx="51412" cy="29378"/>
            </a:xfrm>
            <a:custGeom>
              <a:avLst/>
              <a:gdLst>
                <a:gd name="connsiteX0" fmla="*/ 0 w 51412"/>
                <a:gd name="connsiteY0" fmla="*/ 0 h 29378"/>
                <a:gd name="connsiteX1" fmla="*/ 18361 w 51412"/>
                <a:gd name="connsiteY1" fmla="*/ 3672 h 29378"/>
                <a:gd name="connsiteX2" fmla="*/ 29378 w 51412"/>
                <a:gd name="connsiteY2" fmla="*/ 11017 h 29378"/>
                <a:gd name="connsiteX3" fmla="*/ 51412 w 51412"/>
                <a:gd name="connsiteY3" fmla="*/ 29378 h 2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12" h="29378">
                  <a:moveTo>
                    <a:pt x="0" y="0"/>
                  </a:moveTo>
                  <a:cubicBezTo>
                    <a:pt x="6120" y="1224"/>
                    <a:pt x="12517" y="1480"/>
                    <a:pt x="18361" y="3672"/>
                  </a:cubicBezTo>
                  <a:cubicBezTo>
                    <a:pt x="22494" y="5222"/>
                    <a:pt x="25847" y="8369"/>
                    <a:pt x="29378" y="11017"/>
                  </a:cubicBezTo>
                  <a:cubicBezTo>
                    <a:pt x="45151" y="22847"/>
                    <a:pt x="43068" y="21034"/>
                    <a:pt x="51412" y="29378"/>
                  </a:cubicBezTo>
                </a:path>
              </a:pathLst>
            </a:custGeom>
            <a:grp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42DE4218-A7E6-BD91-CD14-CF4C65315AC5}"/>
              </a:ext>
            </a:extLst>
          </p:cNvPr>
          <p:cNvGrpSpPr/>
          <p:nvPr/>
        </p:nvGrpSpPr>
        <p:grpSpPr>
          <a:xfrm rot="766427">
            <a:off x="5593773" y="1133803"/>
            <a:ext cx="598899" cy="530284"/>
            <a:chOff x="6633890" y="911499"/>
            <a:chExt cx="761066" cy="737648"/>
          </a:xfrm>
        </p:grpSpPr>
        <p:sp>
          <p:nvSpPr>
            <p:cNvPr id="225" name="楕円 224">
              <a:extLst>
                <a:ext uri="{FF2B5EF4-FFF2-40B4-BE49-F238E27FC236}">
                  <a16:creationId xmlns:a16="http://schemas.microsoft.com/office/drawing/2014/main" id="{859C3848-1505-5CAB-37BB-34793A123BCC}"/>
                </a:ext>
              </a:extLst>
            </p:cNvPr>
            <p:cNvSpPr/>
            <p:nvPr/>
          </p:nvSpPr>
          <p:spPr>
            <a:xfrm>
              <a:off x="6633890" y="911499"/>
              <a:ext cx="761066" cy="737648"/>
            </a:xfrm>
            <a:prstGeom prst="ellipse">
              <a:avLst/>
            </a:prstGeom>
            <a:solidFill>
              <a:srgbClr val="FFC000"/>
            </a:solidFill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26" name="フリーフォーム: 図形 225">
              <a:extLst>
                <a:ext uri="{FF2B5EF4-FFF2-40B4-BE49-F238E27FC236}">
                  <a16:creationId xmlns:a16="http://schemas.microsoft.com/office/drawing/2014/main" id="{F660F462-1C66-93F0-F22C-478DD36C9F15}"/>
                </a:ext>
              </a:extLst>
            </p:cNvPr>
            <p:cNvSpPr/>
            <p:nvPr/>
          </p:nvSpPr>
          <p:spPr>
            <a:xfrm>
              <a:off x="6918593" y="1443210"/>
              <a:ext cx="168925" cy="69773"/>
            </a:xfrm>
            <a:custGeom>
              <a:avLst/>
              <a:gdLst>
                <a:gd name="connsiteX0" fmla="*/ 0 w 168925"/>
                <a:gd name="connsiteY0" fmla="*/ 69773 h 69773"/>
                <a:gd name="connsiteX1" fmla="*/ 3672 w 168925"/>
                <a:gd name="connsiteY1" fmla="*/ 51412 h 69773"/>
                <a:gd name="connsiteX2" fmla="*/ 25706 w 168925"/>
                <a:gd name="connsiteY2" fmla="*/ 22033 h 69773"/>
                <a:gd name="connsiteX3" fmla="*/ 77118 w 168925"/>
                <a:gd name="connsiteY3" fmla="*/ 0 h 69773"/>
                <a:gd name="connsiteX4" fmla="*/ 128530 w 168925"/>
                <a:gd name="connsiteY4" fmla="*/ 11017 h 69773"/>
                <a:gd name="connsiteX5" fmla="*/ 139547 w 168925"/>
                <a:gd name="connsiteY5" fmla="*/ 14689 h 69773"/>
                <a:gd name="connsiteX6" fmla="*/ 150564 w 168925"/>
                <a:gd name="connsiteY6" fmla="*/ 22033 h 69773"/>
                <a:gd name="connsiteX7" fmla="*/ 168925 w 168925"/>
                <a:gd name="connsiteY7" fmla="*/ 36723 h 69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8925" h="69773">
                  <a:moveTo>
                    <a:pt x="0" y="69773"/>
                  </a:moveTo>
                  <a:cubicBezTo>
                    <a:pt x="1224" y="63653"/>
                    <a:pt x="1698" y="57333"/>
                    <a:pt x="3672" y="51412"/>
                  </a:cubicBezTo>
                  <a:cubicBezTo>
                    <a:pt x="7174" y="40907"/>
                    <a:pt x="15925" y="27467"/>
                    <a:pt x="25706" y="22033"/>
                  </a:cubicBezTo>
                  <a:cubicBezTo>
                    <a:pt x="42004" y="12978"/>
                    <a:pt x="77118" y="0"/>
                    <a:pt x="77118" y="0"/>
                  </a:cubicBezTo>
                  <a:cubicBezTo>
                    <a:pt x="91208" y="2818"/>
                    <a:pt x="112882" y="6546"/>
                    <a:pt x="128530" y="11017"/>
                  </a:cubicBezTo>
                  <a:cubicBezTo>
                    <a:pt x="132252" y="12080"/>
                    <a:pt x="136085" y="12958"/>
                    <a:pt x="139547" y="14689"/>
                  </a:cubicBezTo>
                  <a:cubicBezTo>
                    <a:pt x="143495" y="16663"/>
                    <a:pt x="146973" y="19468"/>
                    <a:pt x="150564" y="22033"/>
                  </a:cubicBezTo>
                  <a:cubicBezTo>
                    <a:pt x="164629" y="32079"/>
                    <a:pt x="161494" y="29290"/>
                    <a:pt x="168925" y="36723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7" name="フリーフォーム: 図形 226">
              <a:extLst>
                <a:ext uri="{FF2B5EF4-FFF2-40B4-BE49-F238E27FC236}">
                  <a16:creationId xmlns:a16="http://schemas.microsoft.com/office/drawing/2014/main" id="{1AE99A7D-9D6D-D38E-50D8-AF4D65AD5662}"/>
                </a:ext>
              </a:extLst>
            </p:cNvPr>
            <p:cNvSpPr/>
            <p:nvPr/>
          </p:nvSpPr>
          <p:spPr>
            <a:xfrm>
              <a:off x="7149947" y="1142082"/>
              <a:ext cx="51412" cy="29378"/>
            </a:xfrm>
            <a:custGeom>
              <a:avLst/>
              <a:gdLst>
                <a:gd name="connsiteX0" fmla="*/ 0 w 51412"/>
                <a:gd name="connsiteY0" fmla="*/ 0 h 29378"/>
                <a:gd name="connsiteX1" fmla="*/ 18361 w 51412"/>
                <a:gd name="connsiteY1" fmla="*/ 3672 h 29378"/>
                <a:gd name="connsiteX2" fmla="*/ 29378 w 51412"/>
                <a:gd name="connsiteY2" fmla="*/ 11017 h 29378"/>
                <a:gd name="connsiteX3" fmla="*/ 51412 w 51412"/>
                <a:gd name="connsiteY3" fmla="*/ 29378 h 2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12" h="29378">
                  <a:moveTo>
                    <a:pt x="0" y="0"/>
                  </a:moveTo>
                  <a:cubicBezTo>
                    <a:pt x="6120" y="1224"/>
                    <a:pt x="12517" y="1480"/>
                    <a:pt x="18361" y="3672"/>
                  </a:cubicBezTo>
                  <a:cubicBezTo>
                    <a:pt x="22494" y="5222"/>
                    <a:pt x="25847" y="8369"/>
                    <a:pt x="29378" y="11017"/>
                  </a:cubicBezTo>
                  <a:cubicBezTo>
                    <a:pt x="45151" y="22847"/>
                    <a:pt x="43068" y="21034"/>
                    <a:pt x="51412" y="29378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8" name="フリーフォーム: 図形 227">
              <a:extLst>
                <a:ext uri="{FF2B5EF4-FFF2-40B4-BE49-F238E27FC236}">
                  <a16:creationId xmlns:a16="http://schemas.microsoft.com/office/drawing/2014/main" id="{2536FB81-FCCD-9D37-AD8D-51422DF0BC78}"/>
                </a:ext>
              </a:extLst>
            </p:cNvPr>
            <p:cNvSpPr/>
            <p:nvPr/>
          </p:nvSpPr>
          <p:spPr>
            <a:xfrm rot="699926">
              <a:off x="7220356" y="1265104"/>
              <a:ext cx="51412" cy="29378"/>
            </a:xfrm>
            <a:custGeom>
              <a:avLst/>
              <a:gdLst>
                <a:gd name="connsiteX0" fmla="*/ 0 w 51412"/>
                <a:gd name="connsiteY0" fmla="*/ 0 h 29378"/>
                <a:gd name="connsiteX1" fmla="*/ 18361 w 51412"/>
                <a:gd name="connsiteY1" fmla="*/ 3672 h 29378"/>
                <a:gd name="connsiteX2" fmla="*/ 29378 w 51412"/>
                <a:gd name="connsiteY2" fmla="*/ 11017 h 29378"/>
                <a:gd name="connsiteX3" fmla="*/ 51412 w 51412"/>
                <a:gd name="connsiteY3" fmla="*/ 29378 h 2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12" h="29378">
                  <a:moveTo>
                    <a:pt x="0" y="0"/>
                  </a:moveTo>
                  <a:cubicBezTo>
                    <a:pt x="6120" y="1224"/>
                    <a:pt x="12517" y="1480"/>
                    <a:pt x="18361" y="3672"/>
                  </a:cubicBezTo>
                  <a:cubicBezTo>
                    <a:pt x="22494" y="5222"/>
                    <a:pt x="25847" y="8369"/>
                    <a:pt x="29378" y="11017"/>
                  </a:cubicBezTo>
                  <a:cubicBezTo>
                    <a:pt x="45151" y="22847"/>
                    <a:pt x="43068" y="21034"/>
                    <a:pt x="51412" y="29378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9" name="フリーフォーム: 図形 228">
              <a:extLst>
                <a:ext uri="{FF2B5EF4-FFF2-40B4-BE49-F238E27FC236}">
                  <a16:creationId xmlns:a16="http://schemas.microsoft.com/office/drawing/2014/main" id="{762C98CF-2924-CD2F-D586-0D90A246DB67}"/>
                </a:ext>
              </a:extLst>
            </p:cNvPr>
            <p:cNvSpPr/>
            <p:nvPr/>
          </p:nvSpPr>
          <p:spPr>
            <a:xfrm rot="1377112">
              <a:off x="7229881" y="1378336"/>
              <a:ext cx="51412" cy="29378"/>
            </a:xfrm>
            <a:custGeom>
              <a:avLst/>
              <a:gdLst>
                <a:gd name="connsiteX0" fmla="*/ 0 w 51412"/>
                <a:gd name="connsiteY0" fmla="*/ 0 h 29378"/>
                <a:gd name="connsiteX1" fmla="*/ 18361 w 51412"/>
                <a:gd name="connsiteY1" fmla="*/ 3672 h 29378"/>
                <a:gd name="connsiteX2" fmla="*/ 29378 w 51412"/>
                <a:gd name="connsiteY2" fmla="*/ 11017 h 29378"/>
                <a:gd name="connsiteX3" fmla="*/ 51412 w 51412"/>
                <a:gd name="connsiteY3" fmla="*/ 29378 h 29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12" h="29378">
                  <a:moveTo>
                    <a:pt x="0" y="0"/>
                  </a:moveTo>
                  <a:cubicBezTo>
                    <a:pt x="6120" y="1224"/>
                    <a:pt x="12517" y="1480"/>
                    <a:pt x="18361" y="3672"/>
                  </a:cubicBezTo>
                  <a:cubicBezTo>
                    <a:pt x="22494" y="5222"/>
                    <a:pt x="25847" y="8369"/>
                    <a:pt x="29378" y="11017"/>
                  </a:cubicBezTo>
                  <a:cubicBezTo>
                    <a:pt x="45151" y="22847"/>
                    <a:pt x="43068" y="21034"/>
                    <a:pt x="51412" y="29378"/>
                  </a:cubicBezTo>
                </a:path>
              </a:pathLst>
            </a:custGeom>
            <a:noFill/>
            <a:ln w="571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2" name="グループ化 91">
            <a:extLst>
              <a:ext uri="{FF2B5EF4-FFF2-40B4-BE49-F238E27FC236}">
                <a16:creationId xmlns:a16="http://schemas.microsoft.com/office/drawing/2014/main" id="{6657F409-752B-0FDA-0F61-ECB1EA988732}"/>
              </a:ext>
            </a:extLst>
          </p:cNvPr>
          <p:cNvGrpSpPr>
            <a:grpSpLocks noChangeAspect="1"/>
          </p:cNvGrpSpPr>
          <p:nvPr/>
        </p:nvGrpSpPr>
        <p:grpSpPr>
          <a:xfrm>
            <a:off x="3809878" y="1570194"/>
            <a:ext cx="4268880" cy="3667373"/>
            <a:chOff x="3912241" y="1681966"/>
            <a:chExt cx="4027585" cy="3563660"/>
          </a:xfrm>
        </p:grpSpPr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8D8058EF-D3B3-1C03-A364-9C8645210B2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07302" y="1681966"/>
              <a:ext cx="3532524" cy="3563660"/>
              <a:chOff x="3884519" y="2336125"/>
              <a:chExt cx="3158246" cy="3186089"/>
            </a:xfrm>
          </p:grpSpPr>
          <p:grpSp>
            <p:nvGrpSpPr>
              <p:cNvPr id="98" name="グループ化 97">
                <a:extLst>
                  <a:ext uri="{FF2B5EF4-FFF2-40B4-BE49-F238E27FC236}">
                    <a16:creationId xmlns:a16="http://schemas.microsoft.com/office/drawing/2014/main" id="{0A86ADC8-A78C-DF2B-3DC7-8CC681E556A7}"/>
                  </a:ext>
                </a:extLst>
              </p:cNvPr>
              <p:cNvGrpSpPr/>
              <p:nvPr/>
            </p:nvGrpSpPr>
            <p:grpSpPr>
              <a:xfrm>
                <a:off x="3884519" y="2336125"/>
                <a:ext cx="3158246" cy="3186089"/>
                <a:chOff x="3868260" y="2359209"/>
                <a:chExt cx="3158246" cy="3186089"/>
              </a:xfrm>
            </p:grpSpPr>
            <p:sp>
              <p:nvSpPr>
                <p:cNvPr id="100" name="フリーフォーム 2">
                  <a:extLst>
                    <a:ext uri="{FF2B5EF4-FFF2-40B4-BE49-F238E27FC236}">
                      <a16:creationId xmlns:a16="http://schemas.microsoft.com/office/drawing/2014/main" id="{A270B1B2-B1FA-8874-2B67-EACD9A3A7DE9}"/>
                    </a:ext>
                  </a:extLst>
                </p:cNvPr>
                <p:cNvSpPr/>
                <p:nvPr/>
              </p:nvSpPr>
              <p:spPr>
                <a:xfrm>
                  <a:off x="5522442" y="2391750"/>
                  <a:ext cx="1504064" cy="2185064"/>
                </a:xfrm>
                <a:custGeom>
                  <a:avLst/>
                  <a:gdLst>
                    <a:gd name="connsiteX0" fmla="*/ 1337911 w 1564105"/>
                    <a:gd name="connsiteY0" fmla="*/ 163629 h 2233061"/>
                    <a:gd name="connsiteX1" fmla="*/ 664143 w 1564105"/>
                    <a:gd name="connsiteY1" fmla="*/ 0 h 2233061"/>
                    <a:gd name="connsiteX2" fmla="*/ 312821 w 1564105"/>
                    <a:gd name="connsiteY2" fmla="*/ 134753 h 2233061"/>
                    <a:gd name="connsiteX3" fmla="*/ 48126 w 1564105"/>
                    <a:gd name="connsiteY3" fmla="*/ 649705 h 2233061"/>
                    <a:gd name="connsiteX4" fmla="*/ 0 w 1564105"/>
                    <a:gd name="connsiteY4" fmla="*/ 1198345 h 2233061"/>
                    <a:gd name="connsiteX5" fmla="*/ 178067 w 1564105"/>
                    <a:gd name="connsiteY5" fmla="*/ 1467852 h 2233061"/>
                    <a:gd name="connsiteX6" fmla="*/ 611204 w 1564105"/>
                    <a:gd name="connsiteY6" fmla="*/ 1963553 h 2233061"/>
                    <a:gd name="connsiteX7" fmla="*/ 832585 w 1564105"/>
                    <a:gd name="connsiteY7" fmla="*/ 2233061 h 2233061"/>
                    <a:gd name="connsiteX8" fmla="*/ 899962 w 1564105"/>
                    <a:gd name="connsiteY8" fmla="*/ 1823987 h 2233061"/>
                    <a:gd name="connsiteX9" fmla="*/ 909587 w 1564105"/>
                    <a:gd name="connsiteY9" fmla="*/ 1366787 h 2233061"/>
                    <a:gd name="connsiteX10" fmla="*/ 1256096 w 1564105"/>
                    <a:gd name="connsiteY10" fmla="*/ 1193532 h 2233061"/>
                    <a:gd name="connsiteX11" fmla="*/ 1434164 w 1564105"/>
                    <a:gd name="connsiteY11" fmla="*/ 1155031 h 2233061"/>
                    <a:gd name="connsiteX12" fmla="*/ 972151 w 1564105"/>
                    <a:gd name="connsiteY12" fmla="*/ 1207970 h 2233061"/>
                    <a:gd name="connsiteX13" fmla="*/ 832585 w 1564105"/>
                    <a:gd name="connsiteY13" fmla="*/ 1294597 h 2233061"/>
                    <a:gd name="connsiteX14" fmla="*/ 1121343 w 1564105"/>
                    <a:gd name="connsiteY14" fmla="*/ 1015465 h 2233061"/>
                    <a:gd name="connsiteX15" fmla="*/ 1443789 w 1564105"/>
                    <a:gd name="connsiteY15" fmla="*/ 856648 h 2233061"/>
                    <a:gd name="connsiteX16" fmla="*/ 1564105 w 1564105"/>
                    <a:gd name="connsiteY16" fmla="*/ 822960 h 2233061"/>
                    <a:gd name="connsiteX17" fmla="*/ 1049153 w 1564105"/>
                    <a:gd name="connsiteY17" fmla="*/ 847023 h 2233061"/>
                    <a:gd name="connsiteX18" fmla="*/ 794084 w 1564105"/>
                    <a:gd name="connsiteY18" fmla="*/ 1106905 h 2233061"/>
                    <a:gd name="connsiteX19" fmla="*/ 1102092 w 1564105"/>
                    <a:gd name="connsiteY19" fmla="*/ 750770 h 2233061"/>
                    <a:gd name="connsiteX20" fmla="*/ 1386038 w 1564105"/>
                    <a:gd name="connsiteY20" fmla="*/ 640080 h 2233061"/>
                    <a:gd name="connsiteX21" fmla="*/ 1405288 w 1564105"/>
                    <a:gd name="connsiteY21" fmla="*/ 553452 h 2233061"/>
                    <a:gd name="connsiteX22" fmla="*/ 847023 w 1564105"/>
                    <a:gd name="connsiteY22" fmla="*/ 664143 h 2233061"/>
                    <a:gd name="connsiteX23" fmla="*/ 745958 w 1564105"/>
                    <a:gd name="connsiteY23" fmla="*/ 899962 h 2233061"/>
                    <a:gd name="connsiteX24" fmla="*/ 1087654 w 1564105"/>
                    <a:gd name="connsiteY24" fmla="*/ 529389 h 2233061"/>
                    <a:gd name="connsiteX25" fmla="*/ 1318661 w 1564105"/>
                    <a:gd name="connsiteY25" fmla="*/ 385010 h 2233061"/>
                    <a:gd name="connsiteX26" fmla="*/ 1564105 w 1564105"/>
                    <a:gd name="connsiteY26" fmla="*/ 380197 h 2233061"/>
                    <a:gd name="connsiteX27" fmla="*/ 1515979 w 1564105"/>
                    <a:gd name="connsiteY27" fmla="*/ 370572 h 2233061"/>
                    <a:gd name="connsiteX28" fmla="*/ 1501541 w 1564105"/>
                    <a:gd name="connsiteY28" fmla="*/ 365760 h 2233061"/>
                    <a:gd name="connsiteX29" fmla="*/ 1034715 w 1564105"/>
                    <a:gd name="connsiteY29" fmla="*/ 308008 h 2233061"/>
                    <a:gd name="connsiteX30" fmla="*/ 717082 w 1564105"/>
                    <a:gd name="connsiteY30" fmla="*/ 534202 h 2233061"/>
                    <a:gd name="connsiteX31" fmla="*/ 620829 w 1564105"/>
                    <a:gd name="connsiteY31" fmla="*/ 644892 h 2233061"/>
                    <a:gd name="connsiteX32" fmla="*/ 635267 w 1564105"/>
                    <a:gd name="connsiteY32" fmla="*/ 591953 h 2233061"/>
                    <a:gd name="connsiteX33" fmla="*/ 808522 w 1564105"/>
                    <a:gd name="connsiteY33" fmla="*/ 312821 h 2233061"/>
                    <a:gd name="connsiteX34" fmla="*/ 1188720 w 1564105"/>
                    <a:gd name="connsiteY34" fmla="*/ 197317 h 2233061"/>
                    <a:gd name="connsiteX35" fmla="*/ 1337911 w 1564105"/>
                    <a:gd name="connsiteY35" fmla="*/ 163629 h 2233061"/>
                    <a:gd name="connsiteX0" fmla="*/ 1337911 w 1564105"/>
                    <a:gd name="connsiteY0" fmla="*/ 164098 h 2233530"/>
                    <a:gd name="connsiteX1" fmla="*/ 664143 w 1564105"/>
                    <a:gd name="connsiteY1" fmla="*/ 469 h 2233530"/>
                    <a:gd name="connsiteX2" fmla="*/ 312821 w 1564105"/>
                    <a:gd name="connsiteY2" fmla="*/ 135222 h 2233530"/>
                    <a:gd name="connsiteX3" fmla="*/ 48126 w 1564105"/>
                    <a:gd name="connsiteY3" fmla="*/ 650174 h 2233530"/>
                    <a:gd name="connsiteX4" fmla="*/ 0 w 1564105"/>
                    <a:gd name="connsiteY4" fmla="*/ 1198814 h 2233530"/>
                    <a:gd name="connsiteX5" fmla="*/ 178067 w 1564105"/>
                    <a:gd name="connsiteY5" fmla="*/ 1468321 h 2233530"/>
                    <a:gd name="connsiteX6" fmla="*/ 611204 w 1564105"/>
                    <a:gd name="connsiteY6" fmla="*/ 1964022 h 2233530"/>
                    <a:gd name="connsiteX7" fmla="*/ 832585 w 1564105"/>
                    <a:gd name="connsiteY7" fmla="*/ 2233530 h 2233530"/>
                    <a:gd name="connsiteX8" fmla="*/ 899962 w 1564105"/>
                    <a:gd name="connsiteY8" fmla="*/ 1824456 h 2233530"/>
                    <a:gd name="connsiteX9" fmla="*/ 909587 w 1564105"/>
                    <a:gd name="connsiteY9" fmla="*/ 1367256 h 2233530"/>
                    <a:gd name="connsiteX10" fmla="*/ 1256096 w 1564105"/>
                    <a:gd name="connsiteY10" fmla="*/ 1194001 h 2233530"/>
                    <a:gd name="connsiteX11" fmla="*/ 1434164 w 1564105"/>
                    <a:gd name="connsiteY11" fmla="*/ 1155500 h 2233530"/>
                    <a:gd name="connsiteX12" fmla="*/ 972151 w 1564105"/>
                    <a:gd name="connsiteY12" fmla="*/ 1208439 h 2233530"/>
                    <a:gd name="connsiteX13" fmla="*/ 832585 w 1564105"/>
                    <a:gd name="connsiteY13" fmla="*/ 1295066 h 2233530"/>
                    <a:gd name="connsiteX14" fmla="*/ 1121343 w 1564105"/>
                    <a:gd name="connsiteY14" fmla="*/ 1015934 h 2233530"/>
                    <a:gd name="connsiteX15" fmla="*/ 1443789 w 1564105"/>
                    <a:gd name="connsiteY15" fmla="*/ 857117 h 2233530"/>
                    <a:gd name="connsiteX16" fmla="*/ 1564105 w 1564105"/>
                    <a:gd name="connsiteY16" fmla="*/ 823429 h 2233530"/>
                    <a:gd name="connsiteX17" fmla="*/ 1049153 w 1564105"/>
                    <a:gd name="connsiteY17" fmla="*/ 847492 h 2233530"/>
                    <a:gd name="connsiteX18" fmla="*/ 794084 w 1564105"/>
                    <a:gd name="connsiteY18" fmla="*/ 1107374 h 2233530"/>
                    <a:gd name="connsiteX19" fmla="*/ 1102092 w 1564105"/>
                    <a:gd name="connsiteY19" fmla="*/ 751239 h 2233530"/>
                    <a:gd name="connsiteX20" fmla="*/ 1386038 w 1564105"/>
                    <a:gd name="connsiteY20" fmla="*/ 640549 h 2233530"/>
                    <a:gd name="connsiteX21" fmla="*/ 1405288 w 1564105"/>
                    <a:gd name="connsiteY21" fmla="*/ 553921 h 2233530"/>
                    <a:gd name="connsiteX22" fmla="*/ 847023 w 1564105"/>
                    <a:gd name="connsiteY22" fmla="*/ 664612 h 2233530"/>
                    <a:gd name="connsiteX23" fmla="*/ 745958 w 1564105"/>
                    <a:gd name="connsiteY23" fmla="*/ 900431 h 2233530"/>
                    <a:gd name="connsiteX24" fmla="*/ 1087654 w 1564105"/>
                    <a:gd name="connsiteY24" fmla="*/ 529858 h 2233530"/>
                    <a:gd name="connsiteX25" fmla="*/ 1318661 w 1564105"/>
                    <a:gd name="connsiteY25" fmla="*/ 385479 h 2233530"/>
                    <a:gd name="connsiteX26" fmla="*/ 1564105 w 1564105"/>
                    <a:gd name="connsiteY26" fmla="*/ 380666 h 2233530"/>
                    <a:gd name="connsiteX27" fmla="*/ 1515979 w 1564105"/>
                    <a:gd name="connsiteY27" fmla="*/ 371041 h 2233530"/>
                    <a:gd name="connsiteX28" fmla="*/ 1501541 w 1564105"/>
                    <a:gd name="connsiteY28" fmla="*/ 366229 h 2233530"/>
                    <a:gd name="connsiteX29" fmla="*/ 1034715 w 1564105"/>
                    <a:gd name="connsiteY29" fmla="*/ 308477 h 2233530"/>
                    <a:gd name="connsiteX30" fmla="*/ 717082 w 1564105"/>
                    <a:gd name="connsiteY30" fmla="*/ 534671 h 2233530"/>
                    <a:gd name="connsiteX31" fmla="*/ 620829 w 1564105"/>
                    <a:gd name="connsiteY31" fmla="*/ 645361 h 2233530"/>
                    <a:gd name="connsiteX32" fmla="*/ 635267 w 1564105"/>
                    <a:gd name="connsiteY32" fmla="*/ 592422 h 2233530"/>
                    <a:gd name="connsiteX33" fmla="*/ 808522 w 1564105"/>
                    <a:gd name="connsiteY33" fmla="*/ 313290 h 2233530"/>
                    <a:gd name="connsiteX34" fmla="*/ 1188720 w 1564105"/>
                    <a:gd name="connsiteY34" fmla="*/ 197786 h 2233530"/>
                    <a:gd name="connsiteX35" fmla="*/ 1337911 w 1564105"/>
                    <a:gd name="connsiteY35" fmla="*/ 164098 h 2233530"/>
                    <a:gd name="connsiteX0" fmla="*/ 1337911 w 1564105"/>
                    <a:gd name="connsiteY0" fmla="*/ 164098 h 2233530"/>
                    <a:gd name="connsiteX1" fmla="*/ 664143 w 1564105"/>
                    <a:gd name="connsiteY1" fmla="*/ 469 h 2233530"/>
                    <a:gd name="connsiteX2" fmla="*/ 312821 w 1564105"/>
                    <a:gd name="connsiteY2" fmla="*/ 135222 h 2233530"/>
                    <a:gd name="connsiteX3" fmla="*/ 48126 w 1564105"/>
                    <a:gd name="connsiteY3" fmla="*/ 650174 h 2233530"/>
                    <a:gd name="connsiteX4" fmla="*/ 0 w 1564105"/>
                    <a:gd name="connsiteY4" fmla="*/ 1198814 h 2233530"/>
                    <a:gd name="connsiteX5" fmla="*/ 178067 w 1564105"/>
                    <a:gd name="connsiteY5" fmla="*/ 1468321 h 2233530"/>
                    <a:gd name="connsiteX6" fmla="*/ 611204 w 1564105"/>
                    <a:gd name="connsiteY6" fmla="*/ 1964022 h 2233530"/>
                    <a:gd name="connsiteX7" fmla="*/ 832585 w 1564105"/>
                    <a:gd name="connsiteY7" fmla="*/ 2233530 h 2233530"/>
                    <a:gd name="connsiteX8" fmla="*/ 899962 w 1564105"/>
                    <a:gd name="connsiteY8" fmla="*/ 1824456 h 2233530"/>
                    <a:gd name="connsiteX9" fmla="*/ 909587 w 1564105"/>
                    <a:gd name="connsiteY9" fmla="*/ 1367256 h 2233530"/>
                    <a:gd name="connsiteX10" fmla="*/ 1256096 w 1564105"/>
                    <a:gd name="connsiteY10" fmla="*/ 1194001 h 2233530"/>
                    <a:gd name="connsiteX11" fmla="*/ 1434164 w 1564105"/>
                    <a:gd name="connsiteY11" fmla="*/ 1155500 h 2233530"/>
                    <a:gd name="connsiteX12" fmla="*/ 972151 w 1564105"/>
                    <a:gd name="connsiteY12" fmla="*/ 1208439 h 2233530"/>
                    <a:gd name="connsiteX13" fmla="*/ 832585 w 1564105"/>
                    <a:gd name="connsiteY13" fmla="*/ 1295066 h 2233530"/>
                    <a:gd name="connsiteX14" fmla="*/ 1121343 w 1564105"/>
                    <a:gd name="connsiteY14" fmla="*/ 1015934 h 2233530"/>
                    <a:gd name="connsiteX15" fmla="*/ 1443789 w 1564105"/>
                    <a:gd name="connsiteY15" fmla="*/ 857117 h 2233530"/>
                    <a:gd name="connsiteX16" fmla="*/ 1564105 w 1564105"/>
                    <a:gd name="connsiteY16" fmla="*/ 823429 h 2233530"/>
                    <a:gd name="connsiteX17" fmla="*/ 1049153 w 1564105"/>
                    <a:gd name="connsiteY17" fmla="*/ 847492 h 2233530"/>
                    <a:gd name="connsiteX18" fmla="*/ 794084 w 1564105"/>
                    <a:gd name="connsiteY18" fmla="*/ 1107374 h 2233530"/>
                    <a:gd name="connsiteX19" fmla="*/ 1102092 w 1564105"/>
                    <a:gd name="connsiteY19" fmla="*/ 751239 h 2233530"/>
                    <a:gd name="connsiteX20" fmla="*/ 1386038 w 1564105"/>
                    <a:gd name="connsiteY20" fmla="*/ 640549 h 2233530"/>
                    <a:gd name="connsiteX21" fmla="*/ 1405288 w 1564105"/>
                    <a:gd name="connsiteY21" fmla="*/ 553921 h 2233530"/>
                    <a:gd name="connsiteX22" fmla="*/ 847023 w 1564105"/>
                    <a:gd name="connsiteY22" fmla="*/ 664612 h 2233530"/>
                    <a:gd name="connsiteX23" fmla="*/ 745958 w 1564105"/>
                    <a:gd name="connsiteY23" fmla="*/ 900431 h 2233530"/>
                    <a:gd name="connsiteX24" fmla="*/ 1087654 w 1564105"/>
                    <a:gd name="connsiteY24" fmla="*/ 529858 h 2233530"/>
                    <a:gd name="connsiteX25" fmla="*/ 1318661 w 1564105"/>
                    <a:gd name="connsiteY25" fmla="*/ 385479 h 2233530"/>
                    <a:gd name="connsiteX26" fmla="*/ 1564105 w 1564105"/>
                    <a:gd name="connsiteY26" fmla="*/ 380666 h 2233530"/>
                    <a:gd name="connsiteX27" fmla="*/ 1515979 w 1564105"/>
                    <a:gd name="connsiteY27" fmla="*/ 371041 h 2233530"/>
                    <a:gd name="connsiteX28" fmla="*/ 1501541 w 1564105"/>
                    <a:gd name="connsiteY28" fmla="*/ 366229 h 2233530"/>
                    <a:gd name="connsiteX29" fmla="*/ 1034715 w 1564105"/>
                    <a:gd name="connsiteY29" fmla="*/ 308477 h 2233530"/>
                    <a:gd name="connsiteX30" fmla="*/ 717082 w 1564105"/>
                    <a:gd name="connsiteY30" fmla="*/ 534671 h 2233530"/>
                    <a:gd name="connsiteX31" fmla="*/ 620829 w 1564105"/>
                    <a:gd name="connsiteY31" fmla="*/ 645361 h 2233530"/>
                    <a:gd name="connsiteX32" fmla="*/ 635267 w 1564105"/>
                    <a:gd name="connsiteY32" fmla="*/ 592422 h 2233530"/>
                    <a:gd name="connsiteX33" fmla="*/ 808522 w 1564105"/>
                    <a:gd name="connsiteY33" fmla="*/ 313290 h 2233530"/>
                    <a:gd name="connsiteX34" fmla="*/ 1188720 w 1564105"/>
                    <a:gd name="connsiteY34" fmla="*/ 197786 h 2233530"/>
                    <a:gd name="connsiteX35" fmla="*/ 1337911 w 1564105"/>
                    <a:gd name="connsiteY35" fmla="*/ 164098 h 2233530"/>
                    <a:gd name="connsiteX0" fmla="*/ 1337911 w 1564105"/>
                    <a:gd name="connsiteY0" fmla="*/ 164098 h 2233530"/>
                    <a:gd name="connsiteX1" fmla="*/ 664143 w 1564105"/>
                    <a:gd name="connsiteY1" fmla="*/ 469 h 2233530"/>
                    <a:gd name="connsiteX2" fmla="*/ 312821 w 1564105"/>
                    <a:gd name="connsiteY2" fmla="*/ 135222 h 2233530"/>
                    <a:gd name="connsiteX3" fmla="*/ 48126 w 1564105"/>
                    <a:gd name="connsiteY3" fmla="*/ 650174 h 2233530"/>
                    <a:gd name="connsiteX4" fmla="*/ 0 w 1564105"/>
                    <a:gd name="connsiteY4" fmla="*/ 1198814 h 2233530"/>
                    <a:gd name="connsiteX5" fmla="*/ 178067 w 1564105"/>
                    <a:gd name="connsiteY5" fmla="*/ 1468321 h 2233530"/>
                    <a:gd name="connsiteX6" fmla="*/ 611204 w 1564105"/>
                    <a:gd name="connsiteY6" fmla="*/ 1964022 h 2233530"/>
                    <a:gd name="connsiteX7" fmla="*/ 832585 w 1564105"/>
                    <a:gd name="connsiteY7" fmla="*/ 2233530 h 2233530"/>
                    <a:gd name="connsiteX8" fmla="*/ 899962 w 1564105"/>
                    <a:gd name="connsiteY8" fmla="*/ 1824456 h 2233530"/>
                    <a:gd name="connsiteX9" fmla="*/ 909587 w 1564105"/>
                    <a:gd name="connsiteY9" fmla="*/ 1367256 h 2233530"/>
                    <a:gd name="connsiteX10" fmla="*/ 1256096 w 1564105"/>
                    <a:gd name="connsiteY10" fmla="*/ 1194001 h 2233530"/>
                    <a:gd name="connsiteX11" fmla="*/ 1434164 w 1564105"/>
                    <a:gd name="connsiteY11" fmla="*/ 1155500 h 2233530"/>
                    <a:gd name="connsiteX12" fmla="*/ 972151 w 1564105"/>
                    <a:gd name="connsiteY12" fmla="*/ 1208439 h 2233530"/>
                    <a:gd name="connsiteX13" fmla="*/ 832585 w 1564105"/>
                    <a:gd name="connsiteY13" fmla="*/ 1295066 h 2233530"/>
                    <a:gd name="connsiteX14" fmla="*/ 1121343 w 1564105"/>
                    <a:gd name="connsiteY14" fmla="*/ 1015934 h 2233530"/>
                    <a:gd name="connsiteX15" fmla="*/ 1443789 w 1564105"/>
                    <a:gd name="connsiteY15" fmla="*/ 857117 h 2233530"/>
                    <a:gd name="connsiteX16" fmla="*/ 1564105 w 1564105"/>
                    <a:gd name="connsiteY16" fmla="*/ 823429 h 2233530"/>
                    <a:gd name="connsiteX17" fmla="*/ 1049153 w 1564105"/>
                    <a:gd name="connsiteY17" fmla="*/ 847492 h 2233530"/>
                    <a:gd name="connsiteX18" fmla="*/ 794084 w 1564105"/>
                    <a:gd name="connsiteY18" fmla="*/ 1107374 h 2233530"/>
                    <a:gd name="connsiteX19" fmla="*/ 1102092 w 1564105"/>
                    <a:gd name="connsiteY19" fmla="*/ 751239 h 2233530"/>
                    <a:gd name="connsiteX20" fmla="*/ 1386038 w 1564105"/>
                    <a:gd name="connsiteY20" fmla="*/ 640549 h 2233530"/>
                    <a:gd name="connsiteX21" fmla="*/ 1405288 w 1564105"/>
                    <a:gd name="connsiteY21" fmla="*/ 553921 h 2233530"/>
                    <a:gd name="connsiteX22" fmla="*/ 847023 w 1564105"/>
                    <a:gd name="connsiteY22" fmla="*/ 664612 h 2233530"/>
                    <a:gd name="connsiteX23" fmla="*/ 745958 w 1564105"/>
                    <a:gd name="connsiteY23" fmla="*/ 900431 h 2233530"/>
                    <a:gd name="connsiteX24" fmla="*/ 1087654 w 1564105"/>
                    <a:gd name="connsiteY24" fmla="*/ 529858 h 2233530"/>
                    <a:gd name="connsiteX25" fmla="*/ 1318661 w 1564105"/>
                    <a:gd name="connsiteY25" fmla="*/ 385479 h 2233530"/>
                    <a:gd name="connsiteX26" fmla="*/ 1564105 w 1564105"/>
                    <a:gd name="connsiteY26" fmla="*/ 380666 h 2233530"/>
                    <a:gd name="connsiteX27" fmla="*/ 1515979 w 1564105"/>
                    <a:gd name="connsiteY27" fmla="*/ 371041 h 2233530"/>
                    <a:gd name="connsiteX28" fmla="*/ 1501541 w 1564105"/>
                    <a:gd name="connsiteY28" fmla="*/ 366229 h 2233530"/>
                    <a:gd name="connsiteX29" fmla="*/ 1034715 w 1564105"/>
                    <a:gd name="connsiteY29" fmla="*/ 308477 h 2233530"/>
                    <a:gd name="connsiteX30" fmla="*/ 717082 w 1564105"/>
                    <a:gd name="connsiteY30" fmla="*/ 534671 h 2233530"/>
                    <a:gd name="connsiteX31" fmla="*/ 620829 w 1564105"/>
                    <a:gd name="connsiteY31" fmla="*/ 645361 h 2233530"/>
                    <a:gd name="connsiteX32" fmla="*/ 635267 w 1564105"/>
                    <a:gd name="connsiteY32" fmla="*/ 592422 h 2233530"/>
                    <a:gd name="connsiteX33" fmla="*/ 808522 w 1564105"/>
                    <a:gd name="connsiteY33" fmla="*/ 313290 h 2233530"/>
                    <a:gd name="connsiteX34" fmla="*/ 1188720 w 1564105"/>
                    <a:gd name="connsiteY34" fmla="*/ 197786 h 2233530"/>
                    <a:gd name="connsiteX35" fmla="*/ 1337911 w 1564105"/>
                    <a:gd name="connsiteY35" fmla="*/ 164098 h 2233530"/>
                    <a:gd name="connsiteX0" fmla="*/ 1339735 w 1565929"/>
                    <a:gd name="connsiteY0" fmla="*/ 164098 h 2233530"/>
                    <a:gd name="connsiteX1" fmla="*/ 665967 w 1565929"/>
                    <a:gd name="connsiteY1" fmla="*/ 469 h 2233530"/>
                    <a:gd name="connsiteX2" fmla="*/ 314645 w 1565929"/>
                    <a:gd name="connsiteY2" fmla="*/ 135222 h 2233530"/>
                    <a:gd name="connsiteX3" fmla="*/ 49950 w 1565929"/>
                    <a:gd name="connsiteY3" fmla="*/ 650174 h 2233530"/>
                    <a:gd name="connsiteX4" fmla="*/ 1824 w 1565929"/>
                    <a:gd name="connsiteY4" fmla="*/ 1198814 h 2233530"/>
                    <a:gd name="connsiteX5" fmla="*/ 179891 w 1565929"/>
                    <a:gd name="connsiteY5" fmla="*/ 1468321 h 2233530"/>
                    <a:gd name="connsiteX6" fmla="*/ 613028 w 1565929"/>
                    <a:gd name="connsiteY6" fmla="*/ 1964022 h 2233530"/>
                    <a:gd name="connsiteX7" fmla="*/ 834409 w 1565929"/>
                    <a:gd name="connsiteY7" fmla="*/ 2233530 h 2233530"/>
                    <a:gd name="connsiteX8" fmla="*/ 901786 w 1565929"/>
                    <a:gd name="connsiteY8" fmla="*/ 1824456 h 2233530"/>
                    <a:gd name="connsiteX9" fmla="*/ 911411 w 1565929"/>
                    <a:gd name="connsiteY9" fmla="*/ 1367256 h 2233530"/>
                    <a:gd name="connsiteX10" fmla="*/ 1257920 w 1565929"/>
                    <a:gd name="connsiteY10" fmla="*/ 1194001 h 2233530"/>
                    <a:gd name="connsiteX11" fmla="*/ 1435988 w 1565929"/>
                    <a:gd name="connsiteY11" fmla="*/ 1155500 h 2233530"/>
                    <a:gd name="connsiteX12" fmla="*/ 973975 w 1565929"/>
                    <a:gd name="connsiteY12" fmla="*/ 1208439 h 2233530"/>
                    <a:gd name="connsiteX13" fmla="*/ 834409 w 1565929"/>
                    <a:gd name="connsiteY13" fmla="*/ 1295066 h 2233530"/>
                    <a:gd name="connsiteX14" fmla="*/ 1123167 w 1565929"/>
                    <a:gd name="connsiteY14" fmla="*/ 1015934 h 2233530"/>
                    <a:gd name="connsiteX15" fmla="*/ 1445613 w 1565929"/>
                    <a:gd name="connsiteY15" fmla="*/ 857117 h 2233530"/>
                    <a:gd name="connsiteX16" fmla="*/ 1565929 w 1565929"/>
                    <a:gd name="connsiteY16" fmla="*/ 823429 h 2233530"/>
                    <a:gd name="connsiteX17" fmla="*/ 1050977 w 1565929"/>
                    <a:gd name="connsiteY17" fmla="*/ 847492 h 2233530"/>
                    <a:gd name="connsiteX18" fmla="*/ 795908 w 1565929"/>
                    <a:gd name="connsiteY18" fmla="*/ 1107374 h 2233530"/>
                    <a:gd name="connsiteX19" fmla="*/ 1103916 w 1565929"/>
                    <a:gd name="connsiteY19" fmla="*/ 751239 h 2233530"/>
                    <a:gd name="connsiteX20" fmla="*/ 1387862 w 1565929"/>
                    <a:gd name="connsiteY20" fmla="*/ 640549 h 2233530"/>
                    <a:gd name="connsiteX21" fmla="*/ 1407112 w 1565929"/>
                    <a:gd name="connsiteY21" fmla="*/ 553921 h 2233530"/>
                    <a:gd name="connsiteX22" fmla="*/ 848847 w 1565929"/>
                    <a:gd name="connsiteY22" fmla="*/ 664612 h 2233530"/>
                    <a:gd name="connsiteX23" fmla="*/ 747782 w 1565929"/>
                    <a:gd name="connsiteY23" fmla="*/ 900431 h 2233530"/>
                    <a:gd name="connsiteX24" fmla="*/ 1089478 w 1565929"/>
                    <a:gd name="connsiteY24" fmla="*/ 529858 h 2233530"/>
                    <a:gd name="connsiteX25" fmla="*/ 1320485 w 1565929"/>
                    <a:gd name="connsiteY25" fmla="*/ 385479 h 2233530"/>
                    <a:gd name="connsiteX26" fmla="*/ 1565929 w 1565929"/>
                    <a:gd name="connsiteY26" fmla="*/ 380666 h 2233530"/>
                    <a:gd name="connsiteX27" fmla="*/ 1517803 w 1565929"/>
                    <a:gd name="connsiteY27" fmla="*/ 371041 h 2233530"/>
                    <a:gd name="connsiteX28" fmla="*/ 1503365 w 1565929"/>
                    <a:gd name="connsiteY28" fmla="*/ 366229 h 2233530"/>
                    <a:gd name="connsiteX29" fmla="*/ 1036539 w 1565929"/>
                    <a:gd name="connsiteY29" fmla="*/ 308477 h 2233530"/>
                    <a:gd name="connsiteX30" fmla="*/ 718906 w 1565929"/>
                    <a:gd name="connsiteY30" fmla="*/ 534671 h 2233530"/>
                    <a:gd name="connsiteX31" fmla="*/ 622653 w 1565929"/>
                    <a:gd name="connsiteY31" fmla="*/ 645361 h 2233530"/>
                    <a:gd name="connsiteX32" fmla="*/ 637091 w 1565929"/>
                    <a:gd name="connsiteY32" fmla="*/ 592422 h 2233530"/>
                    <a:gd name="connsiteX33" fmla="*/ 810346 w 1565929"/>
                    <a:gd name="connsiteY33" fmla="*/ 313290 h 2233530"/>
                    <a:gd name="connsiteX34" fmla="*/ 1190544 w 1565929"/>
                    <a:gd name="connsiteY34" fmla="*/ 197786 h 2233530"/>
                    <a:gd name="connsiteX35" fmla="*/ 1339735 w 1565929"/>
                    <a:gd name="connsiteY35" fmla="*/ 164098 h 2233530"/>
                    <a:gd name="connsiteX0" fmla="*/ 1289785 w 1515979"/>
                    <a:gd name="connsiteY0" fmla="*/ 164098 h 2233530"/>
                    <a:gd name="connsiteX1" fmla="*/ 616017 w 1515979"/>
                    <a:gd name="connsiteY1" fmla="*/ 469 h 2233530"/>
                    <a:gd name="connsiteX2" fmla="*/ 264695 w 1515979"/>
                    <a:gd name="connsiteY2" fmla="*/ 135222 h 2233530"/>
                    <a:gd name="connsiteX3" fmla="*/ 0 w 1515979"/>
                    <a:gd name="connsiteY3" fmla="*/ 650174 h 2233530"/>
                    <a:gd name="connsiteX4" fmla="*/ 129941 w 1515979"/>
                    <a:gd name="connsiteY4" fmla="*/ 1468321 h 2233530"/>
                    <a:gd name="connsiteX5" fmla="*/ 563078 w 1515979"/>
                    <a:gd name="connsiteY5" fmla="*/ 1964022 h 2233530"/>
                    <a:gd name="connsiteX6" fmla="*/ 784459 w 1515979"/>
                    <a:gd name="connsiteY6" fmla="*/ 2233530 h 2233530"/>
                    <a:gd name="connsiteX7" fmla="*/ 851836 w 1515979"/>
                    <a:gd name="connsiteY7" fmla="*/ 1824456 h 2233530"/>
                    <a:gd name="connsiteX8" fmla="*/ 861461 w 1515979"/>
                    <a:gd name="connsiteY8" fmla="*/ 1367256 h 2233530"/>
                    <a:gd name="connsiteX9" fmla="*/ 1207970 w 1515979"/>
                    <a:gd name="connsiteY9" fmla="*/ 1194001 h 2233530"/>
                    <a:gd name="connsiteX10" fmla="*/ 1386038 w 1515979"/>
                    <a:gd name="connsiteY10" fmla="*/ 1155500 h 2233530"/>
                    <a:gd name="connsiteX11" fmla="*/ 924025 w 1515979"/>
                    <a:gd name="connsiteY11" fmla="*/ 1208439 h 2233530"/>
                    <a:gd name="connsiteX12" fmla="*/ 784459 w 1515979"/>
                    <a:gd name="connsiteY12" fmla="*/ 1295066 h 2233530"/>
                    <a:gd name="connsiteX13" fmla="*/ 1073217 w 1515979"/>
                    <a:gd name="connsiteY13" fmla="*/ 1015934 h 2233530"/>
                    <a:gd name="connsiteX14" fmla="*/ 1395663 w 1515979"/>
                    <a:gd name="connsiteY14" fmla="*/ 857117 h 2233530"/>
                    <a:gd name="connsiteX15" fmla="*/ 1515979 w 1515979"/>
                    <a:gd name="connsiteY15" fmla="*/ 823429 h 2233530"/>
                    <a:gd name="connsiteX16" fmla="*/ 1001027 w 1515979"/>
                    <a:gd name="connsiteY16" fmla="*/ 847492 h 2233530"/>
                    <a:gd name="connsiteX17" fmla="*/ 745958 w 1515979"/>
                    <a:gd name="connsiteY17" fmla="*/ 1107374 h 2233530"/>
                    <a:gd name="connsiteX18" fmla="*/ 1053966 w 1515979"/>
                    <a:gd name="connsiteY18" fmla="*/ 751239 h 2233530"/>
                    <a:gd name="connsiteX19" fmla="*/ 1337912 w 1515979"/>
                    <a:gd name="connsiteY19" fmla="*/ 640549 h 2233530"/>
                    <a:gd name="connsiteX20" fmla="*/ 1357162 w 1515979"/>
                    <a:gd name="connsiteY20" fmla="*/ 553921 h 2233530"/>
                    <a:gd name="connsiteX21" fmla="*/ 798897 w 1515979"/>
                    <a:gd name="connsiteY21" fmla="*/ 664612 h 2233530"/>
                    <a:gd name="connsiteX22" fmla="*/ 697832 w 1515979"/>
                    <a:gd name="connsiteY22" fmla="*/ 900431 h 2233530"/>
                    <a:gd name="connsiteX23" fmla="*/ 1039528 w 1515979"/>
                    <a:gd name="connsiteY23" fmla="*/ 529858 h 2233530"/>
                    <a:gd name="connsiteX24" fmla="*/ 1270535 w 1515979"/>
                    <a:gd name="connsiteY24" fmla="*/ 385479 h 2233530"/>
                    <a:gd name="connsiteX25" fmla="*/ 1515979 w 1515979"/>
                    <a:gd name="connsiteY25" fmla="*/ 380666 h 2233530"/>
                    <a:gd name="connsiteX26" fmla="*/ 1467853 w 1515979"/>
                    <a:gd name="connsiteY26" fmla="*/ 371041 h 2233530"/>
                    <a:gd name="connsiteX27" fmla="*/ 1453415 w 1515979"/>
                    <a:gd name="connsiteY27" fmla="*/ 366229 h 2233530"/>
                    <a:gd name="connsiteX28" fmla="*/ 986589 w 1515979"/>
                    <a:gd name="connsiteY28" fmla="*/ 308477 h 2233530"/>
                    <a:gd name="connsiteX29" fmla="*/ 668956 w 1515979"/>
                    <a:gd name="connsiteY29" fmla="*/ 534671 h 2233530"/>
                    <a:gd name="connsiteX30" fmla="*/ 572703 w 1515979"/>
                    <a:gd name="connsiteY30" fmla="*/ 645361 h 2233530"/>
                    <a:gd name="connsiteX31" fmla="*/ 587141 w 1515979"/>
                    <a:gd name="connsiteY31" fmla="*/ 592422 h 2233530"/>
                    <a:gd name="connsiteX32" fmla="*/ 760396 w 1515979"/>
                    <a:gd name="connsiteY32" fmla="*/ 313290 h 2233530"/>
                    <a:gd name="connsiteX33" fmla="*/ 1140594 w 1515979"/>
                    <a:gd name="connsiteY33" fmla="*/ 197786 h 2233530"/>
                    <a:gd name="connsiteX34" fmla="*/ 1289785 w 1515979"/>
                    <a:gd name="connsiteY34" fmla="*/ 164098 h 2233530"/>
                    <a:gd name="connsiteX0" fmla="*/ 1289785 w 1515979"/>
                    <a:gd name="connsiteY0" fmla="*/ 164098 h 2233530"/>
                    <a:gd name="connsiteX1" fmla="*/ 616017 w 1515979"/>
                    <a:gd name="connsiteY1" fmla="*/ 469 h 2233530"/>
                    <a:gd name="connsiteX2" fmla="*/ 264695 w 1515979"/>
                    <a:gd name="connsiteY2" fmla="*/ 135222 h 2233530"/>
                    <a:gd name="connsiteX3" fmla="*/ 0 w 1515979"/>
                    <a:gd name="connsiteY3" fmla="*/ 650174 h 2233530"/>
                    <a:gd name="connsiteX4" fmla="*/ 129941 w 1515979"/>
                    <a:gd name="connsiteY4" fmla="*/ 1468321 h 2233530"/>
                    <a:gd name="connsiteX5" fmla="*/ 563078 w 1515979"/>
                    <a:gd name="connsiteY5" fmla="*/ 1964022 h 2233530"/>
                    <a:gd name="connsiteX6" fmla="*/ 784459 w 1515979"/>
                    <a:gd name="connsiteY6" fmla="*/ 2233530 h 2233530"/>
                    <a:gd name="connsiteX7" fmla="*/ 851836 w 1515979"/>
                    <a:gd name="connsiteY7" fmla="*/ 1824456 h 2233530"/>
                    <a:gd name="connsiteX8" fmla="*/ 861461 w 1515979"/>
                    <a:gd name="connsiteY8" fmla="*/ 1367256 h 2233530"/>
                    <a:gd name="connsiteX9" fmla="*/ 1207970 w 1515979"/>
                    <a:gd name="connsiteY9" fmla="*/ 1194001 h 2233530"/>
                    <a:gd name="connsiteX10" fmla="*/ 1386038 w 1515979"/>
                    <a:gd name="connsiteY10" fmla="*/ 1155500 h 2233530"/>
                    <a:gd name="connsiteX11" fmla="*/ 924025 w 1515979"/>
                    <a:gd name="connsiteY11" fmla="*/ 1208439 h 2233530"/>
                    <a:gd name="connsiteX12" fmla="*/ 784459 w 1515979"/>
                    <a:gd name="connsiteY12" fmla="*/ 1295066 h 2233530"/>
                    <a:gd name="connsiteX13" fmla="*/ 1073217 w 1515979"/>
                    <a:gd name="connsiteY13" fmla="*/ 1015934 h 2233530"/>
                    <a:gd name="connsiteX14" fmla="*/ 1395663 w 1515979"/>
                    <a:gd name="connsiteY14" fmla="*/ 857117 h 2233530"/>
                    <a:gd name="connsiteX15" fmla="*/ 1515979 w 1515979"/>
                    <a:gd name="connsiteY15" fmla="*/ 823429 h 2233530"/>
                    <a:gd name="connsiteX16" fmla="*/ 1001027 w 1515979"/>
                    <a:gd name="connsiteY16" fmla="*/ 847492 h 2233530"/>
                    <a:gd name="connsiteX17" fmla="*/ 745958 w 1515979"/>
                    <a:gd name="connsiteY17" fmla="*/ 1107374 h 2233530"/>
                    <a:gd name="connsiteX18" fmla="*/ 1053966 w 1515979"/>
                    <a:gd name="connsiteY18" fmla="*/ 751239 h 2233530"/>
                    <a:gd name="connsiteX19" fmla="*/ 1337912 w 1515979"/>
                    <a:gd name="connsiteY19" fmla="*/ 640549 h 2233530"/>
                    <a:gd name="connsiteX20" fmla="*/ 1357162 w 1515979"/>
                    <a:gd name="connsiteY20" fmla="*/ 553921 h 2233530"/>
                    <a:gd name="connsiteX21" fmla="*/ 798897 w 1515979"/>
                    <a:gd name="connsiteY21" fmla="*/ 664612 h 2233530"/>
                    <a:gd name="connsiteX22" fmla="*/ 697832 w 1515979"/>
                    <a:gd name="connsiteY22" fmla="*/ 900431 h 2233530"/>
                    <a:gd name="connsiteX23" fmla="*/ 1039528 w 1515979"/>
                    <a:gd name="connsiteY23" fmla="*/ 529858 h 2233530"/>
                    <a:gd name="connsiteX24" fmla="*/ 1270535 w 1515979"/>
                    <a:gd name="connsiteY24" fmla="*/ 385479 h 2233530"/>
                    <a:gd name="connsiteX25" fmla="*/ 1515979 w 1515979"/>
                    <a:gd name="connsiteY25" fmla="*/ 380666 h 2233530"/>
                    <a:gd name="connsiteX26" fmla="*/ 1467853 w 1515979"/>
                    <a:gd name="connsiteY26" fmla="*/ 371041 h 2233530"/>
                    <a:gd name="connsiteX27" fmla="*/ 1453415 w 1515979"/>
                    <a:gd name="connsiteY27" fmla="*/ 366229 h 2233530"/>
                    <a:gd name="connsiteX28" fmla="*/ 986589 w 1515979"/>
                    <a:gd name="connsiteY28" fmla="*/ 308477 h 2233530"/>
                    <a:gd name="connsiteX29" fmla="*/ 668956 w 1515979"/>
                    <a:gd name="connsiteY29" fmla="*/ 534671 h 2233530"/>
                    <a:gd name="connsiteX30" fmla="*/ 572703 w 1515979"/>
                    <a:gd name="connsiteY30" fmla="*/ 645361 h 2233530"/>
                    <a:gd name="connsiteX31" fmla="*/ 587141 w 1515979"/>
                    <a:gd name="connsiteY31" fmla="*/ 592422 h 2233530"/>
                    <a:gd name="connsiteX32" fmla="*/ 760396 w 1515979"/>
                    <a:gd name="connsiteY32" fmla="*/ 313290 h 2233530"/>
                    <a:gd name="connsiteX33" fmla="*/ 1140594 w 1515979"/>
                    <a:gd name="connsiteY33" fmla="*/ 197786 h 2233530"/>
                    <a:gd name="connsiteX34" fmla="*/ 1289785 w 1515979"/>
                    <a:gd name="connsiteY34" fmla="*/ 164098 h 2233530"/>
                    <a:gd name="connsiteX0" fmla="*/ 1295658 w 1521852"/>
                    <a:gd name="connsiteY0" fmla="*/ 164098 h 2233530"/>
                    <a:gd name="connsiteX1" fmla="*/ 621890 w 1521852"/>
                    <a:gd name="connsiteY1" fmla="*/ 469 h 2233530"/>
                    <a:gd name="connsiteX2" fmla="*/ 270568 w 1521852"/>
                    <a:gd name="connsiteY2" fmla="*/ 135222 h 2233530"/>
                    <a:gd name="connsiteX3" fmla="*/ 5873 w 1521852"/>
                    <a:gd name="connsiteY3" fmla="*/ 650174 h 2233530"/>
                    <a:gd name="connsiteX4" fmla="*/ 135814 w 1521852"/>
                    <a:gd name="connsiteY4" fmla="*/ 1468321 h 2233530"/>
                    <a:gd name="connsiteX5" fmla="*/ 568951 w 1521852"/>
                    <a:gd name="connsiteY5" fmla="*/ 1964022 h 2233530"/>
                    <a:gd name="connsiteX6" fmla="*/ 790332 w 1521852"/>
                    <a:gd name="connsiteY6" fmla="*/ 2233530 h 2233530"/>
                    <a:gd name="connsiteX7" fmla="*/ 857709 w 1521852"/>
                    <a:gd name="connsiteY7" fmla="*/ 1824456 h 2233530"/>
                    <a:gd name="connsiteX8" fmla="*/ 867334 w 1521852"/>
                    <a:gd name="connsiteY8" fmla="*/ 1367256 h 2233530"/>
                    <a:gd name="connsiteX9" fmla="*/ 1213843 w 1521852"/>
                    <a:gd name="connsiteY9" fmla="*/ 1194001 h 2233530"/>
                    <a:gd name="connsiteX10" fmla="*/ 1391911 w 1521852"/>
                    <a:gd name="connsiteY10" fmla="*/ 1155500 h 2233530"/>
                    <a:gd name="connsiteX11" fmla="*/ 929898 w 1521852"/>
                    <a:gd name="connsiteY11" fmla="*/ 1208439 h 2233530"/>
                    <a:gd name="connsiteX12" fmla="*/ 790332 w 1521852"/>
                    <a:gd name="connsiteY12" fmla="*/ 1295066 h 2233530"/>
                    <a:gd name="connsiteX13" fmla="*/ 1079090 w 1521852"/>
                    <a:gd name="connsiteY13" fmla="*/ 1015934 h 2233530"/>
                    <a:gd name="connsiteX14" fmla="*/ 1401536 w 1521852"/>
                    <a:gd name="connsiteY14" fmla="*/ 857117 h 2233530"/>
                    <a:gd name="connsiteX15" fmla="*/ 1521852 w 1521852"/>
                    <a:gd name="connsiteY15" fmla="*/ 823429 h 2233530"/>
                    <a:gd name="connsiteX16" fmla="*/ 1006900 w 1521852"/>
                    <a:gd name="connsiteY16" fmla="*/ 847492 h 2233530"/>
                    <a:gd name="connsiteX17" fmla="*/ 751831 w 1521852"/>
                    <a:gd name="connsiteY17" fmla="*/ 1107374 h 2233530"/>
                    <a:gd name="connsiteX18" fmla="*/ 1059839 w 1521852"/>
                    <a:gd name="connsiteY18" fmla="*/ 751239 h 2233530"/>
                    <a:gd name="connsiteX19" fmla="*/ 1343785 w 1521852"/>
                    <a:gd name="connsiteY19" fmla="*/ 640549 h 2233530"/>
                    <a:gd name="connsiteX20" fmla="*/ 1363035 w 1521852"/>
                    <a:gd name="connsiteY20" fmla="*/ 553921 h 2233530"/>
                    <a:gd name="connsiteX21" fmla="*/ 804770 w 1521852"/>
                    <a:gd name="connsiteY21" fmla="*/ 664612 h 2233530"/>
                    <a:gd name="connsiteX22" fmla="*/ 703705 w 1521852"/>
                    <a:gd name="connsiteY22" fmla="*/ 900431 h 2233530"/>
                    <a:gd name="connsiteX23" fmla="*/ 1045401 w 1521852"/>
                    <a:gd name="connsiteY23" fmla="*/ 529858 h 2233530"/>
                    <a:gd name="connsiteX24" fmla="*/ 1276408 w 1521852"/>
                    <a:gd name="connsiteY24" fmla="*/ 385479 h 2233530"/>
                    <a:gd name="connsiteX25" fmla="*/ 1521852 w 1521852"/>
                    <a:gd name="connsiteY25" fmla="*/ 380666 h 2233530"/>
                    <a:gd name="connsiteX26" fmla="*/ 1473726 w 1521852"/>
                    <a:gd name="connsiteY26" fmla="*/ 371041 h 2233530"/>
                    <a:gd name="connsiteX27" fmla="*/ 1459288 w 1521852"/>
                    <a:gd name="connsiteY27" fmla="*/ 366229 h 2233530"/>
                    <a:gd name="connsiteX28" fmla="*/ 992462 w 1521852"/>
                    <a:gd name="connsiteY28" fmla="*/ 308477 h 2233530"/>
                    <a:gd name="connsiteX29" fmla="*/ 674829 w 1521852"/>
                    <a:gd name="connsiteY29" fmla="*/ 534671 h 2233530"/>
                    <a:gd name="connsiteX30" fmla="*/ 578576 w 1521852"/>
                    <a:gd name="connsiteY30" fmla="*/ 645361 h 2233530"/>
                    <a:gd name="connsiteX31" fmla="*/ 593014 w 1521852"/>
                    <a:gd name="connsiteY31" fmla="*/ 592422 h 2233530"/>
                    <a:gd name="connsiteX32" fmla="*/ 766269 w 1521852"/>
                    <a:gd name="connsiteY32" fmla="*/ 313290 h 2233530"/>
                    <a:gd name="connsiteX33" fmla="*/ 1146467 w 1521852"/>
                    <a:gd name="connsiteY33" fmla="*/ 197786 h 2233530"/>
                    <a:gd name="connsiteX34" fmla="*/ 1295658 w 1521852"/>
                    <a:gd name="connsiteY34" fmla="*/ 164098 h 2233530"/>
                    <a:gd name="connsiteX0" fmla="*/ 1311940 w 1538134"/>
                    <a:gd name="connsiteY0" fmla="*/ 164198 h 2233630"/>
                    <a:gd name="connsiteX1" fmla="*/ 638172 w 1538134"/>
                    <a:gd name="connsiteY1" fmla="*/ 569 h 2233630"/>
                    <a:gd name="connsiteX2" fmla="*/ 286850 w 1538134"/>
                    <a:gd name="connsiteY2" fmla="*/ 135322 h 2233630"/>
                    <a:gd name="connsiteX3" fmla="*/ 7717 w 1538134"/>
                    <a:gd name="connsiteY3" fmla="*/ 693588 h 2233630"/>
                    <a:gd name="connsiteX4" fmla="*/ 152096 w 1538134"/>
                    <a:gd name="connsiteY4" fmla="*/ 1468421 h 2233630"/>
                    <a:gd name="connsiteX5" fmla="*/ 585233 w 1538134"/>
                    <a:gd name="connsiteY5" fmla="*/ 1964122 h 2233630"/>
                    <a:gd name="connsiteX6" fmla="*/ 806614 w 1538134"/>
                    <a:gd name="connsiteY6" fmla="*/ 2233630 h 2233630"/>
                    <a:gd name="connsiteX7" fmla="*/ 873991 w 1538134"/>
                    <a:gd name="connsiteY7" fmla="*/ 1824556 h 2233630"/>
                    <a:gd name="connsiteX8" fmla="*/ 883616 w 1538134"/>
                    <a:gd name="connsiteY8" fmla="*/ 1367356 h 2233630"/>
                    <a:gd name="connsiteX9" fmla="*/ 1230125 w 1538134"/>
                    <a:gd name="connsiteY9" fmla="*/ 1194101 h 2233630"/>
                    <a:gd name="connsiteX10" fmla="*/ 1408193 w 1538134"/>
                    <a:gd name="connsiteY10" fmla="*/ 1155600 h 2233630"/>
                    <a:gd name="connsiteX11" fmla="*/ 946180 w 1538134"/>
                    <a:gd name="connsiteY11" fmla="*/ 1208539 h 2233630"/>
                    <a:gd name="connsiteX12" fmla="*/ 806614 w 1538134"/>
                    <a:gd name="connsiteY12" fmla="*/ 1295166 h 2233630"/>
                    <a:gd name="connsiteX13" fmla="*/ 1095372 w 1538134"/>
                    <a:gd name="connsiteY13" fmla="*/ 1016034 h 2233630"/>
                    <a:gd name="connsiteX14" fmla="*/ 1417818 w 1538134"/>
                    <a:gd name="connsiteY14" fmla="*/ 857217 h 2233630"/>
                    <a:gd name="connsiteX15" fmla="*/ 1538134 w 1538134"/>
                    <a:gd name="connsiteY15" fmla="*/ 823529 h 2233630"/>
                    <a:gd name="connsiteX16" fmla="*/ 1023182 w 1538134"/>
                    <a:gd name="connsiteY16" fmla="*/ 847592 h 2233630"/>
                    <a:gd name="connsiteX17" fmla="*/ 768113 w 1538134"/>
                    <a:gd name="connsiteY17" fmla="*/ 1107474 h 2233630"/>
                    <a:gd name="connsiteX18" fmla="*/ 1076121 w 1538134"/>
                    <a:gd name="connsiteY18" fmla="*/ 751339 h 2233630"/>
                    <a:gd name="connsiteX19" fmla="*/ 1360067 w 1538134"/>
                    <a:gd name="connsiteY19" fmla="*/ 640649 h 2233630"/>
                    <a:gd name="connsiteX20" fmla="*/ 1379317 w 1538134"/>
                    <a:gd name="connsiteY20" fmla="*/ 554021 h 2233630"/>
                    <a:gd name="connsiteX21" fmla="*/ 821052 w 1538134"/>
                    <a:gd name="connsiteY21" fmla="*/ 664712 h 2233630"/>
                    <a:gd name="connsiteX22" fmla="*/ 719987 w 1538134"/>
                    <a:gd name="connsiteY22" fmla="*/ 900531 h 2233630"/>
                    <a:gd name="connsiteX23" fmla="*/ 1061683 w 1538134"/>
                    <a:gd name="connsiteY23" fmla="*/ 529958 h 2233630"/>
                    <a:gd name="connsiteX24" fmla="*/ 1292690 w 1538134"/>
                    <a:gd name="connsiteY24" fmla="*/ 385579 h 2233630"/>
                    <a:gd name="connsiteX25" fmla="*/ 1538134 w 1538134"/>
                    <a:gd name="connsiteY25" fmla="*/ 380766 h 2233630"/>
                    <a:gd name="connsiteX26" fmla="*/ 1490008 w 1538134"/>
                    <a:gd name="connsiteY26" fmla="*/ 371141 h 2233630"/>
                    <a:gd name="connsiteX27" fmla="*/ 1475570 w 1538134"/>
                    <a:gd name="connsiteY27" fmla="*/ 366329 h 2233630"/>
                    <a:gd name="connsiteX28" fmla="*/ 1008744 w 1538134"/>
                    <a:gd name="connsiteY28" fmla="*/ 308577 h 2233630"/>
                    <a:gd name="connsiteX29" fmla="*/ 691111 w 1538134"/>
                    <a:gd name="connsiteY29" fmla="*/ 534771 h 2233630"/>
                    <a:gd name="connsiteX30" fmla="*/ 594858 w 1538134"/>
                    <a:gd name="connsiteY30" fmla="*/ 645461 h 2233630"/>
                    <a:gd name="connsiteX31" fmla="*/ 609296 w 1538134"/>
                    <a:gd name="connsiteY31" fmla="*/ 592522 h 2233630"/>
                    <a:gd name="connsiteX32" fmla="*/ 782551 w 1538134"/>
                    <a:gd name="connsiteY32" fmla="*/ 313390 h 2233630"/>
                    <a:gd name="connsiteX33" fmla="*/ 1162749 w 1538134"/>
                    <a:gd name="connsiteY33" fmla="*/ 197886 h 2233630"/>
                    <a:gd name="connsiteX34" fmla="*/ 1311940 w 1538134"/>
                    <a:gd name="connsiteY34" fmla="*/ 164198 h 2233630"/>
                    <a:gd name="connsiteX0" fmla="*/ 1311940 w 1538134"/>
                    <a:gd name="connsiteY0" fmla="*/ 167104 h 2236536"/>
                    <a:gd name="connsiteX1" fmla="*/ 638172 w 1538134"/>
                    <a:gd name="connsiteY1" fmla="*/ 3475 h 2236536"/>
                    <a:gd name="connsiteX2" fmla="*/ 286850 w 1538134"/>
                    <a:gd name="connsiteY2" fmla="*/ 138228 h 2236536"/>
                    <a:gd name="connsiteX3" fmla="*/ 7717 w 1538134"/>
                    <a:gd name="connsiteY3" fmla="*/ 696494 h 2236536"/>
                    <a:gd name="connsiteX4" fmla="*/ 152096 w 1538134"/>
                    <a:gd name="connsiteY4" fmla="*/ 1471327 h 2236536"/>
                    <a:gd name="connsiteX5" fmla="*/ 585233 w 1538134"/>
                    <a:gd name="connsiteY5" fmla="*/ 1967028 h 2236536"/>
                    <a:gd name="connsiteX6" fmla="*/ 806614 w 1538134"/>
                    <a:gd name="connsiteY6" fmla="*/ 2236536 h 2236536"/>
                    <a:gd name="connsiteX7" fmla="*/ 873991 w 1538134"/>
                    <a:gd name="connsiteY7" fmla="*/ 1827462 h 2236536"/>
                    <a:gd name="connsiteX8" fmla="*/ 883616 w 1538134"/>
                    <a:gd name="connsiteY8" fmla="*/ 1370262 h 2236536"/>
                    <a:gd name="connsiteX9" fmla="*/ 1230125 w 1538134"/>
                    <a:gd name="connsiteY9" fmla="*/ 1197007 h 2236536"/>
                    <a:gd name="connsiteX10" fmla="*/ 1408193 w 1538134"/>
                    <a:gd name="connsiteY10" fmla="*/ 1158506 h 2236536"/>
                    <a:gd name="connsiteX11" fmla="*/ 946180 w 1538134"/>
                    <a:gd name="connsiteY11" fmla="*/ 1211445 h 2236536"/>
                    <a:gd name="connsiteX12" fmla="*/ 806614 w 1538134"/>
                    <a:gd name="connsiteY12" fmla="*/ 1298072 h 2236536"/>
                    <a:gd name="connsiteX13" fmla="*/ 1095372 w 1538134"/>
                    <a:gd name="connsiteY13" fmla="*/ 1018940 h 2236536"/>
                    <a:gd name="connsiteX14" fmla="*/ 1417818 w 1538134"/>
                    <a:gd name="connsiteY14" fmla="*/ 860123 h 2236536"/>
                    <a:gd name="connsiteX15" fmla="*/ 1538134 w 1538134"/>
                    <a:gd name="connsiteY15" fmla="*/ 826435 h 2236536"/>
                    <a:gd name="connsiteX16" fmla="*/ 1023182 w 1538134"/>
                    <a:gd name="connsiteY16" fmla="*/ 850498 h 2236536"/>
                    <a:gd name="connsiteX17" fmla="*/ 768113 w 1538134"/>
                    <a:gd name="connsiteY17" fmla="*/ 1110380 h 2236536"/>
                    <a:gd name="connsiteX18" fmla="*/ 1076121 w 1538134"/>
                    <a:gd name="connsiteY18" fmla="*/ 754245 h 2236536"/>
                    <a:gd name="connsiteX19" fmla="*/ 1360067 w 1538134"/>
                    <a:gd name="connsiteY19" fmla="*/ 643555 h 2236536"/>
                    <a:gd name="connsiteX20" fmla="*/ 1379317 w 1538134"/>
                    <a:gd name="connsiteY20" fmla="*/ 556927 h 2236536"/>
                    <a:gd name="connsiteX21" fmla="*/ 821052 w 1538134"/>
                    <a:gd name="connsiteY21" fmla="*/ 667618 h 2236536"/>
                    <a:gd name="connsiteX22" fmla="*/ 719987 w 1538134"/>
                    <a:gd name="connsiteY22" fmla="*/ 903437 h 2236536"/>
                    <a:gd name="connsiteX23" fmla="*/ 1061683 w 1538134"/>
                    <a:gd name="connsiteY23" fmla="*/ 532864 h 2236536"/>
                    <a:gd name="connsiteX24" fmla="*/ 1292690 w 1538134"/>
                    <a:gd name="connsiteY24" fmla="*/ 388485 h 2236536"/>
                    <a:gd name="connsiteX25" fmla="*/ 1538134 w 1538134"/>
                    <a:gd name="connsiteY25" fmla="*/ 383672 h 2236536"/>
                    <a:gd name="connsiteX26" fmla="*/ 1490008 w 1538134"/>
                    <a:gd name="connsiteY26" fmla="*/ 374047 h 2236536"/>
                    <a:gd name="connsiteX27" fmla="*/ 1475570 w 1538134"/>
                    <a:gd name="connsiteY27" fmla="*/ 369235 h 2236536"/>
                    <a:gd name="connsiteX28" fmla="*/ 1008744 w 1538134"/>
                    <a:gd name="connsiteY28" fmla="*/ 311483 h 2236536"/>
                    <a:gd name="connsiteX29" fmla="*/ 691111 w 1538134"/>
                    <a:gd name="connsiteY29" fmla="*/ 537677 h 2236536"/>
                    <a:gd name="connsiteX30" fmla="*/ 594858 w 1538134"/>
                    <a:gd name="connsiteY30" fmla="*/ 648367 h 2236536"/>
                    <a:gd name="connsiteX31" fmla="*/ 609296 w 1538134"/>
                    <a:gd name="connsiteY31" fmla="*/ 595428 h 2236536"/>
                    <a:gd name="connsiteX32" fmla="*/ 782551 w 1538134"/>
                    <a:gd name="connsiteY32" fmla="*/ 316296 h 2236536"/>
                    <a:gd name="connsiteX33" fmla="*/ 1162749 w 1538134"/>
                    <a:gd name="connsiteY33" fmla="*/ 200792 h 2236536"/>
                    <a:gd name="connsiteX34" fmla="*/ 1311940 w 1538134"/>
                    <a:gd name="connsiteY34" fmla="*/ 167104 h 2236536"/>
                    <a:gd name="connsiteX0" fmla="*/ 1306680 w 1532874"/>
                    <a:gd name="connsiteY0" fmla="*/ 163717 h 2233149"/>
                    <a:gd name="connsiteX1" fmla="*/ 632912 w 1532874"/>
                    <a:gd name="connsiteY1" fmla="*/ 88 h 2233149"/>
                    <a:gd name="connsiteX2" fmla="*/ 243089 w 1532874"/>
                    <a:gd name="connsiteY2" fmla="*/ 187780 h 2233149"/>
                    <a:gd name="connsiteX3" fmla="*/ 2457 w 1532874"/>
                    <a:gd name="connsiteY3" fmla="*/ 693107 h 2233149"/>
                    <a:gd name="connsiteX4" fmla="*/ 146836 w 1532874"/>
                    <a:gd name="connsiteY4" fmla="*/ 1467940 h 2233149"/>
                    <a:gd name="connsiteX5" fmla="*/ 579973 w 1532874"/>
                    <a:gd name="connsiteY5" fmla="*/ 1963641 h 2233149"/>
                    <a:gd name="connsiteX6" fmla="*/ 801354 w 1532874"/>
                    <a:gd name="connsiteY6" fmla="*/ 2233149 h 2233149"/>
                    <a:gd name="connsiteX7" fmla="*/ 868731 w 1532874"/>
                    <a:gd name="connsiteY7" fmla="*/ 1824075 h 2233149"/>
                    <a:gd name="connsiteX8" fmla="*/ 878356 w 1532874"/>
                    <a:gd name="connsiteY8" fmla="*/ 1366875 h 2233149"/>
                    <a:gd name="connsiteX9" fmla="*/ 1224865 w 1532874"/>
                    <a:gd name="connsiteY9" fmla="*/ 1193620 h 2233149"/>
                    <a:gd name="connsiteX10" fmla="*/ 1402933 w 1532874"/>
                    <a:gd name="connsiteY10" fmla="*/ 1155119 h 2233149"/>
                    <a:gd name="connsiteX11" fmla="*/ 940920 w 1532874"/>
                    <a:gd name="connsiteY11" fmla="*/ 1208058 h 2233149"/>
                    <a:gd name="connsiteX12" fmla="*/ 801354 w 1532874"/>
                    <a:gd name="connsiteY12" fmla="*/ 1294685 h 2233149"/>
                    <a:gd name="connsiteX13" fmla="*/ 1090112 w 1532874"/>
                    <a:gd name="connsiteY13" fmla="*/ 1015553 h 2233149"/>
                    <a:gd name="connsiteX14" fmla="*/ 1412558 w 1532874"/>
                    <a:gd name="connsiteY14" fmla="*/ 856736 h 2233149"/>
                    <a:gd name="connsiteX15" fmla="*/ 1532874 w 1532874"/>
                    <a:gd name="connsiteY15" fmla="*/ 823048 h 2233149"/>
                    <a:gd name="connsiteX16" fmla="*/ 1017922 w 1532874"/>
                    <a:gd name="connsiteY16" fmla="*/ 847111 h 2233149"/>
                    <a:gd name="connsiteX17" fmla="*/ 762853 w 1532874"/>
                    <a:gd name="connsiteY17" fmla="*/ 1106993 h 2233149"/>
                    <a:gd name="connsiteX18" fmla="*/ 1070861 w 1532874"/>
                    <a:gd name="connsiteY18" fmla="*/ 750858 h 2233149"/>
                    <a:gd name="connsiteX19" fmla="*/ 1354807 w 1532874"/>
                    <a:gd name="connsiteY19" fmla="*/ 640168 h 2233149"/>
                    <a:gd name="connsiteX20" fmla="*/ 1374057 w 1532874"/>
                    <a:gd name="connsiteY20" fmla="*/ 553540 h 2233149"/>
                    <a:gd name="connsiteX21" fmla="*/ 815792 w 1532874"/>
                    <a:gd name="connsiteY21" fmla="*/ 664231 h 2233149"/>
                    <a:gd name="connsiteX22" fmla="*/ 714727 w 1532874"/>
                    <a:gd name="connsiteY22" fmla="*/ 900050 h 2233149"/>
                    <a:gd name="connsiteX23" fmla="*/ 1056423 w 1532874"/>
                    <a:gd name="connsiteY23" fmla="*/ 529477 h 2233149"/>
                    <a:gd name="connsiteX24" fmla="*/ 1287430 w 1532874"/>
                    <a:gd name="connsiteY24" fmla="*/ 385098 h 2233149"/>
                    <a:gd name="connsiteX25" fmla="*/ 1532874 w 1532874"/>
                    <a:gd name="connsiteY25" fmla="*/ 380285 h 2233149"/>
                    <a:gd name="connsiteX26" fmla="*/ 1484748 w 1532874"/>
                    <a:gd name="connsiteY26" fmla="*/ 370660 h 2233149"/>
                    <a:gd name="connsiteX27" fmla="*/ 1470310 w 1532874"/>
                    <a:gd name="connsiteY27" fmla="*/ 365848 h 2233149"/>
                    <a:gd name="connsiteX28" fmla="*/ 1003484 w 1532874"/>
                    <a:gd name="connsiteY28" fmla="*/ 308096 h 2233149"/>
                    <a:gd name="connsiteX29" fmla="*/ 685851 w 1532874"/>
                    <a:gd name="connsiteY29" fmla="*/ 534290 h 2233149"/>
                    <a:gd name="connsiteX30" fmla="*/ 589598 w 1532874"/>
                    <a:gd name="connsiteY30" fmla="*/ 644980 h 2233149"/>
                    <a:gd name="connsiteX31" fmla="*/ 604036 w 1532874"/>
                    <a:gd name="connsiteY31" fmla="*/ 592041 h 2233149"/>
                    <a:gd name="connsiteX32" fmla="*/ 777291 w 1532874"/>
                    <a:gd name="connsiteY32" fmla="*/ 312909 h 2233149"/>
                    <a:gd name="connsiteX33" fmla="*/ 1157489 w 1532874"/>
                    <a:gd name="connsiteY33" fmla="*/ 197405 h 2233149"/>
                    <a:gd name="connsiteX34" fmla="*/ 1306680 w 1532874"/>
                    <a:gd name="connsiteY34" fmla="*/ 163717 h 2233149"/>
                    <a:gd name="connsiteX0" fmla="*/ 1306680 w 1532874"/>
                    <a:gd name="connsiteY0" fmla="*/ 163717 h 2233149"/>
                    <a:gd name="connsiteX1" fmla="*/ 632912 w 1532874"/>
                    <a:gd name="connsiteY1" fmla="*/ 88 h 2233149"/>
                    <a:gd name="connsiteX2" fmla="*/ 243089 w 1532874"/>
                    <a:gd name="connsiteY2" fmla="*/ 187780 h 2233149"/>
                    <a:gd name="connsiteX3" fmla="*/ 2457 w 1532874"/>
                    <a:gd name="connsiteY3" fmla="*/ 693107 h 2233149"/>
                    <a:gd name="connsiteX4" fmla="*/ 146836 w 1532874"/>
                    <a:gd name="connsiteY4" fmla="*/ 1467940 h 2233149"/>
                    <a:gd name="connsiteX5" fmla="*/ 579973 w 1532874"/>
                    <a:gd name="connsiteY5" fmla="*/ 1963641 h 2233149"/>
                    <a:gd name="connsiteX6" fmla="*/ 801354 w 1532874"/>
                    <a:gd name="connsiteY6" fmla="*/ 2233149 h 2233149"/>
                    <a:gd name="connsiteX7" fmla="*/ 868731 w 1532874"/>
                    <a:gd name="connsiteY7" fmla="*/ 1824075 h 2233149"/>
                    <a:gd name="connsiteX8" fmla="*/ 878356 w 1532874"/>
                    <a:gd name="connsiteY8" fmla="*/ 1366875 h 2233149"/>
                    <a:gd name="connsiteX9" fmla="*/ 1224865 w 1532874"/>
                    <a:gd name="connsiteY9" fmla="*/ 1193620 h 2233149"/>
                    <a:gd name="connsiteX10" fmla="*/ 1402933 w 1532874"/>
                    <a:gd name="connsiteY10" fmla="*/ 1155119 h 2233149"/>
                    <a:gd name="connsiteX11" fmla="*/ 940920 w 1532874"/>
                    <a:gd name="connsiteY11" fmla="*/ 1208058 h 2233149"/>
                    <a:gd name="connsiteX12" fmla="*/ 801354 w 1532874"/>
                    <a:gd name="connsiteY12" fmla="*/ 1294685 h 2233149"/>
                    <a:gd name="connsiteX13" fmla="*/ 1090112 w 1532874"/>
                    <a:gd name="connsiteY13" fmla="*/ 1015553 h 2233149"/>
                    <a:gd name="connsiteX14" fmla="*/ 1412558 w 1532874"/>
                    <a:gd name="connsiteY14" fmla="*/ 856736 h 2233149"/>
                    <a:gd name="connsiteX15" fmla="*/ 1532874 w 1532874"/>
                    <a:gd name="connsiteY15" fmla="*/ 823048 h 2233149"/>
                    <a:gd name="connsiteX16" fmla="*/ 1017922 w 1532874"/>
                    <a:gd name="connsiteY16" fmla="*/ 847111 h 2233149"/>
                    <a:gd name="connsiteX17" fmla="*/ 762853 w 1532874"/>
                    <a:gd name="connsiteY17" fmla="*/ 1106993 h 2233149"/>
                    <a:gd name="connsiteX18" fmla="*/ 1070861 w 1532874"/>
                    <a:gd name="connsiteY18" fmla="*/ 750858 h 2233149"/>
                    <a:gd name="connsiteX19" fmla="*/ 1354807 w 1532874"/>
                    <a:gd name="connsiteY19" fmla="*/ 640168 h 2233149"/>
                    <a:gd name="connsiteX20" fmla="*/ 1374057 w 1532874"/>
                    <a:gd name="connsiteY20" fmla="*/ 553540 h 2233149"/>
                    <a:gd name="connsiteX21" fmla="*/ 815792 w 1532874"/>
                    <a:gd name="connsiteY21" fmla="*/ 664231 h 2233149"/>
                    <a:gd name="connsiteX22" fmla="*/ 714727 w 1532874"/>
                    <a:gd name="connsiteY22" fmla="*/ 900050 h 2233149"/>
                    <a:gd name="connsiteX23" fmla="*/ 1056423 w 1532874"/>
                    <a:gd name="connsiteY23" fmla="*/ 529477 h 2233149"/>
                    <a:gd name="connsiteX24" fmla="*/ 1287430 w 1532874"/>
                    <a:gd name="connsiteY24" fmla="*/ 385098 h 2233149"/>
                    <a:gd name="connsiteX25" fmla="*/ 1532874 w 1532874"/>
                    <a:gd name="connsiteY25" fmla="*/ 380285 h 2233149"/>
                    <a:gd name="connsiteX26" fmla="*/ 1484748 w 1532874"/>
                    <a:gd name="connsiteY26" fmla="*/ 370660 h 2233149"/>
                    <a:gd name="connsiteX27" fmla="*/ 1470310 w 1532874"/>
                    <a:gd name="connsiteY27" fmla="*/ 365848 h 2233149"/>
                    <a:gd name="connsiteX28" fmla="*/ 1003484 w 1532874"/>
                    <a:gd name="connsiteY28" fmla="*/ 308096 h 2233149"/>
                    <a:gd name="connsiteX29" fmla="*/ 685851 w 1532874"/>
                    <a:gd name="connsiteY29" fmla="*/ 534290 h 2233149"/>
                    <a:gd name="connsiteX30" fmla="*/ 589598 w 1532874"/>
                    <a:gd name="connsiteY30" fmla="*/ 644980 h 2233149"/>
                    <a:gd name="connsiteX31" fmla="*/ 604036 w 1532874"/>
                    <a:gd name="connsiteY31" fmla="*/ 592041 h 2233149"/>
                    <a:gd name="connsiteX32" fmla="*/ 777291 w 1532874"/>
                    <a:gd name="connsiteY32" fmla="*/ 312909 h 2233149"/>
                    <a:gd name="connsiteX33" fmla="*/ 1157489 w 1532874"/>
                    <a:gd name="connsiteY33" fmla="*/ 197405 h 2233149"/>
                    <a:gd name="connsiteX34" fmla="*/ 1306680 w 1532874"/>
                    <a:gd name="connsiteY34" fmla="*/ 163717 h 2233149"/>
                    <a:gd name="connsiteX0" fmla="*/ 1306680 w 1532874"/>
                    <a:gd name="connsiteY0" fmla="*/ 164534 h 2233966"/>
                    <a:gd name="connsiteX1" fmla="*/ 63291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868731 w 1532874"/>
                    <a:gd name="connsiteY7" fmla="*/ 1824892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868731 w 1532874"/>
                    <a:gd name="connsiteY7" fmla="*/ 1824892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868731 w 1532874"/>
                    <a:gd name="connsiteY7" fmla="*/ 1824892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878356 w 1532874"/>
                    <a:gd name="connsiteY8" fmla="*/ 1367692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07232 w 1532874"/>
                    <a:gd name="connsiteY8" fmla="*/ 1444694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07232 w 1532874"/>
                    <a:gd name="connsiteY8" fmla="*/ 1444694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07232 w 1532874"/>
                    <a:gd name="connsiteY8" fmla="*/ 1444694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07232 w 1532874"/>
                    <a:gd name="connsiteY8" fmla="*/ 1444694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36108 w 1532874"/>
                    <a:gd name="connsiteY8" fmla="*/ 1507258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36108 w 1532874"/>
                    <a:gd name="connsiteY7" fmla="*/ 1848955 h 2233966"/>
                    <a:gd name="connsiteX8" fmla="*/ 936108 w 1532874"/>
                    <a:gd name="connsiteY8" fmla="*/ 1507258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24865 w 1532874"/>
                    <a:gd name="connsiteY9" fmla="*/ 1194437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02933 w 1532874"/>
                    <a:gd name="connsiteY10" fmla="*/ 1155936 h 2233966"/>
                    <a:gd name="connsiteX11" fmla="*/ 940920 w 1532874"/>
                    <a:gd name="connsiteY11" fmla="*/ 1208875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02933 w 1532874"/>
                    <a:gd name="connsiteY10" fmla="*/ 1155936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02933 w 1532874"/>
                    <a:gd name="connsiteY10" fmla="*/ 1155936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02933 w 1532874"/>
                    <a:gd name="connsiteY10" fmla="*/ 1155936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68179 w 1532874"/>
                    <a:gd name="connsiteY9" fmla="*/ 1218501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39303 w 1532874"/>
                    <a:gd name="connsiteY9" fmla="*/ 1271440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39303 w 1532874"/>
                    <a:gd name="connsiteY9" fmla="*/ 1271440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39303 w 1532874"/>
                    <a:gd name="connsiteY9" fmla="*/ 1271440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39303 w 1532874"/>
                    <a:gd name="connsiteY9" fmla="*/ 1271440 h 2233966"/>
                    <a:gd name="connsiteX10" fmla="*/ 1484748 w 1532874"/>
                    <a:gd name="connsiteY10" fmla="*/ 1160749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239303 w 1532874"/>
                    <a:gd name="connsiteY9" fmla="*/ 1271440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36108 w 1532874"/>
                    <a:gd name="connsiteY8" fmla="*/ 1507258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31873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412558 w 1532874"/>
                    <a:gd name="connsiteY14" fmla="*/ 857553 h 2233966"/>
                    <a:gd name="connsiteX15" fmla="*/ 1532874 w 1532874"/>
                    <a:gd name="connsiteY15" fmla="*/ 823865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5522"/>
                    <a:gd name="connsiteY0" fmla="*/ 164534 h 2233966"/>
                    <a:gd name="connsiteX1" fmla="*/ 743602 w 1535522"/>
                    <a:gd name="connsiteY1" fmla="*/ 905 h 2233966"/>
                    <a:gd name="connsiteX2" fmla="*/ 243089 w 1535522"/>
                    <a:gd name="connsiteY2" fmla="*/ 188597 h 2233966"/>
                    <a:gd name="connsiteX3" fmla="*/ 2457 w 1535522"/>
                    <a:gd name="connsiteY3" fmla="*/ 693924 h 2233966"/>
                    <a:gd name="connsiteX4" fmla="*/ 146836 w 1535522"/>
                    <a:gd name="connsiteY4" fmla="*/ 1468757 h 2233966"/>
                    <a:gd name="connsiteX5" fmla="*/ 579973 w 1535522"/>
                    <a:gd name="connsiteY5" fmla="*/ 1964458 h 2233966"/>
                    <a:gd name="connsiteX6" fmla="*/ 801354 w 1535522"/>
                    <a:gd name="connsiteY6" fmla="*/ 2233966 h 2233966"/>
                    <a:gd name="connsiteX7" fmla="*/ 945734 w 1535522"/>
                    <a:gd name="connsiteY7" fmla="*/ 1925957 h 2233966"/>
                    <a:gd name="connsiteX8" fmla="*/ 907233 w 1535522"/>
                    <a:gd name="connsiteY8" fmla="*/ 1569822 h 2233966"/>
                    <a:gd name="connsiteX9" fmla="*/ 1181551 w 1535522"/>
                    <a:gd name="connsiteY9" fmla="*/ 1276253 h 2233966"/>
                    <a:gd name="connsiteX10" fmla="*/ 1422184 w 1535522"/>
                    <a:gd name="connsiteY10" fmla="*/ 1136685 h 2233966"/>
                    <a:gd name="connsiteX11" fmla="*/ 1099737 w 1535522"/>
                    <a:gd name="connsiteY11" fmla="*/ 1160749 h 2233966"/>
                    <a:gd name="connsiteX12" fmla="*/ 801354 w 1535522"/>
                    <a:gd name="connsiteY12" fmla="*/ 1295502 h 2233966"/>
                    <a:gd name="connsiteX13" fmla="*/ 1090112 w 1535522"/>
                    <a:gd name="connsiteY13" fmla="*/ 1016370 h 2233966"/>
                    <a:gd name="connsiteX14" fmla="*/ 1412558 w 1535522"/>
                    <a:gd name="connsiteY14" fmla="*/ 857553 h 2233966"/>
                    <a:gd name="connsiteX15" fmla="*/ 1532874 w 1535522"/>
                    <a:gd name="connsiteY15" fmla="*/ 823865 h 2233966"/>
                    <a:gd name="connsiteX16" fmla="*/ 1017922 w 1535522"/>
                    <a:gd name="connsiteY16" fmla="*/ 847928 h 2233966"/>
                    <a:gd name="connsiteX17" fmla="*/ 762853 w 1535522"/>
                    <a:gd name="connsiteY17" fmla="*/ 1107810 h 2233966"/>
                    <a:gd name="connsiteX18" fmla="*/ 1070861 w 1535522"/>
                    <a:gd name="connsiteY18" fmla="*/ 751675 h 2233966"/>
                    <a:gd name="connsiteX19" fmla="*/ 1354807 w 1535522"/>
                    <a:gd name="connsiteY19" fmla="*/ 640985 h 2233966"/>
                    <a:gd name="connsiteX20" fmla="*/ 1374057 w 1535522"/>
                    <a:gd name="connsiteY20" fmla="*/ 554357 h 2233966"/>
                    <a:gd name="connsiteX21" fmla="*/ 815792 w 1535522"/>
                    <a:gd name="connsiteY21" fmla="*/ 665048 h 2233966"/>
                    <a:gd name="connsiteX22" fmla="*/ 714727 w 1535522"/>
                    <a:gd name="connsiteY22" fmla="*/ 900867 h 2233966"/>
                    <a:gd name="connsiteX23" fmla="*/ 1056423 w 1535522"/>
                    <a:gd name="connsiteY23" fmla="*/ 530294 h 2233966"/>
                    <a:gd name="connsiteX24" fmla="*/ 1287430 w 1535522"/>
                    <a:gd name="connsiteY24" fmla="*/ 385915 h 2233966"/>
                    <a:gd name="connsiteX25" fmla="*/ 1532874 w 1535522"/>
                    <a:gd name="connsiteY25" fmla="*/ 381102 h 2233966"/>
                    <a:gd name="connsiteX26" fmla="*/ 1484748 w 1535522"/>
                    <a:gd name="connsiteY26" fmla="*/ 371477 h 2233966"/>
                    <a:gd name="connsiteX27" fmla="*/ 1470310 w 1535522"/>
                    <a:gd name="connsiteY27" fmla="*/ 366665 h 2233966"/>
                    <a:gd name="connsiteX28" fmla="*/ 1003484 w 1535522"/>
                    <a:gd name="connsiteY28" fmla="*/ 308913 h 2233966"/>
                    <a:gd name="connsiteX29" fmla="*/ 685851 w 1535522"/>
                    <a:gd name="connsiteY29" fmla="*/ 535107 h 2233966"/>
                    <a:gd name="connsiteX30" fmla="*/ 589598 w 1535522"/>
                    <a:gd name="connsiteY30" fmla="*/ 645797 h 2233966"/>
                    <a:gd name="connsiteX31" fmla="*/ 604036 w 1535522"/>
                    <a:gd name="connsiteY31" fmla="*/ 592858 h 2233966"/>
                    <a:gd name="connsiteX32" fmla="*/ 777291 w 1535522"/>
                    <a:gd name="connsiteY32" fmla="*/ 313726 h 2233966"/>
                    <a:gd name="connsiteX33" fmla="*/ 1157489 w 1535522"/>
                    <a:gd name="connsiteY33" fmla="*/ 198222 h 2233966"/>
                    <a:gd name="connsiteX34" fmla="*/ 1306680 w 1535522"/>
                    <a:gd name="connsiteY34" fmla="*/ 164534 h 2233966"/>
                    <a:gd name="connsiteX0" fmla="*/ 1306680 w 1549661"/>
                    <a:gd name="connsiteY0" fmla="*/ 164534 h 2233966"/>
                    <a:gd name="connsiteX1" fmla="*/ 743602 w 1549661"/>
                    <a:gd name="connsiteY1" fmla="*/ 905 h 2233966"/>
                    <a:gd name="connsiteX2" fmla="*/ 243089 w 1549661"/>
                    <a:gd name="connsiteY2" fmla="*/ 188597 h 2233966"/>
                    <a:gd name="connsiteX3" fmla="*/ 2457 w 1549661"/>
                    <a:gd name="connsiteY3" fmla="*/ 693924 h 2233966"/>
                    <a:gd name="connsiteX4" fmla="*/ 146836 w 1549661"/>
                    <a:gd name="connsiteY4" fmla="*/ 1468757 h 2233966"/>
                    <a:gd name="connsiteX5" fmla="*/ 579973 w 1549661"/>
                    <a:gd name="connsiteY5" fmla="*/ 1964458 h 2233966"/>
                    <a:gd name="connsiteX6" fmla="*/ 801354 w 1549661"/>
                    <a:gd name="connsiteY6" fmla="*/ 2233966 h 2233966"/>
                    <a:gd name="connsiteX7" fmla="*/ 945734 w 1549661"/>
                    <a:gd name="connsiteY7" fmla="*/ 1925957 h 2233966"/>
                    <a:gd name="connsiteX8" fmla="*/ 907233 w 1549661"/>
                    <a:gd name="connsiteY8" fmla="*/ 1569822 h 2233966"/>
                    <a:gd name="connsiteX9" fmla="*/ 1181551 w 1549661"/>
                    <a:gd name="connsiteY9" fmla="*/ 1276253 h 2233966"/>
                    <a:gd name="connsiteX10" fmla="*/ 1422184 w 1549661"/>
                    <a:gd name="connsiteY10" fmla="*/ 1136685 h 2233966"/>
                    <a:gd name="connsiteX11" fmla="*/ 1099737 w 1549661"/>
                    <a:gd name="connsiteY11" fmla="*/ 1160749 h 2233966"/>
                    <a:gd name="connsiteX12" fmla="*/ 801354 w 1549661"/>
                    <a:gd name="connsiteY12" fmla="*/ 1295502 h 2233966"/>
                    <a:gd name="connsiteX13" fmla="*/ 1090112 w 1549661"/>
                    <a:gd name="connsiteY13" fmla="*/ 1016370 h 2233966"/>
                    <a:gd name="connsiteX14" fmla="*/ 1412558 w 1549661"/>
                    <a:gd name="connsiteY14" fmla="*/ 857553 h 2233966"/>
                    <a:gd name="connsiteX15" fmla="*/ 1532874 w 1549661"/>
                    <a:gd name="connsiteY15" fmla="*/ 823865 h 2233966"/>
                    <a:gd name="connsiteX16" fmla="*/ 1017922 w 1549661"/>
                    <a:gd name="connsiteY16" fmla="*/ 847928 h 2233966"/>
                    <a:gd name="connsiteX17" fmla="*/ 762853 w 1549661"/>
                    <a:gd name="connsiteY17" fmla="*/ 1107810 h 2233966"/>
                    <a:gd name="connsiteX18" fmla="*/ 1070861 w 1549661"/>
                    <a:gd name="connsiteY18" fmla="*/ 751675 h 2233966"/>
                    <a:gd name="connsiteX19" fmla="*/ 1354807 w 1549661"/>
                    <a:gd name="connsiteY19" fmla="*/ 640985 h 2233966"/>
                    <a:gd name="connsiteX20" fmla="*/ 1374057 w 1549661"/>
                    <a:gd name="connsiteY20" fmla="*/ 554357 h 2233966"/>
                    <a:gd name="connsiteX21" fmla="*/ 815792 w 1549661"/>
                    <a:gd name="connsiteY21" fmla="*/ 665048 h 2233966"/>
                    <a:gd name="connsiteX22" fmla="*/ 714727 w 1549661"/>
                    <a:gd name="connsiteY22" fmla="*/ 900867 h 2233966"/>
                    <a:gd name="connsiteX23" fmla="*/ 1056423 w 1549661"/>
                    <a:gd name="connsiteY23" fmla="*/ 530294 h 2233966"/>
                    <a:gd name="connsiteX24" fmla="*/ 1287430 w 1549661"/>
                    <a:gd name="connsiteY24" fmla="*/ 385915 h 2233966"/>
                    <a:gd name="connsiteX25" fmla="*/ 1532874 w 1549661"/>
                    <a:gd name="connsiteY25" fmla="*/ 381102 h 2233966"/>
                    <a:gd name="connsiteX26" fmla="*/ 1484748 w 1549661"/>
                    <a:gd name="connsiteY26" fmla="*/ 371477 h 2233966"/>
                    <a:gd name="connsiteX27" fmla="*/ 1470310 w 1549661"/>
                    <a:gd name="connsiteY27" fmla="*/ 366665 h 2233966"/>
                    <a:gd name="connsiteX28" fmla="*/ 1003484 w 1549661"/>
                    <a:gd name="connsiteY28" fmla="*/ 308913 h 2233966"/>
                    <a:gd name="connsiteX29" fmla="*/ 685851 w 1549661"/>
                    <a:gd name="connsiteY29" fmla="*/ 535107 h 2233966"/>
                    <a:gd name="connsiteX30" fmla="*/ 589598 w 1549661"/>
                    <a:gd name="connsiteY30" fmla="*/ 645797 h 2233966"/>
                    <a:gd name="connsiteX31" fmla="*/ 604036 w 1549661"/>
                    <a:gd name="connsiteY31" fmla="*/ 592858 h 2233966"/>
                    <a:gd name="connsiteX32" fmla="*/ 777291 w 1549661"/>
                    <a:gd name="connsiteY32" fmla="*/ 313726 h 2233966"/>
                    <a:gd name="connsiteX33" fmla="*/ 1157489 w 1549661"/>
                    <a:gd name="connsiteY33" fmla="*/ 198222 h 2233966"/>
                    <a:gd name="connsiteX34" fmla="*/ 1306680 w 1549661"/>
                    <a:gd name="connsiteY34" fmla="*/ 164534 h 2233966"/>
                    <a:gd name="connsiteX0" fmla="*/ 1306680 w 1545931"/>
                    <a:gd name="connsiteY0" fmla="*/ 164534 h 2233966"/>
                    <a:gd name="connsiteX1" fmla="*/ 743602 w 1545931"/>
                    <a:gd name="connsiteY1" fmla="*/ 905 h 2233966"/>
                    <a:gd name="connsiteX2" fmla="*/ 243089 w 1545931"/>
                    <a:gd name="connsiteY2" fmla="*/ 188597 h 2233966"/>
                    <a:gd name="connsiteX3" fmla="*/ 2457 w 1545931"/>
                    <a:gd name="connsiteY3" fmla="*/ 693924 h 2233966"/>
                    <a:gd name="connsiteX4" fmla="*/ 146836 w 1545931"/>
                    <a:gd name="connsiteY4" fmla="*/ 1468757 h 2233966"/>
                    <a:gd name="connsiteX5" fmla="*/ 579973 w 1545931"/>
                    <a:gd name="connsiteY5" fmla="*/ 1964458 h 2233966"/>
                    <a:gd name="connsiteX6" fmla="*/ 801354 w 1545931"/>
                    <a:gd name="connsiteY6" fmla="*/ 2233966 h 2233966"/>
                    <a:gd name="connsiteX7" fmla="*/ 945734 w 1545931"/>
                    <a:gd name="connsiteY7" fmla="*/ 1925957 h 2233966"/>
                    <a:gd name="connsiteX8" fmla="*/ 907233 w 1545931"/>
                    <a:gd name="connsiteY8" fmla="*/ 1569822 h 2233966"/>
                    <a:gd name="connsiteX9" fmla="*/ 1181551 w 1545931"/>
                    <a:gd name="connsiteY9" fmla="*/ 1276253 h 2233966"/>
                    <a:gd name="connsiteX10" fmla="*/ 1422184 w 1545931"/>
                    <a:gd name="connsiteY10" fmla="*/ 1136685 h 2233966"/>
                    <a:gd name="connsiteX11" fmla="*/ 1099737 w 1545931"/>
                    <a:gd name="connsiteY11" fmla="*/ 1160749 h 2233966"/>
                    <a:gd name="connsiteX12" fmla="*/ 801354 w 1545931"/>
                    <a:gd name="connsiteY12" fmla="*/ 1295502 h 2233966"/>
                    <a:gd name="connsiteX13" fmla="*/ 1090112 w 1545931"/>
                    <a:gd name="connsiteY13" fmla="*/ 1016370 h 2233966"/>
                    <a:gd name="connsiteX14" fmla="*/ 1383682 w 1545931"/>
                    <a:gd name="connsiteY14" fmla="*/ 886429 h 2233966"/>
                    <a:gd name="connsiteX15" fmla="*/ 1532874 w 1545931"/>
                    <a:gd name="connsiteY15" fmla="*/ 823865 h 2233966"/>
                    <a:gd name="connsiteX16" fmla="*/ 1017922 w 1545931"/>
                    <a:gd name="connsiteY16" fmla="*/ 847928 h 2233966"/>
                    <a:gd name="connsiteX17" fmla="*/ 762853 w 1545931"/>
                    <a:gd name="connsiteY17" fmla="*/ 1107810 h 2233966"/>
                    <a:gd name="connsiteX18" fmla="*/ 1070861 w 1545931"/>
                    <a:gd name="connsiteY18" fmla="*/ 751675 h 2233966"/>
                    <a:gd name="connsiteX19" fmla="*/ 1354807 w 1545931"/>
                    <a:gd name="connsiteY19" fmla="*/ 640985 h 2233966"/>
                    <a:gd name="connsiteX20" fmla="*/ 1374057 w 1545931"/>
                    <a:gd name="connsiteY20" fmla="*/ 554357 h 2233966"/>
                    <a:gd name="connsiteX21" fmla="*/ 815792 w 1545931"/>
                    <a:gd name="connsiteY21" fmla="*/ 665048 h 2233966"/>
                    <a:gd name="connsiteX22" fmla="*/ 714727 w 1545931"/>
                    <a:gd name="connsiteY22" fmla="*/ 900867 h 2233966"/>
                    <a:gd name="connsiteX23" fmla="*/ 1056423 w 1545931"/>
                    <a:gd name="connsiteY23" fmla="*/ 530294 h 2233966"/>
                    <a:gd name="connsiteX24" fmla="*/ 1287430 w 1545931"/>
                    <a:gd name="connsiteY24" fmla="*/ 385915 h 2233966"/>
                    <a:gd name="connsiteX25" fmla="*/ 1532874 w 1545931"/>
                    <a:gd name="connsiteY25" fmla="*/ 381102 h 2233966"/>
                    <a:gd name="connsiteX26" fmla="*/ 1484748 w 1545931"/>
                    <a:gd name="connsiteY26" fmla="*/ 371477 h 2233966"/>
                    <a:gd name="connsiteX27" fmla="*/ 1470310 w 1545931"/>
                    <a:gd name="connsiteY27" fmla="*/ 366665 h 2233966"/>
                    <a:gd name="connsiteX28" fmla="*/ 1003484 w 1545931"/>
                    <a:gd name="connsiteY28" fmla="*/ 308913 h 2233966"/>
                    <a:gd name="connsiteX29" fmla="*/ 685851 w 1545931"/>
                    <a:gd name="connsiteY29" fmla="*/ 535107 h 2233966"/>
                    <a:gd name="connsiteX30" fmla="*/ 589598 w 1545931"/>
                    <a:gd name="connsiteY30" fmla="*/ 645797 h 2233966"/>
                    <a:gd name="connsiteX31" fmla="*/ 604036 w 1545931"/>
                    <a:gd name="connsiteY31" fmla="*/ 592858 h 2233966"/>
                    <a:gd name="connsiteX32" fmla="*/ 777291 w 1545931"/>
                    <a:gd name="connsiteY32" fmla="*/ 313726 h 2233966"/>
                    <a:gd name="connsiteX33" fmla="*/ 1157489 w 1545931"/>
                    <a:gd name="connsiteY33" fmla="*/ 198222 h 2233966"/>
                    <a:gd name="connsiteX34" fmla="*/ 1306680 w 1545931"/>
                    <a:gd name="connsiteY34" fmla="*/ 164534 h 2233966"/>
                    <a:gd name="connsiteX0" fmla="*/ 1306680 w 1545931"/>
                    <a:gd name="connsiteY0" fmla="*/ 164534 h 2233966"/>
                    <a:gd name="connsiteX1" fmla="*/ 743602 w 1545931"/>
                    <a:gd name="connsiteY1" fmla="*/ 905 h 2233966"/>
                    <a:gd name="connsiteX2" fmla="*/ 243089 w 1545931"/>
                    <a:gd name="connsiteY2" fmla="*/ 188597 h 2233966"/>
                    <a:gd name="connsiteX3" fmla="*/ 2457 w 1545931"/>
                    <a:gd name="connsiteY3" fmla="*/ 693924 h 2233966"/>
                    <a:gd name="connsiteX4" fmla="*/ 146836 w 1545931"/>
                    <a:gd name="connsiteY4" fmla="*/ 1468757 h 2233966"/>
                    <a:gd name="connsiteX5" fmla="*/ 579973 w 1545931"/>
                    <a:gd name="connsiteY5" fmla="*/ 1964458 h 2233966"/>
                    <a:gd name="connsiteX6" fmla="*/ 801354 w 1545931"/>
                    <a:gd name="connsiteY6" fmla="*/ 2233966 h 2233966"/>
                    <a:gd name="connsiteX7" fmla="*/ 945734 w 1545931"/>
                    <a:gd name="connsiteY7" fmla="*/ 1925957 h 2233966"/>
                    <a:gd name="connsiteX8" fmla="*/ 907233 w 1545931"/>
                    <a:gd name="connsiteY8" fmla="*/ 1569822 h 2233966"/>
                    <a:gd name="connsiteX9" fmla="*/ 1181551 w 1545931"/>
                    <a:gd name="connsiteY9" fmla="*/ 1276253 h 2233966"/>
                    <a:gd name="connsiteX10" fmla="*/ 1422184 w 1545931"/>
                    <a:gd name="connsiteY10" fmla="*/ 1136685 h 2233966"/>
                    <a:gd name="connsiteX11" fmla="*/ 1099737 w 1545931"/>
                    <a:gd name="connsiteY11" fmla="*/ 1160749 h 2233966"/>
                    <a:gd name="connsiteX12" fmla="*/ 801354 w 1545931"/>
                    <a:gd name="connsiteY12" fmla="*/ 1295502 h 2233966"/>
                    <a:gd name="connsiteX13" fmla="*/ 1090112 w 1545931"/>
                    <a:gd name="connsiteY13" fmla="*/ 1016370 h 2233966"/>
                    <a:gd name="connsiteX14" fmla="*/ 1383682 w 1545931"/>
                    <a:gd name="connsiteY14" fmla="*/ 886429 h 2233966"/>
                    <a:gd name="connsiteX15" fmla="*/ 1532874 w 1545931"/>
                    <a:gd name="connsiteY15" fmla="*/ 823865 h 2233966"/>
                    <a:gd name="connsiteX16" fmla="*/ 1017922 w 1545931"/>
                    <a:gd name="connsiteY16" fmla="*/ 847928 h 2233966"/>
                    <a:gd name="connsiteX17" fmla="*/ 762853 w 1545931"/>
                    <a:gd name="connsiteY17" fmla="*/ 1107810 h 2233966"/>
                    <a:gd name="connsiteX18" fmla="*/ 1070861 w 1545931"/>
                    <a:gd name="connsiteY18" fmla="*/ 751675 h 2233966"/>
                    <a:gd name="connsiteX19" fmla="*/ 1354807 w 1545931"/>
                    <a:gd name="connsiteY19" fmla="*/ 640985 h 2233966"/>
                    <a:gd name="connsiteX20" fmla="*/ 1374057 w 1545931"/>
                    <a:gd name="connsiteY20" fmla="*/ 554357 h 2233966"/>
                    <a:gd name="connsiteX21" fmla="*/ 815792 w 1545931"/>
                    <a:gd name="connsiteY21" fmla="*/ 665048 h 2233966"/>
                    <a:gd name="connsiteX22" fmla="*/ 714727 w 1545931"/>
                    <a:gd name="connsiteY22" fmla="*/ 900867 h 2233966"/>
                    <a:gd name="connsiteX23" fmla="*/ 1056423 w 1545931"/>
                    <a:gd name="connsiteY23" fmla="*/ 530294 h 2233966"/>
                    <a:gd name="connsiteX24" fmla="*/ 1287430 w 1545931"/>
                    <a:gd name="connsiteY24" fmla="*/ 385915 h 2233966"/>
                    <a:gd name="connsiteX25" fmla="*/ 1532874 w 1545931"/>
                    <a:gd name="connsiteY25" fmla="*/ 381102 h 2233966"/>
                    <a:gd name="connsiteX26" fmla="*/ 1484748 w 1545931"/>
                    <a:gd name="connsiteY26" fmla="*/ 371477 h 2233966"/>
                    <a:gd name="connsiteX27" fmla="*/ 1470310 w 1545931"/>
                    <a:gd name="connsiteY27" fmla="*/ 366665 h 2233966"/>
                    <a:gd name="connsiteX28" fmla="*/ 1003484 w 1545931"/>
                    <a:gd name="connsiteY28" fmla="*/ 308913 h 2233966"/>
                    <a:gd name="connsiteX29" fmla="*/ 685851 w 1545931"/>
                    <a:gd name="connsiteY29" fmla="*/ 535107 h 2233966"/>
                    <a:gd name="connsiteX30" fmla="*/ 589598 w 1545931"/>
                    <a:gd name="connsiteY30" fmla="*/ 645797 h 2233966"/>
                    <a:gd name="connsiteX31" fmla="*/ 604036 w 1545931"/>
                    <a:gd name="connsiteY31" fmla="*/ 592858 h 2233966"/>
                    <a:gd name="connsiteX32" fmla="*/ 777291 w 1545931"/>
                    <a:gd name="connsiteY32" fmla="*/ 313726 h 2233966"/>
                    <a:gd name="connsiteX33" fmla="*/ 1157489 w 1545931"/>
                    <a:gd name="connsiteY33" fmla="*/ 198222 h 2233966"/>
                    <a:gd name="connsiteX34" fmla="*/ 1306680 w 1545931"/>
                    <a:gd name="connsiteY34" fmla="*/ 164534 h 2233966"/>
                    <a:gd name="connsiteX0" fmla="*/ 1306680 w 1563105"/>
                    <a:gd name="connsiteY0" fmla="*/ 164534 h 2233966"/>
                    <a:gd name="connsiteX1" fmla="*/ 743602 w 1563105"/>
                    <a:gd name="connsiteY1" fmla="*/ 905 h 2233966"/>
                    <a:gd name="connsiteX2" fmla="*/ 243089 w 1563105"/>
                    <a:gd name="connsiteY2" fmla="*/ 188597 h 2233966"/>
                    <a:gd name="connsiteX3" fmla="*/ 2457 w 1563105"/>
                    <a:gd name="connsiteY3" fmla="*/ 693924 h 2233966"/>
                    <a:gd name="connsiteX4" fmla="*/ 146836 w 1563105"/>
                    <a:gd name="connsiteY4" fmla="*/ 1468757 h 2233966"/>
                    <a:gd name="connsiteX5" fmla="*/ 579973 w 1563105"/>
                    <a:gd name="connsiteY5" fmla="*/ 1964458 h 2233966"/>
                    <a:gd name="connsiteX6" fmla="*/ 801354 w 1563105"/>
                    <a:gd name="connsiteY6" fmla="*/ 2233966 h 2233966"/>
                    <a:gd name="connsiteX7" fmla="*/ 945734 w 1563105"/>
                    <a:gd name="connsiteY7" fmla="*/ 1925957 h 2233966"/>
                    <a:gd name="connsiteX8" fmla="*/ 907233 w 1563105"/>
                    <a:gd name="connsiteY8" fmla="*/ 1569822 h 2233966"/>
                    <a:gd name="connsiteX9" fmla="*/ 1181551 w 1563105"/>
                    <a:gd name="connsiteY9" fmla="*/ 1276253 h 2233966"/>
                    <a:gd name="connsiteX10" fmla="*/ 1422184 w 1563105"/>
                    <a:gd name="connsiteY10" fmla="*/ 1136685 h 2233966"/>
                    <a:gd name="connsiteX11" fmla="*/ 1099737 w 1563105"/>
                    <a:gd name="connsiteY11" fmla="*/ 1160749 h 2233966"/>
                    <a:gd name="connsiteX12" fmla="*/ 801354 w 1563105"/>
                    <a:gd name="connsiteY12" fmla="*/ 1295502 h 2233966"/>
                    <a:gd name="connsiteX13" fmla="*/ 1090112 w 1563105"/>
                    <a:gd name="connsiteY13" fmla="*/ 1016370 h 2233966"/>
                    <a:gd name="connsiteX14" fmla="*/ 1383682 w 1563105"/>
                    <a:gd name="connsiteY14" fmla="*/ 886429 h 2233966"/>
                    <a:gd name="connsiteX15" fmla="*/ 1532874 w 1563105"/>
                    <a:gd name="connsiteY15" fmla="*/ 823865 h 2233966"/>
                    <a:gd name="connsiteX16" fmla="*/ 1017922 w 1563105"/>
                    <a:gd name="connsiteY16" fmla="*/ 847928 h 2233966"/>
                    <a:gd name="connsiteX17" fmla="*/ 762853 w 1563105"/>
                    <a:gd name="connsiteY17" fmla="*/ 1107810 h 2233966"/>
                    <a:gd name="connsiteX18" fmla="*/ 1070861 w 1563105"/>
                    <a:gd name="connsiteY18" fmla="*/ 751675 h 2233966"/>
                    <a:gd name="connsiteX19" fmla="*/ 1354807 w 1563105"/>
                    <a:gd name="connsiteY19" fmla="*/ 640985 h 2233966"/>
                    <a:gd name="connsiteX20" fmla="*/ 1374057 w 1563105"/>
                    <a:gd name="connsiteY20" fmla="*/ 554357 h 2233966"/>
                    <a:gd name="connsiteX21" fmla="*/ 815792 w 1563105"/>
                    <a:gd name="connsiteY21" fmla="*/ 665048 h 2233966"/>
                    <a:gd name="connsiteX22" fmla="*/ 714727 w 1563105"/>
                    <a:gd name="connsiteY22" fmla="*/ 900867 h 2233966"/>
                    <a:gd name="connsiteX23" fmla="*/ 1056423 w 1563105"/>
                    <a:gd name="connsiteY23" fmla="*/ 530294 h 2233966"/>
                    <a:gd name="connsiteX24" fmla="*/ 1287430 w 1563105"/>
                    <a:gd name="connsiteY24" fmla="*/ 385915 h 2233966"/>
                    <a:gd name="connsiteX25" fmla="*/ 1532874 w 1563105"/>
                    <a:gd name="connsiteY25" fmla="*/ 381102 h 2233966"/>
                    <a:gd name="connsiteX26" fmla="*/ 1484748 w 1563105"/>
                    <a:gd name="connsiteY26" fmla="*/ 371477 h 2233966"/>
                    <a:gd name="connsiteX27" fmla="*/ 1470310 w 1563105"/>
                    <a:gd name="connsiteY27" fmla="*/ 366665 h 2233966"/>
                    <a:gd name="connsiteX28" fmla="*/ 1003484 w 1563105"/>
                    <a:gd name="connsiteY28" fmla="*/ 308913 h 2233966"/>
                    <a:gd name="connsiteX29" fmla="*/ 685851 w 1563105"/>
                    <a:gd name="connsiteY29" fmla="*/ 535107 h 2233966"/>
                    <a:gd name="connsiteX30" fmla="*/ 589598 w 1563105"/>
                    <a:gd name="connsiteY30" fmla="*/ 645797 h 2233966"/>
                    <a:gd name="connsiteX31" fmla="*/ 604036 w 1563105"/>
                    <a:gd name="connsiteY31" fmla="*/ 592858 h 2233966"/>
                    <a:gd name="connsiteX32" fmla="*/ 777291 w 1563105"/>
                    <a:gd name="connsiteY32" fmla="*/ 313726 h 2233966"/>
                    <a:gd name="connsiteX33" fmla="*/ 1157489 w 1563105"/>
                    <a:gd name="connsiteY33" fmla="*/ 198222 h 2233966"/>
                    <a:gd name="connsiteX34" fmla="*/ 1306680 w 1563105"/>
                    <a:gd name="connsiteY34" fmla="*/ 164534 h 2233966"/>
                    <a:gd name="connsiteX0" fmla="*/ 1306680 w 1532941"/>
                    <a:gd name="connsiteY0" fmla="*/ 164534 h 2233966"/>
                    <a:gd name="connsiteX1" fmla="*/ 743602 w 1532941"/>
                    <a:gd name="connsiteY1" fmla="*/ 905 h 2233966"/>
                    <a:gd name="connsiteX2" fmla="*/ 243089 w 1532941"/>
                    <a:gd name="connsiteY2" fmla="*/ 188597 h 2233966"/>
                    <a:gd name="connsiteX3" fmla="*/ 2457 w 1532941"/>
                    <a:gd name="connsiteY3" fmla="*/ 693924 h 2233966"/>
                    <a:gd name="connsiteX4" fmla="*/ 146836 w 1532941"/>
                    <a:gd name="connsiteY4" fmla="*/ 1468757 h 2233966"/>
                    <a:gd name="connsiteX5" fmla="*/ 579973 w 1532941"/>
                    <a:gd name="connsiteY5" fmla="*/ 1964458 h 2233966"/>
                    <a:gd name="connsiteX6" fmla="*/ 801354 w 1532941"/>
                    <a:gd name="connsiteY6" fmla="*/ 2233966 h 2233966"/>
                    <a:gd name="connsiteX7" fmla="*/ 945734 w 1532941"/>
                    <a:gd name="connsiteY7" fmla="*/ 1925957 h 2233966"/>
                    <a:gd name="connsiteX8" fmla="*/ 907233 w 1532941"/>
                    <a:gd name="connsiteY8" fmla="*/ 1569822 h 2233966"/>
                    <a:gd name="connsiteX9" fmla="*/ 1181551 w 1532941"/>
                    <a:gd name="connsiteY9" fmla="*/ 1276253 h 2233966"/>
                    <a:gd name="connsiteX10" fmla="*/ 1422184 w 1532941"/>
                    <a:gd name="connsiteY10" fmla="*/ 1136685 h 2233966"/>
                    <a:gd name="connsiteX11" fmla="*/ 1099737 w 1532941"/>
                    <a:gd name="connsiteY11" fmla="*/ 1160749 h 2233966"/>
                    <a:gd name="connsiteX12" fmla="*/ 801354 w 1532941"/>
                    <a:gd name="connsiteY12" fmla="*/ 1295502 h 2233966"/>
                    <a:gd name="connsiteX13" fmla="*/ 1090112 w 1532941"/>
                    <a:gd name="connsiteY13" fmla="*/ 1016370 h 2233966"/>
                    <a:gd name="connsiteX14" fmla="*/ 1383682 w 1532941"/>
                    <a:gd name="connsiteY14" fmla="*/ 886429 h 2233966"/>
                    <a:gd name="connsiteX15" fmla="*/ 1532874 w 1532941"/>
                    <a:gd name="connsiteY15" fmla="*/ 823865 h 2233966"/>
                    <a:gd name="connsiteX16" fmla="*/ 1017922 w 1532941"/>
                    <a:gd name="connsiteY16" fmla="*/ 847928 h 2233966"/>
                    <a:gd name="connsiteX17" fmla="*/ 762853 w 1532941"/>
                    <a:gd name="connsiteY17" fmla="*/ 1107810 h 2233966"/>
                    <a:gd name="connsiteX18" fmla="*/ 1070861 w 1532941"/>
                    <a:gd name="connsiteY18" fmla="*/ 751675 h 2233966"/>
                    <a:gd name="connsiteX19" fmla="*/ 1354807 w 1532941"/>
                    <a:gd name="connsiteY19" fmla="*/ 640985 h 2233966"/>
                    <a:gd name="connsiteX20" fmla="*/ 1374057 w 1532941"/>
                    <a:gd name="connsiteY20" fmla="*/ 554357 h 2233966"/>
                    <a:gd name="connsiteX21" fmla="*/ 815792 w 1532941"/>
                    <a:gd name="connsiteY21" fmla="*/ 665048 h 2233966"/>
                    <a:gd name="connsiteX22" fmla="*/ 714727 w 1532941"/>
                    <a:gd name="connsiteY22" fmla="*/ 900867 h 2233966"/>
                    <a:gd name="connsiteX23" fmla="*/ 1056423 w 1532941"/>
                    <a:gd name="connsiteY23" fmla="*/ 530294 h 2233966"/>
                    <a:gd name="connsiteX24" fmla="*/ 1287430 w 1532941"/>
                    <a:gd name="connsiteY24" fmla="*/ 385915 h 2233966"/>
                    <a:gd name="connsiteX25" fmla="*/ 1532874 w 1532941"/>
                    <a:gd name="connsiteY25" fmla="*/ 381102 h 2233966"/>
                    <a:gd name="connsiteX26" fmla="*/ 1484748 w 1532941"/>
                    <a:gd name="connsiteY26" fmla="*/ 371477 h 2233966"/>
                    <a:gd name="connsiteX27" fmla="*/ 1470310 w 1532941"/>
                    <a:gd name="connsiteY27" fmla="*/ 366665 h 2233966"/>
                    <a:gd name="connsiteX28" fmla="*/ 1003484 w 1532941"/>
                    <a:gd name="connsiteY28" fmla="*/ 308913 h 2233966"/>
                    <a:gd name="connsiteX29" fmla="*/ 685851 w 1532941"/>
                    <a:gd name="connsiteY29" fmla="*/ 535107 h 2233966"/>
                    <a:gd name="connsiteX30" fmla="*/ 589598 w 1532941"/>
                    <a:gd name="connsiteY30" fmla="*/ 645797 h 2233966"/>
                    <a:gd name="connsiteX31" fmla="*/ 604036 w 1532941"/>
                    <a:gd name="connsiteY31" fmla="*/ 592858 h 2233966"/>
                    <a:gd name="connsiteX32" fmla="*/ 777291 w 1532941"/>
                    <a:gd name="connsiteY32" fmla="*/ 313726 h 2233966"/>
                    <a:gd name="connsiteX33" fmla="*/ 1157489 w 1532941"/>
                    <a:gd name="connsiteY33" fmla="*/ 198222 h 2233966"/>
                    <a:gd name="connsiteX34" fmla="*/ 1306680 w 1532941"/>
                    <a:gd name="connsiteY34" fmla="*/ 164534 h 2233966"/>
                    <a:gd name="connsiteX0" fmla="*/ 1306680 w 1540649"/>
                    <a:gd name="connsiteY0" fmla="*/ 164534 h 2233966"/>
                    <a:gd name="connsiteX1" fmla="*/ 743602 w 1540649"/>
                    <a:gd name="connsiteY1" fmla="*/ 905 h 2233966"/>
                    <a:gd name="connsiteX2" fmla="*/ 243089 w 1540649"/>
                    <a:gd name="connsiteY2" fmla="*/ 188597 h 2233966"/>
                    <a:gd name="connsiteX3" fmla="*/ 2457 w 1540649"/>
                    <a:gd name="connsiteY3" fmla="*/ 693924 h 2233966"/>
                    <a:gd name="connsiteX4" fmla="*/ 146836 w 1540649"/>
                    <a:gd name="connsiteY4" fmla="*/ 1468757 h 2233966"/>
                    <a:gd name="connsiteX5" fmla="*/ 579973 w 1540649"/>
                    <a:gd name="connsiteY5" fmla="*/ 1964458 h 2233966"/>
                    <a:gd name="connsiteX6" fmla="*/ 801354 w 1540649"/>
                    <a:gd name="connsiteY6" fmla="*/ 2233966 h 2233966"/>
                    <a:gd name="connsiteX7" fmla="*/ 945734 w 1540649"/>
                    <a:gd name="connsiteY7" fmla="*/ 1925957 h 2233966"/>
                    <a:gd name="connsiteX8" fmla="*/ 907233 w 1540649"/>
                    <a:gd name="connsiteY8" fmla="*/ 1569822 h 2233966"/>
                    <a:gd name="connsiteX9" fmla="*/ 1181551 w 1540649"/>
                    <a:gd name="connsiteY9" fmla="*/ 1276253 h 2233966"/>
                    <a:gd name="connsiteX10" fmla="*/ 1422184 w 1540649"/>
                    <a:gd name="connsiteY10" fmla="*/ 1136685 h 2233966"/>
                    <a:gd name="connsiteX11" fmla="*/ 1099737 w 1540649"/>
                    <a:gd name="connsiteY11" fmla="*/ 1160749 h 2233966"/>
                    <a:gd name="connsiteX12" fmla="*/ 801354 w 1540649"/>
                    <a:gd name="connsiteY12" fmla="*/ 1295502 h 2233966"/>
                    <a:gd name="connsiteX13" fmla="*/ 1090112 w 1540649"/>
                    <a:gd name="connsiteY13" fmla="*/ 1016370 h 2233966"/>
                    <a:gd name="connsiteX14" fmla="*/ 1325931 w 1540649"/>
                    <a:gd name="connsiteY14" fmla="*/ 900867 h 2233966"/>
                    <a:gd name="connsiteX15" fmla="*/ 1532874 w 1540649"/>
                    <a:gd name="connsiteY15" fmla="*/ 823865 h 2233966"/>
                    <a:gd name="connsiteX16" fmla="*/ 1017922 w 1540649"/>
                    <a:gd name="connsiteY16" fmla="*/ 847928 h 2233966"/>
                    <a:gd name="connsiteX17" fmla="*/ 762853 w 1540649"/>
                    <a:gd name="connsiteY17" fmla="*/ 1107810 h 2233966"/>
                    <a:gd name="connsiteX18" fmla="*/ 1070861 w 1540649"/>
                    <a:gd name="connsiteY18" fmla="*/ 751675 h 2233966"/>
                    <a:gd name="connsiteX19" fmla="*/ 1354807 w 1540649"/>
                    <a:gd name="connsiteY19" fmla="*/ 640985 h 2233966"/>
                    <a:gd name="connsiteX20" fmla="*/ 1374057 w 1540649"/>
                    <a:gd name="connsiteY20" fmla="*/ 554357 h 2233966"/>
                    <a:gd name="connsiteX21" fmla="*/ 815792 w 1540649"/>
                    <a:gd name="connsiteY21" fmla="*/ 665048 h 2233966"/>
                    <a:gd name="connsiteX22" fmla="*/ 714727 w 1540649"/>
                    <a:gd name="connsiteY22" fmla="*/ 900867 h 2233966"/>
                    <a:gd name="connsiteX23" fmla="*/ 1056423 w 1540649"/>
                    <a:gd name="connsiteY23" fmla="*/ 530294 h 2233966"/>
                    <a:gd name="connsiteX24" fmla="*/ 1287430 w 1540649"/>
                    <a:gd name="connsiteY24" fmla="*/ 385915 h 2233966"/>
                    <a:gd name="connsiteX25" fmla="*/ 1532874 w 1540649"/>
                    <a:gd name="connsiteY25" fmla="*/ 381102 h 2233966"/>
                    <a:gd name="connsiteX26" fmla="*/ 1484748 w 1540649"/>
                    <a:gd name="connsiteY26" fmla="*/ 371477 h 2233966"/>
                    <a:gd name="connsiteX27" fmla="*/ 1470310 w 1540649"/>
                    <a:gd name="connsiteY27" fmla="*/ 366665 h 2233966"/>
                    <a:gd name="connsiteX28" fmla="*/ 1003484 w 1540649"/>
                    <a:gd name="connsiteY28" fmla="*/ 308913 h 2233966"/>
                    <a:gd name="connsiteX29" fmla="*/ 685851 w 1540649"/>
                    <a:gd name="connsiteY29" fmla="*/ 535107 h 2233966"/>
                    <a:gd name="connsiteX30" fmla="*/ 589598 w 1540649"/>
                    <a:gd name="connsiteY30" fmla="*/ 645797 h 2233966"/>
                    <a:gd name="connsiteX31" fmla="*/ 604036 w 1540649"/>
                    <a:gd name="connsiteY31" fmla="*/ 592858 h 2233966"/>
                    <a:gd name="connsiteX32" fmla="*/ 777291 w 1540649"/>
                    <a:gd name="connsiteY32" fmla="*/ 313726 h 2233966"/>
                    <a:gd name="connsiteX33" fmla="*/ 1157489 w 1540649"/>
                    <a:gd name="connsiteY33" fmla="*/ 198222 h 2233966"/>
                    <a:gd name="connsiteX34" fmla="*/ 1306680 w 1540649"/>
                    <a:gd name="connsiteY34" fmla="*/ 164534 h 2233966"/>
                    <a:gd name="connsiteX0" fmla="*/ 1306680 w 1564979"/>
                    <a:gd name="connsiteY0" fmla="*/ 164534 h 2233966"/>
                    <a:gd name="connsiteX1" fmla="*/ 743602 w 1564979"/>
                    <a:gd name="connsiteY1" fmla="*/ 905 h 2233966"/>
                    <a:gd name="connsiteX2" fmla="*/ 243089 w 1564979"/>
                    <a:gd name="connsiteY2" fmla="*/ 188597 h 2233966"/>
                    <a:gd name="connsiteX3" fmla="*/ 2457 w 1564979"/>
                    <a:gd name="connsiteY3" fmla="*/ 693924 h 2233966"/>
                    <a:gd name="connsiteX4" fmla="*/ 146836 w 1564979"/>
                    <a:gd name="connsiteY4" fmla="*/ 1468757 h 2233966"/>
                    <a:gd name="connsiteX5" fmla="*/ 579973 w 1564979"/>
                    <a:gd name="connsiteY5" fmla="*/ 1964458 h 2233966"/>
                    <a:gd name="connsiteX6" fmla="*/ 801354 w 1564979"/>
                    <a:gd name="connsiteY6" fmla="*/ 2233966 h 2233966"/>
                    <a:gd name="connsiteX7" fmla="*/ 945734 w 1564979"/>
                    <a:gd name="connsiteY7" fmla="*/ 1925957 h 2233966"/>
                    <a:gd name="connsiteX8" fmla="*/ 907233 w 1564979"/>
                    <a:gd name="connsiteY8" fmla="*/ 1569822 h 2233966"/>
                    <a:gd name="connsiteX9" fmla="*/ 1181551 w 1564979"/>
                    <a:gd name="connsiteY9" fmla="*/ 1276253 h 2233966"/>
                    <a:gd name="connsiteX10" fmla="*/ 1422184 w 1564979"/>
                    <a:gd name="connsiteY10" fmla="*/ 1136685 h 2233966"/>
                    <a:gd name="connsiteX11" fmla="*/ 1099737 w 1564979"/>
                    <a:gd name="connsiteY11" fmla="*/ 1160749 h 2233966"/>
                    <a:gd name="connsiteX12" fmla="*/ 801354 w 1564979"/>
                    <a:gd name="connsiteY12" fmla="*/ 1295502 h 2233966"/>
                    <a:gd name="connsiteX13" fmla="*/ 1090112 w 1564979"/>
                    <a:gd name="connsiteY13" fmla="*/ 1016370 h 2233966"/>
                    <a:gd name="connsiteX14" fmla="*/ 1325931 w 1564979"/>
                    <a:gd name="connsiteY14" fmla="*/ 900867 h 2233966"/>
                    <a:gd name="connsiteX15" fmla="*/ 1532874 w 1564979"/>
                    <a:gd name="connsiteY15" fmla="*/ 823865 h 2233966"/>
                    <a:gd name="connsiteX16" fmla="*/ 1017922 w 1564979"/>
                    <a:gd name="connsiteY16" fmla="*/ 847928 h 2233966"/>
                    <a:gd name="connsiteX17" fmla="*/ 762853 w 1564979"/>
                    <a:gd name="connsiteY17" fmla="*/ 1107810 h 2233966"/>
                    <a:gd name="connsiteX18" fmla="*/ 1070861 w 1564979"/>
                    <a:gd name="connsiteY18" fmla="*/ 751675 h 2233966"/>
                    <a:gd name="connsiteX19" fmla="*/ 1354807 w 1564979"/>
                    <a:gd name="connsiteY19" fmla="*/ 640985 h 2233966"/>
                    <a:gd name="connsiteX20" fmla="*/ 1374057 w 1564979"/>
                    <a:gd name="connsiteY20" fmla="*/ 554357 h 2233966"/>
                    <a:gd name="connsiteX21" fmla="*/ 815792 w 1564979"/>
                    <a:gd name="connsiteY21" fmla="*/ 665048 h 2233966"/>
                    <a:gd name="connsiteX22" fmla="*/ 714727 w 1564979"/>
                    <a:gd name="connsiteY22" fmla="*/ 900867 h 2233966"/>
                    <a:gd name="connsiteX23" fmla="*/ 1056423 w 1564979"/>
                    <a:gd name="connsiteY23" fmla="*/ 530294 h 2233966"/>
                    <a:gd name="connsiteX24" fmla="*/ 1287430 w 1564979"/>
                    <a:gd name="connsiteY24" fmla="*/ 385915 h 2233966"/>
                    <a:gd name="connsiteX25" fmla="*/ 1532874 w 1564979"/>
                    <a:gd name="connsiteY25" fmla="*/ 381102 h 2233966"/>
                    <a:gd name="connsiteX26" fmla="*/ 1484748 w 1564979"/>
                    <a:gd name="connsiteY26" fmla="*/ 371477 h 2233966"/>
                    <a:gd name="connsiteX27" fmla="*/ 1470310 w 1564979"/>
                    <a:gd name="connsiteY27" fmla="*/ 366665 h 2233966"/>
                    <a:gd name="connsiteX28" fmla="*/ 1003484 w 1564979"/>
                    <a:gd name="connsiteY28" fmla="*/ 308913 h 2233966"/>
                    <a:gd name="connsiteX29" fmla="*/ 685851 w 1564979"/>
                    <a:gd name="connsiteY29" fmla="*/ 535107 h 2233966"/>
                    <a:gd name="connsiteX30" fmla="*/ 589598 w 1564979"/>
                    <a:gd name="connsiteY30" fmla="*/ 645797 h 2233966"/>
                    <a:gd name="connsiteX31" fmla="*/ 604036 w 1564979"/>
                    <a:gd name="connsiteY31" fmla="*/ 592858 h 2233966"/>
                    <a:gd name="connsiteX32" fmla="*/ 777291 w 1564979"/>
                    <a:gd name="connsiteY32" fmla="*/ 313726 h 2233966"/>
                    <a:gd name="connsiteX33" fmla="*/ 1157489 w 1564979"/>
                    <a:gd name="connsiteY33" fmla="*/ 198222 h 2233966"/>
                    <a:gd name="connsiteX34" fmla="*/ 1306680 w 1564979"/>
                    <a:gd name="connsiteY34" fmla="*/ 164534 h 2233966"/>
                    <a:gd name="connsiteX0" fmla="*/ 1306680 w 1538359"/>
                    <a:gd name="connsiteY0" fmla="*/ 164534 h 2233966"/>
                    <a:gd name="connsiteX1" fmla="*/ 743602 w 1538359"/>
                    <a:gd name="connsiteY1" fmla="*/ 905 h 2233966"/>
                    <a:gd name="connsiteX2" fmla="*/ 243089 w 1538359"/>
                    <a:gd name="connsiteY2" fmla="*/ 188597 h 2233966"/>
                    <a:gd name="connsiteX3" fmla="*/ 2457 w 1538359"/>
                    <a:gd name="connsiteY3" fmla="*/ 693924 h 2233966"/>
                    <a:gd name="connsiteX4" fmla="*/ 146836 w 1538359"/>
                    <a:gd name="connsiteY4" fmla="*/ 1468757 h 2233966"/>
                    <a:gd name="connsiteX5" fmla="*/ 579973 w 1538359"/>
                    <a:gd name="connsiteY5" fmla="*/ 1964458 h 2233966"/>
                    <a:gd name="connsiteX6" fmla="*/ 801354 w 1538359"/>
                    <a:gd name="connsiteY6" fmla="*/ 2233966 h 2233966"/>
                    <a:gd name="connsiteX7" fmla="*/ 945734 w 1538359"/>
                    <a:gd name="connsiteY7" fmla="*/ 1925957 h 2233966"/>
                    <a:gd name="connsiteX8" fmla="*/ 907233 w 1538359"/>
                    <a:gd name="connsiteY8" fmla="*/ 1569822 h 2233966"/>
                    <a:gd name="connsiteX9" fmla="*/ 1181551 w 1538359"/>
                    <a:gd name="connsiteY9" fmla="*/ 1276253 h 2233966"/>
                    <a:gd name="connsiteX10" fmla="*/ 1422184 w 1538359"/>
                    <a:gd name="connsiteY10" fmla="*/ 1136685 h 2233966"/>
                    <a:gd name="connsiteX11" fmla="*/ 1099737 w 1538359"/>
                    <a:gd name="connsiteY11" fmla="*/ 1160749 h 2233966"/>
                    <a:gd name="connsiteX12" fmla="*/ 801354 w 1538359"/>
                    <a:gd name="connsiteY12" fmla="*/ 1295502 h 2233966"/>
                    <a:gd name="connsiteX13" fmla="*/ 1090112 w 1538359"/>
                    <a:gd name="connsiteY13" fmla="*/ 1016370 h 2233966"/>
                    <a:gd name="connsiteX14" fmla="*/ 1325931 w 1538359"/>
                    <a:gd name="connsiteY14" fmla="*/ 900867 h 2233966"/>
                    <a:gd name="connsiteX15" fmla="*/ 1532874 w 1538359"/>
                    <a:gd name="connsiteY15" fmla="*/ 823865 h 2233966"/>
                    <a:gd name="connsiteX16" fmla="*/ 1017922 w 1538359"/>
                    <a:gd name="connsiteY16" fmla="*/ 847928 h 2233966"/>
                    <a:gd name="connsiteX17" fmla="*/ 762853 w 1538359"/>
                    <a:gd name="connsiteY17" fmla="*/ 1107810 h 2233966"/>
                    <a:gd name="connsiteX18" fmla="*/ 1070861 w 1538359"/>
                    <a:gd name="connsiteY18" fmla="*/ 751675 h 2233966"/>
                    <a:gd name="connsiteX19" fmla="*/ 1354807 w 1538359"/>
                    <a:gd name="connsiteY19" fmla="*/ 640985 h 2233966"/>
                    <a:gd name="connsiteX20" fmla="*/ 1374057 w 1538359"/>
                    <a:gd name="connsiteY20" fmla="*/ 554357 h 2233966"/>
                    <a:gd name="connsiteX21" fmla="*/ 815792 w 1538359"/>
                    <a:gd name="connsiteY21" fmla="*/ 665048 h 2233966"/>
                    <a:gd name="connsiteX22" fmla="*/ 714727 w 1538359"/>
                    <a:gd name="connsiteY22" fmla="*/ 900867 h 2233966"/>
                    <a:gd name="connsiteX23" fmla="*/ 1056423 w 1538359"/>
                    <a:gd name="connsiteY23" fmla="*/ 530294 h 2233966"/>
                    <a:gd name="connsiteX24" fmla="*/ 1287430 w 1538359"/>
                    <a:gd name="connsiteY24" fmla="*/ 385915 h 2233966"/>
                    <a:gd name="connsiteX25" fmla="*/ 1532874 w 1538359"/>
                    <a:gd name="connsiteY25" fmla="*/ 381102 h 2233966"/>
                    <a:gd name="connsiteX26" fmla="*/ 1484748 w 1538359"/>
                    <a:gd name="connsiteY26" fmla="*/ 371477 h 2233966"/>
                    <a:gd name="connsiteX27" fmla="*/ 1470310 w 1538359"/>
                    <a:gd name="connsiteY27" fmla="*/ 366665 h 2233966"/>
                    <a:gd name="connsiteX28" fmla="*/ 1003484 w 1538359"/>
                    <a:gd name="connsiteY28" fmla="*/ 308913 h 2233966"/>
                    <a:gd name="connsiteX29" fmla="*/ 685851 w 1538359"/>
                    <a:gd name="connsiteY29" fmla="*/ 535107 h 2233966"/>
                    <a:gd name="connsiteX30" fmla="*/ 589598 w 1538359"/>
                    <a:gd name="connsiteY30" fmla="*/ 645797 h 2233966"/>
                    <a:gd name="connsiteX31" fmla="*/ 604036 w 1538359"/>
                    <a:gd name="connsiteY31" fmla="*/ 592858 h 2233966"/>
                    <a:gd name="connsiteX32" fmla="*/ 777291 w 1538359"/>
                    <a:gd name="connsiteY32" fmla="*/ 313726 h 2233966"/>
                    <a:gd name="connsiteX33" fmla="*/ 1157489 w 1538359"/>
                    <a:gd name="connsiteY33" fmla="*/ 198222 h 2233966"/>
                    <a:gd name="connsiteX34" fmla="*/ 1306680 w 1538359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01354 w 1532874"/>
                    <a:gd name="connsiteY12" fmla="*/ 1295502 h 2233966"/>
                    <a:gd name="connsiteX13" fmla="*/ 1090112 w 1532874"/>
                    <a:gd name="connsiteY13" fmla="*/ 1016370 h 2233966"/>
                    <a:gd name="connsiteX14" fmla="*/ 1325931 w 1532874"/>
                    <a:gd name="connsiteY14" fmla="*/ 900867 h 2233966"/>
                    <a:gd name="connsiteX15" fmla="*/ 1475122 w 1532874"/>
                    <a:gd name="connsiteY15" fmla="*/ 799802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325931 w 1532874"/>
                    <a:gd name="connsiteY14" fmla="*/ 900867 h 2233966"/>
                    <a:gd name="connsiteX15" fmla="*/ 1475122 w 1532874"/>
                    <a:gd name="connsiteY15" fmla="*/ 799802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17922 w 1532874"/>
                    <a:gd name="connsiteY16" fmla="*/ 847928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5792 w 1532874"/>
                    <a:gd name="connsiteY12" fmla="*/ 1276252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791729 w 1532874"/>
                    <a:gd name="connsiteY12" fmla="*/ 1290690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791729 w 1532874"/>
                    <a:gd name="connsiteY12" fmla="*/ 1290690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791729 w 1532874"/>
                    <a:gd name="connsiteY12" fmla="*/ 1290690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099737 w 1532874"/>
                    <a:gd name="connsiteY11" fmla="*/ 1160749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475122 w 1532874"/>
                    <a:gd name="connsiteY15" fmla="*/ 799802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54807 w 1532874"/>
                    <a:gd name="connsiteY19" fmla="*/ 640985 h 2233966"/>
                    <a:gd name="connsiteX20" fmla="*/ 1374057 w 1532874"/>
                    <a:gd name="connsiteY20" fmla="*/ 554357 h 2233966"/>
                    <a:gd name="connsiteX21" fmla="*/ 815792 w 1532874"/>
                    <a:gd name="connsiteY21" fmla="*/ 665048 h 2233966"/>
                    <a:gd name="connsiteX22" fmla="*/ 714727 w 1532874"/>
                    <a:gd name="connsiteY22" fmla="*/ 900867 h 2233966"/>
                    <a:gd name="connsiteX23" fmla="*/ 1056423 w 1532874"/>
                    <a:gd name="connsiteY23" fmla="*/ 530294 h 2233966"/>
                    <a:gd name="connsiteX24" fmla="*/ 1287430 w 1532874"/>
                    <a:gd name="connsiteY24" fmla="*/ 385915 h 2233966"/>
                    <a:gd name="connsiteX25" fmla="*/ 1532874 w 1532874"/>
                    <a:gd name="connsiteY25" fmla="*/ 381102 h 2233966"/>
                    <a:gd name="connsiteX26" fmla="*/ 1484748 w 1532874"/>
                    <a:gd name="connsiteY26" fmla="*/ 371477 h 2233966"/>
                    <a:gd name="connsiteX27" fmla="*/ 1470310 w 1532874"/>
                    <a:gd name="connsiteY27" fmla="*/ 366665 h 2233966"/>
                    <a:gd name="connsiteX28" fmla="*/ 1003484 w 1532874"/>
                    <a:gd name="connsiteY28" fmla="*/ 308913 h 2233966"/>
                    <a:gd name="connsiteX29" fmla="*/ 685851 w 1532874"/>
                    <a:gd name="connsiteY29" fmla="*/ 535107 h 2233966"/>
                    <a:gd name="connsiteX30" fmla="*/ 589598 w 1532874"/>
                    <a:gd name="connsiteY30" fmla="*/ 645797 h 2233966"/>
                    <a:gd name="connsiteX31" fmla="*/ 604036 w 1532874"/>
                    <a:gd name="connsiteY31" fmla="*/ 592858 h 2233966"/>
                    <a:gd name="connsiteX32" fmla="*/ 777291 w 1532874"/>
                    <a:gd name="connsiteY32" fmla="*/ 313726 h 2233966"/>
                    <a:gd name="connsiteX33" fmla="*/ 1157489 w 1532874"/>
                    <a:gd name="connsiteY33" fmla="*/ 198222 h 2233966"/>
                    <a:gd name="connsiteX34" fmla="*/ 1306680 w 1532874"/>
                    <a:gd name="connsiteY34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74057 w 1532874"/>
                    <a:gd name="connsiteY19" fmla="*/ 554357 h 2233966"/>
                    <a:gd name="connsiteX20" fmla="*/ 815792 w 1532874"/>
                    <a:gd name="connsiteY20" fmla="*/ 665048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74057 w 1532874"/>
                    <a:gd name="connsiteY19" fmla="*/ 554357 h 2233966"/>
                    <a:gd name="connsiteX20" fmla="*/ 815792 w 1532874"/>
                    <a:gd name="connsiteY20" fmla="*/ 665048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374057 w 1532874"/>
                    <a:gd name="connsiteY19" fmla="*/ 554357 h 2233966"/>
                    <a:gd name="connsiteX20" fmla="*/ 815792 w 1532874"/>
                    <a:gd name="connsiteY20" fmla="*/ 665048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815792 w 1532874"/>
                    <a:gd name="connsiteY20" fmla="*/ 665048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1056423 w 1532874"/>
                    <a:gd name="connsiteY22" fmla="*/ 530294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955358 w 1532874"/>
                    <a:gd name="connsiteY22" fmla="*/ 563982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955358 w 1532874"/>
                    <a:gd name="connsiteY22" fmla="*/ 563982 h 2233966"/>
                    <a:gd name="connsiteX23" fmla="*/ 1287430 w 1532874"/>
                    <a:gd name="connsiteY23" fmla="*/ 385915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955358 w 1532874"/>
                    <a:gd name="connsiteY22" fmla="*/ 563982 h 2233966"/>
                    <a:gd name="connsiteX23" fmla="*/ 1306680 w 1532874"/>
                    <a:gd name="connsiteY23" fmla="*/ 434041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32874"/>
                    <a:gd name="connsiteY0" fmla="*/ 164534 h 2233966"/>
                    <a:gd name="connsiteX1" fmla="*/ 743602 w 1532874"/>
                    <a:gd name="connsiteY1" fmla="*/ 905 h 2233966"/>
                    <a:gd name="connsiteX2" fmla="*/ 243089 w 1532874"/>
                    <a:gd name="connsiteY2" fmla="*/ 188597 h 2233966"/>
                    <a:gd name="connsiteX3" fmla="*/ 2457 w 1532874"/>
                    <a:gd name="connsiteY3" fmla="*/ 693924 h 2233966"/>
                    <a:gd name="connsiteX4" fmla="*/ 146836 w 1532874"/>
                    <a:gd name="connsiteY4" fmla="*/ 1468757 h 2233966"/>
                    <a:gd name="connsiteX5" fmla="*/ 579973 w 1532874"/>
                    <a:gd name="connsiteY5" fmla="*/ 1964458 h 2233966"/>
                    <a:gd name="connsiteX6" fmla="*/ 801354 w 1532874"/>
                    <a:gd name="connsiteY6" fmla="*/ 2233966 h 2233966"/>
                    <a:gd name="connsiteX7" fmla="*/ 945734 w 1532874"/>
                    <a:gd name="connsiteY7" fmla="*/ 1925957 h 2233966"/>
                    <a:gd name="connsiteX8" fmla="*/ 907233 w 1532874"/>
                    <a:gd name="connsiteY8" fmla="*/ 1569822 h 2233966"/>
                    <a:gd name="connsiteX9" fmla="*/ 1181551 w 1532874"/>
                    <a:gd name="connsiteY9" fmla="*/ 1276253 h 2233966"/>
                    <a:gd name="connsiteX10" fmla="*/ 1422184 w 1532874"/>
                    <a:gd name="connsiteY10" fmla="*/ 1136685 h 2233966"/>
                    <a:gd name="connsiteX11" fmla="*/ 1118988 w 1532874"/>
                    <a:gd name="connsiteY11" fmla="*/ 1127060 h 2233966"/>
                    <a:gd name="connsiteX12" fmla="*/ 810980 w 1532874"/>
                    <a:gd name="connsiteY12" fmla="*/ 1334004 h 2233966"/>
                    <a:gd name="connsiteX13" fmla="*/ 1090112 w 1532874"/>
                    <a:gd name="connsiteY13" fmla="*/ 1016370 h 2233966"/>
                    <a:gd name="connsiteX14" fmla="*/ 1272993 w 1532874"/>
                    <a:gd name="connsiteY14" fmla="*/ 910492 h 2233966"/>
                    <a:gd name="connsiteX15" fmla="*/ 1503998 w 1532874"/>
                    <a:gd name="connsiteY15" fmla="*/ 838303 h 2233966"/>
                    <a:gd name="connsiteX16" fmla="*/ 1037172 w 1532874"/>
                    <a:gd name="connsiteY16" fmla="*/ 876804 h 2233966"/>
                    <a:gd name="connsiteX17" fmla="*/ 762853 w 1532874"/>
                    <a:gd name="connsiteY17" fmla="*/ 1107810 h 2233966"/>
                    <a:gd name="connsiteX18" fmla="*/ 1070861 w 1532874"/>
                    <a:gd name="connsiteY18" fmla="*/ 751675 h 2233966"/>
                    <a:gd name="connsiteX19" fmla="*/ 1451059 w 1532874"/>
                    <a:gd name="connsiteY19" fmla="*/ 602483 h 2233966"/>
                    <a:gd name="connsiteX20" fmla="*/ 1066049 w 1532874"/>
                    <a:gd name="connsiteY20" fmla="*/ 621734 h 2233966"/>
                    <a:gd name="connsiteX21" fmla="*/ 714727 w 1532874"/>
                    <a:gd name="connsiteY21" fmla="*/ 900867 h 2233966"/>
                    <a:gd name="connsiteX22" fmla="*/ 955358 w 1532874"/>
                    <a:gd name="connsiteY22" fmla="*/ 563982 h 2233966"/>
                    <a:gd name="connsiteX23" fmla="*/ 1306680 w 1532874"/>
                    <a:gd name="connsiteY23" fmla="*/ 434041 h 2233966"/>
                    <a:gd name="connsiteX24" fmla="*/ 1532874 w 1532874"/>
                    <a:gd name="connsiteY24" fmla="*/ 381102 h 2233966"/>
                    <a:gd name="connsiteX25" fmla="*/ 1484748 w 1532874"/>
                    <a:gd name="connsiteY25" fmla="*/ 371477 h 2233966"/>
                    <a:gd name="connsiteX26" fmla="*/ 1470310 w 1532874"/>
                    <a:gd name="connsiteY26" fmla="*/ 366665 h 2233966"/>
                    <a:gd name="connsiteX27" fmla="*/ 1003484 w 1532874"/>
                    <a:gd name="connsiteY27" fmla="*/ 308913 h 2233966"/>
                    <a:gd name="connsiteX28" fmla="*/ 685851 w 1532874"/>
                    <a:gd name="connsiteY28" fmla="*/ 535107 h 2233966"/>
                    <a:gd name="connsiteX29" fmla="*/ 589598 w 1532874"/>
                    <a:gd name="connsiteY29" fmla="*/ 645797 h 2233966"/>
                    <a:gd name="connsiteX30" fmla="*/ 604036 w 1532874"/>
                    <a:gd name="connsiteY30" fmla="*/ 592858 h 2233966"/>
                    <a:gd name="connsiteX31" fmla="*/ 777291 w 1532874"/>
                    <a:gd name="connsiteY31" fmla="*/ 313726 h 2233966"/>
                    <a:gd name="connsiteX32" fmla="*/ 1157489 w 1532874"/>
                    <a:gd name="connsiteY32" fmla="*/ 198222 h 2233966"/>
                    <a:gd name="connsiteX33" fmla="*/ 1306680 w 1532874"/>
                    <a:gd name="connsiteY33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84748 w 1511285"/>
                    <a:gd name="connsiteY24" fmla="*/ 371477 h 2233966"/>
                    <a:gd name="connsiteX25" fmla="*/ 1470310 w 1511285"/>
                    <a:gd name="connsiteY25" fmla="*/ 366665 h 2233966"/>
                    <a:gd name="connsiteX26" fmla="*/ 1003484 w 1511285"/>
                    <a:gd name="connsiteY26" fmla="*/ 308913 h 2233966"/>
                    <a:gd name="connsiteX27" fmla="*/ 685851 w 1511285"/>
                    <a:gd name="connsiteY27" fmla="*/ 535107 h 2233966"/>
                    <a:gd name="connsiteX28" fmla="*/ 589598 w 1511285"/>
                    <a:gd name="connsiteY28" fmla="*/ 645797 h 2233966"/>
                    <a:gd name="connsiteX29" fmla="*/ 604036 w 1511285"/>
                    <a:gd name="connsiteY29" fmla="*/ 592858 h 2233966"/>
                    <a:gd name="connsiteX30" fmla="*/ 777291 w 1511285"/>
                    <a:gd name="connsiteY30" fmla="*/ 313726 h 2233966"/>
                    <a:gd name="connsiteX31" fmla="*/ 1157489 w 1511285"/>
                    <a:gd name="connsiteY31" fmla="*/ 198222 h 2233966"/>
                    <a:gd name="connsiteX32" fmla="*/ 1306680 w 1511285"/>
                    <a:gd name="connsiteY32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84748 w 1511285"/>
                    <a:gd name="connsiteY24" fmla="*/ 371477 h 2233966"/>
                    <a:gd name="connsiteX25" fmla="*/ 1475122 w 1511285"/>
                    <a:gd name="connsiteY25" fmla="*/ 304101 h 2233966"/>
                    <a:gd name="connsiteX26" fmla="*/ 1003484 w 1511285"/>
                    <a:gd name="connsiteY26" fmla="*/ 308913 h 2233966"/>
                    <a:gd name="connsiteX27" fmla="*/ 685851 w 1511285"/>
                    <a:gd name="connsiteY27" fmla="*/ 535107 h 2233966"/>
                    <a:gd name="connsiteX28" fmla="*/ 589598 w 1511285"/>
                    <a:gd name="connsiteY28" fmla="*/ 645797 h 2233966"/>
                    <a:gd name="connsiteX29" fmla="*/ 604036 w 1511285"/>
                    <a:gd name="connsiteY29" fmla="*/ 592858 h 2233966"/>
                    <a:gd name="connsiteX30" fmla="*/ 777291 w 1511285"/>
                    <a:gd name="connsiteY30" fmla="*/ 313726 h 2233966"/>
                    <a:gd name="connsiteX31" fmla="*/ 1157489 w 1511285"/>
                    <a:gd name="connsiteY31" fmla="*/ 198222 h 2233966"/>
                    <a:gd name="connsiteX32" fmla="*/ 1306680 w 1511285"/>
                    <a:gd name="connsiteY32" fmla="*/ 164534 h 2233966"/>
                    <a:gd name="connsiteX0" fmla="*/ 1306680 w 1531375"/>
                    <a:gd name="connsiteY0" fmla="*/ 164534 h 2233966"/>
                    <a:gd name="connsiteX1" fmla="*/ 743602 w 1531375"/>
                    <a:gd name="connsiteY1" fmla="*/ 905 h 2233966"/>
                    <a:gd name="connsiteX2" fmla="*/ 243089 w 1531375"/>
                    <a:gd name="connsiteY2" fmla="*/ 188597 h 2233966"/>
                    <a:gd name="connsiteX3" fmla="*/ 2457 w 1531375"/>
                    <a:gd name="connsiteY3" fmla="*/ 693924 h 2233966"/>
                    <a:gd name="connsiteX4" fmla="*/ 146836 w 1531375"/>
                    <a:gd name="connsiteY4" fmla="*/ 1468757 h 2233966"/>
                    <a:gd name="connsiteX5" fmla="*/ 579973 w 1531375"/>
                    <a:gd name="connsiteY5" fmla="*/ 1964458 h 2233966"/>
                    <a:gd name="connsiteX6" fmla="*/ 801354 w 1531375"/>
                    <a:gd name="connsiteY6" fmla="*/ 2233966 h 2233966"/>
                    <a:gd name="connsiteX7" fmla="*/ 945734 w 1531375"/>
                    <a:gd name="connsiteY7" fmla="*/ 1925957 h 2233966"/>
                    <a:gd name="connsiteX8" fmla="*/ 907233 w 1531375"/>
                    <a:gd name="connsiteY8" fmla="*/ 1569822 h 2233966"/>
                    <a:gd name="connsiteX9" fmla="*/ 1181551 w 1531375"/>
                    <a:gd name="connsiteY9" fmla="*/ 1276253 h 2233966"/>
                    <a:gd name="connsiteX10" fmla="*/ 1422184 w 1531375"/>
                    <a:gd name="connsiteY10" fmla="*/ 1136685 h 2233966"/>
                    <a:gd name="connsiteX11" fmla="*/ 1118988 w 1531375"/>
                    <a:gd name="connsiteY11" fmla="*/ 1127060 h 2233966"/>
                    <a:gd name="connsiteX12" fmla="*/ 810980 w 1531375"/>
                    <a:gd name="connsiteY12" fmla="*/ 1334004 h 2233966"/>
                    <a:gd name="connsiteX13" fmla="*/ 1090112 w 1531375"/>
                    <a:gd name="connsiteY13" fmla="*/ 1016370 h 2233966"/>
                    <a:gd name="connsiteX14" fmla="*/ 1272993 w 1531375"/>
                    <a:gd name="connsiteY14" fmla="*/ 910492 h 2233966"/>
                    <a:gd name="connsiteX15" fmla="*/ 1503998 w 1531375"/>
                    <a:gd name="connsiteY15" fmla="*/ 838303 h 2233966"/>
                    <a:gd name="connsiteX16" fmla="*/ 1037172 w 1531375"/>
                    <a:gd name="connsiteY16" fmla="*/ 876804 h 2233966"/>
                    <a:gd name="connsiteX17" fmla="*/ 762853 w 1531375"/>
                    <a:gd name="connsiteY17" fmla="*/ 1107810 h 2233966"/>
                    <a:gd name="connsiteX18" fmla="*/ 1070861 w 1531375"/>
                    <a:gd name="connsiteY18" fmla="*/ 751675 h 2233966"/>
                    <a:gd name="connsiteX19" fmla="*/ 1451059 w 1531375"/>
                    <a:gd name="connsiteY19" fmla="*/ 602483 h 2233966"/>
                    <a:gd name="connsiteX20" fmla="*/ 1066049 w 1531375"/>
                    <a:gd name="connsiteY20" fmla="*/ 621734 h 2233966"/>
                    <a:gd name="connsiteX21" fmla="*/ 714727 w 1531375"/>
                    <a:gd name="connsiteY21" fmla="*/ 900867 h 2233966"/>
                    <a:gd name="connsiteX22" fmla="*/ 955358 w 1531375"/>
                    <a:gd name="connsiteY22" fmla="*/ 563982 h 2233966"/>
                    <a:gd name="connsiteX23" fmla="*/ 1306680 w 1531375"/>
                    <a:gd name="connsiteY23" fmla="*/ 434041 h 2233966"/>
                    <a:gd name="connsiteX24" fmla="*/ 1503999 w 1531375"/>
                    <a:gd name="connsiteY24" fmla="*/ 414791 h 2233966"/>
                    <a:gd name="connsiteX25" fmla="*/ 1475122 w 1531375"/>
                    <a:gd name="connsiteY25" fmla="*/ 304101 h 2233966"/>
                    <a:gd name="connsiteX26" fmla="*/ 1003484 w 1531375"/>
                    <a:gd name="connsiteY26" fmla="*/ 308913 h 2233966"/>
                    <a:gd name="connsiteX27" fmla="*/ 685851 w 1531375"/>
                    <a:gd name="connsiteY27" fmla="*/ 535107 h 2233966"/>
                    <a:gd name="connsiteX28" fmla="*/ 589598 w 1531375"/>
                    <a:gd name="connsiteY28" fmla="*/ 645797 h 2233966"/>
                    <a:gd name="connsiteX29" fmla="*/ 604036 w 1531375"/>
                    <a:gd name="connsiteY29" fmla="*/ 592858 h 2233966"/>
                    <a:gd name="connsiteX30" fmla="*/ 777291 w 1531375"/>
                    <a:gd name="connsiteY30" fmla="*/ 313726 h 2233966"/>
                    <a:gd name="connsiteX31" fmla="*/ 1157489 w 1531375"/>
                    <a:gd name="connsiteY31" fmla="*/ 198222 h 2233966"/>
                    <a:gd name="connsiteX32" fmla="*/ 1306680 w 1531375"/>
                    <a:gd name="connsiteY32" fmla="*/ 164534 h 2233966"/>
                    <a:gd name="connsiteX0" fmla="*/ 1306680 w 1529612"/>
                    <a:gd name="connsiteY0" fmla="*/ 164534 h 2233966"/>
                    <a:gd name="connsiteX1" fmla="*/ 743602 w 1529612"/>
                    <a:gd name="connsiteY1" fmla="*/ 905 h 2233966"/>
                    <a:gd name="connsiteX2" fmla="*/ 243089 w 1529612"/>
                    <a:gd name="connsiteY2" fmla="*/ 188597 h 2233966"/>
                    <a:gd name="connsiteX3" fmla="*/ 2457 w 1529612"/>
                    <a:gd name="connsiteY3" fmla="*/ 693924 h 2233966"/>
                    <a:gd name="connsiteX4" fmla="*/ 146836 w 1529612"/>
                    <a:gd name="connsiteY4" fmla="*/ 1468757 h 2233966"/>
                    <a:gd name="connsiteX5" fmla="*/ 579973 w 1529612"/>
                    <a:gd name="connsiteY5" fmla="*/ 1964458 h 2233966"/>
                    <a:gd name="connsiteX6" fmla="*/ 801354 w 1529612"/>
                    <a:gd name="connsiteY6" fmla="*/ 2233966 h 2233966"/>
                    <a:gd name="connsiteX7" fmla="*/ 945734 w 1529612"/>
                    <a:gd name="connsiteY7" fmla="*/ 1925957 h 2233966"/>
                    <a:gd name="connsiteX8" fmla="*/ 907233 w 1529612"/>
                    <a:gd name="connsiteY8" fmla="*/ 1569822 h 2233966"/>
                    <a:gd name="connsiteX9" fmla="*/ 1181551 w 1529612"/>
                    <a:gd name="connsiteY9" fmla="*/ 1276253 h 2233966"/>
                    <a:gd name="connsiteX10" fmla="*/ 1422184 w 1529612"/>
                    <a:gd name="connsiteY10" fmla="*/ 1136685 h 2233966"/>
                    <a:gd name="connsiteX11" fmla="*/ 1118988 w 1529612"/>
                    <a:gd name="connsiteY11" fmla="*/ 1127060 h 2233966"/>
                    <a:gd name="connsiteX12" fmla="*/ 810980 w 1529612"/>
                    <a:gd name="connsiteY12" fmla="*/ 1334004 h 2233966"/>
                    <a:gd name="connsiteX13" fmla="*/ 1090112 w 1529612"/>
                    <a:gd name="connsiteY13" fmla="*/ 1016370 h 2233966"/>
                    <a:gd name="connsiteX14" fmla="*/ 1272993 w 1529612"/>
                    <a:gd name="connsiteY14" fmla="*/ 910492 h 2233966"/>
                    <a:gd name="connsiteX15" fmla="*/ 1503998 w 1529612"/>
                    <a:gd name="connsiteY15" fmla="*/ 838303 h 2233966"/>
                    <a:gd name="connsiteX16" fmla="*/ 1037172 w 1529612"/>
                    <a:gd name="connsiteY16" fmla="*/ 876804 h 2233966"/>
                    <a:gd name="connsiteX17" fmla="*/ 762853 w 1529612"/>
                    <a:gd name="connsiteY17" fmla="*/ 1107810 h 2233966"/>
                    <a:gd name="connsiteX18" fmla="*/ 1070861 w 1529612"/>
                    <a:gd name="connsiteY18" fmla="*/ 751675 h 2233966"/>
                    <a:gd name="connsiteX19" fmla="*/ 1451059 w 1529612"/>
                    <a:gd name="connsiteY19" fmla="*/ 602483 h 2233966"/>
                    <a:gd name="connsiteX20" fmla="*/ 1066049 w 1529612"/>
                    <a:gd name="connsiteY20" fmla="*/ 621734 h 2233966"/>
                    <a:gd name="connsiteX21" fmla="*/ 714727 w 1529612"/>
                    <a:gd name="connsiteY21" fmla="*/ 900867 h 2233966"/>
                    <a:gd name="connsiteX22" fmla="*/ 955358 w 1529612"/>
                    <a:gd name="connsiteY22" fmla="*/ 563982 h 2233966"/>
                    <a:gd name="connsiteX23" fmla="*/ 1306680 w 1529612"/>
                    <a:gd name="connsiteY23" fmla="*/ 434041 h 2233966"/>
                    <a:gd name="connsiteX24" fmla="*/ 1503999 w 1529612"/>
                    <a:gd name="connsiteY24" fmla="*/ 414791 h 2233966"/>
                    <a:gd name="connsiteX25" fmla="*/ 1475122 w 1529612"/>
                    <a:gd name="connsiteY25" fmla="*/ 304101 h 2233966"/>
                    <a:gd name="connsiteX26" fmla="*/ 1032360 w 1529612"/>
                    <a:gd name="connsiteY26" fmla="*/ 342601 h 2233966"/>
                    <a:gd name="connsiteX27" fmla="*/ 685851 w 1529612"/>
                    <a:gd name="connsiteY27" fmla="*/ 535107 h 2233966"/>
                    <a:gd name="connsiteX28" fmla="*/ 589598 w 1529612"/>
                    <a:gd name="connsiteY28" fmla="*/ 645797 h 2233966"/>
                    <a:gd name="connsiteX29" fmla="*/ 604036 w 1529612"/>
                    <a:gd name="connsiteY29" fmla="*/ 592858 h 2233966"/>
                    <a:gd name="connsiteX30" fmla="*/ 777291 w 1529612"/>
                    <a:gd name="connsiteY30" fmla="*/ 313726 h 2233966"/>
                    <a:gd name="connsiteX31" fmla="*/ 1157489 w 1529612"/>
                    <a:gd name="connsiteY31" fmla="*/ 198222 h 2233966"/>
                    <a:gd name="connsiteX32" fmla="*/ 1306680 w 1529612"/>
                    <a:gd name="connsiteY32" fmla="*/ 164534 h 2233966"/>
                    <a:gd name="connsiteX0" fmla="*/ 1306680 w 1529612"/>
                    <a:gd name="connsiteY0" fmla="*/ 164534 h 2233966"/>
                    <a:gd name="connsiteX1" fmla="*/ 743602 w 1529612"/>
                    <a:gd name="connsiteY1" fmla="*/ 905 h 2233966"/>
                    <a:gd name="connsiteX2" fmla="*/ 243089 w 1529612"/>
                    <a:gd name="connsiteY2" fmla="*/ 188597 h 2233966"/>
                    <a:gd name="connsiteX3" fmla="*/ 2457 w 1529612"/>
                    <a:gd name="connsiteY3" fmla="*/ 693924 h 2233966"/>
                    <a:gd name="connsiteX4" fmla="*/ 146836 w 1529612"/>
                    <a:gd name="connsiteY4" fmla="*/ 1468757 h 2233966"/>
                    <a:gd name="connsiteX5" fmla="*/ 579973 w 1529612"/>
                    <a:gd name="connsiteY5" fmla="*/ 1964458 h 2233966"/>
                    <a:gd name="connsiteX6" fmla="*/ 801354 w 1529612"/>
                    <a:gd name="connsiteY6" fmla="*/ 2233966 h 2233966"/>
                    <a:gd name="connsiteX7" fmla="*/ 945734 w 1529612"/>
                    <a:gd name="connsiteY7" fmla="*/ 1925957 h 2233966"/>
                    <a:gd name="connsiteX8" fmla="*/ 907233 w 1529612"/>
                    <a:gd name="connsiteY8" fmla="*/ 1569822 h 2233966"/>
                    <a:gd name="connsiteX9" fmla="*/ 1181551 w 1529612"/>
                    <a:gd name="connsiteY9" fmla="*/ 1276253 h 2233966"/>
                    <a:gd name="connsiteX10" fmla="*/ 1422184 w 1529612"/>
                    <a:gd name="connsiteY10" fmla="*/ 1136685 h 2233966"/>
                    <a:gd name="connsiteX11" fmla="*/ 1118988 w 1529612"/>
                    <a:gd name="connsiteY11" fmla="*/ 1127060 h 2233966"/>
                    <a:gd name="connsiteX12" fmla="*/ 810980 w 1529612"/>
                    <a:gd name="connsiteY12" fmla="*/ 1334004 h 2233966"/>
                    <a:gd name="connsiteX13" fmla="*/ 1090112 w 1529612"/>
                    <a:gd name="connsiteY13" fmla="*/ 1016370 h 2233966"/>
                    <a:gd name="connsiteX14" fmla="*/ 1272993 w 1529612"/>
                    <a:gd name="connsiteY14" fmla="*/ 910492 h 2233966"/>
                    <a:gd name="connsiteX15" fmla="*/ 1503998 w 1529612"/>
                    <a:gd name="connsiteY15" fmla="*/ 838303 h 2233966"/>
                    <a:gd name="connsiteX16" fmla="*/ 1037172 w 1529612"/>
                    <a:gd name="connsiteY16" fmla="*/ 876804 h 2233966"/>
                    <a:gd name="connsiteX17" fmla="*/ 762853 w 1529612"/>
                    <a:gd name="connsiteY17" fmla="*/ 1107810 h 2233966"/>
                    <a:gd name="connsiteX18" fmla="*/ 1070861 w 1529612"/>
                    <a:gd name="connsiteY18" fmla="*/ 751675 h 2233966"/>
                    <a:gd name="connsiteX19" fmla="*/ 1451059 w 1529612"/>
                    <a:gd name="connsiteY19" fmla="*/ 602483 h 2233966"/>
                    <a:gd name="connsiteX20" fmla="*/ 1066049 w 1529612"/>
                    <a:gd name="connsiteY20" fmla="*/ 621734 h 2233966"/>
                    <a:gd name="connsiteX21" fmla="*/ 714727 w 1529612"/>
                    <a:gd name="connsiteY21" fmla="*/ 900867 h 2233966"/>
                    <a:gd name="connsiteX22" fmla="*/ 955358 w 1529612"/>
                    <a:gd name="connsiteY22" fmla="*/ 563982 h 2233966"/>
                    <a:gd name="connsiteX23" fmla="*/ 1306680 w 1529612"/>
                    <a:gd name="connsiteY23" fmla="*/ 434041 h 2233966"/>
                    <a:gd name="connsiteX24" fmla="*/ 1503999 w 1529612"/>
                    <a:gd name="connsiteY24" fmla="*/ 414791 h 2233966"/>
                    <a:gd name="connsiteX25" fmla="*/ 1475122 w 1529612"/>
                    <a:gd name="connsiteY25" fmla="*/ 304101 h 2233966"/>
                    <a:gd name="connsiteX26" fmla="*/ 1032360 w 1529612"/>
                    <a:gd name="connsiteY26" fmla="*/ 342601 h 2233966"/>
                    <a:gd name="connsiteX27" fmla="*/ 685851 w 1529612"/>
                    <a:gd name="connsiteY27" fmla="*/ 535107 h 2233966"/>
                    <a:gd name="connsiteX28" fmla="*/ 589598 w 1529612"/>
                    <a:gd name="connsiteY28" fmla="*/ 645797 h 2233966"/>
                    <a:gd name="connsiteX29" fmla="*/ 604036 w 1529612"/>
                    <a:gd name="connsiteY29" fmla="*/ 592858 h 2233966"/>
                    <a:gd name="connsiteX30" fmla="*/ 777291 w 1529612"/>
                    <a:gd name="connsiteY30" fmla="*/ 313726 h 2233966"/>
                    <a:gd name="connsiteX31" fmla="*/ 1157489 w 1529612"/>
                    <a:gd name="connsiteY31" fmla="*/ 198222 h 2233966"/>
                    <a:gd name="connsiteX32" fmla="*/ 1306680 w 1529612"/>
                    <a:gd name="connsiteY32" fmla="*/ 164534 h 2233966"/>
                    <a:gd name="connsiteX0" fmla="*/ 1306680 w 1529612"/>
                    <a:gd name="connsiteY0" fmla="*/ 164534 h 2233966"/>
                    <a:gd name="connsiteX1" fmla="*/ 743602 w 1529612"/>
                    <a:gd name="connsiteY1" fmla="*/ 905 h 2233966"/>
                    <a:gd name="connsiteX2" fmla="*/ 243089 w 1529612"/>
                    <a:gd name="connsiteY2" fmla="*/ 188597 h 2233966"/>
                    <a:gd name="connsiteX3" fmla="*/ 2457 w 1529612"/>
                    <a:gd name="connsiteY3" fmla="*/ 693924 h 2233966"/>
                    <a:gd name="connsiteX4" fmla="*/ 146836 w 1529612"/>
                    <a:gd name="connsiteY4" fmla="*/ 1468757 h 2233966"/>
                    <a:gd name="connsiteX5" fmla="*/ 579973 w 1529612"/>
                    <a:gd name="connsiteY5" fmla="*/ 1964458 h 2233966"/>
                    <a:gd name="connsiteX6" fmla="*/ 801354 w 1529612"/>
                    <a:gd name="connsiteY6" fmla="*/ 2233966 h 2233966"/>
                    <a:gd name="connsiteX7" fmla="*/ 945734 w 1529612"/>
                    <a:gd name="connsiteY7" fmla="*/ 1925957 h 2233966"/>
                    <a:gd name="connsiteX8" fmla="*/ 907233 w 1529612"/>
                    <a:gd name="connsiteY8" fmla="*/ 1569822 h 2233966"/>
                    <a:gd name="connsiteX9" fmla="*/ 1181551 w 1529612"/>
                    <a:gd name="connsiteY9" fmla="*/ 1276253 h 2233966"/>
                    <a:gd name="connsiteX10" fmla="*/ 1422184 w 1529612"/>
                    <a:gd name="connsiteY10" fmla="*/ 1136685 h 2233966"/>
                    <a:gd name="connsiteX11" fmla="*/ 1118988 w 1529612"/>
                    <a:gd name="connsiteY11" fmla="*/ 1127060 h 2233966"/>
                    <a:gd name="connsiteX12" fmla="*/ 810980 w 1529612"/>
                    <a:gd name="connsiteY12" fmla="*/ 1334004 h 2233966"/>
                    <a:gd name="connsiteX13" fmla="*/ 1090112 w 1529612"/>
                    <a:gd name="connsiteY13" fmla="*/ 1016370 h 2233966"/>
                    <a:gd name="connsiteX14" fmla="*/ 1272993 w 1529612"/>
                    <a:gd name="connsiteY14" fmla="*/ 910492 h 2233966"/>
                    <a:gd name="connsiteX15" fmla="*/ 1503998 w 1529612"/>
                    <a:gd name="connsiteY15" fmla="*/ 838303 h 2233966"/>
                    <a:gd name="connsiteX16" fmla="*/ 1037172 w 1529612"/>
                    <a:gd name="connsiteY16" fmla="*/ 876804 h 2233966"/>
                    <a:gd name="connsiteX17" fmla="*/ 762853 w 1529612"/>
                    <a:gd name="connsiteY17" fmla="*/ 1107810 h 2233966"/>
                    <a:gd name="connsiteX18" fmla="*/ 1070861 w 1529612"/>
                    <a:gd name="connsiteY18" fmla="*/ 751675 h 2233966"/>
                    <a:gd name="connsiteX19" fmla="*/ 1451059 w 1529612"/>
                    <a:gd name="connsiteY19" fmla="*/ 602483 h 2233966"/>
                    <a:gd name="connsiteX20" fmla="*/ 1066049 w 1529612"/>
                    <a:gd name="connsiteY20" fmla="*/ 621734 h 2233966"/>
                    <a:gd name="connsiteX21" fmla="*/ 714727 w 1529612"/>
                    <a:gd name="connsiteY21" fmla="*/ 900867 h 2233966"/>
                    <a:gd name="connsiteX22" fmla="*/ 955358 w 1529612"/>
                    <a:gd name="connsiteY22" fmla="*/ 563982 h 2233966"/>
                    <a:gd name="connsiteX23" fmla="*/ 1306680 w 1529612"/>
                    <a:gd name="connsiteY23" fmla="*/ 434041 h 2233966"/>
                    <a:gd name="connsiteX24" fmla="*/ 1503999 w 1529612"/>
                    <a:gd name="connsiteY24" fmla="*/ 414791 h 2233966"/>
                    <a:gd name="connsiteX25" fmla="*/ 1475122 w 1529612"/>
                    <a:gd name="connsiteY25" fmla="*/ 304101 h 2233966"/>
                    <a:gd name="connsiteX26" fmla="*/ 1032360 w 1529612"/>
                    <a:gd name="connsiteY26" fmla="*/ 342601 h 2233966"/>
                    <a:gd name="connsiteX27" fmla="*/ 685851 w 1529612"/>
                    <a:gd name="connsiteY27" fmla="*/ 535107 h 2233966"/>
                    <a:gd name="connsiteX28" fmla="*/ 589598 w 1529612"/>
                    <a:gd name="connsiteY28" fmla="*/ 645797 h 2233966"/>
                    <a:gd name="connsiteX29" fmla="*/ 604036 w 1529612"/>
                    <a:gd name="connsiteY29" fmla="*/ 592858 h 2233966"/>
                    <a:gd name="connsiteX30" fmla="*/ 777291 w 1529612"/>
                    <a:gd name="connsiteY30" fmla="*/ 313726 h 2233966"/>
                    <a:gd name="connsiteX31" fmla="*/ 1157489 w 1529612"/>
                    <a:gd name="connsiteY31" fmla="*/ 198222 h 2233966"/>
                    <a:gd name="connsiteX32" fmla="*/ 1306680 w 1529612"/>
                    <a:gd name="connsiteY32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503999 w 1511285"/>
                    <a:gd name="connsiteY24" fmla="*/ 414791 h 2233966"/>
                    <a:gd name="connsiteX25" fmla="*/ 1345181 w 1511285"/>
                    <a:gd name="connsiteY25" fmla="*/ 318539 h 2233966"/>
                    <a:gd name="connsiteX26" fmla="*/ 1032360 w 1511285"/>
                    <a:gd name="connsiteY26" fmla="*/ 342601 h 2233966"/>
                    <a:gd name="connsiteX27" fmla="*/ 685851 w 1511285"/>
                    <a:gd name="connsiteY27" fmla="*/ 535107 h 2233966"/>
                    <a:gd name="connsiteX28" fmla="*/ 589598 w 1511285"/>
                    <a:gd name="connsiteY28" fmla="*/ 645797 h 2233966"/>
                    <a:gd name="connsiteX29" fmla="*/ 604036 w 1511285"/>
                    <a:gd name="connsiteY29" fmla="*/ 592858 h 2233966"/>
                    <a:gd name="connsiteX30" fmla="*/ 777291 w 1511285"/>
                    <a:gd name="connsiteY30" fmla="*/ 313726 h 2233966"/>
                    <a:gd name="connsiteX31" fmla="*/ 1157489 w 1511285"/>
                    <a:gd name="connsiteY31" fmla="*/ 198222 h 2233966"/>
                    <a:gd name="connsiteX32" fmla="*/ 1306680 w 1511285"/>
                    <a:gd name="connsiteY32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1032360 w 1511285"/>
                    <a:gd name="connsiteY26" fmla="*/ 342601 h 2233966"/>
                    <a:gd name="connsiteX27" fmla="*/ 685851 w 1511285"/>
                    <a:gd name="connsiteY27" fmla="*/ 535107 h 2233966"/>
                    <a:gd name="connsiteX28" fmla="*/ 589598 w 1511285"/>
                    <a:gd name="connsiteY28" fmla="*/ 645797 h 2233966"/>
                    <a:gd name="connsiteX29" fmla="*/ 604036 w 1511285"/>
                    <a:gd name="connsiteY29" fmla="*/ 592858 h 2233966"/>
                    <a:gd name="connsiteX30" fmla="*/ 777291 w 1511285"/>
                    <a:gd name="connsiteY30" fmla="*/ 313726 h 2233966"/>
                    <a:gd name="connsiteX31" fmla="*/ 1157489 w 1511285"/>
                    <a:gd name="connsiteY31" fmla="*/ 198222 h 2233966"/>
                    <a:gd name="connsiteX32" fmla="*/ 1306680 w 1511285"/>
                    <a:gd name="connsiteY32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1032360 w 1511285"/>
                    <a:gd name="connsiteY26" fmla="*/ 342601 h 2233966"/>
                    <a:gd name="connsiteX27" fmla="*/ 589598 w 1511285"/>
                    <a:gd name="connsiteY27" fmla="*/ 645797 h 2233966"/>
                    <a:gd name="connsiteX28" fmla="*/ 604036 w 1511285"/>
                    <a:gd name="connsiteY28" fmla="*/ 592858 h 2233966"/>
                    <a:gd name="connsiteX29" fmla="*/ 777291 w 1511285"/>
                    <a:gd name="connsiteY29" fmla="*/ 313726 h 2233966"/>
                    <a:gd name="connsiteX30" fmla="*/ 1157489 w 1511285"/>
                    <a:gd name="connsiteY30" fmla="*/ 198222 h 2233966"/>
                    <a:gd name="connsiteX31" fmla="*/ 1306680 w 1511285"/>
                    <a:gd name="connsiteY31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897606 w 1511285"/>
                    <a:gd name="connsiteY26" fmla="*/ 347414 h 2233966"/>
                    <a:gd name="connsiteX27" fmla="*/ 589598 w 1511285"/>
                    <a:gd name="connsiteY27" fmla="*/ 645797 h 2233966"/>
                    <a:gd name="connsiteX28" fmla="*/ 604036 w 1511285"/>
                    <a:gd name="connsiteY28" fmla="*/ 592858 h 2233966"/>
                    <a:gd name="connsiteX29" fmla="*/ 777291 w 1511285"/>
                    <a:gd name="connsiteY29" fmla="*/ 313726 h 2233966"/>
                    <a:gd name="connsiteX30" fmla="*/ 1157489 w 1511285"/>
                    <a:gd name="connsiteY30" fmla="*/ 198222 h 2233966"/>
                    <a:gd name="connsiteX31" fmla="*/ 1306680 w 1511285"/>
                    <a:gd name="connsiteY31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897606 w 1511285"/>
                    <a:gd name="connsiteY26" fmla="*/ 395541 h 2233966"/>
                    <a:gd name="connsiteX27" fmla="*/ 589598 w 1511285"/>
                    <a:gd name="connsiteY27" fmla="*/ 645797 h 2233966"/>
                    <a:gd name="connsiteX28" fmla="*/ 604036 w 1511285"/>
                    <a:gd name="connsiteY28" fmla="*/ 592858 h 2233966"/>
                    <a:gd name="connsiteX29" fmla="*/ 777291 w 1511285"/>
                    <a:gd name="connsiteY29" fmla="*/ 313726 h 2233966"/>
                    <a:gd name="connsiteX30" fmla="*/ 1157489 w 1511285"/>
                    <a:gd name="connsiteY30" fmla="*/ 198222 h 2233966"/>
                    <a:gd name="connsiteX31" fmla="*/ 1306680 w 1511285"/>
                    <a:gd name="connsiteY31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897606 w 1511285"/>
                    <a:gd name="connsiteY26" fmla="*/ 395541 h 2233966"/>
                    <a:gd name="connsiteX27" fmla="*/ 589598 w 1511285"/>
                    <a:gd name="connsiteY27" fmla="*/ 645797 h 2233966"/>
                    <a:gd name="connsiteX28" fmla="*/ 604036 w 1511285"/>
                    <a:gd name="connsiteY28" fmla="*/ 592858 h 2233966"/>
                    <a:gd name="connsiteX29" fmla="*/ 777291 w 1511285"/>
                    <a:gd name="connsiteY29" fmla="*/ 313726 h 2233966"/>
                    <a:gd name="connsiteX30" fmla="*/ 1157489 w 1511285"/>
                    <a:gd name="connsiteY30" fmla="*/ 198222 h 2233966"/>
                    <a:gd name="connsiteX31" fmla="*/ 1306680 w 1511285"/>
                    <a:gd name="connsiteY31" fmla="*/ 164534 h 2233966"/>
                    <a:gd name="connsiteX0" fmla="*/ 1306680 w 1511285"/>
                    <a:gd name="connsiteY0" fmla="*/ 164534 h 2233966"/>
                    <a:gd name="connsiteX1" fmla="*/ 743602 w 1511285"/>
                    <a:gd name="connsiteY1" fmla="*/ 905 h 2233966"/>
                    <a:gd name="connsiteX2" fmla="*/ 243089 w 1511285"/>
                    <a:gd name="connsiteY2" fmla="*/ 188597 h 2233966"/>
                    <a:gd name="connsiteX3" fmla="*/ 2457 w 1511285"/>
                    <a:gd name="connsiteY3" fmla="*/ 693924 h 2233966"/>
                    <a:gd name="connsiteX4" fmla="*/ 146836 w 1511285"/>
                    <a:gd name="connsiteY4" fmla="*/ 1468757 h 2233966"/>
                    <a:gd name="connsiteX5" fmla="*/ 579973 w 1511285"/>
                    <a:gd name="connsiteY5" fmla="*/ 1964458 h 2233966"/>
                    <a:gd name="connsiteX6" fmla="*/ 801354 w 1511285"/>
                    <a:gd name="connsiteY6" fmla="*/ 2233966 h 2233966"/>
                    <a:gd name="connsiteX7" fmla="*/ 945734 w 1511285"/>
                    <a:gd name="connsiteY7" fmla="*/ 1925957 h 2233966"/>
                    <a:gd name="connsiteX8" fmla="*/ 907233 w 1511285"/>
                    <a:gd name="connsiteY8" fmla="*/ 1569822 h 2233966"/>
                    <a:gd name="connsiteX9" fmla="*/ 1181551 w 1511285"/>
                    <a:gd name="connsiteY9" fmla="*/ 1276253 h 2233966"/>
                    <a:gd name="connsiteX10" fmla="*/ 1422184 w 1511285"/>
                    <a:gd name="connsiteY10" fmla="*/ 1136685 h 2233966"/>
                    <a:gd name="connsiteX11" fmla="*/ 1118988 w 1511285"/>
                    <a:gd name="connsiteY11" fmla="*/ 1127060 h 2233966"/>
                    <a:gd name="connsiteX12" fmla="*/ 810980 w 1511285"/>
                    <a:gd name="connsiteY12" fmla="*/ 1334004 h 2233966"/>
                    <a:gd name="connsiteX13" fmla="*/ 1090112 w 1511285"/>
                    <a:gd name="connsiteY13" fmla="*/ 1016370 h 2233966"/>
                    <a:gd name="connsiteX14" fmla="*/ 1272993 w 1511285"/>
                    <a:gd name="connsiteY14" fmla="*/ 910492 h 2233966"/>
                    <a:gd name="connsiteX15" fmla="*/ 1503998 w 1511285"/>
                    <a:gd name="connsiteY15" fmla="*/ 838303 h 2233966"/>
                    <a:gd name="connsiteX16" fmla="*/ 1037172 w 1511285"/>
                    <a:gd name="connsiteY16" fmla="*/ 876804 h 2233966"/>
                    <a:gd name="connsiteX17" fmla="*/ 762853 w 1511285"/>
                    <a:gd name="connsiteY17" fmla="*/ 1107810 h 2233966"/>
                    <a:gd name="connsiteX18" fmla="*/ 1070861 w 1511285"/>
                    <a:gd name="connsiteY18" fmla="*/ 751675 h 2233966"/>
                    <a:gd name="connsiteX19" fmla="*/ 1451059 w 1511285"/>
                    <a:gd name="connsiteY19" fmla="*/ 602483 h 2233966"/>
                    <a:gd name="connsiteX20" fmla="*/ 1066049 w 1511285"/>
                    <a:gd name="connsiteY20" fmla="*/ 621734 h 2233966"/>
                    <a:gd name="connsiteX21" fmla="*/ 714727 w 1511285"/>
                    <a:gd name="connsiteY21" fmla="*/ 900867 h 2233966"/>
                    <a:gd name="connsiteX22" fmla="*/ 955358 w 1511285"/>
                    <a:gd name="connsiteY22" fmla="*/ 563982 h 2233966"/>
                    <a:gd name="connsiteX23" fmla="*/ 1306680 w 1511285"/>
                    <a:gd name="connsiteY23" fmla="*/ 434041 h 2233966"/>
                    <a:gd name="connsiteX24" fmla="*/ 1451060 w 1511285"/>
                    <a:gd name="connsiteY24" fmla="*/ 400353 h 2233966"/>
                    <a:gd name="connsiteX25" fmla="*/ 1345181 w 1511285"/>
                    <a:gd name="connsiteY25" fmla="*/ 318539 h 2233966"/>
                    <a:gd name="connsiteX26" fmla="*/ 897606 w 1511285"/>
                    <a:gd name="connsiteY26" fmla="*/ 395541 h 2233966"/>
                    <a:gd name="connsiteX27" fmla="*/ 589598 w 1511285"/>
                    <a:gd name="connsiteY27" fmla="*/ 645797 h 2233966"/>
                    <a:gd name="connsiteX28" fmla="*/ 604036 w 1511285"/>
                    <a:gd name="connsiteY28" fmla="*/ 592858 h 2233966"/>
                    <a:gd name="connsiteX29" fmla="*/ 777291 w 1511285"/>
                    <a:gd name="connsiteY29" fmla="*/ 313726 h 2233966"/>
                    <a:gd name="connsiteX30" fmla="*/ 1157489 w 1511285"/>
                    <a:gd name="connsiteY30" fmla="*/ 198222 h 2233966"/>
                    <a:gd name="connsiteX31" fmla="*/ 1306680 w 1511285"/>
                    <a:gd name="connsiteY31" fmla="*/ 164534 h 2233966"/>
                    <a:gd name="connsiteX0" fmla="*/ 1306680 w 1511285"/>
                    <a:gd name="connsiteY0" fmla="*/ 163705 h 2233137"/>
                    <a:gd name="connsiteX1" fmla="*/ 743602 w 1511285"/>
                    <a:gd name="connsiteY1" fmla="*/ 76 h 2233137"/>
                    <a:gd name="connsiteX2" fmla="*/ 243089 w 1511285"/>
                    <a:gd name="connsiteY2" fmla="*/ 187768 h 2233137"/>
                    <a:gd name="connsiteX3" fmla="*/ 2457 w 1511285"/>
                    <a:gd name="connsiteY3" fmla="*/ 693095 h 2233137"/>
                    <a:gd name="connsiteX4" fmla="*/ 146836 w 1511285"/>
                    <a:gd name="connsiteY4" fmla="*/ 1467928 h 2233137"/>
                    <a:gd name="connsiteX5" fmla="*/ 579973 w 1511285"/>
                    <a:gd name="connsiteY5" fmla="*/ 1963629 h 2233137"/>
                    <a:gd name="connsiteX6" fmla="*/ 801354 w 1511285"/>
                    <a:gd name="connsiteY6" fmla="*/ 2233137 h 2233137"/>
                    <a:gd name="connsiteX7" fmla="*/ 945734 w 1511285"/>
                    <a:gd name="connsiteY7" fmla="*/ 1925128 h 2233137"/>
                    <a:gd name="connsiteX8" fmla="*/ 907233 w 1511285"/>
                    <a:gd name="connsiteY8" fmla="*/ 1568993 h 2233137"/>
                    <a:gd name="connsiteX9" fmla="*/ 1181551 w 1511285"/>
                    <a:gd name="connsiteY9" fmla="*/ 1275424 h 2233137"/>
                    <a:gd name="connsiteX10" fmla="*/ 1422184 w 1511285"/>
                    <a:gd name="connsiteY10" fmla="*/ 1135856 h 2233137"/>
                    <a:gd name="connsiteX11" fmla="*/ 1118988 w 1511285"/>
                    <a:gd name="connsiteY11" fmla="*/ 1126231 h 2233137"/>
                    <a:gd name="connsiteX12" fmla="*/ 810980 w 1511285"/>
                    <a:gd name="connsiteY12" fmla="*/ 1333175 h 2233137"/>
                    <a:gd name="connsiteX13" fmla="*/ 1090112 w 1511285"/>
                    <a:gd name="connsiteY13" fmla="*/ 1015541 h 2233137"/>
                    <a:gd name="connsiteX14" fmla="*/ 1272993 w 1511285"/>
                    <a:gd name="connsiteY14" fmla="*/ 909663 h 2233137"/>
                    <a:gd name="connsiteX15" fmla="*/ 1503998 w 1511285"/>
                    <a:gd name="connsiteY15" fmla="*/ 837474 h 2233137"/>
                    <a:gd name="connsiteX16" fmla="*/ 1037172 w 1511285"/>
                    <a:gd name="connsiteY16" fmla="*/ 875975 h 2233137"/>
                    <a:gd name="connsiteX17" fmla="*/ 762853 w 1511285"/>
                    <a:gd name="connsiteY17" fmla="*/ 1106981 h 2233137"/>
                    <a:gd name="connsiteX18" fmla="*/ 1070861 w 1511285"/>
                    <a:gd name="connsiteY18" fmla="*/ 750846 h 2233137"/>
                    <a:gd name="connsiteX19" fmla="*/ 1451059 w 1511285"/>
                    <a:gd name="connsiteY19" fmla="*/ 601654 h 2233137"/>
                    <a:gd name="connsiteX20" fmla="*/ 1066049 w 1511285"/>
                    <a:gd name="connsiteY20" fmla="*/ 620905 h 2233137"/>
                    <a:gd name="connsiteX21" fmla="*/ 714727 w 1511285"/>
                    <a:gd name="connsiteY21" fmla="*/ 900038 h 2233137"/>
                    <a:gd name="connsiteX22" fmla="*/ 955358 w 1511285"/>
                    <a:gd name="connsiteY22" fmla="*/ 563153 h 2233137"/>
                    <a:gd name="connsiteX23" fmla="*/ 1306680 w 1511285"/>
                    <a:gd name="connsiteY23" fmla="*/ 433212 h 2233137"/>
                    <a:gd name="connsiteX24" fmla="*/ 1451060 w 1511285"/>
                    <a:gd name="connsiteY24" fmla="*/ 399524 h 2233137"/>
                    <a:gd name="connsiteX25" fmla="*/ 1345181 w 1511285"/>
                    <a:gd name="connsiteY25" fmla="*/ 317710 h 2233137"/>
                    <a:gd name="connsiteX26" fmla="*/ 897606 w 1511285"/>
                    <a:gd name="connsiteY26" fmla="*/ 394712 h 2233137"/>
                    <a:gd name="connsiteX27" fmla="*/ 589598 w 1511285"/>
                    <a:gd name="connsiteY27" fmla="*/ 644968 h 2233137"/>
                    <a:gd name="connsiteX28" fmla="*/ 604036 w 1511285"/>
                    <a:gd name="connsiteY28" fmla="*/ 592029 h 2233137"/>
                    <a:gd name="connsiteX29" fmla="*/ 777291 w 1511285"/>
                    <a:gd name="connsiteY29" fmla="*/ 312897 h 2233137"/>
                    <a:gd name="connsiteX30" fmla="*/ 1157489 w 1511285"/>
                    <a:gd name="connsiteY30" fmla="*/ 197393 h 2233137"/>
                    <a:gd name="connsiteX31" fmla="*/ 1306680 w 1511285"/>
                    <a:gd name="connsiteY31" fmla="*/ 163705 h 2233137"/>
                    <a:gd name="connsiteX0" fmla="*/ 1306680 w 1511285"/>
                    <a:gd name="connsiteY0" fmla="*/ 163747 h 2233179"/>
                    <a:gd name="connsiteX1" fmla="*/ 743602 w 1511285"/>
                    <a:gd name="connsiteY1" fmla="*/ 118 h 2233179"/>
                    <a:gd name="connsiteX2" fmla="*/ 243089 w 1511285"/>
                    <a:gd name="connsiteY2" fmla="*/ 187810 h 2233179"/>
                    <a:gd name="connsiteX3" fmla="*/ 2457 w 1511285"/>
                    <a:gd name="connsiteY3" fmla="*/ 693137 h 2233179"/>
                    <a:gd name="connsiteX4" fmla="*/ 146836 w 1511285"/>
                    <a:gd name="connsiteY4" fmla="*/ 1467970 h 2233179"/>
                    <a:gd name="connsiteX5" fmla="*/ 579973 w 1511285"/>
                    <a:gd name="connsiteY5" fmla="*/ 1963671 h 2233179"/>
                    <a:gd name="connsiteX6" fmla="*/ 801354 w 1511285"/>
                    <a:gd name="connsiteY6" fmla="*/ 2233179 h 2233179"/>
                    <a:gd name="connsiteX7" fmla="*/ 945734 w 1511285"/>
                    <a:gd name="connsiteY7" fmla="*/ 1925170 h 2233179"/>
                    <a:gd name="connsiteX8" fmla="*/ 907233 w 1511285"/>
                    <a:gd name="connsiteY8" fmla="*/ 1569035 h 2233179"/>
                    <a:gd name="connsiteX9" fmla="*/ 1181551 w 1511285"/>
                    <a:gd name="connsiteY9" fmla="*/ 1275466 h 2233179"/>
                    <a:gd name="connsiteX10" fmla="*/ 1422184 w 1511285"/>
                    <a:gd name="connsiteY10" fmla="*/ 1135898 h 2233179"/>
                    <a:gd name="connsiteX11" fmla="*/ 1118988 w 1511285"/>
                    <a:gd name="connsiteY11" fmla="*/ 1126273 h 2233179"/>
                    <a:gd name="connsiteX12" fmla="*/ 810980 w 1511285"/>
                    <a:gd name="connsiteY12" fmla="*/ 1333217 h 2233179"/>
                    <a:gd name="connsiteX13" fmla="*/ 1090112 w 1511285"/>
                    <a:gd name="connsiteY13" fmla="*/ 1015583 h 2233179"/>
                    <a:gd name="connsiteX14" fmla="*/ 1272993 w 1511285"/>
                    <a:gd name="connsiteY14" fmla="*/ 909705 h 2233179"/>
                    <a:gd name="connsiteX15" fmla="*/ 1503998 w 1511285"/>
                    <a:gd name="connsiteY15" fmla="*/ 837516 h 2233179"/>
                    <a:gd name="connsiteX16" fmla="*/ 1037172 w 1511285"/>
                    <a:gd name="connsiteY16" fmla="*/ 876017 h 2233179"/>
                    <a:gd name="connsiteX17" fmla="*/ 762853 w 1511285"/>
                    <a:gd name="connsiteY17" fmla="*/ 1107023 h 2233179"/>
                    <a:gd name="connsiteX18" fmla="*/ 1070861 w 1511285"/>
                    <a:gd name="connsiteY18" fmla="*/ 750888 h 2233179"/>
                    <a:gd name="connsiteX19" fmla="*/ 1451059 w 1511285"/>
                    <a:gd name="connsiteY19" fmla="*/ 601696 h 2233179"/>
                    <a:gd name="connsiteX20" fmla="*/ 1066049 w 1511285"/>
                    <a:gd name="connsiteY20" fmla="*/ 620947 h 2233179"/>
                    <a:gd name="connsiteX21" fmla="*/ 714727 w 1511285"/>
                    <a:gd name="connsiteY21" fmla="*/ 900080 h 2233179"/>
                    <a:gd name="connsiteX22" fmla="*/ 955358 w 1511285"/>
                    <a:gd name="connsiteY22" fmla="*/ 563195 h 2233179"/>
                    <a:gd name="connsiteX23" fmla="*/ 1306680 w 1511285"/>
                    <a:gd name="connsiteY23" fmla="*/ 433254 h 2233179"/>
                    <a:gd name="connsiteX24" fmla="*/ 1451060 w 1511285"/>
                    <a:gd name="connsiteY24" fmla="*/ 399566 h 2233179"/>
                    <a:gd name="connsiteX25" fmla="*/ 1345181 w 1511285"/>
                    <a:gd name="connsiteY25" fmla="*/ 317752 h 2233179"/>
                    <a:gd name="connsiteX26" fmla="*/ 897606 w 1511285"/>
                    <a:gd name="connsiteY26" fmla="*/ 394754 h 2233179"/>
                    <a:gd name="connsiteX27" fmla="*/ 589598 w 1511285"/>
                    <a:gd name="connsiteY27" fmla="*/ 645010 h 2233179"/>
                    <a:gd name="connsiteX28" fmla="*/ 604036 w 1511285"/>
                    <a:gd name="connsiteY28" fmla="*/ 592071 h 2233179"/>
                    <a:gd name="connsiteX29" fmla="*/ 777291 w 1511285"/>
                    <a:gd name="connsiteY29" fmla="*/ 312939 h 2233179"/>
                    <a:gd name="connsiteX30" fmla="*/ 1157489 w 1511285"/>
                    <a:gd name="connsiteY30" fmla="*/ 197435 h 2233179"/>
                    <a:gd name="connsiteX31" fmla="*/ 1306680 w 1511285"/>
                    <a:gd name="connsiteY31" fmla="*/ 163747 h 2233179"/>
                    <a:gd name="connsiteX0" fmla="*/ 1306680 w 1511285"/>
                    <a:gd name="connsiteY0" fmla="*/ 163747 h 2233179"/>
                    <a:gd name="connsiteX1" fmla="*/ 743602 w 1511285"/>
                    <a:gd name="connsiteY1" fmla="*/ 118 h 2233179"/>
                    <a:gd name="connsiteX2" fmla="*/ 243089 w 1511285"/>
                    <a:gd name="connsiteY2" fmla="*/ 187810 h 2233179"/>
                    <a:gd name="connsiteX3" fmla="*/ 2457 w 1511285"/>
                    <a:gd name="connsiteY3" fmla="*/ 693137 h 2233179"/>
                    <a:gd name="connsiteX4" fmla="*/ 146836 w 1511285"/>
                    <a:gd name="connsiteY4" fmla="*/ 1467970 h 2233179"/>
                    <a:gd name="connsiteX5" fmla="*/ 579973 w 1511285"/>
                    <a:gd name="connsiteY5" fmla="*/ 1963671 h 2233179"/>
                    <a:gd name="connsiteX6" fmla="*/ 801354 w 1511285"/>
                    <a:gd name="connsiteY6" fmla="*/ 2233179 h 2233179"/>
                    <a:gd name="connsiteX7" fmla="*/ 945734 w 1511285"/>
                    <a:gd name="connsiteY7" fmla="*/ 1925170 h 2233179"/>
                    <a:gd name="connsiteX8" fmla="*/ 907233 w 1511285"/>
                    <a:gd name="connsiteY8" fmla="*/ 1569035 h 2233179"/>
                    <a:gd name="connsiteX9" fmla="*/ 1181551 w 1511285"/>
                    <a:gd name="connsiteY9" fmla="*/ 1275466 h 2233179"/>
                    <a:gd name="connsiteX10" fmla="*/ 1422184 w 1511285"/>
                    <a:gd name="connsiteY10" fmla="*/ 1135898 h 2233179"/>
                    <a:gd name="connsiteX11" fmla="*/ 1118988 w 1511285"/>
                    <a:gd name="connsiteY11" fmla="*/ 1126273 h 2233179"/>
                    <a:gd name="connsiteX12" fmla="*/ 810980 w 1511285"/>
                    <a:gd name="connsiteY12" fmla="*/ 1333217 h 2233179"/>
                    <a:gd name="connsiteX13" fmla="*/ 1090112 w 1511285"/>
                    <a:gd name="connsiteY13" fmla="*/ 1015583 h 2233179"/>
                    <a:gd name="connsiteX14" fmla="*/ 1272993 w 1511285"/>
                    <a:gd name="connsiteY14" fmla="*/ 909705 h 2233179"/>
                    <a:gd name="connsiteX15" fmla="*/ 1503998 w 1511285"/>
                    <a:gd name="connsiteY15" fmla="*/ 837516 h 2233179"/>
                    <a:gd name="connsiteX16" fmla="*/ 1037172 w 1511285"/>
                    <a:gd name="connsiteY16" fmla="*/ 876017 h 2233179"/>
                    <a:gd name="connsiteX17" fmla="*/ 762853 w 1511285"/>
                    <a:gd name="connsiteY17" fmla="*/ 1107023 h 2233179"/>
                    <a:gd name="connsiteX18" fmla="*/ 1070861 w 1511285"/>
                    <a:gd name="connsiteY18" fmla="*/ 750888 h 2233179"/>
                    <a:gd name="connsiteX19" fmla="*/ 1451059 w 1511285"/>
                    <a:gd name="connsiteY19" fmla="*/ 601696 h 2233179"/>
                    <a:gd name="connsiteX20" fmla="*/ 1066049 w 1511285"/>
                    <a:gd name="connsiteY20" fmla="*/ 620947 h 2233179"/>
                    <a:gd name="connsiteX21" fmla="*/ 714727 w 1511285"/>
                    <a:gd name="connsiteY21" fmla="*/ 900080 h 2233179"/>
                    <a:gd name="connsiteX22" fmla="*/ 955358 w 1511285"/>
                    <a:gd name="connsiteY22" fmla="*/ 563195 h 2233179"/>
                    <a:gd name="connsiteX23" fmla="*/ 1306680 w 1511285"/>
                    <a:gd name="connsiteY23" fmla="*/ 433254 h 2233179"/>
                    <a:gd name="connsiteX24" fmla="*/ 1451060 w 1511285"/>
                    <a:gd name="connsiteY24" fmla="*/ 399566 h 2233179"/>
                    <a:gd name="connsiteX25" fmla="*/ 1345181 w 1511285"/>
                    <a:gd name="connsiteY25" fmla="*/ 317752 h 2233179"/>
                    <a:gd name="connsiteX26" fmla="*/ 897606 w 1511285"/>
                    <a:gd name="connsiteY26" fmla="*/ 394754 h 2233179"/>
                    <a:gd name="connsiteX27" fmla="*/ 589598 w 1511285"/>
                    <a:gd name="connsiteY27" fmla="*/ 645010 h 2233179"/>
                    <a:gd name="connsiteX28" fmla="*/ 604036 w 1511285"/>
                    <a:gd name="connsiteY28" fmla="*/ 592071 h 2233179"/>
                    <a:gd name="connsiteX29" fmla="*/ 777291 w 1511285"/>
                    <a:gd name="connsiteY29" fmla="*/ 312939 h 2233179"/>
                    <a:gd name="connsiteX30" fmla="*/ 1157489 w 1511285"/>
                    <a:gd name="connsiteY30" fmla="*/ 197435 h 2233179"/>
                    <a:gd name="connsiteX31" fmla="*/ 1306680 w 1511285"/>
                    <a:gd name="connsiteY31" fmla="*/ 163747 h 2233179"/>
                    <a:gd name="connsiteX0" fmla="*/ 1306680 w 1511285"/>
                    <a:gd name="connsiteY0" fmla="*/ 163720 h 2233152"/>
                    <a:gd name="connsiteX1" fmla="*/ 743602 w 1511285"/>
                    <a:gd name="connsiteY1" fmla="*/ 91 h 2233152"/>
                    <a:gd name="connsiteX2" fmla="*/ 243089 w 1511285"/>
                    <a:gd name="connsiteY2" fmla="*/ 187783 h 2233152"/>
                    <a:gd name="connsiteX3" fmla="*/ 2457 w 1511285"/>
                    <a:gd name="connsiteY3" fmla="*/ 693110 h 2233152"/>
                    <a:gd name="connsiteX4" fmla="*/ 146836 w 1511285"/>
                    <a:gd name="connsiteY4" fmla="*/ 1467943 h 2233152"/>
                    <a:gd name="connsiteX5" fmla="*/ 579973 w 1511285"/>
                    <a:gd name="connsiteY5" fmla="*/ 1963644 h 2233152"/>
                    <a:gd name="connsiteX6" fmla="*/ 801354 w 1511285"/>
                    <a:gd name="connsiteY6" fmla="*/ 2233152 h 2233152"/>
                    <a:gd name="connsiteX7" fmla="*/ 945734 w 1511285"/>
                    <a:gd name="connsiteY7" fmla="*/ 1925143 h 2233152"/>
                    <a:gd name="connsiteX8" fmla="*/ 907233 w 1511285"/>
                    <a:gd name="connsiteY8" fmla="*/ 1569008 h 2233152"/>
                    <a:gd name="connsiteX9" fmla="*/ 1181551 w 1511285"/>
                    <a:gd name="connsiteY9" fmla="*/ 1275439 h 2233152"/>
                    <a:gd name="connsiteX10" fmla="*/ 1422184 w 1511285"/>
                    <a:gd name="connsiteY10" fmla="*/ 1135871 h 2233152"/>
                    <a:gd name="connsiteX11" fmla="*/ 1118988 w 1511285"/>
                    <a:gd name="connsiteY11" fmla="*/ 1126246 h 2233152"/>
                    <a:gd name="connsiteX12" fmla="*/ 810980 w 1511285"/>
                    <a:gd name="connsiteY12" fmla="*/ 1333190 h 2233152"/>
                    <a:gd name="connsiteX13" fmla="*/ 1090112 w 1511285"/>
                    <a:gd name="connsiteY13" fmla="*/ 1015556 h 2233152"/>
                    <a:gd name="connsiteX14" fmla="*/ 1272993 w 1511285"/>
                    <a:gd name="connsiteY14" fmla="*/ 909678 h 2233152"/>
                    <a:gd name="connsiteX15" fmla="*/ 1503998 w 1511285"/>
                    <a:gd name="connsiteY15" fmla="*/ 837489 h 2233152"/>
                    <a:gd name="connsiteX16" fmla="*/ 1037172 w 1511285"/>
                    <a:gd name="connsiteY16" fmla="*/ 875990 h 2233152"/>
                    <a:gd name="connsiteX17" fmla="*/ 762853 w 1511285"/>
                    <a:gd name="connsiteY17" fmla="*/ 1106996 h 2233152"/>
                    <a:gd name="connsiteX18" fmla="*/ 1070861 w 1511285"/>
                    <a:gd name="connsiteY18" fmla="*/ 750861 h 2233152"/>
                    <a:gd name="connsiteX19" fmla="*/ 1451059 w 1511285"/>
                    <a:gd name="connsiteY19" fmla="*/ 601669 h 2233152"/>
                    <a:gd name="connsiteX20" fmla="*/ 1066049 w 1511285"/>
                    <a:gd name="connsiteY20" fmla="*/ 620920 h 2233152"/>
                    <a:gd name="connsiteX21" fmla="*/ 714727 w 1511285"/>
                    <a:gd name="connsiteY21" fmla="*/ 900053 h 2233152"/>
                    <a:gd name="connsiteX22" fmla="*/ 955358 w 1511285"/>
                    <a:gd name="connsiteY22" fmla="*/ 563168 h 2233152"/>
                    <a:gd name="connsiteX23" fmla="*/ 1306680 w 1511285"/>
                    <a:gd name="connsiteY23" fmla="*/ 433227 h 2233152"/>
                    <a:gd name="connsiteX24" fmla="*/ 1451060 w 1511285"/>
                    <a:gd name="connsiteY24" fmla="*/ 399539 h 2233152"/>
                    <a:gd name="connsiteX25" fmla="*/ 1345181 w 1511285"/>
                    <a:gd name="connsiteY25" fmla="*/ 317725 h 2233152"/>
                    <a:gd name="connsiteX26" fmla="*/ 897606 w 1511285"/>
                    <a:gd name="connsiteY26" fmla="*/ 394727 h 2233152"/>
                    <a:gd name="connsiteX27" fmla="*/ 589598 w 1511285"/>
                    <a:gd name="connsiteY27" fmla="*/ 644983 h 2233152"/>
                    <a:gd name="connsiteX28" fmla="*/ 604036 w 1511285"/>
                    <a:gd name="connsiteY28" fmla="*/ 592044 h 2233152"/>
                    <a:gd name="connsiteX29" fmla="*/ 777291 w 1511285"/>
                    <a:gd name="connsiteY29" fmla="*/ 312912 h 2233152"/>
                    <a:gd name="connsiteX30" fmla="*/ 1056424 w 1511285"/>
                    <a:gd name="connsiteY30" fmla="*/ 221471 h 2233152"/>
                    <a:gd name="connsiteX31" fmla="*/ 1306680 w 1511285"/>
                    <a:gd name="connsiteY31" fmla="*/ 163720 h 2233152"/>
                    <a:gd name="connsiteX0" fmla="*/ 1306680 w 1511285"/>
                    <a:gd name="connsiteY0" fmla="*/ 163761 h 2233193"/>
                    <a:gd name="connsiteX1" fmla="*/ 743602 w 1511285"/>
                    <a:gd name="connsiteY1" fmla="*/ 132 h 2233193"/>
                    <a:gd name="connsiteX2" fmla="*/ 243089 w 1511285"/>
                    <a:gd name="connsiteY2" fmla="*/ 187824 h 2233193"/>
                    <a:gd name="connsiteX3" fmla="*/ 2457 w 1511285"/>
                    <a:gd name="connsiteY3" fmla="*/ 693151 h 2233193"/>
                    <a:gd name="connsiteX4" fmla="*/ 146836 w 1511285"/>
                    <a:gd name="connsiteY4" fmla="*/ 1467984 h 2233193"/>
                    <a:gd name="connsiteX5" fmla="*/ 579973 w 1511285"/>
                    <a:gd name="connsiteY5" fmla="*/ 1963685 h 2233193"/>
                    <a:gd name="connsiteX6" fmla="*/ 801354 w 1511285"/>
                    <a:gd name="connsiteY6" fmla="*/ 2233193 h 2233193"/>
                    <a:gd name="connsiteX7" fmla="*/ 945734 w 1511285"/>
                    <a:gd name="connsiteY7" fmla="*/ 1925184 h 2233193"/>
                    <a:gd name="connsiteX8" fmla="*/ 907233 w 1511285"/>
                    <a:gd name="connsiteY8" fmla="*/ 1569049 h 2233193"/>
                    <a:gd name="connsiteX9" fmla="*/ 1181551 w 1511285"/>
                    <a:gd name="connsiteY9" fmla="*/ 1275480 h 2233193"/>
                    <a:gd name="connsiteX10" fmla="*/ 1422184 w 1511285"/>
                    <a:gd name="connsiteY10" fmla="*/ 1135912 h 2233193"/>
                    <a:gd name="connsiteX11" fmla="*/ 1118988 w 1511285"/>
                    <a:gd name="connsiteY11" fmla="*/ 1126287 h 2233193"/>
                    <a:gd name="connsiteX12" fmla="*/ 810980 w 1511285"/>
                    <a:gd name="connsiteY12" fmla="*/ 1333231 h 2233193"/>
                    <a:gd name="connsiteX13" fmla="*/ 1090112 w 1511285"/>
                    <a:gd name="connsiteY13" fmla="*/ 1015597 h 2233193"/>
                    <a:gd name="connsiteX14" fmla="*/ 1272993 w 1511285"/>
                    <a:gd name="connsiteY14" fmla="*/ 909719 h 2233193"/>
                    <a:gd name="connsiteX15" fmla="*/ 1503998 w 1511285"/>
                    <a:gd name="connsiteY15" fmla="*/ 837530 h 2233193"/>
                    <a:gd name="connsiteX16" fmla="*/ 1037172 w 1511285"/>
                    <a:gd name="connsiteY16" fmla="*/ 876031 h 2233193"/>
                    <a:gd name="connsiteX17" fmla="*/ 762853 w 1511285"/>
                    <a:gd name="connsiteY17" fmla="*/ 1107037 h 2233193"/>
                    <a:gd name="connsiteX18" fmla="*/ 1070861 w 1511285"/>
                    <a:gd name="connsiteY18" fmla="*/ 750902 h 2233193"/>
                    <a:gd name="connsiteX19" fmla="*/ 1451059 w 1511285"/>
                    <a:gd name="connsiteY19" fmla="*/ 601710 h 2233193"/>
                    <a:gd name="connsiteX20" fmla="*/ 1066049 w 1511285"/>
                    <a:gd name="connsiteY20" fmla="*/ 620961 h 2233193"/>
                    <a:gd name="connsiteX21" fmla="*/ 714727 w 1511285"/>
                    <a:gd name="connsiteY21" fmla="*/ 900094 h 2233193"/>
                    <a:gd name="connsiteX22" fmla="*/ 955358 w 1511285"/>
                    <a:gd name="connsiteY22" fmla="*/ 563209 h 2233193"/>
                    <a:gd name="connsiteX23" fmla="*/ 1306680 w 1511285"/>
                    <a:gd name="connsiteY23" fmla="*/ 433268 h 2233193"/>
                    <a:gd name="connsiteX24" fmla="*/ 1451060 w 1511285"/>
                    <a:gd name="connsiteY24" fmla="*/ 399580 h 2233193"/>
                    <a:gd name="connsiteX25" fmla="*/ 1345181 w 1511285"/>
                    <a:gd name="connsiteY25" fmla="*/ 317766 h 2233193"/>
                    <a:gd name="connsiteX26" fmla="*/ 897606 w 1511285"/>
                    <a:gd name="connsiteY26" fmla="*/ 394768 h 2233193"/>
                    <a:gd name="connsiteX27" fmla="*/ 589598 w 1511285"/>
                    <a:gd name="connsiteY27" fmla="*/ 645024 h 2233193"/>
                    <a:gd name="connsiteX28" fmla="*/ 604036 w 1511285"/>
                    <a:gd name="connsiteY28" fmla="*/ 592085 h 2233193"/>
                    <a:gd name="connsiteX29" fmla="*/ 777291 w 1511285"/>
                    <a:gd name="connsiteY29" fmla="*/ 312953 h 2233193"/>
                    <a:gd name="connsiteX30" fmla="*/ 1056424 w 1511285"/>
                    <a:gd name="connsiteY30" fmla="*/ 221512 h 2233193"/>
                    <a:gd name="connsiteX31" fmla="*/ 1306680 w 1511285"/>
                    <a:gd name="connsiteY31" fmla="*/ 163761 h 2233193"/>
                    <a:gd name="connsiteX0" fmla="*/ 1306680 w 1511285"/>
                    <a:gd name="connsiteY0" fmla="*/ 115632 h 2185064"/>
                    <a:gd name="connsiteX1" fmla="*/ 748415 w 1511285"/>
                    <a:gd name="connsiteY1" fmla="*/ 129 h 2185064"/>
                    <a:gd name="connsiteX2" fmla="*/ 243089 w 1511285"/>
                    <a:gd name="connsiteY2" fmla="*/ 139695 h 2185064"/>
                    <a:gd name="connsiteX3" fmla="*/ 2457 w 1511285"/>
                    <a:gd name="connsiteY3" fmla="*/ 645022 h 2185064"/>
                    <a:gd name="connsiteX4" fmla="*/ 146836 w 1511285"/>
                    <a:gd name="connsiteY4" fmla="*/ 1419855 h 2185064"/>
                    <a:gd name="connsiteX5" fmla="*/ 579973 w 1511285"/>
                    <a:gd name="connsiteY5" fmla="*/ 1915556 h 2185064"/>
                    <a:gd name="connsiteX6" fmla="*/ 801354 w 1511285"/>
                    <a:gd name="connsiteY6" fmla="*/ 2185064 h 2185064"/>
                    <a:gd name="connsiteX7" fmla="*/ 945734 w 1511285"/>
                    <a:gd name="connsiteY7" fmla="*/ 1877055 h 2185064"/>
                    <a:gd name="connsiteX8" fmla="*/ 907233 w 1511285"/>
                    <a:gd name="connsiteY8" fmla="*/ 1520920 h 2185064"/>
                    <a:gd name="connsiteX9" fmla="*/ 1181551 w 1511285"/>
                    <a:gd name="connsiteY9" fmla="*/ 1227351 h 2185064"/>
                    <a:gd name="connsiteX10" fmla="*/ 1422184 w 1511285"/>
                    <a:gd name="connsiteY10" fmla="*/ 1087783 h 2185064"/>
                    <a:gd name="connsiteX11" fmla="*/ 1118988 w 1511285"/>
                    <a:gd name="connsiteY11" fmla="*/ 1078158 h 2185064"/>
                    <a:gd name="connsiteX12" fmla="*/ 810980 w 1511285"/>
                    <a:gd name="connsiteY12" fmla="*/ 1285102 h 2185064"/>
                    <a:gd name="connsiteX13" fmla="*/ 1090112 w 1511285"/>
                    <a:gd name="connsiteY13" fmla="*/ 967468 h 2185064"/>
                    <a:gd name="connsiteX14" fmla="*/ 1272993 w 1511285"/>
                    <a:gd name="connsiteY14" fmla="*/ 861590 h 2185064"/>
                    <a:gd name="connsiteX15" fmla="*/ 1503998 w 1511285"/>
                    <a:gd name="connsiteY15" fmla="*/ 789401 h 2185064"/>
                    <a:gd name="connsiteX16" fmla="*/ 1037172 w 1511285"/>
                    <a:gd name="connsiteY16" fmla="*/ 827902 h 2185064"/>
                    <a:gd name="connsiteX17" fmla="*/ 762853 w 1511285"/>
                    <a:gd name="connsiteY17" fmla="*/ 1058908 h 2185064"/>
                    <a:gd name="connsiteX18" fmla="*/ 1070861 w 1511285"/>
                    <a:gd name="connsiteY18" fmla="*/ 702773 h 2185064"/>
                    <a:gd name="connsiteX19" fmla="*/ 1451059 w 1511285"/>
                    <a:gd name="connsiteY19" fmla="*/ 553581 h 2185064"/>
                    <a:gd name="connsiteX20" fmla="*/ 1066049 w 1511285"/>
                    <a:gd name="connsiteY20" fmla="*/ 572832 h 2185064"/>
                    <a:gd name="connsiteX21" fmla="*/ 714727 w 1511285"/>
                    <a:gd name="connsiteY21" fmla="*/ 851965 h 2185064"/>
                    <a:gd name="connsiteX22" fmla="*/ 955358 w 1511285"/>
                    <a:gd name="connsiteY22" fmla="*/ 515080 h 2185064"/>
                    <a:gd name="connsiteX23" fmla="*/ 1306680 w 1511285"/>
                    <a:gd name="connsiteY23" fmla="*/ 385139 h 2185064"/>
                    <a:gd name="connsiteX24" fmla="*/ 1451060 w 1511285"/>
                    <a:gd name="connsiteY24" fmla="*/ 351451 h 2185064"/>
                    <a:gd name="connsiteX25" fmla="*/ 1345181 w 1511285"/>
                    <a:gd name="connsiteY25" fmla="*/ 269637 h 2185064"/>
                    <a:gd name="connsiteX26" fmla="*/ 897606 w 1511285"/>
                    <a:gd name="connsiteY26" fmla="*/ 346639 h 2185064"/>
                    <a:gd name="connsiteX27" fmla="*/ 589598 w 1511285"/>
                    <a:gd name="connsiteY27" fmla="*/ 596895 h 2185064"/>
                    <a:gd name="connsiteX28" fmla="*/ 604036 w 1511285"/>
                    <a:gd name="connsiteY28" fmla="*/ 543956 h 2185064"/>
                    <a:gd name="connsiteX29" fmla="*/ 777291 w 1511285"/>
                    <a:gd name="connsiteY29" fmla="*/ 264824 h 2185064"/>
                    <a:gd name="connsiteX30" fmla="*/ 1056424 w 1511285"/>
                    <a:gd name="connsiteY30" fmla="*/ 173383 h 2185064"/>
                    <a:gd name="connsiteX31" fmla="*/ 1306680 w 1511285"/>
                    <a:gd name="connsiteY31" fmla="*/ 115632 h 2185064"/>
                    <a:gd name="connsiteX0" fmla="*/ 1306680 w 1505881"/>
                    <a:gd name="connsiteY0" fmla="*/ 115632 h 2185064"/>
                    <a:gd name="connsiteX1" fmla="*/ 748415 w 1505881"/>
                    <a:gd name="connsiteY1" fmla="*/ 129 h 2185064"/>
                    <a:gd name="connsiteX2" fmla="*/ 243089 w 1505881"/>
                    <a:gd name="connsiteY2" fmla="*/ 139695 h 2185064"/>
                    <a:gd name="connsiteX3" fmla="*/ 2457 w 1505881"/>
                    <a:gd name="connsiteY3" fmla="*/ 645022 h 2185064"/>
                    <a:gd name="connsiteX4" fmla="*/ 146836 w 1505881"/>
                    <a:gd name="connsiteY4" fmla="*/ 1419855 h 2185064"/>
                    <a:gd name="connsiteX5" fmla="*/ 579973 w 1505881"/>
                    <a:gd name="connsiteY5" fmla="*/ 1915556 h 2185064"/>
                    <a:gd name="connsiteX6" fmla="*/ 801354 w 1505881"/>
                    <a:gd name="connsiteY6" fmla="*/ 2185064 h 2185064"/>
                    <a:gd name="connsiteX7" fmla="*/ 945734 w 1505881"/>
                    <a:gd name="connsiteY7" fmla="*/ 1877055 h 2185064"/>
                    <a:gd name="connsiteX8" fmla="*/ 907233 w 1505881"/>
                    <a:gd name="connsiteY8" fmla="*/ 1520920 h 2185064"/>
                    <a:gd name="connsiteX9" fmla="*/ 1181551 w 1505881"/>
                    <a:gd name="connsiteY9" fmla="*/ 1227351 h 2185064"/>
                    <a:gd name="connsiteX10" fmla="*/ 1422184 w 1505881"/>
                    <a:gd name="connsiteY10" fmla="*/ 1087783 h 2185064"/>
                    <a:gd name="connsiteX11" fmla="*/ 1118988 w 1505881"/>
                    <a:gd name="connsiteY11" fmla="*/ 1078158 h 2185064"/>
                    <a:gd name="connsiteX12" fmla="*/ 810980 w 1505881"/>
                    <a:gd name="connsiteY12" fmla="*/ 1285102 h 2185064"/>
                    <a:gd name="connsiteX13" fmla="*/ 1090112 w 1505881"/>
                    <a:gd name="connsiteY13" fmla="*/ 967468 h 2185064"/>
                    <a:gd name="connsiteX14" fmla="*/ 1272993 w 1505881"/>
                    <a:gd name="connsiteY14" fmla="*/ 861590 h 2185064"/>
                    <a:gd name="connsiteX15" fmla="*/ 1503998 w 1505881"/>
                    <a:gd name="connsiteY15" fmla="*/ 789401 h 2185064"/>
                    <a:gd name="connsiteX16" fmla="*/ 1138237 w 1505881"/>
                    <a:gd name="connsiteY16" fmla="*/ 774963 h 2185064"/>
                    <a:gd name="connsiteX17" fmla="*/ 762853 w 1505881"/>
                    <a:gd name="connsiteY17" fmla="*/ 1058908 h 2185064"/>
                    <a:gd name="connsiteX18" fmla="*/ 1070861 w 1505881"/>
                    <a:gd name="connsiteY18" fmla="*/ 702773 h 2185064"/>
                    <a:gd name="connsiteX19" fmla="*/ 1451059 w 1505881"/>
                    <a:gd name="connsiteY19" fmla="*/ 553581 h 2185064"/>
                    <a:gd name="connsiteX20" fmla="*/ 1066049 w 1505881"/>
                    <a:gd name="connsiteY20" fmla="*/ 572832 h 2185064"/>
                    <a:gd name="connsiteX21" fmla="*/ 714727 w 1505881"/>
                    <a:gd name="connsiteY21" fmla="*/ 851965 h 2185064"/>
                    <a:gd name="connsiteX22" fmla="*/ 955358 w 1505881"/>
                    <a:gd name="connsiteY22" fmla="*/ 515080 h 2185064"/>
                    <a:gd name="connsiteX23" fmla="*/ 1306680 w 1505881"/>
                    <a:gd name="connsiteY23" fmla="*/ 385139 h 2185064"/>
                    <a:gd name="connsiteX24" fmla="*/ 1451060 w 1505881"/>
                    <a:gd name="connsiteY24" fmla="*/ 351451 h 2185064"/>
                    <a:gd name="connsiteX25" fmla="*/ 1345181 w 1505881"/>
                    <a:gd name="connsiteY25" fmla="*/ 269637 h 2185064"/>
                    <a:gd name="connsiteX26" fmla="*/ 897606 w 1505881"/>
                    <a:gd name="connsiteY26" fmla="*/ 346639 h 2185064"/>
                    <a:gd name="connsiteX27" fmla="*/ 589598 w 1505881"/>
                    <a:gd name="connsiteY27" fmla="*/ 596895 h 2185064"/>
                    <a:gd name="connsiteX28" fmla="*/ 604036 w 1505881"/>
                    <a:gd name="connsiteY28" fmla="*/ 543956 h 2185064"/>
                    <a:gd name="connsiteX29" fmla="*/ 777291 w 1505881"/>
                    <a:gd name="connsiteY29" fmla="*/ 264824 h 2185064"/>
                    <a:gd name="connsiteX30" fmla="*/ 1056424 w 1505881"/>
                    <a:gd name="connsiteY30" fmla="*/ 173383 h 2185064"/>
                    <a:gd name="connsiteX31" fmla="*/ 1306680 w 1505881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66049 w 1506429"/>
                    <a:gd name="connsiteY20" fmla="*/ 572832 h 2185064"/>
                    <a:gd name="connsiteX21" fmla="*/ 714727 w 1506429"/>
                    <a:gd name="connsiteY21" fmla="*/ 851965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45181 w 1506429"/>
                    <a:gd name="connsiteY25" fmla="*/ 269637 h 2185064"/>
                    <a:gd name="connsiteX26" fmla="*/ 897606 w 1506429"/>
                    <a:gd name="connsiteY26" fmla="*/ 346639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27548 w 1506429"/>
                    <a:gd name="connsiteY20" fmla="*/ 568020 h 2185064"/>
                    <a:gd name="connsiteX21" fmla="*/ 714727 w 1506429"/>
                    <a:gd name="connsiteY21" fmla="*/ 851965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45181 w 1506429"/>
                    <a:gd name="connsiteY25" fmla="*/ 269637 h 2185064"/>
                    <a:gd name="connsiteX26" fmla="*/ 897606 w 1506429"/>
                    <a:gd name="connsiteY26" fmla="*/ 346639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27548 w 1506429"/>
                    <a:gd name="connsiteY20" fmla="*/ 568020 h 2185064"/>
                    <a:gd name="connsiteX21" fmla="*/ 714727 w 1506429"/>
                    <a:gd name="connsiteY21" fmla="*/ 851965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45181 w 1506429"/>
                    <a:gd name="connsiteY25" fmla="*/ 269637 h 2185064"/>
                    <a:gd name="connsiteX26" fmla="*/ 897606 w 1506429"/>
                    <a:gd name="connsiteY26" fmla="*/ 346639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27548 w 1506429"/>
                    <a:gd name="connsiteY20" fmla="*/ 568020 h 2185064"/>
                    <a:gd name="connsiteX21" fmla="*/ 623287 w 1506429"/>
                    <a:gd name="connsiteY21" fmla="*/ 861590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45181 w 1506429"/>
                    <a:gd name="connsiteY25" fmla="*/ 269637 h 2185064"/>
                    <a:gd name="connsiteX26" fmla="*/ 897606 w 1506429"/>
                    <a:gd name="connsiteY26" fmla="*/ 346639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27548 w 1506429"/>
                    <a:gd name="connsiteY20" fmla="*/ 568020 h 2185064"/>
                    <a:gd name="connsiteX21" fmla="*/ 623287 w 1506429"/>
                    <a:gd name="connsiteY21" fmla="*/ 861590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45181 w 1506429"/>
                    <a:gd name="connsiteY25" fmla="*/ 269637 h 2185064"/>
                    <a:gd name="connsiteX26" fmla="*/ 916857 w 1506429"/>
                    <a:gd name="connsiteY26" fmla="*/ 308138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6429"/>
                    <a:gd name="connsiteY0" fmla="*/ 115632 h 2185064"/>
                    <a:gd name="connsiteX1" fmla="*/ 748415 w 1506429"/>
                    <a:gd name="connsiteY1" fmla="*/ 129 h 2185064"/>
                    <a:gd name="connsiteX2" fmla="*/ 243089 w 1506429"/>
                    <a:gd name="connsiteY2" fmla="*/ 139695 h 2185064"/>
                    <a:gd name="connsiteX3" fmla="*/ 2457 w 1506429"/>
                    <a:gd name="connsiteY3" fmla="*/ 645022 h 2185064"/>
                    <a:gd name="connsiteX4" fmla="*/ 146836 w 1506429"/>
                    <a:gd name="connsiteY4" fmla="*/ 1419855 h 2185064"/>
                    <a:gd name="connsiteX5" fmla="*/ 579973 w 1506429"/>
                    <a:gd name="connsiteY5" fmla="*/ 1915556 h 2185064"/>
                    <a:gd name="connsiteX6" fmla="*/ 801354 w 1506429"/>
                    <a:gd name="connsiteY6" fmla="*/ 2185064 h 2185064"/>
                    <a:gd name="connsiteX7" fmla="*/ 945734 w 1506429"/>
                    <a:gd name="connsiteY7" fmla="*/ 1877055 h 2185064"/>
                    <a:gd name="connsiteX8" fmla="*/ 907233 w 1506429"/>
                    <a:gd name="connsiteY8" fmla="*/ 1520920 h 2185064"/>
                    <a:gd name="connsiteX9" fmla="*/ 1181551 w 1506429"/>
                    <a:gd name="connsiteY9" fmla="*/ 1227351 h 2185064"/>
                    <a:gd name="connsiteX10" fmla="*/ 1422184 w 1506429"/>
                    <a:gd name="connsiteY10" fmla="*/ 1087783 h 2185064"/>
                    <a:gd name="connsiteX11" fmla="*/ 1118988 w 1506429"/>
                    <a:gd name="connsiteY11" fmla="*/ 1078158 h 2185064"/>
                    <a:gd name="connsiteX12" fmla="*/ 810980 w 1506429"/>
                    <a:gd name="connsiteY12" fmla="*/ 1285102 h 2185064"/>
                    <a:gd name="connsiteX13" fmla="*/ 1090112 w 1506429"/>
                    <a:gd name="connsiteY13" fmla="*/ 967468 h 2185064"/>
                    <a:gd name="connsiteX14" fmla="*/ 1287431 w 1506429"/>
                    <a:gd name="connsiteY14" fmla="*/ 890466 h 2185064"/>
                    <a:gd name="connsiteX15" fmla="*/ 1503998 w 1506429"/>
                    <a:gd name="connsiteY15" fmla="*/ 789401 h 2185064"/>
                    <a:gd name="connsiteX16" fmla="*/ 1138237 w 1506429"/>
                    <a:gd name="connsiteY16" fmla="*/ 774963 h 2185064"/>
                    <a:gd name="connsiteX17" fmla="*/ 762853 w 1506429"/>
                    <a:gd name="connsiteY17" fmla="*/ 1058908 h 2185064"/>
                    <a:gd name="connsiteX18" fmla="*/ 1070861 w 1506429"/>
                    <a:gd name="connsiteY18" fmla="*/ 702773 h 2185064"/>
                    <a:gd name="connsiteX19" fmla="*/ 1451059 w 1506429"/>
                    <a:gd name="connsiteY19" fmla="*/ 553581 h 2185064"/>
                    <a:gd name="connsiteX20" fmla="*/ 1027548 w 1506429"/>
                    <a:gd name="connsiteY20" fmla="*/ 568020 h 2185064"/>
                    <a:gd name="connsiteX21" fmla="*/ 623287 w 1506429"/>
                    <a:gd name="connsiteY21" fmla="*/ 861590 h 2185064"/>
                    <a:gd name="connsiteX22" fmla="*/ 955358 w 1506429"/>
                    <a:gd name="connsiteY22" fmla="*/ 515080 h 2185064"/>
                    <a:gd name="connsiteX23" fmla="*/ 1306680 w 1506429"/>
                    <a:gd name="connsiteY23" fmla="*/ 385139 h 2185064"/>
                    <a:gd name="connsiteX24" fmla="*/ 1451060 w 1506429"/>
                    <a:gd name="connsiteY24" fmla="*/ 351451 h 2185064"/>
                    <a:gd name="connsiteX25" fmla="*/ 1301867 w 1506429"/>
                    <a:gd name="connsiteY25" fmla="*/ 288888 h 2185064"/>
                    <a:gd name="connsiteX26" fmla="*/ 916857 w 1506429"/>
                    <a:gd name="connsiteY26" fmla="*/ 308138 h 2185064"/>
                    <a:gd name="connsiteX27" fmla="*/ 589598 w 1506429"/>
                    <a:gd name="connsiteY27" fmla="*/ 596895 h 2185064"/>
                    <a:gd name="connsiteX28" fmla="*/ 604036 w 1506429"/>
                    <a:gd name="connsiteY28" fmla="*/ 543956 h 2185064"/>
                    <a:gd name="connsiteX29" fmla="*/ 777291 w 1506429"/>
                    <a:gd name="connsiteY29" fmla="*/ 264824 h 2185064"/>
                    <a:gd name="connsiteX30" fmla="*/ 1056424 w 1506429"/>
                    <a:gd name="connsiteY30" fmla="*/ 173383 h 2185064"/>
                    <a:gd name="connsiteX31" fmla="*/ 1306680 w 1506429"/>
                    <a:gd name="connsiteY31" fmla="*/ 115632 h 2185064"/>
                    <a:gd name="connsiteX0" fmla="*/ 1306680 w 1504186"/>
                    <a:gd name="connsiteY0" fmla="*/ 115632 h 2185064"/>
                    <a:gd name="connsiteX1" fmla="*/ 748415 w 1504186"/>
                    <a:gd name="connsiteY1" fmla="*/ 129 h 2185064"/>
                    <a:gd name="connsiteX2" fmla="*/ 243089 w 1504186"/>
                    <a:gd name="connsiteY2" fmla="*/ 139695 h 2185064"/>
                    <a:gd name="connsiteX3" fmla="*/ 2457 w 1504186"/>
                    <a:gd name="connsiteY3" fmla="*/ 645022 h 2185064"/>
                    <a:gd name="connsiteX4" fmla="*/ 146836 w 1504186"/>
                    <a:gd name="connsiteY4" fmla="*/ 1419855 h 2185064"/>
                    <a:gd name="connsiteX5" fmla="*/ 579973 w 1504186"/>
                    <a:gd name="connsiteY5" fmla="*/ 1915556 h 2185064"/>
                    <a:gd name="connsiteX6" fmla="*/ 801354 w 1504186"/>
                    <a:gd name="connsiteY6" fmla="*/ 2185064 h 2185064"/>
                    <a:gd name="connsiteX7" fmla="*/ 945734 w 1504186"/>
                    <a:gd name="connsiteY7" fmla="*/ 1877055 h 2185064"/>
                    <a:gd name="connsiteX8" fmla="*/ 907233 w 1504186"/>
                    <a:gd name="connsiteY8" fmla="*/ 1520920 h 2185064"/>
                    <a:gd name="connsiteX9" fmla="*/ 1181551 w 1504186"/>
                    <a:gd name="connsiteY9" fmla="*/ 1227351 h 2185064"/>
                    <a:gd name="connsiteX10" fmla="*/ 1422184 w 1504186"/>
                    <a:gd name="connsiteY10" fmla="*/ 1087783 h 2185064"/>
                    <a:gd name="connsiteX11" fmla="*/ 1118988 w 1504186"/>
                    <a:gd name="connsiteY11" fmla="*/ 1078158 h 2185064"/>
                    <a:gd name="connsiteX12" fmla="*/ 810980 w 1504186"/>
                    <a:gd name="connsiteY12" fmla="*/ 1285102 h 2185064"/>
                    <a:gd name="connsiteX13" fmla="*/ 1090112 w 1504186"/>
                    <a:gd name="connsiteY13" fmla="*/ 967468 h 2185064"/>
                    <a:gd name="connsiteX14" fmla="*/ 1503998 w 1504186"/>
                    <a:gd name="connsiteY14" fmla="*/ 789401 h 2185064"/>
                    <a:gd name="connsiteX15" fmla="*/ 1138237 w 1504186"/>
                    <a:gd name="connsiteY15" fmla="*/ 774963 h 2185064"/>
                    <a:gd name="connsiteX16" fmla="*/ 762853 w 1504186"/>
                    <a:gd name="connsiteY16" fmla="*/ 1058908 h 2185064"/>
                    <a:gd name="connsiteX17" fmla="*/ 1070861 w 1504186"/>
                    <a:gd name="connsiteY17" fmla="*/ 702773 h 2185064"/>
                    <a:gd name="connsiteX18" fmla="*/ 1451059 w 1504186"/>
                    <a:gd name="connsiteY18" fmla="*/ 553581 h 2185064"/>
                    <a:gd name="connsiteX19" fmla="*/ 1027548 w 1504186"/>
                    <a:gd name="connsiteY19" fmla="*/ 568020 h 2185064"/>
                    <a:gd name="connsiteX20" fmla="*/ 623287 w 1504186"/>
                    <a:gd name="connsiteY20" fmla="*/ 861590 h 2185064"/>
                    <a:gd name="connsiteX21" fmla="*/ 955358 w 1504186"/>
                    <a:gd name="connsiteY21" fmla="*/ 515080 h 2185064"/>
                    <a:gd name="connsiteX22" fmla="*/ 1306680 w 1504186"/>
                    <a:gd name="connsiteY22" fmla="*/ 385139 h 2185064"/>
                    <a:gd name="connsiteX23" fmla="*/ 1451060 w 1504186"/>
                    <a:gd name="connsiteY23" fmla="*/ 351451 h 2185064"/>
                    <a:gd name="connsiteX24" fmla="*/ 1301867 w 1504186"/>
                    <a:gd name="connsiteY24" fmla="*/ 288888 h 2185064"/>
                    <a:gd name="connsiteX25" fmla="*/ 916857 w 1504186"/>
                    <a:gd name="connsiteY25" fmla="*/ 308138 h 2185064"/>
                    <a:gd name="connsiteX26" fmla="*/ 589598 w 1504186"/>
                    <a:gd name="connsiteY26" fmla="*/ 596895 h 2185064"/>
                    <a:gd name="connsiteX27" fmla="*/ 604036 w 1504186"/>
                    <a:gd name="connsiteY27" fmla="*/ 543956 h 2185064"/>
                    <a:gd name="connsiteX28" fmla="*/ 777291 w 1504186"/>
                    <a:gd name="connsiteY28" fmla="*/ 264824 h 2185064"/>
                    <a:gd name="connsiteX29" fmla="*/ 1056424 w 1504186"/>
                    <a:gd name="connsiteY29" fmla="*/ 173383 h 2185064"/>
                    <a:gd name="connsiteX30" fmla="*/ 1306680 w 1504186"/>
                    <a:gd name="connsiteY30" fmla="*/ 115632 h 2185064"/>
                    <a:gd name="connsiteX0" fmla="*/ 1306680 w 1504049"/>
                    <a:gd name="connsiteY0" fmla="*/ 115632 h 2185064"/>
                    <a:gd name="connsiteX1" fmla="*/ 748415 w 1504049"/>
                    <a:gd name="connsiteY1" fmla="*/ 129 h 2185064"/>
                    <a:gd name="connsiteX2" fmla="*/ 243089 w 1504049"/>
                    <a:gd name="connsiteY2" fmla="*/ 139695 h 2185064"/>
                    <a:gd name="connsiteX3" fmla="*/ 2457 w 1504049"/>
                    <a:gd name="connsiteY3" fmla="*/ 645022 h 2185064"/>
                    <a:gd name="connsiteX4" fmla="*/ 146836 w 1504049"/>
                    <a:gd name="connsiteY4" fmla="*/ 1419855 h 2185064"/>
                    <a:gd name="connsiteX5" fmla="*/ 579973 w 1504049"/>
                    <a:gd name="connsiteY5" fmla="*/ 1915556 h 2185064"/>
                    <a:gd name="connsiteX6" fmla="*/ 801354 w 1504049"/>
                    <a:gd name="connsiteY6" fmla="*/ 2185064 h 2185064"/>
                    <a:gd name="connsiteX7" fmla="*/ 945734 w 1504049"/>
                    <a:gd name="connsiteY7" fmla="*/ 1877055 h 2185064"/>
                    <a:gd name="connsiteX8" fmla="*/ 907233 w 1504049"/>
                    <a:gd name="connsiteY8" fmla="*/ 1520920 h 2185064"/>
                    <a:gd name="connsiteX9" fmla="*/ 1181551 w 1504049"/>
                    <a:gd name="connsiteY9" fmla="*/ 1227351 h 2185064"/>
                    <a:gd name="connsiteX10" fmla="*/ 1422184 w 1504049"/>
                    <a:gd name="connsiteY10" fmla="*/ 1087783 h 2185064"/>
                    <a:gd name="connsiteX11" fmla="*/ 1118988 w 1504049"/>
                    <a:gd name="connsiteY11" fmla="*/ 1078158 h 2185064"/>
                    <a:gd name="connsiteX12" fmla="*/ 810980 w 1504049"/>
                    <a:gd name="connsiteY12" fmla="*/ 1285102 h 2185064"/>
                    <a:gd name="connsiteX13" fmla="*/ 1162302 w 1504049"/>
                    <a:gd name="connsiteY13" fmla="*/ 938592 h 2185064"/>
                    <a:gd name="connsiteX14" fmla="*/ 1503998 w 1504049"/>
                    <a:gd name="connsiteY14" fmla="*/ 789401 h 2185064"/>
                    <a:gd name="connsiteX15" fmla="*/ 1138237 w 1504049"/>
                    <a:gd name="connsiteY15" fmla="*/ 774963 h 2185064"/>
                    <a:gd name="connsiteX16" fmla="*/ 762853 w 1504049"/>
                    <a:gd name="connsiteY16" fmla="*/ 1058908 h 2185064"/>
                    <a:gd name="connsiteX17" fmla="*/ 1070861 w 1504049"/>
                    <a:gd name="connsiteY17" fmla="*/ 702773 h 2185064"/>
                    <a:gd name="connsiteX18" fmla="*/ 1451059 w 1504049"/>
                    <a:gd name="connsiteY18" fmla="*/ 553581 h 2185064"/>
                    <a:gd name="connsiteX19" fmla="*/ 1027548 w 1504049"/>
                    <a:gd name="connsiteY19" fmla="*/ 568020 h 2185064"/>
                    <a:gd name="connsiteX20" fmla="*/ 623287 w 1504049"/>
                    <a:gd name="connsiteY20" fmla="*/ 861590 h 2185064"/>
                    <a:gd name="connsiteX21" fmla="*/ 955358 w 1504049"/>
                    <a:gd name="connsiteY21" fmla="*/ 515080 h 2185064"/>
                    <a:gd name="connsiteX22" fmla="*/ 1306680 w 1504049"/>
                    <a:gd name="connsiteY22" fmla="*/ 385139 h 2185064"/>
                    <a:gd name="connsiteX23" fmla="*/ 1451060 w 1504049"/>
                    <a:gd name="connsiteY23" fmla="*/ 351451 h 2185064"/>
                    <a:gd name="connsiteX24" fmla="*/ 1301867 w 1504049"/>
                    <a:gd name="connsiteY24" fmla="*/ 288888 h 2185064"/>
                    <a:gd name="connsiteX25" fmla="*/ 916857 w 1504049"/>
                    <a:gd name="connsiteY25" fmla="*/ 308138 h 2185064"/>
                    <a:gd name="connsiteX26" fmla="*/ 589598 w 1504049"/>
                    <a:gd name="connsiteY26" fmla="*/ 596895 h 2185064"/>
                    <a:gd name="connsiteX27" fmla="*/ 604036 w 1504049"/>
                    <a:gd name="connsiteY27" fmla="*/ 543956 h 2185064"/>
                    <a:gd name="connsiteX28" fmla="*/ 777291 w 1504049"/>
                    <a:gd name="connsiteY28" fmla="*/ 264824 h 2185064"/>
                    <a:gd name="connsiteX29" fmla="*/ 1056424 w 1504049"/>
                    <a:gd name="connsiteY29" fmla="*/ 173383 h 2185064"/>
                    <a:gd name="connsiteX30" fmla="*/ 1306680 w 1504049"/>
                    <a:gd name="connsiteY30" fmla="*/ 115632 h 2185064"/>
                    <a:gd name="connsiteX0" fmla="*/ 1306680 w 1504064"/>
                    <a:gd name="connsiteY0" fmla="*/ 115632 h 2185064"/>
                    <a:gd name="connsiteX1" fmla="*/ 748415 w 1504064"/>
                    <a:gd name="connsiteY1" fmla="*/ 129 h 2185064"/>
                    <a:gd name="connsiteX2" fmla="*/ 243089 w 1504064"/>
                    <a:gd name="connsiteY2" fmla="*/ 139695 h 2185064"/>
                    <a:gd name="connsiteX3" fmla="*/ 2457 w 1504064"/>
                    <a:gd name="connsiteY3" fmla="*/ 645022 h 2185064"/>
                    <a:gd name="connsiteX4" fmla="*/ 146836 w 1504064"/>
                    <a:gd name="connsiteY4" fmla="*/ 1419855 h 2185064"/>
                    <a:gd name="connsiteX5" fmla="*/ 579973 w 1504064"/>
                    <a:gd name="connsiteY5" fmla="*/ 1915556 h 2185064"/>
                    <a:gd name="connsiteX6" fmla="*/ 801354 w 1504064"/>
                    <a:gd name="connsiteY6" fmla="*/ 2185064 h 2185064"/>
                    <a:gd name="connsiteX7" fmla="*/ 945734 w 1504064"/>
                    <a:gd name="connsiteY7" fmla="*/ 1877055 h 2185064"/>
                    <a:gd name="connsiteX8" fmla="*/ 907233 w 1504064"/>
                    <a:gd name="connsiteY8" fmla="*/ 1520920 h 2185064"/>
                    <a:gd name="connsiteX9" fmla="*/ 1181551 w 1504064"/>
                    <a:gd name="connsiteY9" fmla="*/ 1227351 h 2185064"/>
                    <a:gd name="connsiteX10" fmla="*/ 1422184 w 1504064"/>
                    <a:gd name="connsiteY10" fmla="*/ 1087783 h 2185064"/>
                    <a:gd name="connsiteX11" fmla="*/ 1118988 w 1504064"/>
                    <a:gd name="connsiteY11" fmla="*/ 1078158 h 2185064"/>
                    <a:gd name="connsiteX12" fmla="*/ 810980 w 1504064"/>
                    <a:gd name="connsiteY12" fmla="*/ 1285102 h 2185064"/>
                    <a:gd name="connsiteX13" fmla="*/ 1162302 w 1504064"/>
                    <a:gd name="connsiteY13" fmla="*/ 938592 h 2185064"/>
                    <a:gd name="connsiteX14" fmla="*/ 1503998 w 1504064"/>
                    <a:gd name="connsiteY14" fmla="*/ 789401 h 2185064"/>
                    <a:gd name="connsiteX15" fmla="*/ 1138237 w 1504064"/>
                    <a:gd name="connsiteY15" fmla="*/ 774963 h 2185064"/>
                    <a:gd name="connsiteX16" fmla="*/ 762853 w 1504064"/>
                    <a:gd name="connsiteY16" fmla="*/ 1058908 h 2185064"/>
                    <a:gd name="connsiteX17" fmla="*/ 1070861 w 1504064"/>
                    <a:gd name="connsiteY17" fmla="*/ 702773 h 2185064"/>
                    <a:gd name="connsiteX18" fmla="*/ 1451059 w 1504064"/>
                    <a:gd name="connsiteY18" fmla="*/ 553581 h 2185064"/>
                    <a:gd name="connsiteX19" fmla="*/ 1027548 w 1504064"/>
                    <a:gd name="connsiteY19" fmla="*/ 568020 h 2185064"/>
                    <a:gd name="connsiteX20" fmla="*/ 623287 w 1504064"/>
                    <a:gd name="connsiteY20" fmla="*/ 861590 h 2185064"/>
                    <a:gd name="connsiteX21" fmla="*/ 955358 w 1504064"/>
                    <a:gd name="connsiteY21" fmla="*/ 515080 h 2185064"/>
                    <a:gd name="connsiteX22" fmla="*/ 1306680 w 1504064"/>
                    <a:gd name="connsiteY22" fmla="*/ 385139 h 2185064"/>
                    <a:gd name="connsiteX23" fmla="*/ 1451060 w 1504064"/>
                    <a:gd name="connsiteY23" fmla="*/ 351451 h 2185064"/>
                    <a:gd name="connsiteX24" fmla="*/ 1301867 w 1504064"/>
                    <a:gd name="connsiteY24" fmla="*/ 288888 h 2185064"/>
                    <a:gd name="connsiteX25" fmla="*/ 916857 w 1504064"/>
                    <a:gd name="connsiteY25" fmla="*/ 308138 h 2185064"/>
                    <a:gd name="connsiteX26" fmla="*/ 589598 w 1504064"/>
                    <a:gd name="connsiteY26" fmla="*/ 596895 h 2185064"/>
                    <a:gd name="connsiteX27" fmla="*/ 604036 w 1504064"/>
                    <a:gd name="connsiteY27" fmla="*/ 543956 h 2185064"/>
                    <a:gd name="connsiteX28" fmla="*/ 777291 w 1504064"/>
                    <a:gd name="connsiteY28" fmla="*/ 264824 h 2185064"/>
                    <a:gd name="connsiteX29" fmla="*/ 1056424 w 1504064"/>
                    <a:gd name="connsiteY29" fmla="*/ 173383 h 2185064"/>
                    <a:gd name="connsiteX30" fmla="*/ 1306680 w 1504064"/>
                    <a:gd name="connsiteY30" fmla="*/ 115632 h 2185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1504064" h="2185064">
                      <a:moveTo>
                        <a:pt x="1306680" y="115632"/>
                      </a:moveTo>
                      <a:cubicBezTo>
                        <a:pt x="1255345" y="86756"/>
                        <a:pt x="925680" y="-3881"/>
                        <a:pt x="748415" y="129"/>
                      </a:cubicBezTo>
                      <a:cubicBezTo>
                        <a:pt x="513398" y="13765"/>
                        <a:pt x="367415" y="32213"/>
                        <a:pt x="243089" y="139695"/>
                      </a:cubicBezTo>
                      <a:cubicBezTo>
                        <a:pt x="118763" y="247177"/>
                        <a:pt x="18499" y="431662"/>
                        <a:pt x="2457" y="645022"/>
                      </a:cubicBezTo>
                      <a:cubicBezTo>
                        <a:pt x="-13585" y="858382"/>
                        <a:pt x="50583" y="1208099"/>
                        <a:pt x="146836" y="1419855"/>
                      </a:cubicBezTo>
                      <a:cubicBezTo>
                        <a:pt x="243089" y="1631611"/>
                        <a:pt x="470887" y="1788021"/>
                        <a:pt x="579973" y="1915556"/>
                      </a:cubicBezTo>
                      <a:lnTo>
                        <a:pt x="801354" y="2185064"/>
                      </a:lnTo>
                      <a:cubicBezTo>
                        <a:pt x="849480" y="2161803"/>
                        <a:pt x="928088" y="1987746"/>
                        <a:pt x="945734" y="1877055"/>
                      </a:cubicBezTo>
                      <a:cubicBezTo>
                        <a:pt x="963381" y="1766364"/>
                        <a:pt x="848680" y="1677331"/>
                        <a:pt x="907233" y="1520920"/>
                      </a:cubicBezTo>
                      <a:cubicBezTo>
                        <a:pt x="965786" y="1364509"/>
                        <a:pt x="1095726" y="1299541"/>
                        <a:pt x="1181551" y="1227351"/>
                      </a:cubicBezTo>
                      <a:cubicBezTo>
                        <a:pt x="1267376" y="1155162"/>
                        <a:pt x="1432611" y="1112648"/>
                        <a:pt x="1422184" y="1087783"/>
                      </a:cubicBezTo>
                      <a:cubicBezTo>
                        <a:pt x="1411757" y="1062918"/>
                        <a:pt x="1220855" y="1045272"/>
                        <a:pt x="1118988" y="1078158"/>
                      </a:cubicBezTo>
                      <a:cubicBezTo>
                        <a:pt x="1017121" y="1111044"/>
                        <a:pt x="860709" y="1241788"/>
                        <a:pt x="810980" y="1285102"/>
                      </a:cubicBezTo>
                      <a:cubicBezTo>
                        <a:pt x="758041" y="1249810"/>
                        <a:pt x="993860" y="1030835"/>
                        <a:pt x="1162302" y="938592"/>
                      </a:cubicBezTo>
                      <a:cubicBezTo>
                        <a:pt x="1330744" y="846349"/>
                        <a:pt x="1508009" y="816672"/>
                        <a:pt x="1503998" y="789401"/>
                      </a:cubicBezTo>
                      <a:cubicBezTo>
                        <a:pt x="1499987" y="762130"/>
                        <a:pt x="1261761" y="730045"/>
                        <a:pt x="1138237" y="774963"/>
                      </a:cubicBezTo>
                      <a:cubicBezTo>
                        <a:pt x="1014713" y="819881"/>
                        <a:pt x="854293" y="981906"/>
                        <a:pt x="762853" y="1058908"/>
                      </a:cubicBezTo>
                      <a:cubicBezTo>
                        <a:pt x="865522" y="940196"/>
                        <a:pt x="956160" y="786994"/>
                        <a:pt x="1070861" y="702773"/>
                      </a:cubicBezTo>
                      <a:cubicBezTo>
                        <a:pt x="1185562" y="618552"/>
                        <a:pt x="1458278" y="576040"/>
                        <a:pt x="1451059" y="553581"/>
                      </a:cubicBezTo>
                      <a:cubicBezTo>
                        <a:pt x="1443840" y="531122"/>
                        <a:pt x="1165510" y="516685"/>
                        <a:pt x="1027548" y="568020"/>
                      </a:cubicBezTo>
                      <a:cubicBezTo>
                        <a:pt x="889586" y="619355"/>
                        <a:pt x="727561" y="766942"/>
                        <a:pt x="623287" y="861590"/>
                      </a:cubicBezTo>
                      <a:cubicBezTo>
                        <a:pt x="621683" y="846350"/>
                        <a:pt x="841459" y="594488"/>
                        <a:pt x="955358" y="515080"/>
                      </a:cubicBezTo>
                      <a:cubicBezTo>
                        <a:pt x="1069257" y="435672"/>
                        <a:pt x="1224063" y="412410"/>
                        <a:pt x="1306680" y="385139"/>
                      </a:cubicBezTo>
                      <a:cubicBezTo>
                        <a:pt x="1389297" y="357868"/>
                        <a:pt x="1451862" y="367493"/>
                        <a:pt x="1451060" y="351451"/>
                      </a:cubicBezTo>
                      <a:cubicBezTo>
                        <a:pt x="1450258" y="335409"/>
                        <a:pt x="1390901" y="296107"/>
                        <a:pt x="1301867" y="288888"/>
                      </a:cubicBezTo>
                      <a:cubicBezTo>
                        <a:pt x="1212833" y="281669"/>
                        <a:pt x="1035569" y="256804"/>
                        <a:pt x="916857" y="308138"/>
                      </a:cubicBezTo>
                      <a:cubicBezTo>
                        <a:pt x="798146" y="359473"/>
                        <a:pt x="660985" y="555186"/>
                        <a:pt x="589598" y="596895"/>
                      </a:cubicBezTo>
                      <a:lnTo>
                        <a:pt x="604036" y="543956"/>
                      </a:lnTo>
                      <a:cubicBezTo>
                        <a:pt x="635318" y="488611"/>
                        <a:pt x="701893" y="326586"/>
                        <a:pt x="777291" y="264824"/>
                      </a:cubicBezTo>
                      <a:cubicBezTo>
                        <a:pt x="852689" y="203062"/>
                        <a:pt x="920066" y="189424"/>
                        <a:pt x="1056424" y="173383"/>
                      </a:cubicBezTo>
                      <a:cubicBezTo>
                        <a:pt x="1192782" y="157342"/>
                        <a:pt x="1358015" y="144508"/>
                        <a:pt x="1306680" y="115632"/>
                      </a:cubicBezTo>
                      <a:close/>
                    </a:path>
                  </a:pathLst>
                </a:custGeom>
                <a:solidFill>
                  <a:srgbClr val="ECC6B6"/>
                </a:solidFill>
                <a:ln w="1016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1" name="フリーフォーム 5">
                  <a:extLst>
                    <a:ext uri="{FF2B5EF4-FFF2-40B4-BE49-F238E27FC236}">
                      <a16:creationId xmlns:a16="http://schemas.microsoft.com/office/drawing/2014/main" id="{6072AD34-21B1-ACF2-2799-52FF9DF6AF3C}"/>
                    </a:ext>
                  </a:extLst>
                </p:cNvPr>
                <p:cNvSpPr/>
                <p:nvPr/>
              </p:nvSpPr>
              <p:spPr>
                <a:xfrm>
                  <a:off x="4285638" y="2513451"/>
                  <a:ext cx="506630" cy="833765"/>
                </a:xfrm>
                <a:custGeom>
                  <a:avLst/>
                  <a:gdLst>
                    <a:gd name="connsiteX0" fmla="*/ 0 w 495946"/>
                    <a:gd name="connsiteY0" fmla="*/ 0 h 836908"/>
                    <a:gd name="connsiteX1" fmla="*/ 371959 w 495946"/>
                    <a:gd name="connsiteY1" fmla="*/ 196312 h 836908"/>
                    <a:gd name="connsiteX2" fmla="*/ 495946 w 495946"/>
                    <a:gd name="connsiteY2" fmla="*/ 397790 h 836908"/>
                    <a:gd name="connsiteX3" fmla="*/ 459783 w 495946"/>
                    <a:gd name="connsiteY3" fmla="*/ 666427 h 836908"/>
                    <a:gd name="connsiteX4" fmla="*/ 449451 w 495946"/>
                    <a:gd name="connsiteY4" fmla="*/ 749085 h 836908"/>
                    <a:gd name="connsiteX5" fmla="*/ 160149 w 495946"/>
                    <a:gd name="connsiteY5" fmla="*/ 836908 h 836908"/>
                    <a:gd name="connsiteX6" fmla="*/ 258305 w 495946"/>
                    <a:gd name="connsiteY6" fmla="*/ 578603 h 836908"/>
                    <a:gd name="connsiteX7" fmla="*/ 123986 w 495946"/>
                    <a:gd name="connsiteY7" fmla="*/ 165315 h 836908"/>
                    <a:gd name="connsiteX8" fmla="*/ 0 w 495946"/>
                    <a:gd name="connsiteY8" fmla="*/ 0 h 836908"/>
                    <a:gd name="connsiteX0" fmla="*/ 0 w 495946"/>
                    <a:gd name="connsiteY0" fmla="*/ 0 h 836908"/>
                    <a:gd name="connsiteX1" fmla="*/ 371959 w 495946"/>
                    <a:gd name="connsiteY1" fmla="*/ 196312 h 836908"/>
                    <a:gd name="connsiteX2" fmla="*/ 495946 w 495946"/>
                    <a:gd name="connsiteY2" fmla="*/ 397790 h 836908"/>
                    <a:gd name="connsiteX3" fmla="*/ 459783 w 495946"/>
                    <a:gd name="connsiteY3" fmla="*/ 666427 h 836908"/>
                    <a:gd name="connsiteX4" fmla="*/ 449451 w 495946"/>
                    <a:gd name="connsiteY4" fmla="*/ 749085 h 836908"/>
                    <a:gd name="connsiteX5" fmla="*/ 160149 w 495946"/>
                    <a:gd name="connsiteY5" fmla="*/ 836908 h 836908"/>
                    <a:gd name="connsiteX6" fmla="*/ 258305 w 495946"/>
                    <a:gd name="connsiteY6" fmla="*/ 578603 h 836908"/>
                    <a:gd name="connsiteX7" fmla="*/ 123986 w 495946"/>
                    <a:gd name="connsiteY7" fmla="*/ 165315 h 836908"/>
                    <a:gd name="connsiteX8" fmla="*/ 0 w 495946"/>
                    <a:gd name="connsiteY8" fmla="*/ 0 h 836908"/>
                    <a:gd name="connsiteX0" fmla="*/ 3558 w 499504"/>
                    <a:gd name="connsiteY0" fmla="*/ 10106 h 847014"/>
                    <a:gd name="connsiteX1" fmla="*/ 375517 w 499504"/>
                    <a:gd name="connsiteY1" fmla="*/ 206418 h 847014"/>
                    <a:gd name="connsiteX2" fmla="*/ 499504 w 499504"/>
                    <a:gd name="connsiteY2" fmla="*/ 407896 h 847014"/>
                    <a:gd name="connsiteX3" fmla="*/ 463341 w 499504"/>
                    <a:gd name="connsiteY3" fmla="*/ 676533 h 847014"/>
                    <a:gd name="connsiteX4" fmla="*/ 453009 w 499504"/>
                    <a:gd name="connsiteY4" fmla="*/ 759191 h 847014"/>
                    <a:gd name="connsiteX5" fmla="*/ 163707 w 499504"/>
                    <a:gd name="connsiteY5" fmla="*/ 847014 h 847014"/>
                    <a:gd name="connsiteX6" fmla="*/ 261863 w 499504"/>
                    <a:gd name="connsiteY6" fmla="*/ 588709 h 847014"/>
                    <a:gd name="connsiteX7" fmla="*/ 127544 w 499504"/>
                    <a:gd name="connsiteY7" fmla="*/ 175421 h 847014"/>
                    <a:gd name="connsiteX8" fmla="*/ 3558 w 499504"/>
                    <a:gd name="connsiteY8" fmla="*/ 10106 h 847014"/>
                    <a:gd name="connsiteX0" fmla="*/ 16135 w 512081"/>
                    <a:gd name="connsiteY0" fmla="*/ 22567 h 859475"/>
                    <a:gd name="connsiteX1" fmla="*/ 388094 w 512081"/>
                    <a:gd name="connsiteY1" fmla="*/ 218879 h 859475"/>
                    <a:gd name="connsiteX2" fmla="*/ 512081 w 512081"/>
                    <a:gd name="connsiteY2" fmla="*/ 420357 h 859475"/>
                    <a:gd name="connsiteX3" fmla="*/ 475918 w 512081"/>
                    <a:gd name="connsiteY3" fmla="*/ 688994 h 859475"/>
                    <a:gd name="connsiteX4" fmla="*/ 465586 w 512081"/>
                    <a:gd name="connsiteY4" fmla="*/ 771652 h 859475"/>
                    <a:gd name="connsiteX5" fmla="*/ 176284 w 512081"/>
                    <a:gd name="connsiteY5" fmla="*/ 859475 h 859475"/>
                    <a:gd name="connsiteX6" fmla="*/ 274440 w 512081"/>
                    <a:gd name="connsiteY6" fmla="*/ 601170 h 859475"/>
                    <a:gd name="connsiteX7" fmla="*/ 140121 w 512081"/>
                    <a:gd name="connsiteY7" fmla="*/ 187882 h 859475"/>
                    <a:gd name="connsiteX8" fmla="*/ 16135 w 512081"/>
                    <a:gd name="connsiteY8" fmla="*/ 22567 h 859475"/>
                    <a:gd name="connsiteX0" fmla="*/ 5740 w 501686"/>
                    <a:gd name="connsiteY0" fmla="*/ 442 h 837350"/>
                    <a:gd name="connsiteX1" fmla="*/ 377699 w 501686"/>
                    <a:gd name="connsiteY1" fmla="*/ 196754 h 837350"/>
                    <a:gd name="connsiteX2" fmla="*/ 501686 w 501686"/>
                    <a:gd name="connsiteY2" fmla="*/ 398232 h 837350"/>
                    <a:gd name="connsiteX3" fmla="*/ 465523 w 501686"/>
                    <a:gd name="connsiteY3" fmla="*/ 666869 h 837350"/>
                    <a:gd name="connsiteX4" fmla="*/ 455191 w 501686"/>
                    <a:gd name="connsiteY4" fmla="*/ 749527 h 837350"/>
                    <a:gd name="connsiteX5" fmla="*/ 165889 w 501686"/>
                    <a:gd name="connsiteY5" fmla="*/ 837350 h 837350"/>
                    <a:gd name="connsiteX6" fmla="*/ 264045 w 501686"/>
                    <a:gd name="connsiteY6" fmla="*/ 579045 h 837350"/>
                    <a:gd name="connsiteX7" fmla="*/ 158602 w 501686"/>
                    <a:gd name="connsiteY7" fmla="*/ 252384 h 837350"/>
                    <a:gd name="connsiteX8" fmla="*/ 5740 w 501686"/>
                    <a:gd name="connsiteY8" fmla="*/ 442 h 837350"/>
                    <a:gd name="connsiteX0" fmla="*/ 11263 w 507209"/>
                    <a:gd name="connsiteY0" fmla="*/ 15237 h 852145"/>
                    <a:gd name="connsiteX1" fmla="*/ 383222 w 507209"/>
                    <a:gd name="connsiteY1" fmla="*/ 211549 h 852145"/>
                    <a:gd name="connsiteX2" fmla="*/ 507209 w 507209"/>
                    <a:gd name="connsiteY2" fmla="*/ 413027 h 852145"/>
                    <a:gd name="connsiteX3" fmla="*/ 471046 w 507209"/>
                    <a:gd name="connsiteY3" fmla="*/ 681664 h 852145"/>
                    <a:gd name="connsiteX4" fmla="*/ 460714 w 507209"/>
                    <a:gd name="connsiteY4" fmla="*/ 764322 h 852145"/>
                    <a:gd name="connsiteX5" fmla="*/ 171412 w 507209"/>
                    <a:gd name="connsiteY5" fmla="*/ 852145 h 852145"/>
                    <a:gd name="connsiteX6" fmla="*/ 269568 w 507209"/>
                    <a:gd name="connsiteY6" fmla="*/ 593840 h 852145"/>
                    <a:gd name="connsiteX7" fmla="*/ 164125 w 507209"/>
                    <a:gd name="connsiteY7" fmla="*/ 267179 h 852145"/>
                    <a:gd name="connsiteX8" fmla="*/ 11263 w 507209"/>
                    <a:gd name="connsiteY8" fmla="*/ 15237 h 852145"/>
                    <a:gd name="connsiteX0" fmla="*/ 11263 w 507209"/>
                    <a:gd name="connsiteY0" fmla="*/ 15285 h 852193"/>
                    <a:gd name="connsiteX1" fmla="*/ 383222 w 507209"/>
                    <a:gd name="connsiteY1" fmla="*/ 211597 h 852193"/>
                    <a:gd name="connsiteX2" fmla="*/ 507209 w 507209"/>
                    <a:gd name="connsiteY2" fmla="*/ 413075 h 852193"/>
                    <a:gd name="connsiteX3" fmla="*/ 471046 w 507209"/>
                    <a:gd name="connsiteY3" fmla="*/ 681712 h 852193"/>
                    <a:gd name="connsiteX4" fmla="*/ 460714 w 507209"/>
                    <a:gd name="connsiteY4" fmla="*/ 764370 h 852193"/>
                    <a:gd name="connsiteX5" fmla="*/ 171412 w 507209"/>
                    <a:gd name="connsiteY5" fmla="*/ 852193 h 852193"/>
                    <a:gd name="connsiteX6" fmla="*/ 269568 w 507209"/>
                    <a:gd name="connsiteY6" fmla="*/ 593888 h 852193"/>
                    <a:gd name="connsiteX7" fmla="*/ 164125 w 507209"/>
                    <a:gd name="connsiteY7" fmla="*/ 267227 h 852193"/>
                    <a:gd name="connsiteX8" fmla="*/ 11263 w 507209"/>
                    <a:gd name="connsiteY8" fmla="*/ 15285 h 852193"/>
                    <a:gd name="connsiteX0" fmla="*/ 11263 w 520208"/>
                    <a:gd name="connsiteY0" fmla="*/ 15285 h 852193"/>
                    <a:gd name="connsiteX1" fmla="*/ 383222 w 520208"/>
                    <a:gd name="connsiteY1" fmla="*/ 211597 h 852193"/>
                    <a:gd name="connsiteX2" fmla="*/ 507209 w 520208"/>
                    <a:gd name="connsiteY2" fmla="*/ 413075 h 852193"/>
                    <a:gd name="connsiteX3" fmla="*/ 471046 w 520208"/>
                    <a:gd name="connsiteY3" fmla="*/ 681712 h 852193"/>
                    <a:gd name="connsiteX4" fmla="*/ 460714 w 520208"/>
                    <a:gd name="connsiteY4" fmla="*/ 764370 h 852193"/>
                    <a:gd name="connsiteX5" fmla="*/ 171412 w 520208"/>
                    <a:gd name="connsiteY5" fmla="*/ 852193 h 852193"/>
                    <a:gd name="connsiteX6" fmla="*/ 269568 w 520208"/>
                    <a:gd name="connsiteY6" fmla="*/ 593888 h 852193"/>
                    <a:gd name="connsiteX7" fmla="*/ 164125 w 520208"/>
                    <a:gd name="connsiteY7" fmla="*/ 267227 h 852193"/>
                    <a:gd name="connsiteX8" fmla="*/ 11263 w 520208"/>
                    <a:gd name="connsiteY8" fmla="*/ 15285 h 852193"/>
                    <a:gd name="connsiteX0" fmla="*/ 11263 w 511077"/>
                    <a:gd name="connsiteY0" fmla="*/ 15285 h 852193"/>
                    <a:gd name="connsiteX1" fmla="*/ 383222 w 511077"/>
                    <a:gd name="connsiteY1" fmla="*/ 211597 h 852193"/>
                    <a:gd name="connsiteX2" fmla="*/ 507209 w 511077"/>
                    <a:gd name="connsiteY2" fmla="*/ 413075 h 852193"/>
                    <a:gd name="connsiteX3" fmla="*/ 471046 w 511077"/>
                    <a:gd name="connsiteY3" fmla="*/ 681712 h 852193"/>
                    <a:gd name="connsiteX4" fmla="*/ 460714 w 511077"/>
                    <a:gd name="connsiteY4" fmla="*/ 764370 h 852193"/>
                    <a:gd name="connsiteX5" fmla="*/ 171412 w 511077"/>
                    <a:gd name="connsiteY5" fmla="*/ 852193 h 852193"/>
                    <a:gd name="connsiteX6" fmla="*/ 269568 w 511077"/>
                    <a:gd name="connsiteY6" fmla="*/ 593888 h 852193"/>
                    <a:gd name="connsiteX7" fmla="*/ 164125 w 511077"/>
                    <a:gd name="connsiteY7" fmla="*/ 267227 h 852193"/>
                    <a:gd name="connsiteX8" fmla="*/ 11263 w 511077"/>
                    <a:gd name="connsiteY8" fmla="*/ 15285 h 852193"/>
                    <a:gd name="connsiteX0" fmla="*/ 11263 w 511077"/>
                    <a:gd name="connsiteY0" fmla="*/ 15285 h 852193"/>
                    <a:gd name="connsiteX1" fmla="*/ 383222 w 511077"/>
                    <a:gd name="connsiteY1" fmla="*/ 211597 h 852193"/>
                    <a:gd name="connsiteX2" fmla="*/ 507209 w 511077"/>
                    <a:gd name="connsiteY2" fmla="*/ 413075 h 852193"/>
                    <a:gd name="connsiteX3" fmla="*/ 471046 w 511077"/>
                    <a:gd name="connsiteY3" fmla="*/ 681712 h 852193"/>
                    <a:gd name="connsiteX4" fmla="*/ 407775 w 511077"/>
                    <a:gd name="connsiteY4" fmla="*/ 773996 h 852193"/>
                    <a:gd name="connsiteX5" fmla="*/ 171412 w 511077"/>
                    <a:gd name="connsiteY5" fmla="*/ 852193 h 852193"/>
                    <a:gd name="connsiteX6" fmla="*/ 269568 w 511077"/>
                    <a:gd name="connsiteY6" fmla="*/ 593888 h 852193"/>
                    <a:gd name="connsiteX7" fmla="*/ 164125 w 511077"/>
                    <a:gd name="connsiteY7" fmla="*/ 267227 h 852193"/>
                    <a:gd name="connsiteX8" fmla="*/ 11263 w 511077"/>
                    <a:gd name="connsiteY8" fmla="*/ 15285 h 852193"/>
                    <a:gd name="connsiteX0" fmla="*/ 11263 w 511077"/>
                    <a:gd name="connsiteY0" fmla="*/ 15285 h 852193"/>
                    <a:gd name="connsiteX1" fmla="*/ 383222 w 511077"/>
                    <a:gd name="connsiteY1" fmla="*/ 211597 h 852193"/>
                    <a:gd name="connsiteX2" fmla="*/ 507209 w 511077"/>
                    <a:gd name="connsiteY2" fmla="*/ 413075 h 852193"/>
                    <a:gd name="connsiteX3" fmla="*/ 471046 w 511077"/>
                    <a:gd name="connsiteY3" fmla="*/ 681712 h 852193"/>
                    <a:gd name="connsiteX4" fmla="*/ 407775 w 511077"/>
                    <a:gd name="connsiteY4" fmla="*/ 773996 h 852193"/>
                    <a:gd name="connsiteX5" fmla="*/ 171412 w 511077"/>
                    <a:gd name="connsiteY5" fmla="*/ 852193 h 852193"/>
                    <a:gd name="connsiteX6" fmla="*/ 235880 w 511077"/>
                    <a:gd name="connsiteY6" fmla="*/ 584263 h 852193"/>
                    <a:gd name="connsiteX7" fmla="*/ 164125 w 511077"/>
                    <a:gd name="connsiteY7" fmla="*/ 267227 h 852193"/>
                    <a:gd name="connsiteX8" fmla="*/ 11263 w 511077"/>
                    <a:gd name="connsiteY8" fmla="*/ 15285 h 852193"/>
                    <a:gd name="connsiteX0" fmla="*/ 11263 w 511077"/>
                    <a:gd name="connsiteY0" fmla="*/ 0 h 836908"/>
                    <a:gd name="connsiteX1" fmla="*/ 507209 w 511077"/>
                    <a:gd name="connsiteY1" fmla="*/ 397790 h 836908"/>
                    <a:gd name="connsiteX2" fmla="*/ 471046 w 511077"/>
                    <a:gd name="connsiteY2" fmla="*/ 666427 h 836908"/>
                    <a:gd name="connsiteX3" fmla="*/ 407775 w 511077"/>
                    <a:gd name="connsiteY3" fmla="*/ 758711 h 836908"/>
                    <a:gd name="connsiteX4" fmla="*/ 171412 w 511077"/>
                    <a:gd name="connsiteY4" fmla="*/ 836908 h 836908"/>
                    <a:gd name="connsiteX5" fmla="*/ 235880 w 511077"/>
                    <a:gd name="connsiteY5" fmla="*/ 568978 h 836908"/>
                    <a:gd name="connsiteX6" fmla="*/ 164125 w 511077"/>
                    <a:gd name="connsiteY6" fmla="*/ 251942 h 836908"/>
                    <a:gd name="connsiteX7" fmla="*/ 11263 w 511077"/>
                    <a:gd name="connsiteY7" fmla="*/ 0 h 836908"/>
                    <a:gd name="connsiteX0" fmla="*/ 28552 w 528366"/>
                    <a:gd name="connsiteY0" fmla="*/ 9455 h 846363"/>
                    <a:gd name="connsiteX1" fmla="*/ 524498 w 528366"/>
                    <a:gd name="connsiteY1" fmla="*/ 407245 h 846363"/>
                    <a:gd name="connsiteX2" fmla="*/ 488335 w 528366"/>
                    <a:gd name="connsiteY2" fmla="*/ 675882 h 846363"/>
                    <a:gd name="connsiteX3" fmla="*/ 425064 w 528366"/>
                    <a:gd name="connsiteY3" fmla="*/ 768166 h 846363"/>
                    <a:gd name="connsiteX4" fmla="*/ 188701 w 528366"/>
                    <a:gd name="connsiteY4" fmla="*/ 846363 h 846363"/>
                    <a:gd name="connsiteX5" fmla="*/ 253169 w 528366"/>
                    <a:gd name="connsiteY5" fmla="*/ 578433 h 846363"/>
                    <a:gd name="connsiteX6" fmla="*/ 181414 w 528366"/>
                    <a:gd name="connsiteY6" fmla="*/ 261397 h 846363"/>
                    <a:gd name="connsiteX7" fmla="*/ 28552 w 528366"/>
                    <a:gd name="connsiteY7" fmla="*/ 9455 h 846363"/>
                    <a:gd name="connsiteX0" fmla="*/ 28552 w 554405"/>
                    <a:gd name="connsiteY0" fmla="*/ 11201 h 848109"/>
                    <a:gd name="connsiteX1" fmla="*/ 524498 w 554405"/>
                    <a:gd name="connsiteY1" fmla="*/ 408991 h 848109"/>
                    <a:gd name="connsiteX2" fmla="*/ 488335 w 554405"/>
                    <a:gd name="connsiteY2" fmla="*/ 677628 h 848109"/>
                    <a:gd name="connsiteX3" fmla="*/ 425064 w 554405"/>
                    <a:gd name="connsiteY3" fmla="*/ 769912 h 848109"/>
                    <a:gd name="connsiteX4" fmla="*/ 188701 w 554405"/>
                    <a:gd name="connsiteY4" fmla="*/ 848109 h 848109"/>
                    <a:gd name="connsiteX5" fmla="*/ 253169 w 554405"/>
                    <a:gd name="connsiteY5" fmla="*/ 580179 h 848109"/>
                    <a:gd name="connsiteX6" fmla="*/ 181414 w 554405"/>
                    <a:gd name="connsiteY6" fmla="*/ 263143 h 848109"/>
                    <a:gd name="connsiteX7" fmla="*/ 28552 w 554405"/>
                    <a:gd name="connsiteY7" fmla="*/ 11201 h 848109"/>
                    <a:gd name="connsiteX0" fmla="*/ 28552 w 536204"/>
                    <a:gd name="connsiteY0" fmla="*/ 10513 h 847421"/>
                    <a:gd name="connsiteX1" fmla="*/ 524498 w 536204"/>
                    <a:gd name="connsiteY1" fmla="*/ 408303 h 847421"/>
                    <a:gd name="connsiteX2" fmla="*/ 488335 w 536204"/>
                    <a:gd name="connsiteY2" fmla="*/ 676940 h 847421"/>
                    <a:gd name="connsiteX3" fmla="*/ 425064 w 536204"/>
                    <a:gd name="connsiteY3" fmla="*/ 769224 h 847421"/>
                    <a:gd name="connsiteX4" fmla="*/ 188701 w 536204"/>
                    <a:gd name="connsiteY4" fmla="*/ 847421 h 847421"/>
                    <a:gd name="connsiteX5" fmla="*/ 253169 w 536204"/>
                    <a:gd name="connsiteY5" fmla="*/ 579491 h 847421"/>
                    <a:gd name="connsiteX6" fmla="*/ 181414 w 536204"/>
                    <a:gd name="connsiteY6" fmla="*/ 262455 h 847421"/>
                    <a:gd name="connsiteX7" fmla="*/ 28552 w 536204"/>
                    <a:gd name="connsiteY7" fmla="*/ 10513 h 847421"/>
                    <a:gd name="connsiteX0" fmla="*/ 9735 w 486728"/>
                    <a:gd name="connsiteY0" fmla="*/ 1641 h 838549"/>
                    <a:gd name="connsiteX1" fmla="*/ 467180 w 486728"/>
                    <a:gd name="connsiteY1" fmla="*/ 389805 h 838549"/>
                    <a:gd name="connsiteX2" fmla="*/ 469518 w 486728"/>
                    <a:gd name="connsiteY2" fmla="*/ 668068 h 838549"/>
                    <a:gd name="connsiteX3" fmla="*/ 406247 w 486728"/>
                    <a:gd name="connsiteY3" fmla="*/ 760352 h 838549"/>
                    <a:gd name="connsiteX4" fmla="*/ 169884 w 486728"/>
                    <a:gd name="connsiteY4" fmla="*/ 838549 h 838549"/>
                    <a:gd name="connsiteX5" fmla="*/ 234352 w 486728"/>
                    <a:gd name="connsiteY5" fmla="*/ 570619 h 838549"/>
                    <a:gd name="connsiteX6" fmla="*/ 162597 w 486728"/>
                    <a:gd name="connsiteY6" fmla="*/ 253583 h 838549"/>
                    <a:gd name="connsiteX7" fmla="*/ 9735 w 486728"/>
                    <a:gd name="connsiteY7" fmla="*/ 1641 h 838549"/>
                    <a:gd name="connsiteX0" fmla="*/ 27950 w 504943"/>
                    <a:gd name="connsiteY0" fmla="*/ 7764 h 844672"/>
                    <a:gd name="connsiteX1" fmla="*/ 485395 w 504943"/>
                    <a:gd name="connsiteY1" fmla="*/ 395928 h 844672"/>
                    <a:gd name="connsiteX2" fmla="*/ 487733 w 504943"/>
                    <a:gd name="connsiteY2" fmla="*/ 674191 h 844672"/>
                    <a:gd name="connsiteX3" fmla="*/ 424462 w 504943"/>
                    <a:gd name="connsiteY3" fmla="*/ 766475 h 844672"/>
                    <a:gd name="connsiteX4" fmla="*/ 188099 w 504943"/>
                    <a:gd name="connsiteY4" fmla="*/ 844672 h 844672"/>
                    <a:gd name="connsiteX5" fmla="*/ 252567 w 504943"/>
                    <a:gd name="connsiteY5" fmla="*/ 576742 h 844672"/>
                    <a:gd name="connsiteX6" fmla="*/ 180812 w 504943"/>
                    <a:gd name="connsiteY6" fmla="*/ 259706 h 844672"/>
                    <a:gd name="connsiteX7" fmla="*/ 27950 w 504943"/>
                    <a:gd name="connsiteY7" fmla="*/ 7764 h 844672"/>
                    <a:gd name="connsiteX0" fmla="*/ 27950 w 504943"/>
                    <a:gd name="connsiteY0" fmla="*/ 7764 h 844672"/>
                    <a:gd name="connsiteX1" fmla="*/ 485395 w 504943"/>
                    <a:gd name="connsiteY1" fmla="*/ 395928 h 844672"/>
                    <a:gd name="connsiteX2" fmla="*/ 487733 w 504943"/>
                    <a:gd name="connsiteY2" fmla="*/ 674191 h 844672"/>
                    <a:gd name="connsiteX3" fmla="*/ 424462 w 504943"/>
                    <a:gd name="connsiteY3" fmla="*/ 766475 h 844672"/>
                    <a:gd name="connsiteX4" fmla="*/ 188099 w 504943"/>
                    <a:gd name="connsiteY4" fmla="*/ 844672 h 844672"/>
                    <a:gd name="connsiteX5" fmla="*/ 252567 w 504943"/>
                    <a:gd name="connsiteY5" fmla="*/ 576742 h 844672"/>
                    <a:gd name="connsiteX6" fmla="*/ 180812 w 504943"/>
                    <a:gd name="connsiteY6" fmla="*/ 259706 h 844672"/>
                    <a:gd name="connsiteX7" fmla="*/ 27950 w 504943"/>
                    <a:gd name="connsiteY7" fmla="*/ 7764 h 844672"/>
                    <a:gd name="connsiteX0" fmla="*/ 30225 w 507218"/>
                    <a:gd name="connsiteY0" fmla="*/ 7764 h 844672"/>
                    <a:gd name="connsiteX1" fmla="*/ 487670 w 507218"/>
                    <a:gd name="connsiteY1" fmla="*/ 395928 h 844672"/>
                    <a:gd name="connsiteX2" fmla="*/ 490008 w 507218"/>
                    <a:gd name="connsiteY2" fmla="*/ 674191 h 844672"/>
                    <a:gd name="connsiteX3" fmla="*/ 426737 w 507218"/>
                    <a:gd name="connsiteY3" fmla="*/ 766475 h 844672"/>
                    <a:gd name="connsiteX4" fmla="*/ 190374 w 507218"/>
                    <a:gd name="connsiteY4" fmla="*/ 844672 h 844672"/>
                    <a:gd name="connsiteX5" fmla="*/ 254842 w 507218"/>
                    <a:gd name="connsiteY5" fmla="*/ 576742 h 844672"/>
                    <a:gd name="connsiteX6" fmla="*/ 183087 w 507218"/>
                    <a:gd name="connsiteY6" fmla="*/ 259706 h 844672"/>
                    <a:gd name="connsiteX7" fmla="*/ 30225 w 507218"/>
                    <a:gd name="connsiteY7" fmla="*/ 7764 h 844672"/>
                    <a:gd name="connsiteX0" fmla="*/ 30225 w 507218"/>
                    <a:gd name="connsiteY0" fmla="*/ 7764 h 838322"/>
                    <a:gd name="connsiteX1" fmla="*/ 487670 w 507218"/>
                    <a:gd name="connsiteY1" fmla="*/ 395928 h 838322"/>
                    <a:gd name="connsiteX2" fmla="*/ 490008 w 507218"/>
                    <a:gd name="connsiteY2" fmla="*/ 674191 h 838322"/>
                    <a:gd name="connsiteX3" fmla="*/ 426737 w 507218"/>
                    <a:gd name="connsiteY3" fmla="*/ 766475 h 838322"/>
                    <a:gd name="connsiteX4" fmla="*/ 177674 w 507218"/>
                    <a:gd name="connsiteY4" fmla="*/ 838322 h 838322"/>
                    <a:gd name="connsiteX5" fmla="*/ 254842 w 507218"/>
                    <a:gd name="connsiteY5" fmla="*/ 576742 h 838322"/>
                    <a:gd name="connsiteX6" fmla="*/ 183087 w 507218"/>
                    <a:gd name="connsiteY6" fmla="*/ 259706 h 838322"/>
                    <a:gd name="connsiteX7" fmla="*/ 30225 w 507218"/>
                    <a:gd name="connsiteY7" fmla="*/ 7764 h 838322"/>
                    <a:gd name="connsiteX0" fmla="*/ 30225 w 507218"/>
                    <a:gd name="connsiteY0" fmla="*/ 7764 h 838322"/>
                    <a:gd name="connsiteX1" fmla="*/ 487670 w 507218"/>
                    <a:gd name="connsiteY1" fmla="*/ 395928 h 838322"/>
                    <a:gd name="connsiteX2" fmla="*/ 490008 w 507218"/>
                    <a:gd name="connsiteY2" fmla="*/ 674191 h 838322"/>
                    <a:gd name="connsiteX3" fmla="*/ 445787 w 507218"/>
                    <a:gd name="connsiteY3" fmla="*/ 728375 h 838322"/>
                    <a:gd name="connsiteX4" fmla="*/ 177674 w 507218"/>
                    <a:gd name="connsiteY4" fmla="*/ 838322 h 838322"/>
                    <a:gd name="connsiteX5" fmla="*/ 254842 w 507218"/>
                    <a:gd name="connsiteY5" fmla="*/ 576742 h 838322"/>
                    <a:gd name="connsiteX6" fmla="*/ 183087 w 507218"/>
                    <a:gd name="connsiteY6" fmla="*/ 259706 h 838322"/>
                    <a:gd name="connsiteX7" fmla="*/ 30225 w 507218"/>
                    <a:gd name="connsiteY7" fmla="*/ 7764 h 838322"/>
                    <a:gd name="connsiteX0" fmla="*/ 30225 w 507218"/>
                    <a:gd name="connsiteY0" fmla="*/ 7764 h 838322"/>
                    <a:gd name="connsiteX1" fmla="*/ 487670 w 507218"/>
                    <a:gd name="connsiteY1" fmla="*/ 395928 h 838322"/>
                    <a:gd name="connsiteX2" fmla="*/ 490008 w 507218"/>
                    <a:gd name="connsiteY2" fmla="*/ 674191 h 838322"/>
                    <a:gd name="connsiteX3" fmla="*/ 445787 w 507218"/>
                    <a:gd name="connsiteY3" fmla="*/ 728375 h 838322"/>
                    <a:gd name="connsiteX4" fmla="*/ 177674 w 507218"/>
                    <a:gd name="connsiteY4" fmla="*/ 838322 h 838322"/>
                    <a:gd name="connsiteX5" fmla="*/ 254842 w 507218"/>
                    <a:gd name="connsiteY5" fmla="*/ 576742 h 838322"/>
                    <a:gd name="connsiteX6" fmla="*/ 183087 w 507218"/>
                    <a:gd name="connsiteY6" fmla="*/ 259706 h 838322"/>
                    <a:gd name="connsiteX7" fmla="*/ 30225 w 507218"/>
                    <a:gd name="connsiteY7" fmla="*/ 7764 h 838322"/>
                    <a:gd name="connsiteX0" fmla="*/ 30225 w 512462"/>
                    <a:gd name="connsiteY0" fmla="*/ 7764 h 838322"/>
                    <a:gd name="connsiteX1" fmla="*/ 487670 w 512462"/>
                    <a:gd name="connsiteY1" fmla="*/ 395928 h 838322"/>
                    <a:gd name="connsiteX2" fmla="*/ 490008 w 512462"/>
                    <a:gd name="connsiteY2" fmla="*/ 674191 h 838322"/>
                    <a:gd name="connsiteX3" fmla="*/ 512462 w 512462"/>
                    <a:gd name="connsiteY3" fmla="*/ 722025 h 838322"/>
                    <a:gd name="connsiteX4" fmla="*/ 177674 w 512462"/>
                    <a:gd name="connsiteY4" fmla="*/ 838322 h 838322"/>
                    <a:gd name="connsiteX5" fmla="*/ 254842 w 512462"/>
                    <a:gd name="connsiteY5" fmla="*/ 576742 h 838322"/>
                    <a:gd name="connsiteX6" fmla="*/ 183087 w 512462"/>
                    <a:gd name="connsiteY6" fmla="*/ 259706 h 838322"/>
                    <a:gd name="connsiteX7" fmla="*/ 30225 w 512462"/>
                    <a:gd name="connsiteY7" fmla="*/ 7764 h 838322"/>
                    <a:gd name="connsiteX0" fmla="*/ 30225 w 512462"/>
                    <a:gd name="connsiteY0" fmla="*/ 7764 h 838322"/>
                    <a:gd name="connsiteX1" fmla="*/ 487670 w 512462"/>
                    <a:gd name="connsiteY1" fmla="*/ 395928 h 838322"/>
                    <a:gd name="connsiteX2" fmla="*/ 490008 w 512462"/>
                    <a:gd name="connsiteY2" fmla="*/ 674191 h 838322"/>
                    <a:gd name="connsiteX3" fmla="*/ 512462 w 512462"/>
                    <a:gd name="connsiteY3" fmla="*/ 722025 h 838322"/>
                    <a:gd name="connsiteX4" fmla="*/ 177674 w 512462"/>
                    <a:gd name="connsiteY4" fmla="*/ 838322 h 838322"/>
                    <a:gd name="connsiteX5" fmla="*/ 254842 w 512462"/>
                    <a:gd name="connsiteY5" fmla="*/ 576742 h 838322"/>
                    <a:gd name="connsiteX6" fmla="*/ 183087 w 512462"/>
                    <a:gd name="connsiteY6" fmla="*/ 259706 h 838322"/>
                    <a:gd name="connsiteX7" fmla="*/ 30225 w 512462"/>
                    <a:gd name="connsiteY7" fmla="*/ 7764 h 838322"/>
                    <a:gd name="connsiteX0" fmla="*/ 30225 w 512599"/>
                    <a:gd name="connsiteY0" fmla="*/ 7764 h 841433"/>
                    <a:gd name="connsiteX1" fmla="*/ 487670 w 512599"/>
                    <a:gd name="connsiteY1" fmla="*/ 395928 h 841433"/>
                    <a:gd name="connsiteX2" fmla="*/ 490008 w 512599"/>
                    <a:gd name="connsiteY2" fmla="*/ 674191 h 841433"/>
                    <a:gd name="connsiteX3" fmla="*/ 512462 w 512599"/>
                    <a:gd name="connsiteY3" fmla="*/ 722025 h 841433"/>
                    <a:gd name="connsiteX4" fmla="*/ 177674 w 512599"/>
                    <a:gd name="connsiteY4" fmla="*/ 838322 h 841433"/>
                    <a:gd name="connsiteX5" fmla="*/ 254842 w 512599"/>
                    <a:gd name="connsiteY5" fmla="*/ 576742 h 841433"/>
                    <a:gd name="connsiteX6" fmla="*/ 183087 w 512599"/>
                    <a:gd name="connsiteY6" fmla="*/ 259706 h 841433"/>
                    <a:gd name="connsiteX7" fmla="*/ 30225 w 512599"/>
                    <a:gd name="connsiteY7" fmla="*/ 7764 h 841433"/>
                    <a:gd name="connsiteX0" fmla="*/ 30225 w 570169"/>
                    <a:gd name="connsiteY0" fmla="*/ 7764 h 841895"/>
                    <a:gd name="connsiteX1" fmla="*/ 487670 w 570169"/>
                    <a:gd name="connsiteY1" fmla="*/ 395928 h 841895"/>
                    <a:gd name="connsiteX2" fmla="*/ 490008 w 570169"/>
                    <a:gd name="connsiteY2" fmla="*/ 674191 h 841895"/>
                    <a:gd name="connsiteX3" fmla="*/ 512462 w 570169"/>
                    <a:gd name="connsiteY3" fmla="*/ 722025 h 841895"/>
                    <a:gd name="connsiteX4" fmla="*/ 177674 w 570169"/>
                    <a:gd name="connsiteY4" fmla="*/ 838322 h 841895"/>
                    <a:gd name="connsiteX5" fmla="*/ 254842 w 570169"/>
                    <a:gd name="connsiteY5" fmla="*/ 576742 h 841895"/>
                    <a:gd name="connsiteX6" fmla="*/ 183087 w 570169"/>
                    <a:gd name="connsiteY6" fmla="*/ 259706 h 841895"/>
                    <a:gd name="connsiteX7" fmla="*/ 30225 w 570169"/>
                    <a:gd name="connsiteY7" fmla="*/ 7764 h 841895"/>
                    <a:gd name="connsiteX0" fmla="*/ 30225 w 520286"/>
                    <a:gd name="connsiteY0" fmla="*/ 7764 h 841574"/>
                    <a:gd name="connsiteX1" fmla="*/ 487670 w 520286"/>
                    <a:gd name="connsiteY1" fmla="*/ 395928 h 841574"/>
                    <a:gd name="connsiteX2" fmla="*/ 490008 w 520286"/>
                    <a:gd name="connsiteY2" fmla="*/ 674191 h 841574"/>
                    <a:gd name="connsiteX3" fmla="*/ 512462 w 520286"/>
                    <a:gd name="connsiteY3" fmla="*/ 722025 h 841574"/>
                    <a:gd name="connsiteX4" fmla="*/ 177674 w 520286"/>
                    <a:gd name="connsiteY4" fmla="*/ 838322 h 841574"/>
                    <a:gd name="connsiteX5" fmla="*/ 254842 w 520286"/>
                    <a:gd name="connsiteY5" fmla="*/ 576742 h 841574"/>
                    <a:gd name="connsiteX6" fmla="*/ 183087 w 520286"/>
                    <a:gd name="connsiteY6" fmla="*/ 259706 h 841574"/>
                    <a:gd name="connsiteX7" fmla="*/ 30225 w 520286"/>
                    <a:gd name="connsiteY7" fmla="*/ 7764 h 841574"/>
                    <a:gd name="connsiteX0" fmla="*/ 30225 w 608166"/>
                    <a:gd name="connsiteY0" fmla="*/ 7764 h 842079"/>
                    <a:gd name="connsiteX1" fmla="*/ 487670 w 608166"/>
                    <a:gd name="connsiteY1" fmla="*/ 395928 h 842079"/>
                    <a:gd name="connsiteX2" fmla="*/ 490008 w 608166"/>
                    <a:gd name="connsiteY2" fmla="*/ 674191 h 842079"/>
                    <a:gd name="connsiteX3" fmla="*/ 512462 w 608166"/>
                    <a:gd name="connsiteY3" fmla="*/ 722025 h 842079"/>
                    <a:gd name="connsiteX4" fmla="*/ 177674 w 608166"/>
                    <a:gd name="connsiteY4" fmla="*/ 838322 h 842079"/>
                    <a:gd name="connsiteX5" fmla="*/ 254842 w 608166"/>
                    <a:gd name="connsiteY5" fmla="*/ 576742 h 842079"/>
                    <a:gd name="connsiteX6" fmla="*/ 183087 w 608166"/>
                    <a:gd name="connsiteY6" fmla="*/ 259706 h 842079"/>
                    <a:gd name="connsiteX7" fmla="*/ 30225 w 608166"/>
                    <a:gd name="connsiteY7" fmla="*/ 7764 h 842079"/>
                    <a:gd name="connsiteX0" fmla="*/ 30225 w 534175"/>
                    <a:gd name="connsiteY0" fmla="*/ 7764 h 844803"/>
                    <a:gd name="connsiteX1" fmla="*/ 487670 w 534175"/>
                    <a:gd name="connsiteY1" fmla="*/ 395928 h 844803"/>
                    <a:gd name="connsiteX2" fmla="*/ 490008 w 534175"/>
                    <a:gd name="connsiteY2" fmla="*/ 674191 h 844803"/>
                    <a:gd name="connsiteX3" fmla="*/ 512462 w 534175"/>
                    <a:gd name="connsiteY3" fmla="*/ 722025 h 844803"/>
                    <a:gd name="connsiteX4" fmla="*/ 149099 w 534175"/>
                    <a:gd name="connsiteY4" fmla="*/ 841497 h 844803"/>
                    <a:gd name="connsiteX5" fmla="*/ 254842 w 534175"/>
                    <a:gd name="connsiteY5" fmla="*/ 576742 h 844803"/>
                    <a:gd name="connsiteX6" fmla="*/ 183087 w 534175"/>
                    <a:gd name="connsiteY6" fmla="*/ 259706 h 844803"/>
                    <a:gd name="connsiteX7" fmla="*/ 30225 w 534175"/>
                    <a:gd name="connsiteY7" fmla="*/ 7764 h 844803"/>
                    <a:gd name="connsiteX0" fmla="*/ 30225 w 534175"/>
                    <a:gd name="connsiteY0" fmla="*/ 7764 h 841497"/>
                    <a:gd name="connsiteX1" fmla="*/ 487670 w 534175"/>
                    <a:gd name="connsiteY1" fmla="*/ 395928 h 841497"/>
                    <a:gd name="connsiteX2" fmla="*/ 490008 w 534175"/>
                    <a:gd name="connsiteY2" fmla="*/ 674191 h 841497"/>
                    <a:gd name="connsiteX3" fmla="*/ 512462 w 534175"/>
                    <a:gd name="connsiteY3" fmla="*/ 722025 h 841497"/>
                    <a:gd name="connsiteX4" fmla="*/ 149099 w 534175"/>
                    <a:gd name="connsiteY4" fmla="*/ 841497 h 841497"/>
                    <a:gd name="connsiteX5" fmla="*/ 254842 w 534175"/>
                    <a:gd name="connsiteY5" fmla="*/ 576742 h 841497"/>
                    <a:gd name="connsiteX6" fmla="*/ 183087 w 534175"/>
                    <a:gd name="connsiteY6" fmla="*/ 259706 h 841497"/>
                    <a:gd name="connsiteX7" fmla="*/ 30225 w 534175"/>
                    <a:gd name="connsiteY7" fmla="*/ 7764 h 841497"/>
                    <a:gd name="connsiteX0" fmla="*/ 30225 w 534175"/>
                    <a:gd name="connsiteY0" fmla="*/ 7764 h 841497"/>
                    <a:gd name="connsiteX1" fmla="*/ 487670 w 534175"/>
                    <a:gd name="connsiteY1" fmla="*/ 395928 h 841497"/>
                    <a:gd name="connsiteX2" fmla="*/ 490008 w 534175"/>
                    <a:gd name="connsiteY2" fmla="*/ 674191 h 841497"/>
                    <a:gd name="connsiteX3" fmla="*/ 512462 w 534175"/>
                    <a:gd name="connsiteY3" fmla="*/ 722025 h 841497"/>
                    <a:gd name="connsiteX4" fmla="*/ 149099 w 534175"/>
                    <a:gd name="connsiteY4" fmla="*/ 841497 h 841497"/>
                    <a:gd name="connsiteX5" fmla="*/ 254842 w 534175"/>
                    <a:gd name="connsiteY5" fmla="*/ 576742 h 841497"/>
                    <a:gd name="connsiteX6" fmla="*/ 183087 w 534175"/>
                    <a:gd name="connsiteY6" fmla="*/ 259706 h 841497"/>
                    <a:gd name="connsiteX7" fmla="*/ 30225 w 534175"/>
                    <a:gd name="connsiteY7" fmla="*/ 7764 h 841497"/>
                    <a:gd name="connsiteX0" fmla="*/ 30225 w 536855"/>
                    <a:gd name="connsiteY0" fmla="*/ 6971 h 840704"/>
                    <a:gd name="connsiteX1" fmla="*/ 487670 w 536855"/>
                    <a:gd name="connsiteY1" fmla="*/ 395135 h 840704"/>
                    <a:gd name="connsiteX2" fmla="*/ 499533 w 536855"/>
                    <a:gd name="connsiteY2" fmla="*/ 692448 h 840704"/>
                    <a:gd name="connsiteX3" fmla="*/ 512462 w 536855"/>
                    <a:gd name="connsiteY3" fmla="*/ 721232 h 840704"/>
                    <a:gd name="connsiteX4" fmla="*/ 149099 w 536855"/>
                    <a:gd name="connsiteY4" fmla="*/ 840704 h 840704"/>
                    <a:gd name="connsiteX5" fmla="*/ 254842 w 536855"/>
                    <a:gd name="connsiteY5" fmla="*/ 575949 h 840704"/>
                    <a:gd name="connsiteX6" fmla="*/ 183087 w 536855"/>
                    <a:gd name="connsiteY6" fmla="*/ 258913 h 840704"/>
                    <a:gd name="connsiteX7" fmla="*/ 30225 w 536855"/>
                    <a:gd name="connsiteY7" fmla="*/ 6971 h 840704"/>
                    <a:gd name="connsiteX0" fmla="*/ 30225 w 536855"/>
                    <a:gd name="connsiteY0" fmla="*/ 8427 h 842160"/>
                    <a:gd name="connsiteX1" fmla="*/ 487670 w 536855"/>
                    <a:gd name="connsiteY1" fmla="*/ 396591 h 842160"/>
                    <a:gd name="connsiteX2" fmla="*/ 499533 w 536855"/>
                    <a:gd name="connsiteY2" fmla="*/ 693904 h 842160"/>
                    <a:gd name="connsiteX3" fmla="*/ 512462 w 536855"/>
                    <a:gd name="connsiteY3" fmla="*/ 722688 h 842160"/>
                    <a:gd name="connsiteX4" fmla="*/ 149099 w 536855"/>
                    <a:gd name="connsiteY4" fmla="*/ 842160 h 842160"/>
                    <a:gd name="connsiteX5" fmla="*/ 254842 w 536855"/>
                    <a:gd name="connsiteY5" fmla="*/ 577405 h 842160"/>
                    <a:gd name="connsiteX6" fmla="*/ 183087 w 536855"/>
                    <a:gd name="connsiteY6" fmla="*/ 260369 h 842160"/>
                    <a:gd name="connsiteX7" fmla="*/ 30225 w 536855"/>
                    <a:gd name="connsiteY7" fmla="*/ 8427 h 842160"/>
                    <a:gd name="connsiteX0" fmla="*/ 30225 w 536855"/>
                    <a:gd name="connsiteY0" fmla="*/ 8427 h 842160"/>
                    <a:gd name="connsiteX1" fmla="*/ 487670 w 536855"/>
                    <a:gd name="connsiteY1" fmla="*/ 396591 h 842160"/>
                    <a:gd name="connsiteX2" fmla="*/ 499533 w 536855"/>
                    <a:gd name="connsiteY2" fmla="*/ 693904 h 842160"/>
                    <a:gd name="connsiteX3" fmla="*/ 512462 w 536855"/>
                    <a:gd name="connsiteY3" fmla="*/ 722688 h 842160"/>
                    <a:gd name="connsiteX4" fmla="*/ 149099 w 536855"/>
                    <a:gd name="connsiteY4" fmla="*/ 842160 h 842160"/>
                    <a:gd name="connsiteX5" fmla="*/ 254842 w 536855"/>
                    <a:gd name="connsiteY5" fmla="*/ 577405 h 842160"/>
                    <a:gd name="connsiteX6" fmla="*/ 183087 w 536855"/>
                    <a:gd name="connsiteY6" fmla="*/ 260369 h 842160"/>
                    <a:gd name="connsiteX7" fmla="*/ 30225 w 536855"/>
                    <a:gd name="connsiteY7" fmla="*/ 8427 h 842160"/>
                    <a:gd name="connsiteX0" fmla="*/ 0 w 506630"/>
                    <a:gd name="connsiteY0" fmla="*/ 8427 h 842160"/>
                    <a:gd name="connsiteX1" fmla="*/ 457445 w 506630"/>
                    <a:gd name="connsiteY1" fmla="*/ 396591 h 842160"/>
                    <a:gd name="connsiteX2" fmla="*/ 469308 w 506630"/>
                    <a:gd name="connsiteY2" fmla="*/ 693904 h 842160"/>
                    <a:gd name="connsiteX3" fmla="*/ 482237 w 506630"/>
                    <a:gd name="connsiteY3" fmla="*/ 722688 h 842160"/>
                    <a:gd name="connsiteX4" fmla="*/ 118874 w 506630"/>
                    <a:gd name="connsiteY4" fmla="*/ 842160 h 842160"/>
                    <a:gd name="connsiteX5" fmla="*/ 224617 w 506630"/>
                    <a:gd name="connsiteY5" fmla="*/ 577405 h 842160"/>
                    <a:gd name="connsiteX6" fmla="*/ 152862 w 506630"/>
                    <a:gd name="connsiteY6" fmla="*/ 260369 h 842160"/>
                    <a:gd name="connsiteX7" fmla="*/ 0 w 506630"/>
                    <a:gd name="connsiteY7" fmla="*/ 8427 h 842160"/>
                    <a:gd name="connsiteX0" fmla="*/ 0 w 506630"/>
                    <a:gd name="connsiteY0" fmla="*/ 32 h 833765"/>
                    <a:gd name="connsiteX1" fmla="*/ 457445 w 506630"/>
                    <a:gd name="connsiteY1" fmla="*/ 388196 h 833765"/>
                    <a:gd name="connsiteX2" fmla="*/ 469308 w 506630"/>
                    <a:gd name="connsiteY2" fmla="*/ 685509 h 833765"/>
                    <a:gd name="connsiteX3" fmla="*/ 482237 w 506630"/>
                    <a:gd name="connsiteY3" fmla="*/ 714293 h 833765"/>
                    <a:gd name="connsiteX4" fmla="*/ 118874 w 506630"/>
                    <a:gd name="connsiteY4" fmla="*/ 833765 h 833765"/>
                    <a:gd name="connsiteX5" fmla="*/ 224617 w 506630"/>
                    <a:gd name="connsiteY5" fmla="*/ 569010 h 833765"/>
                    <a:gd name="connsiteX6" fmla="*/ 152862 w 506630"/>
                    <a:gd name="connsiteY6" fmla="*/ 251974 h 833765"/>
                    <a:gd name="connsiteX7" fmla="*/ 0 w 506630"/>
                    <a:gd name="connsiteY7" fmla="*/ 32 h 8337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06630" h="833765">
                      <a:moveTo>
                        <a:pt x="0" y="32"/>
                      </a:moveTo>
                      <a:cubicBezTo>
                        <a:pt x="119745" y="-2931"/>
                        <a:pt x="367868" y="205796"/>
                        <a:pt x="457445" y="388196"/>
                      </a:cubicBezTo>
                      <a:cubicBezTo>
                        <a:pt x="547022" y="570596"/>
                        <a:pt x="477057" y="626960"/>
                        <a:pt x="469308" y="685509"/>
                      </a:cubicBezTo>
                      <a:cubicBezTo>
                        <a:pt x="476793" y="701454"/>
                        <a:pt x="540643" y="689584"/>
                        <a:pt x="482237" y="714293"/>
                      </a:cubicBezTo>
                      <a:cubicBezTo>
                        <a:pt x="423831" y="739002"/>
                        <a:pt x="260236" y="746854"/>
                        <a:pt x="118874" y="833765"/>
                      </a:cubicBezTo>
                      <a:cubicBezTo>
                        <a:pt x="87016" y="805351"/>
                        <a:pt x="218952" y="665975"/>
                        <a:pt x="224617" y="569010"/>
                      </a:cubicBezTo>
                      <a:cubicBezTo>
                        <a:pt x="230282" y="472045"/>
                        <a:pt x="218254" y="355205"/>
                        <a:pt x="152862" y="251974"/>
                      </a:cubicBezTo>
                      <a:cubicBezTo>
                        <a:pt x="87470" y="148743"/>
                        <a:pt x="20624" y="79196"/>
                        <a:pt x="0" y="32"/>
                      </a:cubicBezTo>
                      <a:close/>
                    </a:path>
                  </a:pathLst>
                </a:custGeom>
                <a:solidFill>
                  <a:srgbClr val="ECC6B6"/>
                </a:solidFill>
                <a:ln w="920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2" name="フリーフォーム 1">
                  <a:extLst>
                    <a:ext uri="{FF2B5EF4-FFF2-40B4-BE49-F238E27FC236}">
                      <a16:creationId xmlns:a16="http://schemas.microsoft.com/office/drawing/2014/main" id="{91B5C240-EAD0-2C0E-53CD-B1F16C3ACABC}"/>
                    </a:ext>
                  </a:extLst>
                </p:cNvPr>
                <p:cNvSpPr/>
                <p:nvPr/>
              </p:nvSpPr>
              <p:spPr>
                <a:xfrm>
                  <a:off x="3868260" y="2359209"/>
                  <a:ext cx="2595710" cy="3186089"/>
                </a:xfrm>
                <a:custGeom>
                  <a:avLst/>
                  <a:gdLst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28286 w 2637322"/>
                    <a:gd name="connsiteY30" fmla="*/ 582329 h 3161899"/>
                    <a:gd name="connsiteX31" fmla="*/ 1366787 w 2637322"/>
                    <a:gd name="connsiteY31" fmla="*/ 351322 h 3161899"/>
                    <a:gd name="connsiteX32" fmla="*/ 1140594 w 2637322"/>
                    <a:gd name="connsiteY32" fmla="*/ 115503 h 3161899"/>
                    <a:gd name="connsiteX33" fmla="*/ 938463 w 2637322"/>
                    <a:gd name="connsiteY33" fmla="*/ 0 h 3161899"/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28286 w 2637322"/>
                    <a:gd name="connsiteY30" fmla="*/ 582329 h 3161899"/>
                    <a:gd name="connsiteX31" fmla="*/ 1366787 w 2637322"/>
                    <a:gd name="connsiteY31" fmla="*/ 351322 h 3161899"/>
                    <a:gd name="connsiteX32" fmla="*/ 1140594 w 2637322"/>
                    <a:gd name="connsiteY32" fmla="*/ 115503 h 3161899"/>
                    <a:gd name="connsiteX33" fmla="*/ 938463 w 2637322"/>
                    <a:gd name="connsiteY33" fmla="*/ 0 h 3161899"/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28286 w 2637322"/>
                    <a:gd name="connsiteY30" fmla="*/ 582329 h 3161899"/>
                    <a:gd name="connsiteX31" fmla="*/ 1366787 w 2637322"/>
                    <a:gd name="connsiteY31" fmla="*/ 351322 h 3161899"/>
                    <a:gd name="connsiteX32" fmla="*/ 1140594 w 2637322"/>
                    <a:gd name="connsiteY32" fmla="*/ 115503 h 3161899"/>
                    <a:gd name="connsiteX33" fmla="*/ 938463 w 2637322"/>
                    <a:gd name="connsiteY33" fmla="*/ 0 h 3161899"/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66787 w 2637322"/>
                    <a:gd name="connsiteY30" fmla="*/ 351322 h 3161899"/>
                    <a:gd name="connsiteX31" fmla="*/ 1140594 w 2637322"/>
                    <a:gd name="connsiteY31" fmla="*/ 115503 h 3161899"/>
                    <a:gd name="connsiteX32" fmla="*/ 938463 w 2637322"/>
                    <a:gd name="connsiteY32" fmla="*/ 0 h 3161899"/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66787 w 2637322"/>
                    <a:gd name="connsiteY30" fmla="*/ 351322 h 3161899"/>
                    <a:gd name="connsiteX31" fmla="*/ 1140594 w 2637322"/>
                    <a:gd name="connsiteY31" fmla="*/ 115503 h 3161899"/>
                    <a:gd name="connsiteX32" fmla="*/ 938463 w 2637322"/>
                    <a:gd name="connsiteY32" fmla="*/ 0 h 3161899"/>
                    <a:gd name="connsiteX0" fmla="*/ 938463 w 2637322"/>
                    <a:gd name="connsiteY0" fmla="*/ 0 h 3161899"/>
                    <a:gd name="connsiteX1" fmla="*/ 1063592 w 2637322"/>
                    <a:gd name="connsiteY1" fmla="*/ 409074 h 3161899"/>
                    <a:gd name="connsiteX2" fmla="*/ 1005840 w 2637322"/>
                    <a:gd name="connsiteY2" fmla="*/ 789272 h 3161899"/>
                    <a:gd name="connsiteX3" fmla="*/ 644893 w 2637322"/>
                    <a:gd name="connsiteY3" fmla="*/ 871087 h 3161899"/>
                    <a:gd name="connsiteX4" fmla="*/ 336884 w 2637322"/>
                    <a:gd name="connsiteY4" fmla="*/ 1073217 h 3161899"/>
                    <a:gd name="connsiteX5" fmla="*/ 197318 w 2637322"/>
                    <a:gd name="connsiteY5" fmla="*/ 1650733 h 3161899"/>
                    <a:gd name="connsiteX6" fmla="*/ 279133 w 2637322"/>
                    <a:gd name="connsiteY6" fmla="*/ 1934678 h 3161899"/>
                    <a:gd name="connsiteX7" fmla="*/ 288758 w 2637322"/>
                    <a:gd name="connsiteY7" fmla="*/ 2011680 h 3161899"/>
                    <a:gd name="connsiteX8" fmla="*/ 303196 w 2637322"/>
                    <a:gd name="connsiteY8" fmla="*/ 2151247 h 3161899"/>
                    <a:gd name="connsiteX9" fmla="*/ 67377 w 2637322"/>
                    <a:gd name="connsiteY9" fmla="*/ 2334127 h 3161899"/>
                    <a:gd name="connsiteX10" fmla="*/ 0 w 2637322"/>
                    <a:gd name="connsiteY10" fmla="*/ 2632510 h 3161899"/>
                    <a:gd name="connsiteX11" fmla="*/ 211756 w 2637322"/>
                    <a:gd name="connsiteY11" fmla="*/ 2786514 h 3161899"/>
                    <a:gd name="connsiteX12" fmla="*/ 356135 w 2637322"/>
                    <a:gd name="connsiteY12" fmla="*/ 2863516 h 3161899"/>
                    <a:gd name="connsiteX13" fmla="*/ 211756 w 2637322"/>
                    <a:gd name="connsiteY13" fmla="*/ 2983832 h 3161899"/>
                    <a:gd name="connsiteX14" fmla="*/ 457200 w 2637322"/>
                    <a:gd name="connsiteY14" fmla="*/ 2954956 h 3161899"/>
                    <a:gd name="connsiteX15" fmla="*/ 943276 w 2637322"/>
                    <a:gd name="connsiteY15" fmla="*/ 2954956 h 3161899"/>
                    <a:gd name="connsiteX16" fmla="*/ 678581 w 2637322"/>
                    <a:gd name="connsiteY16" fmla="*/ 3099335 h 3161899"/>
                    <a:gd name="connsiteX17" fmla="*/ 635267 w 2637322"/>
                    <a:gd name="connsiteY17" fmla="*/ 3152274 h 3161899"/>
                    <a:gd name="connsiteX18" fmla="*/ 1227221 w 2637322"/>
                    <a:gd name="connsiteY18" fmla="*/ 3036771 h 3161899"/>
                    <a:gd name="connsiteX19" fmla="*/ 1559293 w 2637322"/>
                    <a:gd name="connsiteY19" fmla="*/ 3056021 h 3161899"/>
                    <a:gd name="connsiteX20" fmla="*/ 1987617 w 2637322"/>
                    <a:gd name="connsiteY20" fmla="*/ 3161899 h 3161899"/>
                    <a:gd name="connsiteX21" fmla="*/ 2030931 w 2637322"/>
                    <a:gd name="connsiteY21" fmla="*/ 3017520 h 3161899"/>
                    <a:gd name="connsiteX22" fmla="*/ 2184935 w 2637322"/>
                    <a:gd name="connsiteY22" fmla="*/ 3065647 h 3161899"/>
                    <a:gd name="connsiteX23" fmla="*/ 2637322 w 2637322"/>
                    <a:gd name="connsiteY23" fmla="*/ 2810577 h 3161899"/>
                    <a:gd name="connsiteX24" fmla="*/ 2492943 w 2637322"/>
                    <a:gd name="connsiteY24" fmla="*/ 2165684 h 3161899"/>
                    <a:gd name="connsiteX25" fmla="*/ 2252312 w 2637322"/>
                    <a:gd name="connsiteY25" fmla="*/ 1804737 h 3161899"/>
                    <a:gd name="connsiteX26" fmla="*/ 1915427 w 2637322"/>
                    <a:gd name="connsiteY26" fmla="*/ 1506354 h 3161899"/>
                    <a:gd name="connsiteX27" fmla="*/ 1876926 w 2637322"/>
                    <a:gd name="connsiteY27" fmla="*/ 1487103 h 3161899"/>
                    <a:gd name="connsiteX28" fmla="*/ 1540042 w 2637322"/>
                    <a:gd name="connsiteY28" fmla="*/ 1232034 h 3161899"/>
                    <a:gd name="connsiteX29" fmla="*/ 1333099 w 2637322"/>
                    <a:gd name="connsiteY29" fmla="*/ 943276 h 3161899"/>
                    <a:gd name="connsiteX30" fmla="*/ 1371599 w 2637322"/>
                    <a:gd name="connsiteY30" fmla="*/ 423511 h 3161899"/>
                    <a:gd name="connsiteX31" fmla="*/ 1140594 w 2637322"/>
                    <a:gd name="connsiteY31" fmla="*/ 115503 h 3161899"/>
                    <a:gd name="connsiteX32" fmla="*/ 938463 w 2637322"/>
                    <a:gd name="connsiteY32" fmla="*/ 0 h 3161899"/>
                    <a:gd name="connsiteX0" fmla="*/ 938463 w 2637322"/>
                    <a:gd name="connsiteY0" fmla="*/ 3227 h 3165126"/>
                    <a:gd name="connsiteX1" fmla="*/ 1063592 w 2637322"/>
                    <a:gd name="connsiteY1" fmla="*/ 412301 h 3165126"/>
                    <a:gd name="connsiteX2" fmla="*/ 1005840 w 2637322"/>
                    <a:gd name="connsiteY2" fmla="*/ 792499 h 3165126"/>
                    <a:gd name="connsiteX3" fmla="*/ 644893 w 2637322"/>
                    <a:gd name="connsiteY3" fmla="*/ 874314 h 3165126"/>
                    <a:gd name="connsiteX4" fmla="*/ 336884 w 2637322"/>
                    <a:gd name="connsiteY4" fmla="*/ 1076444 h 3165126"/>
                    <a:gd name="connsiteX5" fmla="*/ 197318 w 2637322"/>
                    <a:gd name="connsiteY5" fmla="*/ 1653960 h 3165126"/>
                    <a:gd name="connsiteX6" fmla="*/ 279133 w 2637322"/>
                    <a:gd name="connsiteY6" fmla="*/ 1937905 h 3165126"/>
                    <a:gd name="connsiteX7" fmla="*/ 288758 w 2637322"/>
                    <a:gd name="connsiteY7" fmla="*/ 2014907 h 3165126"/>
                    <a:gd name="connsiteX8" fmla="*/ 303196 w 2637322"/>
                    <a:gd name="connsiteY8" fmla="*/ 2154474 h 3165126"/>
                    <a:gd name="connsiteX9" fmla="*/ 67377 w 2637322"/>
                    <a:gd name="connsiteY9" fmla="*/ 2337354 h 3165126"/>
                    <a:gd name="connsiteX10" fmla="*/ 0 w 2637322"/>
                    <a:gd name="connsiteY10" fmla="*/ 2635737 h 3165126"/>
                    <a:gd name="connsiteX11" fmla="*/ 211756 w 2637322"/>
                    <a:gd name="connsiteY11" fmla="*/ 2789741 h 3165126"/>
                    <a:gd name="connsiteX12" fmla="*/ 356135 w 2637322"/>
                    <a:gd name="connsiteY12" fmla="*/ 2866743 h 3165126"/>
                    <a:gd name="connsiteX13" fmla="*/ 211756 w 2637322"/>
                    <a:gd name="connsiteY13" fmla="*/ 2987059 h 3165126"/>
                    <a:gd name="connsiteX14" fmla="*/ 457200 w 2637322"/>
                    <a:gd name="connsiteY14" fmla="*/ 2958183 h 3165126"/>
                    <a:gd name="connsiteX15" fmla="*/ 943276 w 2637322"/>
                    <a:gd name="connsiteY15" fmla="*/ 2958183 h 3165126"/>
                    <a:gd name="connsiteX16" fmla="*/ 678581 w 2637322"/>
                    <a:gd name="connsiteY16" fmla="*/ 3102562 h 3165126"/>
                    <a:gd name="connsiteX17" fmla="*/ 635267 w 2637322"/>
                    <a:gd name="connsiteY17" fmla="*/ 3155501 h 3165126"/>
                    <a:gd name="connsiteX18" fmla="*/ 1227221 w 2637322"/>
                    <a:gd name="connsiteY18" fmla="*/ 3039998 h 3165126"/>
                    <a:gd name="connsiteX19" fmla="*/ 1559293 w 2637322"/>
                    <a:gd name="connsiteY19" fmla="*/ 3059248 h 3165126"/>
                    <a:gd name="connsiteX20" fmla="*/ 1987617 w 2637322"/>
                    <a:gd name="connsiteY20" fmla="*/ 3165126 h 3165126"/>
                    <a:gd name="connsiteX21" fmla="*/ 2030931 w 2637322"/>
                    <a:gd name="connsiteY21" fmla="*/ 3020747 h 3165126"/>
                    <a:gd name="connsiteX22" fmla="*/ 2184935 w 2637322"/>
                    <a:gd name="connsiteY22" fmla="*/ 3068874 h 3165126"/>
                    <a:gd name="connsiteX23" fmla="*/ 2637322 w 2637322"/>
                    <a:gd name="connsiteY23" fmla="*/ 2813804 h 3165126"/>
                    <a:gd name="connsiteX24" fmla="*/ 2492943 w 2637322"/>
                    <a:gd name="connsiteY24" fmla="*/ 2168911 h 3165126"/>
                    <a:gd name="connsiteX25" fmla="*/ 2252312 w 2637322"/>
                    <a:gd name="connsiteY25" fmla="*/ 1807964 h 3165126"/>
                    <a:gd name="connsiteX26" fmla="*/ 1915427 w 2637322"/>
                    <a:gd name="connsiteY26" fmla="*/ 1509581 h 3165126"/>
                    <a:gd name="connsiteX27" fmla="*/ 1876926 w 2637322"/>
                    <a:gd name="connsiteY27" fmla="*/ 1490330 h 3165126"/>
                    <a:gd name="connsiteX28" fmla="*/ 1540042 w 2637322"/>
                    <a:gd name="connsiteY28" fmla="*/ 1235261 h 3165126"/>
                    <a:gd name="connsiteX29" fmla="*/ 1333099 w 2637322"/>
                    <a:gd name="connsiteY29" fmla="*/ 946503 h 3165126"/>
                    <a:gd name="connsiteX30" fmla="*/ 1371599 w 2637322"/>
                    <a:gd name="connsiteY30" fmla="*/ 426738 h 3165126"/>
                    <a:gd name="connsiteX31" fmla="*/ 1140594 w 2637322"/>
                    <a:gd name="connsiteY31" fmla="*/ 118730 h 3165126"/>
                    <a:gd name="connsiteX32" fmla="*/ 938463 w 2637322"/>
                    <a:gd name="connsiteY32" fmla="*/ 3227 h 3165126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36884 w 2637322"/>
                    <a:gd name="connsiteY4" fmla="*/ 1079511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197318 w 2637322"/>
                    <a:gd name="connsiteY5" fmla="*/ 1657027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269507 w 2637322"/>
                    <a:gd name="connsiteY5" fmla="*/ 1661840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269507 w 2637322"/>
                    <a:gd name="connsiteY5" fmla="*/ 1661840 h 3168193"/>
                    <a:gd name="connsiteX6" fmla="*/ 279133 w 2637322"/>
                    <a:gd name="connsiteY6" fmla="*/ 1940972 h 3168193"/>
                    <a:gd name="connsiteX7" fmla="*/ 288758 w 2637322"/>
                    <a:gd name="connsiteY7" fmla="*/ 2017974 h 3168193"/>
                    <a:gd name="connsiteX8" fmla="*/ 303196 w 2637322"/>
                    <a:gd name="connsiteY8" fmla="*/ 2157541 h 3168193"/>
                    <a:gd name="connsiteX9" fmla="*/ 67377 w 2637322"/>
                    <a:gd name="connsiteY9" fmla="*/ 2340421 h 3168193"/>
                    <a:gd name="connsiteX10" fmla="*/ 0 w 2637322"/>
                    <a:gd name="connsiteY10" fmla="*/ 2638804 h 3168193"/>
                    <a:gd name="connsiteX11" fmla="*/ 211756 w 2637322"/>
                    <a:gd name="connsiteY11" fmla="*/ 2792808 h 3168193"/>
                    <a:gd name="connsiteX12" fmla="*/ 356135 w 2637322"/>
                    <a:gd name="connsiteY12" fmla="*/ 2869810 h 3168193"/>
                    <a:gd name="connsiteX13" fmla="*/ 211756 w 2637322"/>
                    <a:gd name="connsiteY13" fmla="*/ 2990126 h 3168193"/>
                    <a:gd name="connsiteX14" fmla="*/ 457200 w 2637322"/>
                    <a:gd name="connsiteY14" fmla="*/ 2961250 h 3168193"/>
                    <a:gd name="connsiteX15" fmla="*/ 943276 w 2637322"/>
                    <a:gd name="connsiteY15" fmla="*/ 2961250 h 3168193"/>
                    <a:gd name="connsiteX16" fmla="*/ 678581 w 2637322"/>
                    <a:gd name="connsiteY16" fmla="*/ 3105629 h 3168193"/>
                    <a:gd name="connsiteX17" fmla="*/ 635267 w 2637322"/>
                    <a:gd name="connsiteY17" fmla="*/ 3158568 h 3168193"/>
                    <a:gd name="connsiteX18" fmla="*/ 1227221 w 2637322"/>
                    <a:gd name="connsiteY18" fmla="*/ 3043065 h 3168193"/>
                    <a:gd name="connsiteX19" fmla="*/ 1559293 w 2637322"/>
                    <a:gd name="connsiteY19" fmla="*/ 3062315 h 3168193"/>
                    <a:gd name="connsiteX20" fmla="*/ 1987617 w 2637322"/>
                    <a:gd name="connsiteY20" fmla="*/ 3168193 h 3168193"/>
                    <a:gd name="connsiteX21" fmla="*/ 2030931 w 2637322"/>
                    <a:gd name="connsiteY21" fmla="*/ 3023814 h 3168193"/>
                    <a:gd name="connsiteX22" fmla="*/ 2184935 w 2637322"/>
                    <a:gd name="connsiteY22" fmla="*/ 3071941 h 3168193"/>
                    <a:gd name="connsiteX23" fmla="*/ 2637322 w 2637322"/>
                    <a:gd name="connsiteY23" fmla="*/ 2816871 h 3168193"/>
                    <a:gd name="connsiteX24" fmla="*/ 2492943 w 2637322"/>
                    <a:gd name="connsiteY24" fmla="*/ 2171978 h 3168193"/>
                    <a:gd name="connsiteX25" fmla="*/ 2252312 w 2637322"/>
                    <a:gd name="connsiteY25" fmla="*/ 1811031 h 3168193"/>
                    <a:gd name="connsiteX26" fmla="*/ 1915427 w 2637322"/>
                    <a:gd name="connsiteY26" fmla="*/ 1512648 h 3168193"/>
                    <a:gd name="connsiteX27" fmla="*/ 1876926 w 2637322"/>
                    <a:gd name="connsiteY27" fmla="*/ 1493397 h 3168193"/>
                    <a:gd name="connsiteX28" fmla="*/ 1540042 w 2637322"/>
                    <a:gd name="connsiteY28" fmla="*/ 1238328 h 3168193"/>
                    <a:gd name="connsiteX29" fmla="*/ 1333099 w 2637322"/>
                    <a:gd name="connsiteY29" fmla="*/ 949570 h 3168193"/>
                    <a:gd name="connsiteX30" fmla="*/ 1371599 w 2637322"/>
                    <a:gd name="connsiteY30" fmla="*/ 429805 h 3168193"/>
                    <a:gd name="connsiteX31" fmla="*/ 1140594 w 2637322"/>
                    <a:gd name="connsiteY31" fmla="*/ 121797 h 3168193"/>
                    <a:gd name="connsiteX32" fmla="*/ 938463 w 2637322"/>
                    <a:gd name="connsiteY32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269507 w 2637322"/>
                    <a:gd name="connsiteY5" fmla="*/ 1661840 h 3168193"/>
                    <a:gd name="connsiteX6" fmla="*/ 279133 w 2637322"/>
                    <a:gd name="connsiteY6" fmla="*/ 1940972 h 3168193"/>
                    <a:gd name="connsiteX7" fmla="*/ 303196 w 2637322"/>
                    <a:gd name="connsiteY7" fmla="*/ 2157541 h 3168193"/>
                    <a:gd name="connsiteX8" fmla="*/ 67377 w 2637322"/>
                    <a:gd name="connsiteY8" fmla="*/ 2340421 h 3168193"/>
                    <a:gd name="connsiteX9" fmla="*/ 0 w 2637322"/>
                    <a:gd name="connsiteY9" fmla="*/ 2638804 h 3168193"/>
                    <a:gd name="connsiteX10" fmla="*/ 211756 w 2637322"/>
                    <a:gd name="connsiteY10" fmla="*/ 2792808 h 3168193"/>
                    <a:gd name="connsiteX11" fmla="*/ 356135 w 2637322"/>
                    <a:gd name="connsiteY11" fmla="*/ 2869810 h 3168193"/>
                    <a:gd name="connsiteX12" fmla="*/ 211756 w 2637322"/>
                    <a:gd name="connsiteY12" fmla="*/ 2990126 h 3168193"/>
                    <a:gd name="connsiteX13" fmla="*/ 457200 w 2637322"/>
                    <a:gd name="connsiteY13" fmla="*/ 2961250 h 3168193"/>
                    <a:gd name="connsiteX14" fmla="*/ 943276 w 2637322"/>
                    <a:gd name="connsiteY14" fmla="*/ 2961250 h 3168193"/>
                    <a:gd name="connsiteX15" fmla="*/ 678581 w 2637322"/>
                    <a:gd name="connsiteY15" fmla="*/ 3105629 h 3168193"/>
                    <a:gd name="connsiteX16" fmla="*/ 635267 w 2637322"/>
                    <a:gd name="connsiteY16" fmla="*/ 3158568 h 3168193"/>
                    <a:gd name="connsiteX17" fmla="*/ 1227221 w 2637322"/>
                    <a:gd name="connsiteY17" fmla="*/ 3043065 h 3168193"/>
                    <a:gd name="connsiteX18" fmla="*/ 1559293 w 2637322"/>
                    <a:gd name="connsiteY18" fmla="*/ 3062315 h 3168193"/>
                    <a:gd name="connsiteX19" fmla="*/ 1987617 w 2637322"/>
                    <a:gd name="connsiteY19" fmla="*/ 3168193 h 3168193"/>
                    <a:gd name="connsiteX20" fmla="*/ 2030931 w 2637322"/>
                    <a:gd name="connsiteY20" fmla="*/ 3023814 h 3168193"/>
                    <a:gd name="connsiteX21" fmla="*/ 2184935 w 2637322"/>
                    <a:gd name="connsiteY21" fmla="*/ 3071941 h 3168193"/>
                    <a:gd name="connsiteX22" fmla="*/ 2637322 w 2637322"/>
                    <a:gd name="connsiteY22" fmla="*/ 2816871 h 3168193"/>
                    <a:gd name="connsiteX23" fmla="*/ 2492943 w 2637322"/>
                    <a:gd name="connsiteY23" fmla="*/ 2171978 h 3168193"/>
                    <a:gd name="connsiteX24" fmla="*/ 2252312 w 2637322"/>
                    <a:gd name="connsiteY24" fmla="*/ 1811031 h 3168193"/>
                    <a:gd name="connsiteX25" fmla="*/ 1915427 w 2637322"/>
                    <a:gd name="connsiteY25" fmla="*/ 1512648 h 3168193"/>
                    <a:gd name="connsiteX26" fmla="*/ 1876926 w 2637322"/>
                    <a:gd name="connsiteY26" fmla="*/ 1493397 h 3168193"/>
                    <a:gd name="connsiteX27" fmla="*/ 1540042 w 2637322"/>
                    <a:gd name="connsiteY27" fmla="*/ 1238328 h 3168193"/>
                    <a:gd name="connsiteX28" fmla="*/ 1333099 w 2637322"/>
                    <a:gd name="connsiteY28" fmla="*/ 949570 h 3168193"/>
                    <a:gd name="connsiteX29" fmla="*/ 1371599 w 2637322"/>
                    <a:gd name="connsiteY29" fmla="*/ 429805 h 3168193"/>
                    <a:gd name="connsiteX30" fmla="*/ 1140594 w 2637322"/>
                    <a:gd name="connsiteY30" fmla="*/ 121797 h 3168193"/>
                    <a:gd name="connsiteX31" fmla="*/ 938463 w 2637322"/>
                    <a:gd name="connsiteY31" fmla="*/ 6294 h 3168193"/>
                    <a:gd name="connsiteX0" fmla="*/ 938463 w 2637322"/>
                    <a:gd name="connsiteY0" fmla="*/ 6294 h 3168193"/>
                    <a:gd name="connsiteX1" fmla="*/ 1063592 w 2637322"/>
                    <a:gd name="connsiteY1" fmla="*/ 415368 h 3168193"/>
                    <a:gd name="connsiteX2" fmla="*/ 1005840 w 2637322"/>
                    <a:gd name="connsiteY2" fmla="*/ 795566 h 3168193"/>
                    <a:gd name="connsiteX3" fmla="*/ 644893 w 2637322"/>
                    <a:gd name="connsiteY3" fmla="*/ 877381 h 3168193"/>
                    <a:gd name="connsiteX4" fmla="*/ 375385 w 2637322"/>
                    <a:gd name="connsiteY4" fmla="*/ 1137262 h 3168193"/>
                    <a:gd name="connsiteX5" fmla="*/ 269507 w 2637322"/>
                    <a:gd name="connsiteY5" fmla="*/ 1661840 h 3168193"/>
                    <a:gd name="connsiteX6" fmla="*/ 303196 w 2637322"/>
                    <a:gd name="connsiteY6" fmla="*/ 2157541 h 3168193"/>
                    <a:gd name="connsiteX7" fmla="*/ 67377 w 2637322"/>
                    <a:gd name="connsiteY7" fmla="*/ 2340421 h 3168193"/>
                    <a:gd name="connsiteX8" fmla="*/ 0 w 2637322"/>
                    <a:gd name="connsiteY8" fmla="*/ 2638804 h 3168193"/>
                    <a:gd name="connsiteX9" fmla="*/ 211756 w 2637322"/>
                    <a:gd name="connsiteY9" fmla="*/ 2792808 h 3168193"/>
                    <a:gd name="connsiteX10" fmla="*/ 356135 w 2637322"/>
                    <a:gd name="connsiteY10" fmla="*/ 2869810 h 3168193"/>
                    <a:gd name="connsiteX11" fmla="*/ 211756 w 2637322"/>
                    <a:gd name="connsiteY11" fmla="*/ 2990126 h 3168193"/>
                    <a:gd name="connsiteX12" fmla="*/ 457200 w 2637322"/>
                    <a:gd name="connsiteY12" fmla="*/ 2961250 h 3168193"/>
                    <a:gd name="connsiteX13" fmla="*/ 943276 w 2637322"/>
                    <a:gd name="connsiteY13" fmla="*/ 2961250 h 3168193"/>
                    <a:gd name="connsiteX14" fmla="*/ 678581 w 2637322"/>
                    <a:gd name="connsiteY14" fmla="*/ 3105629 h 3168193"/>
                    <a:gd name="connsiteX15" fmla="*/ 635267 w 2637322"/>
                    <a:gd name="connsiteY15" fmla="*/ 3158568 h 3168193"/>
                    <a:gd name="connsiteX16" fmla="*/ 1227221 w 2637322"/>
                    <a:gd name="connsiteY16" fmla="*/ 3043065 h 3168193"/>
                    <a:gd name="connsiteX17" fmla="*/ 1559293 w 2637322"/>
                    <a:gd name="connsiteY17" fmla="*/ 3062315 h 3168193"/>
                    <a:gd name="connsiteX18" fmla="*/ 1987617 w 2637322"/>
                    <a:gd name="connsiteY18" fmla="*/ 3168193 h 3168193"/>
                    <a:gd name="connsiteX19" fmla="*/ 2030931 w 2637322"/>
                    <a:gd name="connsiteY19" fmla="*/ 3023814 h 3168193"/>
                    <a:gd name="connsiteX20" fmla="*/ 2184935 w 2637322"/>
                    <a:gd name="connsiteY20" fmla="*/ 3071941 h 3168193"/>
                    <a:gd name="connsiteX21" fmla="*/ 2637322 w 2637322"/>
                    <a:gd name="connsiteY21" fmla="*/ 2816871 h 3168193"/>
                    <a:gd name="connsiteX22" fmla="*/ 2492943 w 2637322"/>
                    <a:gd name="connsiteY22" fmla="*/ 2171978 h 3168193"/>
                    <a:gd name="connsiteX23" fmla="*/ 2252312 w 2637322"/>
                    <a:gd name="connsiteY23" fmla="*/ 1811031 h 3168193"/>
                    <a:gd name="connsiteX24" fmla="*/ 1915427 w 2637322"/>
                    <a:gd name="connsiteY24" fmla="*/ 1512648 h 3168193"/>
                    <a:gd name="connsiteX25" fmla="*/ 1876926 w 2637322"/>
                    <a:gd name="connsiteY25" fmla="*/ 1493397 h 3168193"/>
                    <a:gd name="connsiteX26" fmla="*/ 1540042 w 2637322"/>
                    <a:gd name="connsiteY26" fmla="*/ 1238328 h 3168193"/>
                    <a:gd name="connsiteX27" fmla="*/ 1333099 w 2637322"/>
                    <a:gd name="connsiteY27" fmla="*/ 949570 h 3168193"/>
                    <a:gd name="connsiteX28" fmla="*/ 1371599 w 2637322"/>
                    <a:gd name="connsiteY28" fmla="*/ 429805 h 3168193"/>
                    <a:gd name="connsiteX29" fmla="*/ 1140594 w 2637322"/>
                    <a:gd name="connsiteY29" fmla="*/ 121797 h 3168193"/>
                    <a:gd name="connsiteX30" fmla="*/ 938463 w 2637322"/>
                    <a:gd name="connsiteY30" fmla="*/ 6294 h 3168193"/>
                    <a:gd name="connsiteX0" fmla="*/ 949385 w 2648244"/>
                    <a:gd name="connsiteY0" fmla="*/ 6294 h 3168193"/>
                    <a:gd name="connsiteX1" fmla="*/ 1074514 w 2648244"/>
                    <a:gd name="connsiteY1" fmla="*/ 415368 h 3168193"/>
                    <a:gd name="connsiteX2" fmla="*/ 1016762 w 2648244"/>
                    <a:gd name="connsiteY2" fmla="*/ 795566 h 3168193"/>
                    <a:gd name="connsiteX3" fmla="*/ 655815 w 2648244"/>
                    <a:gd name="connsiteY3" fmla="*/ 877381 h 3168193"/>
                    <a:gd name="connsiteX4" fmla="*/ 386307 w 2648244"/>
                    <a:gd name="connsiteY4" fmla="*/ 1137262 h 3168193"/>
                    <a:gd name="connsiteX5" fmla="*/ 280429 w 2648244"/>
                    <a:gd name="connsiteY5" fmla="*/ 1661840 h 3168193"/>
                    <a:gd name="connsiteX6" fmla="*/ 314118 w 2648244"/>
                    <a:gd name="connsiteY6" fmla="*/ 2157541 h 3168193"/>
                    <a:gd name="connsiteX7" fmla="*/ 78299 w 2648244"/>
                    <a:gd name="connsiteY7" fmla="*/ 2340421 h 3168193"/>
                    <a:gd name="connsiteX8" fmla="*/ 10922 w 2648244"/>
                    <a:gd name="connsiteY8" fmla="*/ 2638804 h 3168193"/>
                    <a:gd name="connsiteX9" fmla="*/ 222678 w 2648244"/>
                    <a:gd name="connsiteY9" fmla="*/ 2792808 h 3168193"/>
                    <a:gd name="connsiteX10" fmla="*/ 367057 w 2648244"/>
                    <a:gd name="connsiteY10" fmla="*/ 2869810 h 3168193"/>
                    <a:gd name="connsiteX11" fmla="*/ 222678 w 2648244"/>
                    <a:gd name="connsiteY11" fmla="*/ 2990126 h 3168193"/>
                    <a:gd name="connsiteX12" fmla="*/ 468122 w 2648244"/>
                    <a:gd name="connsiteY12" fmla="*/ 2961250 h 3168193"/>
                    <a:gd name="connsiteX13" fmla="*/ 954198 w 2648244"/>
                    <a:gd name="connsiteY13" fmla="*/ 2961250 h 3168193"/>
                    <a:gd name="connsiteX14" fmla="*/ 689503 w 2648244"/>
                    <a:gd name="connsiteY14" fmla="*/ 3105629 h 3168193"/>
                    <a:gd name="connsiteX15" fmla="*/ 646189 w 2648244"/>
                    <a:gd name="connsiteY15" fmla="*/ 3158568 h 3168193"/>
                    <a:gd name="connsiteX16" fmla="*/ 1238143 w 2648244"/>
                    <a:gd name="connsiteY16" fmla="*/ 3043065 h 3168193"/>
                    <a:gd name="connsiteX17" fmla="*/ 1570215 w 2648244"/>
                    <a:gd name="connsiteY17" fmla="*/ 3062315 h 3168193"/>
                    <a:gd name="connsiteX18" fmla="*/ 1998539 w 2648244"/>
                    <a:gd name="connsiteY18" fmla="*/ 3168193 h 3168193"/>
                    <a:gd name="connsiteX19" fmla="*/ 2041853 w 2648244"/>
                    <a:gd name="connsiteY19" fmla="*/ 3023814 h 3168193"/>
                    <a:gd name="connsiteX20" fmla="*/ 2195857 w 2648244"/>
                    <a:gd name="connsiteY20" fmla="*/ 3071941 h 3168193"/>
                    <a:gd name="connsiteX21" fmla="*/ 2648244 w 2648244"/>
                    <a:gd name="connsiteY21" fmla="*/ 2816871 h 3168193"/>
                    <a:gd name="connsiteX22" fmla="*/ 2503865 w 2648244"/>
                    <a:gd name="connsiteY22" fmla="*/ 2171978 h 3168193"/>
                    <a:gd name="connsiteX23" fmla="*/ 2263234 w 2648244"/>
                    <a:gd name="connsiteY23" fmla="*/ 1811031 h 3168193"/>
                    <a:gd name="connsiteX24" fmla="*/ 1926349 w 2648244"/>
                    <a:gd name="connsiteY24" fmla="*/ 1512648 h 3168193"/>
                    <a:gd name="connsiteX25" fmla="*/ 1887848 w 2648244"/>
                    <a:gd name="connsiteY25" fmla="*/ 1493397 h 3168193"/>
                    <a:gd name="connsiteX26" fmla="*/ 1550964 w 2648244"/>
                    <a:gd name="connsiteY26" fmla="*/ 1238328 h 3168193"/>
                    <a:gd name="connsiteX27" fmla="*/ 1344021 w 2648244"/>
                    <a:gd name="connsiteY27" fmla="*/ 949570 h 3168193"/>
                    <a:gd name="connsiteX28" fmla="*/ 1382521 w 2648244"/>
                    <a:gd name="connsiteY28" fmla="*/ 429805 h 3168193"/>
                    <a:gd name="connsiteX29" fmla="*/ 1151516 w 2648244"/>
                    <a:gd name="connsiteY29" fmla="*/ 121797 h 3168193"/>
                    <a:gd name="connsiteX30" fmla="*/ 949385 w 2648244"/>
                    <a:gd name="connsiteY30" fmla="*/ 6294 h 3168193"/>
                    <a:gd name="connsiteX0" fmla="*/ 954790 w 2653649"/>
                    <a:gd name="connsiteY0" fmla="*/ 6294 h 3168193"/>
                    <a:gd name="connsiteX1" fmla="*/ 1079919 w 2653649"/>
                    <a:gd name="connsiteY1" fmla="*/ 415368 h 3168193"/>
                    <a:gd name="connsiteX2" fmla="*/ 1022167 w 2653649"/>
                    <a:gd name="connsiteY2" fmla="*/ 795566 h 3168193"/>
                    <a:gd name="connsiteX3" fmla="*/ 661220 w 2653649"/>
                    <a:gd name="connsiteY3" fmla="*/ 877381 h 3168193"/>
                    <a:gd name="connsiteX4" fmla="*/ 391712 w 2653649"/>
                    <a:gd name="connsiteY4" fmla="*/ 1137262 h 3168193"/>
                    <a:gd name="connsiteX5" fmla="*/ 285834 w 2653649"/>
                    <a:gd name="connsiteY5" fmla="*/ 1661840 h 3168193"/>
                    <a:gd name="connsiteX6" fmla="*/ 319523 w 2653649"/>
                    <a:gd name="connsiteY6" fmla="*/ 2157541 h 3168193"/>
                    <a:gd name="connsiteX7" fmla="*/ 83704 w 2653649"/>
                    <a:gd name="connsiteY7" fmla="*/ 2340421 h 3168193"/>
                    <a:gd name="connsiteX8" fmla="*/ 16327 w 2653649"/>
                    <a:gd name="connsiteY8" fmla="*/ 2638804 h 3168193"/>
                    <a:gd name="connsiteX9" fmla="*/ 228083 w 2653649"/>
                    <a:gd name="connsiteY9" fmla="*/ 2792808 h 3168193"/>
                    <a:gd name="connsiteX10" fmla="*/ 372462 w 2653649"/>
                    <a:gd name="connsiteY10" fmla="*/ 2869810 h 3168193"/>
                    <a:gd name="connsiteX11" fmla="*/ 228083 w 2653649"/>
                    <a:gd name="connsiteY11" fmla="*/ 2990126 h 3168193"/>
                    <a:gd name="connsiteX12" fmla="*/ 473527 w 2653649"/>
                    <a:gd name="connsiteY12" fmla="*/ 2961250 h 3168193"/>
                    <a:gd name="connsiteX13" fmla="*/ 959603 w 2653649"/>
                    <a:gd name="connsiteY13" fmla="*/ 2961250 h 3168193"/>
                    <a:gd name="connsiteX14" fmla="*/ 694908 w 2653649"/>
                    <a:gd name="connsiteY14" fmla="*/ 3105629 h 3168193"/>
                    <a:gd name="connsiteX15" fmla="*/ 651594 w 2653649"/>
                    <a:gd name="connsiteY15" fmla="*/ 3158568 h 3168193"/>
                    <a:gd name="connsiteX16" fmla="*/ 1243548 w 2653649"/>
                    <a:gd name="connsiteY16" fmla="*/ 3043065 h 3168193"/>
                    <a:gd name="connsiteX17" fmla="*/ 1575620 w 2653649"/>
                    <a:gd name="connsiteY17" fmla="*/ 3062315 h 3168193"/>
                    <a:gd name="connsiteX18" fmla="*/ 2003944 w 2653649"/>
                    <a:gd name="connsiteY18" fmla="*/ 3168193 h 3168193"/>
                    <a:gd name="connsiteX19" fmla="*/ 2047258 w 2653649"/>
                    <a:gd name="connsiteY19" fmla="*/ 3023814 h 3168193"/>
                    <a:gd name="connsiteX20" fmla="*/ 2201262 w 2653649"/>
                    <a:gd name="connsiteY20" fmla="*/ 3071941 h 3168193"/>
                    <a:gd name="connsiteX21" fmla="*/ 2653649 w 2653649"/>
                    <a:gd name="connsiteY21" fmla="*/ 2816871 h 3168193"/>
                    <a:gd name="connsiteX22" fmla="*/ 2509270 w 2653649"/>
                    <a:gd name="connsiteY22" fmla="*/ 2171978 h 3168193"/>
                    <a:gd name="connsiteX23" fmla="*/ 2268639 w 2653649"/>
                    <a:gd name="connsiteY23" fmla="*/ 1811031 h 3168193"/>
                    <a:gd name="connsiteX24" fmla="*/ 1931754 w 2653649"/>
                    <a:gd name="connsiteY24" fmla="*/ 1512648 h 3168193"/>
                    <a:gd name="connsiteX25" fmla="*/ 1893253 w 2653649"/>
                    <a:gd name="connsiteY25" fmla="*/ 1493397 h 3168193"/>
                    <a:gd name="connsiteX26" fmla="*/ 1556369 w 2653649"/>
                    <a:gd name="connsiteY26" fmla="*/ 1238328 h 3168193"/>
                    <a:gd name="connsiteX27" fmla="*/ 1349426 w 2653649"/>
                    <a:gd name="connsiteY27" fmla="*/ 949570 h 3168193"/>
                    <a:gd name="connsiteX28" fmla="*/ 1387926 w 2653649"/>
                    <a:gd name="connsiteY28" fmla="*/ 429805 h 3168193"/>
                    <a:gd name="connsiteX29" fmla="*/ 1156921 w 2653649"/>
                    <a:gd name="connsiteY29" fmla="*/ 121797 h 3168193"/>
                    <a:gd name="connsiteX30" fmla="*/ 954790 w 2653649"/>
                    <a:gd name="connsiteY30" fmla="*/ 6294 h 3168193"/>
                    <a:gd name="connsiteX0" fmla="*/ 975329 w 2674188"/>
                    <a:gd name="connsiteY0" fmla="*/ 6294 h 3168193"/>
                    <a:gd name="connsiteX1" fmla="*/ 1100458 w 2674188"/>
                    <a:gd name="connsiteY1" fmla="*/ 415368 h 3168193"/>
                    <a:gd name="connsiteX2" fmla="*/ 1042706 w 2674188"/>
                    <a:gd name="connsiteY2" fmla="*/ 795566 h 3168193"/>
                    <a:gd name="connsiteX3" fmla="*/ 681759 w 2674188"/>
                    <a:gd name="connsiteY3" fmla="*/ 877381 h 3168193"/>
                    <a:gd name="connsiteX4" fmla="*/ 412251 w 2674188"/>
                    <a:gd name="connsiteY4" fmla="*/ 1137262 h 3168193"/>
                    <a:gd name="connsiteX5" fmla="*/ 306373 w 2674188"/>
                    <a:gd name="connsiteY5" fmla="*/ 1661840 h 3168193"/>
                    <a:gd name="connsiteX6" fmla="*/ 340062 w 2674188"/>
                    <a:gd name="connsiteY6" fmla="*/ 2157541 h 3168193"/>
                    <a:gd name="connsiteX7" fmla="*/ 104243 w 2674188"/>
                    <a:gd name="connsiteY7" fmla="*/ 2340421 h 3168193"/>
                    <a:gd name="connsiteX8" fmla="*/ 36866 w 2674188"/>
                    <a:gd name="connsiteY8" fmla="*/ 2638804 h 3168193"/>
                    <a:gd name="connsiteX9" fmla="*/ 248622 w 2674188"/>
                    <a:gd name="connsiteY9" fmla="*/ 2792808 h 3168193"/>
                    <a:gd name="connsiteX10" fmla="*/ 393001 w 2674188"/>
                    <a:gd name="connsiteY10" fmla="*/ 2869810 h 3168193"/>
                    <a:gd name="connsiteX11" fmla="*/ 248622 w 2674188"/>
                    <a:gd name="connsiteY11" fmla="*/ 2990126 h 3168193"/>
                    <a:gd name="connsiteX12" fmla="*/ 494066 w 2674188"/>
                    <a:gd name="connsiteY12" fmla="*/ 2961250 h 3168193"/>
                    <a:gd name="connsiteX13" fmla="*/ 980142 w 2674188"/>
                    <a:gd name="connsiteY13" fmla="*/ 2961250 h 3168193"/>
                    <a:gd name="connsiteX14" fmla="*/ 715447 w 2674188"/>
                    <a:gd name="connsiteY14" fmla="*/ 3105629 h 3168193"/>
                    <a:gd name="connsiteX15" fmla="*/ 672133 w 2674188"/>
                    <a:gd name="connsiteY15" fmla="*/ 3158568 h 3168193"/>
                    <a:gd name="connsiteX16" fmla="*/ 1264087 w 2674188"/>
                    <a:gd name="connsiteY16" fmla="*/ 3043065 h 3168193"/>
                    <a:gd name="connsiteX17" fmla="*/ 1596159 w 2674188"/>
                    <a:gd name="connsiteY17" fmla="*/ 3062315 h 3168193"/>
                    <a:gd name="connsiteX18" fmla="*/ 2024483 w 2674188"/>
                    <a:gd name="connsiteY18" fmla="*/ 3168193 h 3168193"/>
                    <a:gd name="connsiteX19" fmla="*/ 2067797 w 2674188"/>
                    <a:gd name="connsiteY19" fmla="*/ 3023814 h 3168193"/>
                    <a:gd name="connsiteX20" fmla="*/ 2221801 w 2674188"/>
                    <a:gd name="connsiteY20" fmla="*/ 3071941 h 3168193"/>
                    <a:gd name="connsiteX21" fmla="*/ 2674188 w 2674188"/>
                    <a:gd name="connsiteY21" fmla="*/ 2816871 h 3168193"/>
                    <a:gd name="connsiteX22" fmla="*/ 2529809 w 2674188"/>
                    <a:gd name="connsiteY22" fmla="*/ 2171978 h 3168193"/>
                    <a:gd name="connsiteX23" fmla="*/ 2289178 w 2674188"/>
                    <a:gd name="connsiteY23" fmla="*/ 1811031 h 3168193"/>
                    <a:gd name="connsiteX24" fmla="*/ 1952293 w 2674188"/>
                    <a:gd name="connsiteY24" fmla="*/ 1512648 h 3168193"/>
                    <a:gd name="connsiteX25" fmla="*/ 1913792 w 2674188"/>
                    <a:gd name="connsiteY25" fmla="*/ 1493397 h 3168193"/>
                    <a:gd name="connsiteX26" fmla="*/ 1576908 w 2674188"/>
                    <a:gd name="connsiteY26" fmla="*/ 1238328 h 3168193"/>
                    <a:gd name="connsiteX27" fmla="*/ 1369965 w 2674188"/>
                    <a:gd name="connsiteY27" fmla="*/ 949570 h 3168193"/>
                    <a:gd name="connsiteX28" fmla="*/ 1408465 w 2674188"/>
                    <a:gd name="connsiteY28" fmla="*/ 429805 h 3168193"/>
                    <a:gd name="connsiteX29" fmla="*/ 1177460 w 2674188"/>
                    <a:gd name="connsiteY29" fmla="*/ 121797 h 3168193"/>
                    <a:gd name="connsiteX30" fmla="*/ 975329 w 2674188"/>
                    <a:gd name="connsiteY30" fmla="*/ 6294 h 3168193"/>
                    <a:gd name="connsiteX0" fmla="*/ 962560 w 2661419"/>
                    <a:gd name="connsiteY0" fmla="*/ 6294 h 3168193"/>
                    <a:gd name="connsiteX1" fmla="*/ 1087689 w 2661419"/>
                    <a:gd name="connsiteY1" fmla="*/ 415368 h 3168193"/>
                    <a:gd name="connsiteX2" fmla="*/ 1029937 w 2661419"/>
                    <a:gd name="connsiteY2" fmla="*/ 795566 h 3168193"/>
                    <a:gd name="connsiteX3" fmla="*/ 668990 w 2661419"/>
                    <a:gd name="connsiteY3" fmla="*/ 877381 h 3168193"/>
                    <a:gd name="connsiteX4" fmla="*/ 399482 w 2661419"/>
                    <a:gd name="connsiteY4" fmla="*/ 1137262 h 3168193"/>
                    <a:gd name="connsiteX5" fmla="*/ 293604 w 2661419"/>
                    <a:gd name="connsiteY5" fmla="*/ 1661840 h 3168193"/>
                    <a:gd name="connsiteX6" fmla="*/ 327293 w 2661419"/>
                    <a:gd name="connsiteY6" fmla="*/ 2157541 h 3168193"/>
                    <a:gd name="connsiteX7" fmla="*/ 91474 w 2661419"/>
                    <a:gd name="connsiteY7" fmla="*/ 2340421 h 3168193"/>
                    <a:gd name="connsiteX8" fmla="*/ 24097 w 2661419"/>
                    <a:gd name="connsiteY8" fmla="*/ 2638804 h 3168193"/>
                    <a:gd name="connsiteX9" fmla="*/ 235853 w 2661419"/>
                    <a:gd name="connsiteY9" fmla="*/ 2792808 h 3168193"/>
                    <a:gd name="connsiteX10" fmla="*/ 380232 w 2661419"/>
                    <a:gd name="connsiteY10" fmla="*/ 2869810 h 3168193"/>
                    <a:gd name="connsiteX11" fmla="*/ 235853 w 2661419"/>
                    <a:gd name="connsiteY11" fmla="*/ 2990126 h 3168193"/>
                    <a:gd name="connsiteX12" fmla="*/ 481297 w 2661419"/>
                    <a:gd name="connsiteY12" fmla="*/ 2961250 h 3168193"/>
                    <a:gd name="connsiteX13" fmla="*/ 967373 w 2661419"/>
                    <a:gd name="connsiteY13" fmla="*/ 2961250 h 3168193"/>
                    <a:gd name="connsiteX14" fmla="*/ 702678 w 2661419"/>
                    <a:gd name="connsiteY14" fmla="*/ 3105629 h 3168193"/>
                    <a:gd name="connsiteX15" fmla="*/ 659364 w 2661419"/>
                    <a:gd name="connsiteY15" fmla="*/ 3158568 h 3168193"/>
                    <a:gd name="connsiteX16" fmla="*/ 1251318 w 2661419"/>
                    <a:gd name="connsiteY16" fmla="*/ 3043065 h 3168193"/>
                    <a:gd name="connsiteX17" fmla="*/ 1583390 w 2661419"/>
                    <a:gd name="connsiteY17" fmla="*/ 3062315 h 3168193"/>
                    <a:gd name="connsiteX18" fmla="*/ 2011714 w 2661419"/>
                    <a:gd name="connsiteY18" fmla="*/ 3168193 h 3168193"/>
                    <a:gd name="connsiteX19" fmla="*/ 2055028 w 2661419"/>
                    <a:gd name="connsiteY19" fmla="*/ 3023814 h 3168193"/>
                    <a:gd name="connsiteX20" fmla="*/ 2209032 w 2661419"/>
                    <a:gd name="connsiteY20" fmla="*/ 3071941 h 3168193"/>
                    <a:gd name="connsiteX21" fmla="*/ 2661419 w 2661419"/>
                    <a:gd name="connsiteY21" fmla="*/ 2816871 h 3168193"/>
                    <a:gd name="connsiteX22" fmla="*/ 2517040 w 2661419"/>
                    <a:gd name="connsiteY22" fmla="*/ 2171978 h 3168193"/>
                    <a:gd name="connsiteX23" fmla="*/ 2276409 w 2661419"/>
                    <a:gd name="connsiteY23" fmla="*/ 1811031 h 3168193"/>
                    <a:gd name="connsiteX24" fmla="*/ 1939524 w 2661419"/>
                    <a:gd name="connsiteY24" fmla="*/ 1512648 h 3168193"/>
                    <a:gd name="connsiteX25" fmla="*/ 1901023 w 2661419"/>
                    <a:gd name="connsiteY25" fmla="*/ 1493397 h 3168193"/>
                    <a:gd name="connsiteX26" fmla="*/ 1564139 w 2661419"/>
                    <a:gd name="connsiteY26" fmla="*/ 1238328 h 3168193"/>
                    <a:gd name="connsiteX27" fmla="*/ 1357196 w 2661419"/>
                    <a:gd name="connsiteY27" fmla="*/ 949570 h 3168193"/>
                    <a:gd name="connsiteX28" fmla="*/ 1395696 w 2661419"/>
                    <a:gd name="connsiteY28" fmla="*/ 429805 h 3168193"/>
                    <a:gd name="connsiteX29" fmla="*/ 1164691 w 2661419"/>
                    <a:gd name="connsiteY29" fmla="*/ 121797 h 3168193"/>
                    <a:gd name="connsiteX30" fmla="*/ 962560 w 2661419"/>
                    <a:gd name="connsiteY30" fmla="*/ 6294 h 3168193"/>
                    <a:gd name="connsiteX0" fmla="*/ 962560 w 2661419"/>
                    <a:gd name="connsiteY0" fmla="*/ 6294 h 3168193"/>
                    <a:gd name="connsiteX1" fmla="*/ 1087689 w 2661419"/>
                    <a:gd name="connsiteY1" fmla="*/ 415368 h 3168193"/>
                    <a:gd name="connsiteX2" fmla="*/ 1029937 w 2661419"/>
                    <a:gd name="connsiteY2" fmla="*/ 795566 h 3168193"/>
                    <a:gd name="connsiteX3" fmla="*/ 668990 w 2661419"/>
                    <a:gd name="connsiteY3" fmla="*/ 877381 h 3168193"/>
                    <a:gd name="connsiteX4" fmla="*/ 399482 w 2661419"/>
                    <a:gd name="connsiteY4" fmla="*/ 1137262 h 3168193"/>
                    <a:gd name="connsiteX5" fmla="*/ 293604 w 2661419"/>
                    <a:gd name="connsiteY5" fmla="*/ 1661840 h 3168193"/>
                    <a:gd name="connsiteX6" fmla="*/ 327293 w 2661419"/>
                    <a:gd name="connsiteY6" fmla="*/ 2157541 h 3168193"/>
                    <a:gd name="connsiteX7" fmla="*/ 91474 w 2661419"/>
                    <a:gd name="connsiteY7" fmla="*/ 2340421 h 3168193"/>
                    <a:gd name="connsiteX8" fmla="*/ 24097 w 2661419"/>
                    <a:gd name="connsiteY8" fmla="*/ 2638804 h 3168193"/>
                    <a:gd name="connsiteX9" fmla="*/ 235853 w 2661419"/>
                    <a:gd name="connsiteY9" fmla="*/ 2792808 h 3168193"/>
                    <a:gd name="connsiteX10" fmla="*/ 380232 w 2661419"/>
                    <a:gd name="connsiteY10" fmla="*/ 2869810 h 3168193"/>
                    <a:gd name="connsiteX11" fmla="*/ 235853 w 2661419"/>
                    <a:gd name="connsiteY11" fmla="*/ 2990126 h 3168193"/>
                    <a:gd name="connsiteX12" fmla="*/ 481297 w 2661419"/>
                    <a:gd name="connsiteY12" fmla="*/ 2961250 h 3168193"/>
                    <a:gd name="connsiteX13" fmla="*/ 967373 w 2661419"/>
                    <a:gd name="connsiteY13" fmla="*/ 2961250 h 3168193"/>
                    <a:gd name="connsiteX14" fmla="*/ 702678 w 2661419"/>
                    <a:gd name="connsiteY14" fmla="*/ 3105629 h 3168193"/>
                    <a:gd name="connsiteX15" fmla="*/ 659364 w 2661419"/>
                    <a:gd name="connsiteY15" fmla="*/ 3158568 h 3168193"/>
                    <a:gd name="connsiteX16" fmla="*/ 1251318 w 2661419"/>
                    <a:gd name="connsiteY16" fmla="*/ 3043065 h 3168193"/>
                    <a:gd name="connsiteX17" fmla="*/ 1583390 w 2661419"/>
                    <a:gd name="connsiteY17" fmla="*/ 3062315 h 3168193"/>
                    <a:gd name="connsiteX18" fmla="*/ 2011714 w 2661419"/>
                    <a:gd name="connsiteY18" fmla="*/ 3168193 h 3168193"/>
                    <a:gd name="connsiteX19" fmla="*/ 2055028 w 2661419"/>
                    <a:gd name="connsiteY19" fmla="*/ 3023814 h 3168193"/>
                    <a:gd name="connsiteX20" fmla="*/ 2209032 w 2661419"/>
                    <a:gd name="connsiteY20" fmla="*/ 3071941 h 3168193"/>
                    <a:gd name="connsiteX21" fmla="*/ 2661419 w 2661419"/>
                    <a:gd name="connsiteY21" fmla="*/ 2816871 h 3168193"/>
                    <a:gd name="connsiteX22" fmla="*/ 2517040 w 2661419"/>
                    <a:gd name="connsiteY22" fmla="*/ 2171978 h 3168193"/>
                    <a:gd name="connsiteX23" fmla="*/ 2276409 w 2661419"/>
                    <a:gd name="connsiteY23" fmla="*/ 1811031 h 3168193"/>
                    <a:gd name="connsiteX24" fmla="*/ 1939524 w 2661419"/>
                    <a:gd name="connsiteY24" fmla="*/ 1512648 h 3168193"/>
                    <a:gd name="connsiteX25" fmla="*/ 1901023 w 2661419"/>
                    <a:gd name="connsiteY25" fmla="*/ 1493397 h 3168193"/>
                    <a:gd name="connsiteX26" fmla="*/ 1564139 w 2661419"/>
                    <a:gd name="connsiteY26" fmla="*/ 1238328 h 3168193"/>
                    <a:gd name="connsiteX27" fmla="*/ 1357196 w 2661419"/>
                    <a:gd name="connsiteY27" fmla="*/ 949570 h 3168193"/>
                    <a:gd name="connsiteX28" fmla="*/ 1395696 w 2661419"/>
                    <a:gd name="connsiteY28" fmla="*/ 429805 h 3168193"/>
                    <a:gd name="connsiteX29" fmla="*/ 1164691 w 2661419"/>
                    <a:gd name="connsiteY29" fmla="*/ 121797 h 3168193"/>
                    <a:gd name="connsiteX30" fmla="*/ 962560 w 2661419"/>
                    <a:gd name="connsiteY30" fmla="*/ 6294 h 3168193"/>
                    <a:gd name="connsiteX0" fmla="*/ 965393 w 2664252"/>
                    <a:gd name="connsiteY0" fmla="*/ 6294 h 3168193"/>
                    <a:gd name="connsiteX1" fmla="*/ 1090522 w 2664252"/>
                    <a:gd name="connsiteY1" fmla="*/ 415368 h 3168193"/>
                    <a:gd name="connsiteX2" fmla="*/ 1032770 w 2664252"/>
                    <a:gd name="connsiteY2" fmla="*/ 795566 h 3168193"/>
                    <a:gd name="connsiteX3" fmla="*/ 671823 w 2664252"/>
                    <a:gd name="connsiteY3" fmla="*/ 877381 h 3168193"/>
                    <a:gd name="connsiteX4" fmla="*/ 402315 w 2664252"/>
                    <a:gd name="connsiteY4" fmla="*/ 1137262 h 3168193"/>
                    <a:gd name="connsiteX5" fmla="*/ 296437 w 2664252"/>
                    <a:gd name="connsiteY5" fmla="*/ 1661840 h 3168193"/>
                    <a:gd name="connsiteX6" fmla="*/ 330126 w 2664252"/>
                    <a:gd name="connsiteY6" fmla="*/ 2157541 h 3168193"/>
                    <a:gd name="connsiteX7" fmla="*/ 94307 w 2664252"/>
                    <a:gd name="connsiteY7" fmla="*/ 2340421 h 3168193"/>
                    <a:gd name="connsiteX8" fmla="*/ 26930 w 2664252"/>
                    <a:gd name="connsiteY8" fmla="*/ 2638804 h 3168193"/>
                    <a:gd name="connsiteX9" fmla="*/ 383065 w 2664252"/>
                    <a:gd name="connsiteY9" fmla="*/ 2869810 h 3168193"/>
                    <a:gd name="connsiteX10" fmla="*/ 238686 w 2664252"/>
                    <a:gd name="connsiteY10" fmla="*/ 2990126 h 3168193"/>
                    <a:gd name="connsiteX11" fmla="*/ 484130 w 2664252"/>
                    <a:gd name="connsiteY11" fmla="*/ 2961250 h 3168193"/>
                    <a:gd name="connsiteX12" fmla="*/ 970206 w 2664252"/>
                    <a:gd name="connsiteY12" fmla="*/ 2961250 h 3168193"/>
                    <a:gd name="connsiteX13" fmla="*/ 705511 w 2664252"/>
                    <a:gd name="connsiteY13" fmla="*/ 3105629 h 3168193"/>
                    <a:gd name="connsiteX14" fmla="*/ 662197 w 2664252"/>
                    <a:gd name="connsiteY14" fmla="*/ 3158568 h 3168193"/>
                    <a:gd name="connsiteX15" fmla="*/ 1254151 w 2664252"/>
                    <a:gd name="connsiteY15" fmla="*/ 3043065 h 3168193"/>
                    <a:gd name="connsiteX16" fmla="*/ 1586223 w 2664252"/>
                    <a:gd name="connsiteY16" fmla="*/ 3062315 h 3168193"/>
                    <a:gd name="connsiteX17" fmla="*/ 2014547 w 2664252"/>
                    <a:gd name="connsiteY17" fmla="*/ 3168193 h 3168193"/>
                    <a:gd name="connsiteX18" fmla="*/ 2057861 w 2664252"/>
                    <a:gd name="connsiteY18" fmla="*/ 3023814 h 3168193"/>
                    <a:gd name="connsiteX19" fmla="*/ 2211865 w 2664252"/>
                    <a:gd name="connsiteY19" fmla="*/ 3071941 h 3168193"/>
                    <a:gd name="connsiteX20" fmla="*/ 2664252 w 2664252"/>
                    <a:gd name="connsiteY20" fmla="*/ 2816871 h 3168193"/>
                    <a:gd name="connsiteX21" fmla="*/ 2519873 w 2664252"/>
                    <a:gd name="connsiteY21" fmla="*/ 2171978 h 3168193"/>
                    <a:gd name="connsiteX22" fmla="*/ 2279242 w 2664252"/>
                    <a:gd name="connsiteY22" fmla="*/ 1811031 h 3168193"/>
                    <a:gd name="connsiteX23" fmla="*/ 1942357 w 2664252"/>
                    <a:gd name="connsiteY23" fmla="*/ 1512648 h 3168193"/>
                    <a:gd name="connsiteX24" fmla="*/ 1903856 w 2664252"/>
                    <a:gd name="connsiteY24" fmla="*/ 1493397 h 3168193"/>
                    <a:gd name="connsiteX25" fmla="*/ 1566972 w 2664252"/>
                    <a:gd name="connsiteY25" fmla="*/ 1238328 h 3168193"/>
                    <a:gd name="connsiteX26" fmla="*/ 1360029 w 2664252"/>
                    <a:gd name="connsiteY26" fmla="*/ 949570 h 3168193"/>
                    <a:gd name="connsiteX27" fmla="*/ 1398529 w 2664252"/>
                    <a:gd name="connsiteY27" fmla="*/ 429805 h 3168193"/>
                    <a:gd name="connsiteX28" fmla="*/ 1167524 w 2664252"/>
                    <a:gd name="connsiteY28" fmla="*/ 121797 h 3168193"/>
                    <a:gd name="connsiteX29" fmla="*/ 965393 w 2664252"/>
                    <a:gd name="connsiteY29" fmla="*/ 6294 h 3168193"/>
                    <a:gd name="connsiteX0" fmla="*/ 973908 w 2672767"/>
                    <a:gd name="connsiteY0" fmla="*/ 6294 h 3168193"/>
                    <a:gd name="connsiteX1" fmla="*/ 1099037 w 2672767"/>
                    <a:gd name="connsiteY1" fmla="*/ 415368 h 3168193"/>
                    <a:gd name="connsiteX2" fmla="*/ 1041285 w 2672767"/>
                    <a:gd name="connsiteY2" fmla="*/ 795566 h 3168193"/>
                    <a:gd name="connsiteX3" fmla="*/ 680338 w 2672767"/>
                    <a:gd name="connsiteY3" fmla="*/ 877381 h 3168193"/>
                    <a:gd name="connsiteX4" fmla="*/ 410830 w 2672767"/>
                    <a:gd name="connsiteY4" fmla="*/ 1137262 h 3168193"/>
                    <a:gd name="connsiteX5" fmla="*/ 304952 w 2672767"/>
                    <a:gd name="connsiteY5" fmla="*/ 1661840 h 3168193"/>
                    <a:gd name="connsiteX6" fmla="*/ 338641 w 2672767"/>
                    <a:gd name="connsiteY6" fmla="*/ 2157541 h 3168193"/>
                    <a:gd name="connsiteX7" fmla="*/ 102822 w 2672767"/>
                    <a:gd name="connsiteY7" fmla="*/ 2340421 h 3168193"/>
                    <a:gd name="connsiteX8" fmla="*/ 35445 w 2672767"/>
                    <a:gd name="connsiteY8" fmla="*/ 2638804 h 3168193"/>
                    <a:gd name="connsiteX9" fmla="*/ 391580 w 2672767"/>
                    <a:gd name="connsiteY9" fmla="*/ 2869810 h 3168193"/>
                    <a:gd name="connsiteX10" fmla="*/ 247201 w 2672767"/>
                    <a:gd name="connsiteY10" fmla="*/ 2990126 h 3168193"/>
                    <a:gd name="connsiteX11" fmla="*/ 492645 w 2672767"/>
                    <a:gd name="connsiteY11" fmla="*/ 2961250 h 3168193"/>
                    <a:gd name="connsiteX12" fmla="*/ 978721 w 2672767"/>
                    <a:gd name="connsiteY12" fmla="*/ 2961250 h 3168193"/>
                    <a:gd name="connsiteX13" fmla="*/ 714026 w 2672767"/>
                    <a:gd name="connsiteY13" fmla="*/ 3105629 h 3168193"/>
                    <a:gd name="connsiteX14" fmla="*/ 670712 w 2672767"/>
                    <a:gd name="connsiteY14" fmla="*/ 3158568 h 3168193"/>
                    <a:gd name="connsiteX15" fmla="*/ 1262666 w 2672767"/>
                    <a:gd name="connsiteY15" fmla="*/ 3043065 h 3168193"/>
                    <a:gd name="connsiteX16" fmla="*/ 1594738 w 2672767"/>
                    <a:gd name="connsiteY16" fmla="*/ 3062315 h 3168193"/>
                    <a:gd name="connsiteX17" fmla="*/ 2023062 w 2672767"/>
                    <a:gd name="connsiteY17" fmla="*/ 3168193 h 3168193"/>
                    <a:gd name="connsiteX18" fmla="*/ 2066376 w 2672767"/>
                    <a:gd name="connsiteY18" fmla="*/ 3023814 h 3168193"/>
                    <a:gd name="connsiteX19" fmla="*/ 2220380 w 2672767"/>
                    <a:gd name="connsiteY19" fmla="*/ 3071941 h 3168193"/>
                    <a:gd name="connsiteX20" fmla="*/ 2672767 w 2672767"/>
                    <a:gd name="connsiteY20" fmla="*/ 2816871 h 3168193"/>
                    <a:gd name="connsiteX21" fmla="*/ 2528388 w 2672767"/>
                    <a:gd name="connsiteY21" fmla="*/ 2171978 h 3168193"/>
                    <a:gd name="connsiteX22" fmla="*/ 2287757 w 2672767"/>
                    <a:gd name="connsiteY22" fmla="*/ 1811031 h 3168193"/>
                    <a:gd name="connsiteX23" fmla="*/ 1950872 w 2672767"/>
                    <a:gd name="connsiteY23" fmla="*/ 1512648 h 3168193"/>
                    <a:gd name="connsiteX24" fmla="*/ 1912371 w 2672767"/>
                    <a:gd name="connsiteY24" fmla="*/ 1493397 h 3168193"/>
                    <a:gd name="connsiteX25" fmla="*/ 1575487 w 2672767"/>
                    <a:gd name="connsiteY25" fmla="*/ 1238328 h 3168193"/>
                    <a:gd name="connsiteX26" fmla="*/ 1368544 w 2672767"/>
                    <a:gd name="connsiteY26" fmla="*/ 949570 h 3168193"/>
                    <a:gd name="connsiteX27" fmla="*/ 1407044 w 2672767"/>
                    <a:gd name="connsiteY27" fmla="*/ 429805 h 3168193"/>
                    <a:gd name="connsiteX28" fmla="*/ 1176039 w 2672767"/>
                    <a:gd name="connsiteY28" fmla="*/ 121797 h 3168193"/>
                    <a:gd name="connsiteX29" fmla="*/ 973908 w 2672767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245106 w 2670672"/>
                    <a:gd name="connsiteY10" fmla="*/ 2990126 h 3168193"/>
                    <a:gd name="connsiteX11" fmla="*/ 490550 w 2670672"/>
                    <a:gd name="connsiteY11" fmla="*/ 2961250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245106 w 2670672"/>
                    <a:gd name="connsiteY10" fmla="*/ 2990126 h 3168193"/>
                    <a:gd name="connsiteX11" fmla="*/ 490550 w 2670672"/>
                    <a:gd name="connsiteY11" fmla="*/ 2961250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245106 w 2670672"/>
                    <a:gd name="connsiteY10" fmla="*/ 2990126 h 3168193"/>
                    <a:gd name="connsiteX11" fmla="*/ 490550 w 2670672"/>
                    <a:gd name="connsiteY11" fmla="*/ 2961250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168103 w 2670672"/>
                    <a:gd name="connsiteY10" fmla="*/ 3028628 h 3168193"/>
                    <a:gd name="connsiteX11" fmla="*/ 490550 w 2670672"/>
                    <a:gd name="connsiteY11" fmla="*/ 2961250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168103 w 2670672"/>
                    <a:gd name="connsiteY10" fmla="*/ 3028628 h 3168193"/>
                    <a:gd name="connsiteX11" fmla="*/ 490550 w 2670672"/>
                    <a:gd name="connsiteY11" fmla="*/ 2961250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168103 w 2670672"/>
                    <a:gd name="connsiteY10" fmla="*/ 3028628 h 3168193"/>
                    <a:gd name="connsiteX11" fmla="*/ 495363 w 2670672"/>
                    <a:gd name="connsiteY11" fmla="*/ 2999751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168103 w 2670672"/>
                    <a:gd name="connsiteY10" fmla="*/ 3028628 h 3168193"/>
                    <a:gd name="connsiteX11" fmla="*/ 495363 w 2670672"/>
                    <a:gd name="connsiteY11" fmla="*/ 2999751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71813 w 2670672"/>
                    <a:gd name="connsiteY0" fmla="*/ 6294 h 3168193"/>
                    <a:gd name="connsiteX1" fmla="*/ 1096942 w 2670672"/>
                    <a:gd name="connsiteY1" fmla="*/ 415368 h 3168193"/>
                    <a:gd name="connsiteX2" fmla="*/ 1039190 w 2670672"/>
                    <a:gd name="connsiteY2" fmla="*/ 795566 h 3168193"/>
                    <a:gd name="connsiteX3" fmla="*/ 678243 w 2670672"/>
                    <a:gd name="connsiteY3" fmla="*/ 877381 h 3168193"/>
                    <a:gd name="connsiteX4" fmla="*/ 408735 w 2670672"/>
                    <a:gd name="connsiteY4" fmla="*/ 1137262 h 3168193"/>
                    <a:gd name="connsiteX5" fmla="*/ 302857 w 2670672"/>
                    <a:gd name="connsiteY5" fmla="*/ 1661840 h 3168193"/>
                    <a:gd name="connsiteX6" fmla="*/ 336546 w 2670672"/>
                    <a:gd name="connsiteY6" fmla="*/ 2157541 h 3168193"/>
                    <a:gd name="connsiteX7" fmla="*/ 100727 w 2670672"/>
                    <a:gd name="connsiteY7" fmla="*/ 2340421 h 3168193"/>
                    <a:gd name="connsiteX8" fmla="*/ 23725 w 2670672"/>
                    <a:gd name="connsiteY8" fmla="*/ 2677305 h 3168193"/>
                    <a:gd name="connsiteX9" fmla="*/ 389485 w 2670672"/>
                    <a:gd name="connsiteY9" fmla="*/ 2869810 h 3168193"/>
                    <a:gd name="connsiteX10" fmla="*/ 168103 w 2670672"/>
                    <a:gd name="connsiteY10" fmla="*/ 3028628 h 3168193"/>
                    <a:gd name="connsiteX11" fmla="*/ 495363 w 2670672"/>
                    <a:gd name="connsiteY11" fmla="*/ 2999751 h 3168193"/>
                    <a:gd name="connsiteX12" fmla="*/ 976626 w 2670672"/>
                    <a:gd name="connsiteY12" fmla="*/ 2961250 h 3168193"/>
                    <a:gd name="connsiteX13" fmla="*/ 711931 w 2670672"/>
                    <a:gd name="connsiteY13" fmla="*/ 3105629 h 3168193"/>
                    <a:gd name="connsiteX14" fmla="*/ 668617 w 2670672"/>
                    <a:gd name="connsiteY14" fmla="*/ 3158568 h 3168193"/>
                    <a:gd name="connsiteX15" fmla="*/ 1260571 w 2670672"/>
                    <a:gd name="connsiteY15" fmla="*/ 3043065 h 3168193"/>
                    <a:gd name="connsiteX16" fmla="*/ 1592643 w 2670672"/>
                    <a:gd name="connsiteY16" fmla="*/ 3062315 h 3168193"/>
                    <a:gd name="connsiteX17" fmla="*/ 2020967 w 2670672"/>
                    <a:gd name="connsiteY17" fmla="*/ 3168193 h 3168193"/>
                    <a:gd name="connsiteX18" fmla="*/ 2064281 w 2670672"/>
                    <a:gd name="connsiteY18" fmla="*/ 3023814 h 3168193"/>
                    <a:gd name="connsiteX19" fmla="*/ 2218285 w 2670672"/>
                    <a:gd name="connsiteY19" fmla="*/ 3071941 h 3168193"/>
                    <a:gd name="connsiteX20" fmla="*/ 2670672 w 2670672"/>
                    <a:gd name="connsiteY20" fmla="*/ 2816871 h 3168193"/>
                    <a:gd name="connsiteX21" fmla="*/ 2526293 w 2670672"/>
                    <a:gd name="connsiteY21" fmla="*/ 2171978 h 3168193"/>
                    <a:gd name="connsiteX22" fmla="*/ 2285662 w 2670672"/>
                    <a:gd name="connsiteY22" fmla="*/ 1811031 h 3168193"/>
                    <a:gd name="connsiteX23" fmla="*/ 1948777 w 2670672"/>
                    <a:gd name="connsiteY23" fmla="*/ 1512648 h 3168193"/>
                    <a:gd name="connsiteX24" fmla="*/ 1910276 w 2670672"/>
                    <a:gd name="connsiteY24" fmla="*/ 1493397 h 3168193"/>
                    <a:gd name="connsiteX25" fmla="*/ 1573392 w 2670672"/>
                    <a:gd name="connsiteY25" fmla="*/ 1238328 h 3168193"/>
                    <a:gd name="connsiteX26" fmla="*/ 1366449 w 2670672"/>
                    <a:gd name="connsiteY26" fmla="*/ 949570 h 3168193"/>
                    <a:gd name="connsiteX27" fmla="*/ 1404949 w 2670672"/>
                    <a:gd name="connsiteY27" fmla="*/ 429805 h 3168193"/>
                    <a:gd name="connsiteX28" fmla="*/ 1173944 w 2670672"/>
                    <a:gd name="connsiteY28" fmla="*/ 121797 h 3168193"/>
                    <a:gd name="connsiteX29" fmla="*/ 971813 w 2670672"/>
                    <a:gd name="connsiteY29" fmla="*/ 6294 h 3168193"/>
                    <a:gd name="connsiteX0" fmla="*/ 962495 w 2661354"/>
                    <a:gd name="connsiteY0" fmla="*/ 6294 h 3168193"/>
                    <a:gd name="connsiteX1" fmla="*/ 1087624 w 2661354"/>
                    <a:gd name="connsiteY1" fmla="*/ 415368 h 3168193"/>
                    <a:gd name="connsiteX2" fmla="*/ 1029872 w 2661354"/>
                    <a:gd name="connsiteY2" fmla="*/ 795566 h 3168193"/>
                    <a:gd name="connsiteX3" fmla="*/ 668925 w 2661354"/>
                    <a:gd name="connsiteY3" fmla="*/ 877381 h 3168193"/>
                    <a:gd name="connsiteX4" fmla="*/ 399417 w 2661354"/>
                    <a:gd name="connsiteY4" fmla="*/ 1137262 h 3168193"/>
                    <a:gd name="connsiteX5" fmla="*/ 293539 w 2661354"/>
                    <a:gd name="connsiteY5" fmla="*/ 1661840 h 3168193"/>
                    <a:gd name="connsiteX6" fmla="*/ 327228 w 2661354"/>
                    <a:gd name="connsiteY6" fmla="*/ 2157541 h 3168193"/>
                    <a:gd name="connsiteX7" fmla="*/ 91409 w 2661354"/>
                    <a:gd name="connsiteY7" fmla="*/ 2340421 h 3168193"/>
                    <a:gd name="connsiteX8" fmla="*/ 14407 w 2661354"/>
                    <a:gd name="connsiteY8" fmla="*/ 2677305 h 3168193"/>
                    <a:gd name="connsiteX9" fmla="*/ 360916 w 2661354"/>
                    <a:gd name="connsiteY9" fmla="*/ 2879436 h 3168193"/>
                    <a:gd name="connsiteX10" fmla="*/ 158785 w 2661354"/>
                    <a:gd name="connsiteY10" fmla="*/ 3028628 h 3168193"/>
                    <a:gd name="connsiteX11" fmla="*/ 486045 w 2661354"/>
                    <a:gd name="connsiteY11" fmla="*/ 2999751 h 3168193"/>
                    <a:gd name="connsiteX12" fmla="*/ 967308 w 2661354"/>
                    <a:gd name="connsiteY12" fmla="*/ 2961250 h 3168193"/>
                    <a:gd name="connsiteX13" fmla="*/ 702613 w 2661354"/>
                    <a:gd name="connsiteY13" fmla="*/ 3105629 h 3168193"/>
                    <a:gd name="connsiteX14" fmla="*/ 659299 w 2661354"/>
                    <a:gd name="connsiteY14" fmla="*/ 3158568 h 3168193"/>
                    <a:gd name="connsiteX15" fmla="*/ 1251253 w 2661354"/>
                    <a:gd name="connsiteY15" fmla="*/ 3043065 h 3168193"/>
                    <a:gd name="connsiteX16" fmla="*/ 1583325 w 2661354"/>
                    <a:gd name="connsiteY16" fmla="*/ 3062315 h 3168193"/>
                    <a:gd name="connsiteX17" fmla="*/ 2011649 w 2661354"/>
                    <a:gd name="connsiteY17" fmla="*/ 3168193 h 3168193"/>
                    <a:gd name="connsiteX18" fmla="*/ 2054963 w 2661354"/>
                    <a:gd name="connsiteY18" fmla="*/ 3023814 h 3168193"/>
                    <a:gd name="connsiteX19" fmla="*/ 2208967 w 2661354"/>
                    <a:gd name="connsiteY19" fmla="*/ 3071941 h 3168193"/>
                    <a:gd name="connsiteX20" fmla="*/ 2661354 w 2661354"/>
                    <a:gd name="connsiteY20" fmla="*/ 2816871 h 3168193"/>
                    <a:gd name="connsiteX21" fmla="*/ 2516975 w 2661354"/>
                    <a:gd name="connsiteY21" fmla="*/ 2171978 h 3168193"/>
                    <a:gd name="connsiteX22" fmla="*/ 2276344 w 2661354"/>
                    <a:gd name="connsiteY22" fmla="*/ 1811031 h 3168193"/>
                    <a:gd name="connsiteX23" fmla="*/ 1939459 w 2661354"/>
                    <a:gd name="connsiteY23" fmla="*/ 1512648 h 3168193"/>
                    <a:gd name="connsiteX24" fmla="*/ 1900958 w 2661354"/>
                    <a:gd name="connsiteY24" fmla="*/ 1493397 h 3168193"/>
                    <a:gd name="connsiteX25" fmla="*/ 1564074 w 2661354"/>
                    <a:gd name="connsiteY25" fmla="*/ 1238328 h 3168193"/>
                    <a:gd name="connsiteX26" fmla="*/ 1357131 w 2661354"/>
                    <a:gd name="connsiteY26" fmla="*/ 949570 h 3168193"/>
                    <a:gd name="connsiteX27" fmla="*/ 1395631 w 2661354"/>
                    <a:gd name="connsiteY27" fmla="*/ 429805 h 3168193"/>
                    <a:gd name="connsiteX28" fmla="*/ 1164626 w 2661354"/>
                    <a:gd name="connsiteY28" fmla="*/ 121797 h 3168193"/>
                    <a:gd name="connsiteX29" fmla="*/ 962495 w 2661354"/>
                    <a:gd name="connsiteY29" fmla="*/ 6294 h 3168193"/>
                    <a:gd name="connsiteX0" fmla="*/ 962495 w 2661354"/>
                    <a:gd name="connsiteY0" fmla="*/ 6294 h 3168193"/>
                    <a:gd name="connsiteX1" fmla="*/ 1087624 w 2661354"/>
                    <a:gd name="connsiteY1" fmla="*/ 415368 h 3168193"/>
                    <a:gd name="connsiteX2" fmla="*/ 1029872 w 2661354"/>
                    <a:gd name="connsiteY2" fmla="*/ 795566 h 3168193"/>
                    <a:gd name="connsiteX3" fmla="*/ 668925 w 2661354"/>
                    <a:gd name="connsiteY3" fmla="*/ 877381 h 3168193"/>
                    <a:gd name="connsiteX4" fmla="*/ 399417 w 2661354"/>
                    <a:gd name="connsiteY4" fmla="*/ 1137262 h 3168193"/>
                    <a:gd name="connsiteX5" fmla="*/ 293539 w 2661354"/>
                    <a:gd name="connsiteY5" fmla="*/ 1661840 h 3168193"/>
                    <a:gd name="connsiteX6" fmla="*/ 327228 w 2661354"/>
                    <a:gd name="connsiteY6" fmla="*/ 2157541 h 3168193"/>
                    <a:gd name="connsiteX7" fmla="*/ 91409 w 2661354"/>
                    <a:gd name="connsiteY7" fmla="*/ 2340421 h 3168193"/>
                    <a:gd name="connsiteX8" fmla="*/ 14407 w 2661354"/>
                    <a:gd name="connsiteY8" fmla="*/ 2677305 h 3168193"/>
                    <a:gd name="connsiteX9" fmla="*/ 360916 w 2661354"/>
                    <a:gd name="connsiteY9" fmla="*/ 2879436 h 3168193"/>
                    <a:gd name="connsiteX10" fmla="*/ 158785 w 2661354"/>
                    <a:gd name="connsiteY10" fmla="*/ 3028628 h 3168193"/>
                    <a:gd name="connsiteX11" fmla="*/ 486045 w 2661354"/>
                    <a:gd name="connsiteY11" fmla="*/ 2999751 h 3168193"/>
                    <a:gd name="connsiteX12" fmla="*/ 967308 w 2661354"/>
                    <a:gd name="connsiteY12" fmla="*/ 2961250 h 3168193"/>
                    <a:gd name="connsiteX13" fmla="*/ 702613 w 2661354"/>
                    <a:gd name="connsiteY13" fmla="*/ 3105629 h 3168193"/>
                    <a:gd name="connsiteX14" fmla="*/ 659299 w 2661354"/>
                    <a:gd name="connsiteY14" fmla="*/ 3158568 h 3168193"/>
                    <a:gd name="connsiteX15" fmla="*/ 1251253 w 2661354"/>
                    <a:gd name="connsiteY15" fmla="*/ 3043065 h 3168193"/>
                    <a:gd name="connsiteX16" fmla="*/ 1583325 w 2661354"/>
                    <a:gd name="connsiteY16" fmla="*/ 3062315 h 3168193"/>
                    <a:gd name="connsiteX17" fmla="*/ 2011649 w 2661354"/>
                    <a:gd name="connsiteY17" fmla="*/ 3168193 h 3168193"/>
                    <a:gd name="connsiteX18" fmla="*/ 2054963 w 2661354"/>
                    <a:gd name="connsiteY18" fmla="*/ 3023814 h 3168193"/>
                    <a:gd name="connsiteX19" fmla="*/ 2208967 w 2661354"/>
                    <a:gd name="connsiteY19" fmla="*/ 3071941 h 3168193"/>
                    <a:gd name="connsiteX20" fmla="*/ 2661354 w 2661354"/>
                    <a:gd name="connsiteY20" fmla="*/ 2816871 h 3168193"/>
                    <a:gd name="connsiteX21" fmla="*/ 2516975 w 2661354"/>
                    <a:gd name="connsiteY21" fmla="*/ 2171978 h 3168193"/>
                    <a:gd name="connsiteX22" fmla="*/ 2276344 w 2661354"/>
                    <a:gd name="connsiteY22" fmla="*/ 1811031 h 3168193"/>
                    <a:gd name="connsiteX23" fmla="*/ 1939459 w 2661354"/>
                    <a:gd name="connsiteY23" fmla="*/ 1512648 h 3168193"/>
                    <a:gd name="connsiteX24" fmla="*/ 1900958 w 2661354"/>
                    <a:gd name="connsiteY24" fmla="*/ 1493397 h 3168193"/>
                    <a:gd name="connsiteX25" fmla="*/ 1564074 w 2661354"/>
                    <a:gd name="connsiteY25" fmla="*/ 1238328 h 3168193"/>
                    <a:gd name="connsiteX26" fmla="*/ 1357131 w 2661354"/>
                    <a:gd name="connsiteY26" fmla="*/ 949570 h 3168193"/>
                    <a:gd name="connsiteX27" fmla="*/ 1395631 w 2661354"/>
                    <a:gd name="connsiteY27" fmla="*/ 429805 h 3168193"/>
                    <a:gd name="connsiteX28" fmla="*/ 1164626 w 2661354"/>
                    <a:gd name="connsiteY28" fmla="*/ 121797 h 3168193"/>
                    <a:gd name="connsiteX29" fmla="*/ 962495 w 2661354"/>
                    <a:gd name="connsiteY29" fmla="*/ 6294 h 3168193"/>
                    <a:gd name="connsiteX0" fmla="*/ 962495 w 2661354"/>
                    <a:gd name="connsiteY0" fmla="*/ 6294 h 3168193"/>
                    <a:gd name="connsiteX1" fmla="*/ 1087624 w 2661354"/>
                    <a:gd name="connsiteY1" fmla="*/ 415368 h 3168193"/>
                    <a:gd name="connsiteX2" fmla="*/ 1029872 w 2661354"/>
                    <a:gd name="connsiteY2" fmla="*/ 795566 h 3168193"/>
                    <a:gd name="connsiteX3" fmla="*/ 668925 w 2661354"/>
                    <a:gd name="connsiteY3" fmla="*/ 877381 h 3168193"/>
                    <a:gd name="connsiteX4" fmla="*/ 399417 w 2661354"/>
                    <a:gd name="connsiteY4" fmla="*/ 1137262 h 3168193"/>
                    <a:gd name="connsiteX5" fmla="*/ 293539 w 2661354"/>
                    <a:gd name="connsiteY5" fmla="*/ 1661840 h 3168193"/>
                    <a:gd name="connsiteX6" fmla="*/ 327228 w 2661354"/>
                    <a:gd name="connsiteY6" fmla="*/ 2157541 h 3168193"/>
                    <a:gd name="connsiteX7" fmla="*/ 91409 w 2661354"/>
                    <a:gd name="connsiteY7" fmla="*/ 2340421 h 3168193"/>
                    <a:gd name="connsiteX8" fmla="*/ 14407 w 2661354"/>
                    <a:gd name="connsiteY8" fmla="*/ 2677305 h 3168193"/>
                    <a:gd name="connsiteX9" fmla="*/ 360916 w 2661354"/>
                    <a:gd name="connsiteY9" fmla="*/ 2879436 h 3168193"/>
                    <a:gd name="connsiteX10" fmla="*/ 158785 w 2661354"/>
                    <a:gd name="connsiteY10" fmla="*/ 3028628 h 3168193"/>
                    <a:gd name="connsiteX11" fmla="*/ 486045 w 2661354"/>
                    <a:gd name="connsiteY11" fmla="*/ 2999751 h 3168193"/>
                    <a:gd name="connsiteX12" fmla="*/ 967308 w 2661354"/>
                    <a:gd name="connsiteY12" fmla="*/ 2961250 h 3168193"/>
                    <a:gd name="connsiteX13" fmla="*/ 702613 w 2661354"/>
                    <a:gd name="connsiteY13" fmla="*/ 3105629 h 3168193"/>
                    <a:gd name="connsiteX14" fmla="*/ 659299 w 2661354"/>
                    <a:gd name="connsiteY14" fmla="*/ 3158568 h 3168193"/>
                    <a:gd name="connsiteX15" fmla="*/ 1251253 w 2661354"/>
                    <a:gd name="connsiteY15" fmla="*/ 3043065 h 3168193"/>
                    <a:gd name="connsiteX16" fmla="*/ 1583325 w 2661354"/>
                    <a:gd name="connsiteY16" fmla="*/ 3062315 h 3168193"/>
                    <a:gd name="connsiteX17" fmla="*/ 2011649 w 2661354"/>
                    <a:gd name="connsiteY17" fmla="*/ 3168193 h 3168193"/>
                    <a:gd name="connsiteX18" fmla="*/ 2054963 w 2661354"/>
                    <a:gd name="connsiteY18" fmla="*/ 3023814 h 3168193"/>
                    <a:gd name="connsiteX19" fmla="*/ 2208967 w 2661354"/>
                    <a:gd name="connsiteY19" fmla="*/ 3071941 h 3168193"/>
                    <a:gd name="connsiteX20" fmla="*/ 2661354 w 2661354"/>
                    <a:gd name="connsiteY20" fmla="*/ 2816871 h 3168193"/>
                    <a:gd name="connsiteX21" fmla="*/ 2516975 w 2661354"/>
                    <a:gd name="connsiteY21" fmla="*/ 2171978 h 3168193"/>
                    <a:gd name="connsiteX22" fmla="*/ 2276344 w 2661354"/>
                    <a:gd name="connsiteY22" fmla="*/ 1811031 h 3168193"/>
                    <a:gd name="connsiteX23" fmla="*/ 1939459 w 2661354"/>
                    <a:gd name="connsiteY23" fmla="*/ 1512648 h 3168193"/>
                    <a:gd name="connsiteX24" fmla="*/ 1900958 w 2661354"/>
                    <a:gd name="connsiteY24" fmla="*/ 1493397 h 3168193"/>
                    <a:gd name="connsiteX25" fmla="*/ 1564074 w 2661354"/>
                    <a:gd name="connsiteY25" fmla="*/ 1238328 h 3168193"/>
                    <a:gd name="connsiteX26" fmla="*/ 1357131 w 2661354"/>
                    <a:gd name="connsiteY26" fmla="*/ 949570 h 3168193"/>
                    <a:gd name="connsiteX27" fmla="*/ 1395631 w 2661354"/>
                    <a:gd name="connsiteY27" fmla="*/ 429805 h 3168193"/>
                    <a:gd name="connsiteX28" fmla="*/ 1164626 w 2661354"/>
                    <a:gd name="connsiteY28" fmla="*/ 121797 h 3168193"/>
                    <a:gd name="connsiteX29" fmla="*/ 962495 w 2661354"/>
                    <a:gd name="connsiteY29" fmla="*/ 6294 h 3168193"/>
                    <a:gd name="connsiteX0" fmla="*/ 962495 w 2661354"/>
                    <a:gd name="connsiteY0" fmla="*/ 6294 h 3171225"/>
                    <a:gd name="connsiteX1" fmla="*/ 1087624 w 2661354"/>
                    <a:gd name="connsiteY1" fmla="*/ 415368 h 3171225"/>
                    <a:gd name="connsiteX2" fmla="*/ 1029872 w 2661354"/>
                    <a:gd name="connsiteY2" fmla="*/ 795566 h 3171225"/>
                    <a:gd name="connsiteX3" fmla="*/ 668925 w 2661354"/>
                    <a:gd name="connsiteY3" fmla="*/ 877381 h 3171225"/>
                    <a:gd name="connsiteX4" fmla="*/ 399417 w 2661354"/>
                    <a:gd name="connsiteY4" fmla="*/ 1137262 h 3171225"/>
                    <a:gd name="connsiteX5" fmla="*/ 293539 w 2661354"/>
                    <a:gd name="connsiteY5" fmla="*/ 1661840 h 3171225"/>
                    <a:gd name="connsiteX6" fmla="*/ 327228 w 2661354"/>
                    <a:gd name="connsiteY6" fmla="*/ 2157541 h 3171225"/>
                    <a:gd name="connsiteX7" fmla="*/ 91409 w 2661354"/>
                    <a:gd name="connsiteY7" fmla="*/ 2340421 h 3171225"/>
                    <a:gd name="connsiteX8" fmla="*/ 14407 w 2661354"/>
                    <a:gd name="connsiteY8" fmla="*/ 2677305 h 3171225"/>
                    <a:gd name="connsiteX9" fmla="*/ 360916 w 2661354"/>
                    <a:gd name="connsiteY9" fmla="*/ 2879436 h 3171225"/>
                    <a:gd name="connsiteX10" fmla="*/ 158785 w 2661354"/>
                    <a:gd name="connsiteY10" fmla="*/ 3028628 h 3171225"/>
                    <a:gd name="connsiteX11" fmla="*/ 486045 w 2661354"/>
                    <a:gd name="connsiteY11" fmla="*/ 2999751 h 3171225"/>
                    <a:gd name="connsiteX12" fmla="*/ 967308 w 2661354"/>
                    <a:gd name="connsiteY12" fmla="*/ 2961250 h 3171225"/>
                    <a:gd name="connsiteX13" fmla="*/ 702613 w 2661354"/>
                    <a:gd name="connsiteY13" fmla="*/ 3105629 h 3171225"/>
                    <a:gd name="connsiteX14" fmla="*/ 659299 w 2661354"/>
                    <a:gd name="connsiteY14" fmla="*/ 3158568 h 3171225"/>
                    <a:gd name="connsiteX15" fmla="*/ 1251253 w 2661354"/>
                    <a:gd name="connsiteY15" fmla="*/ 3043065 h 3171225"/>
                    <a:gd name="connsiteX16" fmla="*/ 1583325 w 2661354"/>
                    <a:gd name="connsiteY16" fmla="*/ 3062315 h 3171225"/>
                    <a:gd name="connsiteX17" fmla="*/ 2011649 w 2661354"/>
                    <a:gd name="connsiteY17" fmla="*/ 3168193 h 3171225"/>
                    <a:gd name="connsiteX18" fmla="*/ 2054963 w 2661354"/>
                    <a:gd name="connsiteY18" fmla="*/ 3023814 h 3171225"/>
                    <a:gd name="connsiteX19" fmla="*/ 2208967 w 2661354"/>
                    <a:gd name="connsiteY19" fmla="*/ 3071941 h 3171225"/>
                    <a:gd name="connsiteX20" fmla="*/ 2661354 w 2661354"/>
                    <a:gd name="connsiteY20" fmla="*/ 2816871 h 3171225"/>
                    <a:gd name="connsiteX21" fmla="*/ 2516975 w 2661354"/>
                    <a:gd name="connsiteY21" fmla="*/ 2171978 h 3171225"/>
                    <a:gd name="connsiteX22" fmla="*/ 2276344 w 2661354"/>
                    <a:gd name="connsiteY22" fmla="*/ 1811031 h 3171225"/>
                    <a:gd name="connsiteX23" fmla="*/ 1939459 w 2661354"/>
                    <a:gd name="connsiteY23" fmla="*/ 1512648 h 3171225"/>
                    <a:gd name="connsiteX24" fmla="*/ 1900958 w 2661354"/>
                    <a:gd name="connsiteY24" fmla="*/ 1493397 h 3171225"/>
                    <a:gd name="connsiteX25" fmla="*/ 1564074 w 2661354"/>
                    <a:gd name="connsiteY25" fmla="*/ 1238328 h 3171225"/>
                    <a:gd name="connsiteX26" fmla="*/ 1357131 w 2661354"/>
                    <a:gd name="connsiteY26" fmla="*/ 949570 h 3171225"/>
                    <a:gd name="connsiteX27" fmla="*/ 1395631 w 2661354"/>
                    <a:gd name="connsiteY27" fmla="*/ 429805 h 3171225"/>
                    <a:gd name="connsiteX28" fmla="*/ 1164626 w 2661354"/>
                    <a:gd name="connsiteY28" fmla="*/ 121797 h 3171225"/>
                    <a:gd name="connsiteX29" fmla="*/ 962495 w 2661354"/>
                    <a:gd name="connsiteY29" fmla="*/ 6294 h 3171225"/>
                    <a:gd name="connsiteX0" fmla="*/ 962495 w 2661354"/>
                    <a:gd name="connsiteY0" fmla="*/ 6294 h 3172751"/>
                    <a:gd name="connsiteX1" fmla="*/ 1087624 w 2661354"/>
                    <a:gd name="connsiteY1" fmla="*/ 415368 h 3172751"/>
                    <a:gd name="connsiteX2" fmla="*/ 1029872 w 2661354"/>
                    <a:gd name="connsiteY2" fmla="*/ 795566 h 3172751"/>
                    <a:gd name="connsiteX3" fmla="*/ 668925 w 2661354"/>
                    <a:gd name="connsiteY3" fmla="*/ 877381 h 3172751"/>
                    <a:gd name="connsiteX4" fmla="*/ 399417 w 2661354"/>
                    <a:gd name="connsiteY4" fmla="*/ 1137262 h 3172751"/>
                    <a:gd name="connsiteX5" fmla="*/ 293539 w 2661354"/>
                    <a:gd name="connsiteY5" fmla="*/ 1661840 h 3172751"/>
                    <a:gd name="connsiteX6" fmla="*/ 327228 w 2661354"/>
                    <a:gd name="connsiteY6" fmla="*/ 2157541 h 3172751"/>
                    <a:gd name="connsiteX7" fmla="*/ 91409 w 2661354"/>
                    <a:gd name="connsiteY7" fmla="*/ 2340421 h 3172751"/>
                    <a:gd name="connsiteX8" fmla="*/ 14407 w 2661354"/>
                    <a:gd name="connsiteY8" fmla="*/ 2677305 h 3172751"/>
                    <a:gd name="connsiteX9" fmla="*/ 360916 w 2661354"/>
                    <a:gd name="connsiteY9" fmla="*/ 2879436 h 3172751"/>
                    <a:gd name="connsiteX10" fmla="*/ 158785 w 2661354"/>
                    <a:gd name="connsiteY10" fmla="*/ 3028628 h 3172751"/>
                    <a:gd name="connsiteX11" fmla="*/ 486045 w 2661354"/>
                    <a:gd name="connsiteY11" fmla="*/ 2999751 h 3172751"/>
                    <a:gd name="connsiteX12" fmla="*/ 967308 w 2661354"/>
                    <a:gd name="connsiteY12" fmla="*/ 2961250 h 3172751"/>
                    <a:gd name="connsiteX13" fmla="*/ 702613 w 2661354"/>
                    <a:gd name="connsiteY13" fmla="*/ 3105629 h 3172751"/>
                    <a:gd name="connsiteX14" fmla="*/ 659299 w 2661354"/>
                    <a:gd name="connsiteY14" fmla="*/ 3158568 h 3172751"/>
                    <a:gd name="connsiteX15" fmla="*/ 1251253 w 2661354"/>
                    <a:gd name="connsiteY15" fmla="*/ 3043065 h 3172751"/>
                    <a:gd name="connsiteX16" fmla="*/ 1583325 w 2661354"/>
                    <a:gd name="connsiteY16" fmla="*/ 3062315 h 3172751"/>
                    <a:gd name="connsiteX17" fmla="*/ 2011649 w 2661354"/>
                    <a:gd name="connsiteY17" fmla="*/ 3168193 h 3172751"/>
                    <a:gd name="connsiteX18" fmla="*/ 2054963 w 2661354"/>
                    <a:gd name="connsiteY18" fmla="*/ 3023814 h 3172751"/>
                    <a:gd name="connsiteX19" fmla="*/ 2208967 w 2661354"/>
                    <a:gd name="connsiteY19" fmla="*/ 3071941 h 3172751"/>
                    <a:gd name="connsiteX20" fmla="*/ 2661354 w 2661354"/>
                    <a:gd name="connsiteY20" fmla="*/ 2816871 h 3172751"/>
                    <a:gd name="connsiteX21" fmla="*/ 2516975 w 2661354"/>
                    <a:gd name="connsiteY21" fmla="*/ 2171978 h 3172751"/>
                    <a:gd name="connsiteX22" fmla="*/ 2276344 w 2661354"/>
                    <a:gd name="connsiteY22" fmla="*/ 1811031 h 3172751"/>
                    <a:gd name="connsiteX23" fmla="*/ 1939459 w 2661354"/>
                    <a:gd name="connsiteY23" fmla="*/ 1512648 h 3172751"/>
                    <a:gd name="connsiteX24" fmla="*/ 1900958 w 2661354"/>
                    <a:gd name="connsiteY24" fmla="*/ 1493397 h 3172751"/>
                    <a:gd name="connsiteX25" fmla="*/ 1564074 w 2661354"/>
                    <a:gd name="connsiteY25" fmla="*/ 1238328 h 3172751"/>
                    <a:gd name="connsiteX26" fmla="*/ 1357131 w 2661354"/>
                    <a:gd name="connsiteY26" fmla="*/ 949570 h 3172751"/>
                    <a:gd name="connsiteX27" fmla="*/ 1395631 w 2661354"/>
                    <a:gd name="connsiteY27" fmla="*/ 429805 h 3172751"/>
                    <a:gd name="connsiteX28" fmla="*/ 1164626 w 2661354"/>
                    <a:gd name="connsiteY28" fmla="*/ 121797 h 3172751"/>
                    <a:gd name="connsiteX29" fmla="*/ 962495 w 2661354"/>
                    <a:gd name="connsiteY29" fmla="*/ 6294 h 3172751"/>
                    <a:gd name="connsiteX0" fmla="*/ 962495 w 2661354"/>
                    <a:gd name="connsiteY0" fmla="*/ 6294 h 3208745"/>
                    <a:gd name="connsiteX1" fmla="*/ 1087624 w 2661354"/>
                    <a:gd name="connsiteY1" fmla="*/ 415368 h 3208745"/>
                    <a:gd name="connsiteX2" fmla="*/ 1029872 w 2661354"/>
                    <a:gd name="connsiteY2" fmla="*/ 795566 h 3208745"/>
                    <a:gd name="connsiteX3" fmla="*/ 668925 w 2661354"/>
                    <a:gd name="connsiteY3" fmla="*/ 877381 h 3208745"/>
                    <a:gd name="connsiteX4" fmla="*/ 399417 w 2661354"/>
                    <a:gd name="connsiteY4" fmla="*/ 1137262 h 3208745"/>
                    <a:gd name="connsiteX5" fmla="*/ 293539 w 2661354"/>
                    <a:gd name="connsiteY5" fmla="*/ 1661840 h 3208745"/>
                    <a:gd name="connsiteX6" fmla="*/ 327228 w 2661354"/>
                    <a:gd name="connsiteY6" fmla="*/ 2157541 h 3208745"/>
                    <a:gd name="connsiteX7" fmla="*/ 91409 w 2661354"/>
                    <a:gd name="connsiteY7" fmla="*/ 2340421 h 3208745"/>
                    <a:gd name="connsiteX8" fmla="*/ 14407 w 2661354"/>
                    <a:gd name="connsiteY8" fmla="*/ 2677305 h 3208745"/>
                    <a:gd name="connsiteX9" fmla="*/ 360916 w 2661354"/>
                    <a:gd name="connsiteY9" fmla="*/ 2879436 h 3208745"/>
                    <a:gd name="connsiteX10" fmla="*/ 158785 w 2661354"/>
                    <a:gd name="connsiteY10" fmla="*/ 3028628 h 3208745"/>
                    <a:gd name="connsiteX11" fmla="*/ 486045 w 2661354"/>
                    <a:gd name="connsiteY11" fmla="*/ 2999751 h 3208745"/>
                    <a:gd name="connsiteX12" fmla="*/ 967308 w 2661354"/>
                    <a:gd name="connsiteY12" fmla="*/ 2961250 h 3208745"/>
                    <a:gd name="connsiteX13" fmla="*/ 702613 w 2661354"/>
                    <a:gd name="connsiteY13" fmla="*/ 3105629 h 3208745"/>
                    <a:gd name="connsiteX14" fmla="*/ 635236 w 2661354"/>
                    <a:gd name="connsiteY14" fmla="*/ 3197069 h 3208745"/>
                    <a:gd name="connsiteX15" fmla="*/ 1251253 w 2661354"/>
                    <a:gd name="connsiteY15" fmla="*/ 3043065 h 3208745"/>
                    <a:gd name="connsiteX16" fmla="*/ 1583325 w 2661354"/>
                    <a:gd name="connsiteY16" fmla="*/ 3062315 h 3208745"/>
                    <a:gd name="connsiteX17" fmla="*/ 2011649 w 2661354"/>
                    <a:gd name="connsiteY17" fmla="*/ 3168193 h 3208745"/>
                    <a:gd name="connsiteX18" fmla="*/ 2054963 w 2661354"/>
                    <a:gd name="connsiteY18" fmla="*/ 3023814 h 3208745"/>
                    <a:gd name="connsiteX19" fmla="*/ 2208967 w 2661354"/>
                    <a:gd name="connsiteY19" fmla="*/ 3071941 h 3208745"/>
                    <a:gd name="connsiteX20" fmla="*/ 2661354 w 2661354"/>
                    <a:gd name="connsiteY20" fmla="*/ 2816871 h 3208745"/>
                    <a:gd name="connsiteX21" fmla="*/ 2516975 w 2661354"/>
                    <a:gd name="connsiteY21" fmla="*/ 2171978 h 3208745"/>
                    <a:gd name="connsiteX22" fmla="*/ 2276344 w 2661354"/>
                    <a:gd name="connsiteY22" fmla="*/ 1811031 h 3208745"/>
                    <a:gd name="connsiteX23" fmla="*/ 1939459 w 2661354"/>
                    <a:gd name="connsiteY23" fmla="*/ 1512648 h 3208745"/>
                    <a:gd name="connsiteX24" fmla="*/ 1900958 w 2661354"/>
                    <a:gd name="connsiteY24" fmla="*/ 1493397 h 3208745"/>
                    <a:gd name="connsiteX25" fmla="*/ 1564074 w 2661354"/>
                    <a:gd name="connsiteY25" fmla="*/ 1238328 h 3208745"/>
                    <a:gd name="connsiteX26" fmla="*/ 1357131 w 2661354"/>
                    <a:gd name="connsiteY26" fmla="*/ 949570 h 3208745"/>
                    <a:gd name="connsiteX27" fmla="*/ 1395631 w 2661354"/>
                    <a:gd name="connsiteY27" fmla="*/ 429805 h 3208745"/>
                    <a:gd name="connsiteX28" fmla="*/ 1164626 w 2661354"/>
                    <a:gd name="connsiteY28" fmla="*/ 121797 h 3208745"/>
                    <a:gd name="connsiteX29" fmla="*/ 962495 w 2661354"/>
                    <a:gd name="connsiteY29" fmla="*/ 6294 h 3208745"/>
                    <a:gd name="connsiteX0" fmla="*/ 962495 w 2661354"/>
                    <a:gd name="connsiteY0" fmla="*/ 6294 h 3218443"/>
                    <a:gd name="connsiteX1" fmla="*/ 1087624 w 2661354"/>
                    <a:gd name="connsiteY1" fmla="*/ 415368 h 3218443"/>
                    <a:gd name="connsiteX2" fmla="*/ 1029872 w 2661354"/>
                    <a:gd name="connsiteY2" fmla="*/ 795566 h 3218443"/>
                    <a:gd name="connsiteX3" fmla="*/ 668925 w 2661354"/>
                    <a:gd name="connsiteY3" fmla="*/ 877381 h 3218443"/>
                    <a:gd name="connsiteX4" fmla="*/ 399417 w 2661354"/>
                    <a:gd name="connsiteY4" fmla="*/ 1137262 h 3218443"/>
                    <a:gd name="connsiteX5" fmla="*/ 293539 w 2661354"/>
                    <a:gd name="connsiteY5" fmla="*/ 1661840 h 3218443"/>
                    <a:gd name="connsiteX6" fmla="*/ 327228 w 2661354"/>
                    <a:gd name="connsiteY6" fmla="*/ 2157541 h 3218443"/>
                    <a:gd name="connsiteX7" fmla="*/ 91409 w 2661354"/>
                    <a:gd name="connsiteY7" fmla="*/ 2340421 h 3218443"/>
                    <a:gd name="connsiteX8" fmla="*/ 14407 w 2661354"/>
                    <a:gd name="connsiteY8" fmla="*/ 2677305 h 3218443"/>
                    <a:gd name="connsiteX9" fmla="*/ 360916 w 2661354"/>
                    <a:gd name="connsiteY9" fmla="*/ 2879436 h 3218443"/>
                    <a:gd name="connsiteX10" fmla="*/ 158785 w 2661354"/>
                    <a:gd name="connsiteY10" fmla="*/ 3028628 h 3218443"/>
                    <a:gd name="connsiteX11" fmla="*/ 486045 w 2661354"/>
                    <a:gd name="connsiteY11" fmla="*/ 2999751 h 3218443"/>
                    <a:gd name="connsiteX12" fmla="*/ 967308 w 2661354"/>
                    <a:gd name="connsiteY12" fmla="*/ 2961250 h 3218443"/>
                    <a:gd name="connsiteX13" fmla="*/ 702613 w 2661354"/>
                    <a:gd name="connsiteY13" fmla="*/ 3105629 h 3218443"/>
                    <a:gd name="connsiteX14" fmla="*/ 635236 w 2661354"/>
                    <a:gd name="connsiteY14" fmla="*/ 3197069 h 3218443"/>
                    <a:gd name="connsiteX15" fmla="*/ 1251253 w 2661354"/>
                    <a:gd name="connsiteY15" fmla="*/ 3043065 h 3218443"/>
                    <a:gd name="connsiteX16" fmla="*/ 1583325 w 2661354"/>
                    <a:gd name="connsiteY16" fmla="*/ 3062315 h 3218443"/>
                    <a:gd name="connsiteX17" fmla="*/ 2011649 w 2661354"/>
                    <a:gd name="connsiteY17" fmla="*/ 3168193 h 3218443"/>
                    <a:gd name="connsiteX18" fmla="*/ 2054963 w 2661354"/>
                    <a:gd name="connsiteY18" fmla="*/ 3023814 h 3218443"/>
                    <a:gd name="connsiteX19" fmla="*/ 2208967 w 2661354"/>
                    <a:gd name="connsiteY19" fmla="*/ 3071941 h 3218443"/>
                    <a:gd name="connsiteX20" fmla="*/ 2661354 w 2661354"/>
                    <a:gd name="connsiteY20" fmla="*/ 2816871 h 3218443"/>
                    <a:gd name="connsiteX21" fmla="*/ 2516975 w 2661354"/>
                    <a:gd name="connsiteY21" fmla="*/ 2171978 h 3218443"/>
                    <a:gd name="connsiteX22" fmla="*/ 2276344 w 2661354"/>
                    <a:gd name="connsiteY22" fmla="*/ 1811031 h 3218443"/>
                    <a:gd name="connsiteX23" fmla="*/ 1939459 w 2661354"/>
                    <a:gd name="connsiteY23" fmla="*/ 1512648 h 3218443"/>
                    <a:gd name="connsiteX24" fmla="*/ 1900958 w 2661354"/>
                    <a:gd name="connsiteY24" fmla="*/ 1493397 h 3218443"/>
                    <a:gd name="connsiteX25" fmla="*/ 1564074 w 2661354"/>
                    <a:gd name="connsiteY25" fmla="*/ 1238328 h 3218443"/>
                    <a:gd name="connsiteX26" fmla="*/ 1357131 w 2661354"/>
                    <a:gd name="connsiteY26" fmla="*/ 949570 h 3218443"/>
                    <a:gd name="connsiteX27" fmla="*/ 1395631 w 2661354"/>
                    <a:gd name="connsiteY27" fmla="*/ 429805 h 3218443"/>
                    <a:gd name="connsiteX28" fmla="*/ 1164626 w 2661354"/>
                    <a:gd name="connsiteY28" fmla="*/ 121797 h 3218443"/>
                    <a:gd name="connsiteX29" fmla="*/ 962495 w 2661354"/>
                    <a:gd name="connsiteY29" fmla="*/ 6294 h 3218443"/>
                    <a:gd name="connsiteX0" fmla="*/ 962495 w 2661354"/>
                    <a:gd name="connsiteY0" fmla="*/ 6294 h 3218443"/>
                    <a:gd name="connsiteX1" fmla="*/ 1087624 w 2661354"/>
                    <a:gd name="connsiteY1" fmla="*/ 415368 h 3218443"/>
                    <a:gd name="connsiteX2" fmla="*/ 1029872 w 2661354"/>
                    <a:gd name="connsiteY2" fmla="*/ 795566 h 3218443"/>
                    <a:gd name="connsiteX3" fmla="*/ 668925 w 2661354"/>
                    <a:gd name="connsiteY3" fmla="*/ 877381 h 3218443"/>
                    <a:gd name="connsiteX4" fmla="*/ 399417 w 2661354"/>
                    <a:gd name="connsiteY4" fmla="*/ 1137262 h 3218443"/>
                    <a:gd name="connsiteX5" fmla="*/ 293539 w 2661354"/>
                    <a:gd name="connsiteY5" fmla="*/ 1661840 h 3218443"/>
                    <a:gd name="connsiteX6" fmla="*/ 327228 w 2661354"/>
                    <a:gd name="connsiteY6" fmla="*/ 2157541 h 3218443"/>
                    <a:gd name="connsiteX7" fmla="*/ 91409 w 2661354"/>
                    <a:gd name="connsiteY7" fmla="*/ 2340421 h 3218443"/>
                    <a:gd name="connsiteX8" fmla="*/ 14407 w 2661354"/>
                    <a:gd name="connsiteY8" fmla="*/ 2677305 h 3218443"/>
                    <a:gd name="connsiteX9" fmla="*/ 360916 w 2661354"/>
                    <a:gd name="connsiteY9" fmla="*/ 2879436 h 3218443"/>
                    <a:gd name="connsiteX10" fmla="*/ 158785 w 2661354"/>
                    <a:gd name="connsiteY10" fmla="*/ 3028628 h 3218443"/>
                    <a:gd name="connsiteX11" fmla="*/ 486045 w 2661354"/>
                    <a:gd name="connsiteY11" fmla="*/ 2999751 h 3218443"/>
                    <a:gd name="connsiteX12" fmla="*/ 967308 w 2661354"/>
                    <a:gd name="connsiteY12" fmla="*/ 2961250 h 3218443"/>
                    <a:gd name="connsiteX13" fmla="*/ 635236 w 2661354"/>
                    <a:gd name="connsiteY13" fmla="*/ 3197069 h 3218443"/>
                    <a:gd name="connsiteX14" fmla="*/ 1251253 w 2661354"/>
                    <a:gd name="connsiteY14" fmla="*/ 3043065 h 3218443"/>
                    <a:gd name="connsiteX15" fmla="*/ 1583325 w 2661354"/>
                    <a:gd name="connsiteY15" fmla="*/ 3062315 h 3218443"/>
                    <a:gd name="connsiteX16" fmla="*/ 2011649 w 2661354"/>
                    <a:gd name="connsiteY16" fmla="*/ 3168193 h 3218443"/>
                    <a:gd name="connsiteX17" fmla="*/ 2054963 w 2661354"/>
                    <a:gd name="connsiteY17" fmla="*/ 3023814 h 3218443"/>
                    <a:gd name="connsiteX18" fmla="*/ 2208967 w 2661354"/>
                    <a:gd name="connsiteY18" fmla="*/ 3071941 h 3218443"/>
                    <a:gd name="connsiteX19" fmla="*/ 2661354 w 2661354"/>
                    <a:gd name="connsiteY19" fmla="*/ 2816871 h 3218443"/>
                    <a:gd name="connsiteX20" fmla="*/ 2516975 w 2661354"/>
                    <a:gd name="connsiteY20" fmla="*/ 2171978 h 3218443"/>
                    <a:gd name="connsiteX21" fmla="*/ 2276344 w 2661354"/>
                    <a:gd name="connsiteY21" fmla="*/ 1811031 h 3218443"/>
                    <a:gd name="connsiteX22" fmla="*/ 1939459 w 2661354"/>
                    <a:gd name="connsiteY22" fmla="*/ 1512648 h 3218443"/>
                    <a:gd name="connsiteX23" fmla="*/ 1900958 w 2661354"/>
                    <a:gd name="connsiteY23" fmla="*/ 1493397 h 3218443"/>
                    <a:gd name="connsiteX24" fmla="*/ 1564074 w 2661354"/>
                    <a:gd name="connsiteY24" fmla="*/ 1238328 h 3218443"/>
                    <a:gd name="connsiteX25" fmla="*/ 1357131 w 2661354"/>
                    <a:gd name="connsiteY25" fmla="*/ 949570 h 3218443"/>
                    <a:gd name="connsiteX26" fmla="*/ 1395631 w 2661354"/>
                    <a:gd name="connsiteY26" fmla="*/ 429805 h 3218443"/>
                    <a:gd name="connsiteX27" fmla="*/ 1164626 w 2661354"/>
                    <a:gd name="connsiteY27" fmla="*/ 121797 h 3218443"/>
                    <a:gd name="connsiteX28" fmla="*/ 962495 w 2661354"/>
                    <a:gd name="connsiteY28" fmla="*/ 6294 h 3218443"/>
                    <a:gd name="connsiteX0" fmla="*/ 962495 w 2661354"/>
                    <a:gd name="connsiteY0" fmla="*/ 6294 h 3226981"/>
                    <a:gd name="connsiteX1" fmla="*/ 1087624 w 2661354"/>
                    <a:gd name="connsiteY1" fmla="*/ 415368 h 3226981"/>
                    <a:gd name="connsiteX2" fmla="*/ 1029872 w 2661354"/>
                    <a:gd name="connsiteY2" fmla="*/ 795566 h 3226981"/>
                    <a:gd name="connsiteX3" fmla="*/ 668925 w 2661354"/>
                    <a:gd name="connsiteY3" fmla="*/ 877381 h 3226981"/>
                    <a:gd name="connsiteX4" fmla="*/ 399417 w 2661354"/>
                    <a:gd name="connsiteY4" fmla="*/ 1137262 h 3226981"/>
                    <a:gd name="connsiteX5" fmla="*/ 293539 w 2661354"/>
                    <a:gd name="connsiteY5" fmla="*/ 1661840 h 3226981"/>
                    <a:gd name="connsiteX6" fmla="*/ 327228 w 2661354"/>
                    <a:gd name="connsiteY6" fmla="*/ 2157541 h 3226981"/>
                    <a:gd name="connsiteX7" fmla="*/ 91409 w 2661354"/>
                    <a:gd name="connsiteY7" fmla="*/ 2340421 h 3226981"/>
                    <a:gd name="connsiteX8" fmla="*/ 14407 w 2661354"/>
                    <a:gd name="connsiteY8" fmla="*/ 2677305 h 3226981"/>
                    <a:gd name="connsiteX9" fmla="*/ 360916 w 2661354"/>
                    <a:gd name="connsiteY9" fmla="*/ 2879436 h 3226981"/>
                    <a:gd name="connsiteX10" fmla="*/ 158785 w 2661354"/>
                    <a:gd name="connsiteY10" fmla="*/ 3028628 h 3226981"/>
                    <a:gd name="connsiteX11" fmla="*/ 486045 w 2661354"/>
                    <a:gd name="connsiteY11" fmla="*/ 2999751 h 3226981"/>
                    <a:gd name="connsiteX12" fmla="*/ 967308 w 2661354"/>
                    <a:gd name="connsiteY12" fmla="*/ 2961250 h 3226981"/>
                    <a:gd name="connsiteX13" fmla="*/ 635236 w 2661354"/>
                    <a:gd name="connsiteY13" fmla="*/ 3197069 h 3226981"/>
                    <a:gd name="connsiteX14" fmla="*/ 1251253 w 2661354"/>
                    <a:gd name="connsiteY14" fmla="*/ 3043065 h 3226981"/>
                    <a:gd name="connsiteX15" fmla="*/ 1583325 w 2661354"/>
                    <a:gd name="connsiteY15" fmla="*/ 3062315 h 3226981"/>
                    <a:gd name="connsiteX16" fmla="*/ 2011649 w 2661354"/>
                    <a:gd name="connsiteY16" fmla="*/ 3168193 h 3226981"/>
                    <a:gd name="connsiteX17" fmla="*/ 2054963 w 2661354"/>
                    <a:gd name="connsiteY17" fmla="*/ 3023814 h 3226981"/>
                    <a:gd name="connsiteX18" fmla="*/ 2208967 w 2661354"/>
                    <a:gd name="connsiteY18" fmla="*/ 3071941 h 3226981"/>
                    <a:gd name="connsiteX19" fmla="*/ 2661354 w 2661354"/>
                    <a:gd name="connsiteY19" fmla="*/ 2816871 h 3226981"/>
                    <a:gd name="connsiteX20" fmla="*/ 2516975 w 2661354"/>
                    <a:gd name="connsiteY20" fmla="*/ 2171978 h 3226981"/>
                    <a:gd name="connsiteX21" fmla="*/ 2276344 w 2661354"/>
                    <a:gd name="connsiteY21" fmla="*/ 1811031 h 3226981"/>
                    <a:gd name="connsiteX22" fmla="*/ 1939459 w 2661354"/>
                    <a:gd name="connsiteY22" fmla="*/ 1512648 h 3226981"/>
                    <a:gd name="connsiteX23" fmla="*/ 1900958 w 2661354"/>
                    <a:gd name="connsiteY23" fmla="*/ 1493397 h 3226981"/>
                    <a:gd name="connsiteX24" fmla="*/ 1564074 w 2661354"/>
                    <a:gd name="connsiteY24" fmla="*/ 1238328 h 3226981"/>
                    <a:gd name="connsiteX25" fmla="*/ 1357131 w 2661354"/>
                    <a:gd name="connsiteY25" fmla="*/ 949570 h 3226981"/>
                    <a:gd name="connsiteX26" fmla="*/ 1395631 w 2661354"/>
                    <a:gd name="connsiteY26" fmla="*/ 429805 h 3226981"/>
                    <a:gd name="connsiteX27" fmla="*/ 1164626 w 2661354"/>
                    <a:gd name="connsiteY27" fmla="*/ 121797 h 3226981"/>
                    <a:gd name="connsiteX28" fmla="*/ 962495 w 2661354"/>
                    <a:gd name="connsiteY28" fmla="*/ 6294 h 3226981"/>
                    <a:gd name="connsiteX0" fmla="*/ 962495 w 2661354"/>
                    <a:gd name="connsiteY0" fmla="*/ 6294 h 3168193"/>
                    <a:gd name="connsiteX1" fmla="*/ 1087624 w 2661354"/>
                    <a:gd name="connsiteY1" fmla="*/ 415368 h 3168193"/>
                    <a:gd name="connsiteX2" fmla="*/ 1029872 w 2661354"/>
                    <a:gd name="connsiteY2" fmla="*/ 795566 h 3168193"/>
                    <a:gd name="connsiteX3" fmla="*/ 668925 w 2661354"/>
                    <a:gd name="connsiteY3" fmla="*/ 877381 h 3168193"/>
                    <a:gd name="connsiteX4" fmla="*/ 399417 w 2661354"/>
                    <a:gd name="connsiteY4" fmla="*/ 1137262 h 3168193"/>
                    <a:gd name="connsiteX5" fmla="*/ 293539 w 2661354"/>
                    <a:gd name="connsiteY5" fmla="*/ 1661840 h 3168193"/>
                    <a:gd name="connsiteX6" fmla="*/ 327228 w 2661354"/>
                    <a:gd name="connsiteY6" fmla="*/ 2157541 h 3168193"/>
                    <a:gd name="connsiteX7" fmla="*/ 91409 w 2661354"/>
                    <a:gd name="connsiteY7" fmla="*/ 2340421 h 3168193"/>
                    <a:gd name="connsiteX8" fmla="*/ 14407 w 2661354"/>
                    <a:gd name="connsiteY8" fmla="*/ 2677305 h 3168193"/>
                    <a:gd name="connsiteX9" fmla="*/ 360916 w 2661354"/>
                    <a:gd name="connsiteY9" fmla="*/ 2879436 h 3168193"/>
                    <a:gd name="connsiteX10" fmla="*/ 158785 w 2661354"/>
                    <a:gd name="connsiteY10" fmla="*/ 3028628 h 3168193"/>
                    <a:gd name="connsiteX11" fmla="*/ 486045 w 2661354"/>
                    <a:gd name="connsiteY11" fmla="*/ 2999751 h 3168193"/>
                    <a:gd name="connsiteX12" fmla="*/ 967308 w 2661354"/>
                    <a:gd name="connsiteY12" fmla="*/ 2961250 h 3168193"/>
                    <a:gd name="connsiteX13" fmla="*/ 615985 w 2661354"/>
                    <a:gd name="connsiteY13" fmla="*/ 3129692 h 3168193"/>
                    <a:gd name="connsiteX14" fmla="*/ 1251253 w 2661354"/>
                    <a:gd name="connsiteY14" fmla="*/ 3043065 h 3168193"/>
                    <a:gd name="connsiteX15" fmla="*/ 1583325 w 2661354"/>
                    <a:gd name="connsiteY15" fmla="*/ 3062315 h 3168193"/>
                    <a:gd name="connsiteX16" fmla="*/ 2011649 w 2661354"/>
                    <a:gd name="connsiteY16" fmla="*/ 3168193 h 3168193"/>
                    <a:gd name="connsiteX17" fmla="*/ 2054963 w 2661354"/>
                    <a:gd name="connsiteY17" fmla="*/ 3023814 h 3168193"/>
                    <a:gd name="connsiteX18" fmla="*/ 2208967 w 2661354"/>
                    <a:gd name="connsiteY18" fmla="*/ 3071941 h 3168193"/>
                    <a:gd name="connsiteX19" fmla="*/ 2661354 w 2661354"/>
                    <a:gd name="connsiteY19" fmla="*/ 2816871 h 3168193"/>
                    <a:gd name="connsiteX20" fmla="*/ 2516975 w 2661354"/>
                    <a:gd name="connsiteY20" fmla="*/ 2171978 h 3168193"/>
                    <a:gd name="connsiteX21" fmla="*/ 2276344 w 2661354"/>
                    <a:gd name="connsiteY21" fmla="*/ 1811031 h 3168193"/>
                    <a:gd name="connsiteX22" fmla="*/ 1939459 w 2661354"/>
                    <a:gd name="connsiteY22" fmla="*/ 1512648 h 3168193"/>
                    <a:gd name="connsiteX23" fmla="*/ 1900958 w 2661354"/>
                    <a:gd name="connsiteY23" fmla="*/ 1493397 h 3168193"/>
                    <a:gd name="connsiteX24" fmla="*/ 1564074 w 2661354"/>
                    <a:gd name="connsiteY24" fmla="*/ 1238328 h 3168193"/>
                    <a:gd name="connsiteX25" fmla="*/ 1357131 w 2661354"/>
                    <a:gd name="connsiteY25" fmla="*/ 949570 h 3168193"/>
                    <a:gd name="connsiteX26" fmla="*/ 1395631 w 2661354"/>
                    <a:gd name="connsiteY26" fmla="*/ 429805 h 3168193"/>
                    <a:gd name="connsiteX27" fmla="*/ 1164626 w 2661354"/>
                    <a:gd name="connsiteY27" fmla="*/ 121797 h 3168193"/>
                    <a:gd name="connsiteX28" fmla="*/ 962495 w 2661354"/>
                    <a:gd name="connsiteY28" fmla="*/ 6294 h 3168193"/>
                    <a:gd name="connsiteX0" fmla="*/ 962495 w 2661354"/>
                    <a:gd name="connsiteY0" fmla="*/ 6294 h 3168193"/>
                    <a:gd name="connsiteX1" fmla="*/ 1087624 w 2661354"/>
                    <a:gd name="connsiteY1" fmla="*/ 415368 h 3168193"/>
                    <a:gd name="connsiteX2" fmla="*/ 1029872 w 2661354"/>
                    <a:gd name="connsiteY2" fmla="*/ 795566 h 3168193"/>
                    <a:gd name="connsiteX3" fmla="*/ 668925 w 2661354"/>
                    <a:gd name="connsiteY3" fmla="*/ 877381 h 3168193"/>
                    <a:gd name="connsiteX4" fmla="*/ 399417 w 2661354"/>
                    <a:gd name="connsiteY4" fmla="*/ 1137262 h 3168193"/>
                    <a:gd name="connsiteX5" fmla="*/ 293539 w 2661354"/>
                    <a:gd name="connsiteY5" fmla="*/ 1661840 h 3168193"/>
                    <a:gd name="connsiteX6" fmla="*/ 327228 w 2661354"/>
                    <a:gd name="connsiteY6" fmla="*/ 2157541 h 3168193"/>
                    <a:gd name="connsiteX7" fmla="*/ 91409 w 2661354"/>
                    <a:gd name="connsiteY7" fmla="*/ 2340421 h 3168193"/>
                    <a:gd name="connsiteX8" fmla="*/ 14407 w 2661354"/>
                    <a:gd name="connsiteY8" fmla="*/ 2677305 h 3168193"/>
                    <a:gd name="connsiteX9" fmla="*/ 360916 w 2661354"/>
                    <a:gd name="connsiteY9" fmla="*/ 2879436 h 3168193"/>
                    <a:gd name="connsiteX10" fmla="*/ 158785 w 2661354"/>
                    <a:gd name="connsiteY10" fmla="*/ 3028628 h 3168193"/>
                    <a:gd name="connsiteX11" fmla="*/ 486045 w 2661354"/>
                    <a:gd name="connsiteY11" fmla="*/ 2999751 h 3168193"/>
                    <a:gd name="connsiteX12" fmla="*/ 967308 w 2661354"/>
                    <a:gd name="connsiteY12" fmla="*/ 2961250 h 3168193"/>
                    <a:gd name="connsiteX13" fmla="*/ 615985 w 2661354"/>
                    <a:gd name="connsiteY13" fmla="*/ 3129692 h 3168193"/>
                    <a:gd name="connsiteX14" fmla="*/ 1246440 w 2661354"/>
                    <a:gd name="connsiteY14" fmla="*/ 3105629 h 3168193"/>
                    <a:gd name="connsiteX15" fmla="*/ 1583325 w 2661354"/>
                    <a:gd name="connsiteY15" fmla="*/ 3062315 h 3168193"/>
                    <a:gd name="connsiteX16" fmla="*/ 2011649 w 2661354"/>
                    <a:gd name="connsiteY16" fmla="*/ 3168193 h 3168193"/>
                    <a:gd name="connsiteX17" fmla="*/ 2054963 w 2661354"/>
                    <a:gd name="connsiteY17" fmla="*/ 3023814 h 3168193"/>
                    <a:gd name="connsiteX18" fmla="*/ 2208967 w 2661354"/>
                    <a:gd name="connsiteY18" fmla="*/ 3071941 h 3168193"/>
                    <a:gd name="connsiteX19" fmla="*/ 2661354 w 2661354"/>
                    <a:gd name="connsiteY19" fmla="*/ 2816871 h 3168193"/>
                    <a:gd name="connsiteX20" fmla="*/ 2516975 w 2661354"/>
                    <a:gd name="connsiteY20" fmla="*/ 2171978 h 3168193"/>
                    <a:gd name="connsiteX21" fmla="*/ 2276344 w 2661354"/>
                    <a:gd name="connsiteY21" fmla="*/ 1811031 h 3168193"/>
                    <a:gd name="connsiteX22" fmla="*/ 1939459 w 2661354"/>
                    <a:gd name="connsiteY22" fmla="*/ 1512648 h 3168193"/>
                    <a:gd name="connsiteX23" fmla="*/ 1900958 w 2661354"/>
                    <a:gd name="connsiteY23" fmla="*/ 1493397 h 3168193"/>
                    <a:gd name="connsiteX24" fmla="*/ 1564074 w 2661354"/>
                    <a:gd name="connsiteY24" fmla="*/ 1238328 h 3168193"/>
                    <a:gd name="connsiteX25" fmla="*/ 1357131 w 2661354"/>
                    <a:gd name="connsiteY25" fmla="*/ 949570 h 3168193"/>
                    <a:gd name="connsiteX26" fmla="*/ 1395631 w 2661354"/>
                    <a:gd name="connsiteY26" fmla="*/ 429805 h 3168193"/>
                    <a:gd name="connsiteX27" fmla="*/ 1164626 w 2661354"/>
                    <a:gd name="connsiteY27" fmla="*/ 121797 h 3168193"/>
                    <a:gd name="connsiteX28" fmla="*/ 962495 w 2661354"/>
                    <a:gd name="connsiteY28" fmla="*/ 6294 h 3168193"/>
                    <a:gd name="connsiteX0" fmla="*/ 962495 w 2661354"/>
                    <a:gd name="connsiteY0" fmla="*/ 6294 h 3168428"/>
                    <a:gd name="connsiteX1" fmla="*/ 1087624 w 2661354"/>
                    <a:gd name="connsiteY1" fmla="*/ 415368 h 3168428"/>
                    <a:gd name="connsiteX2" fmla="*/ 1029872 w 2661354"/>
                    <a:gd name="connsiteY2" fmla="*/ 795566 h 3168428"/>
                    <a:gd name="connsiteX3" fmla="*/ 668925 w 2661354"/>
                    <a:gd name="connsiteY3" fmla="*/ 877381 h 3168428"/>
                    <a:gd name="connsiteX4" fmla="*/ 399417 w 2661354"/>
                    <a:gd name="connsiteY4" fmla="*/ 1137262 h 3168428"/>
                    <a:gd name="connsiteX5" fmla="*/ 293539 w 2661354"/>
                    <a:gd name="connsiteY5" fmla="*/ 1661840 h 3168428"/>
                    <a:gd name="connsiteX6" fmla="*/ 327228 w 2661354"/>
                    <a:gd name="connsiteY6" fmla="*/ 2157541 h 3168428"/>
                    <a:gd name="connsiteX7" fmla="*/ 91409 w 2661354"/>
                    <a:gd name="connsiteY7" fmla="*/ 2340421 h 3168428"/>
                    <a:gd name="connsiteX8" fmla="*/ 14407 w 2661354"/>
                    <a:gd name="connsiteY8" fmla="*/ 2677305 h 3168428"/>
                    <a:gd name="connsiteX9" fmla="*/ 360916 w 2661354"/>
                    <a:gd name="connsiteY9" fmla="*/ 2879436 h 3168428"/>
                    <a:gd name="connsiteX10" fmla="*/ 158785 w 2661354"/>
                    <a:gd name="connsiteY10" fmla="*/ 3028628 h 3168428"/>
                    <a:gd name="connsiteX11" fmla="*/ 486045 w 2661354"/>
                    <a:gd name="connsiteY11" fmla="*/ 2999751 h 3168428"/>
                    <a:gd name="connsiteX12" fmla="*/ 967308 w 2661354"/>
                    <a:gd name="connsiteY12" fmla="*/ 2961250 h 3168428"/>
                    <a:gd name="connsiteX13" fmla="*/ 615985 w 2661354"/>
                    <a:gd name="connsiteY13" fmla="*/ 3129692 h 3168428"/>
                    <a:gd name="connsiteX14" fmla="*/ 1246440 w 2661354"/>
                    <a:gd name="connsiteY14" fmla="*/ 3105629 h 3168428"/>
                    <a:gd name="connsiteX15" fmla="*/ 1583325 w 2661354"/>
                    <a:gd name="connsiteY15" fmla="*/ 3062315 h 3168428"/>
                    <a:gd name="connsiteX16" fmla="*/ 2011649 w 2661354"/>
                    <a:gd name="connsiteY16" fmla="*/ 3168193 h 3168428"/>
                    <a:gd name="connsiteX17" fmla="*/ 2054963 w 2661354"/>
                    <a:gd name="connsiteY17" fmla="*/ 3023814 h 3168428"/>
                    <a:gd name="connsiteX18" fmla="*/ 2208967 w 2661354"/>
                    <a:gd name="connsiteY18" fmla="*/ 3071941 h 3168428"/>
                    <a:gd name="connsiteX19" fmla="*/ 2661354 w 2661354"/>
                    <a:gd name="connsiteY19" fmla="*/ 2816871 h 3168428"/>
                    <a:gd name="connsiteX20" fmla="*/ 2516975 w 2661354"/>
                    <a:gd name="connsiteY20" fmla="*/ 2171978 h 3168428"/>
                    <a:gd name="connsiteX21" fmla="*/ 2276344 w 2661354"/>
                    <a:gd name="connsiteY21" fmla="*/ 1811031 h 3168428"/>
                    <a:gd name="connsiteX22" fmla="*/ 1939459 w 2661354"/>
                    <a:gd name="connsiteY22" fmla="*/ 1512648 h 3168428"/>
                    <a:gd name="connsiteX23" fmla="*/ 1900958 w 2661354"/>
                    <a:gd name="connsiteY23" fmla="*/ 1493397 h 3168428"/>
                    <a:gd name="connsiteX24" fmla="*/ 1564074 w 2661354"/>
                    <a:gd name="connsiteY24" fmla="*/ 1238328 h 3168428"/>
                    <a:gd name="connsiteX25" fmla="*/ 1357131 w 2661354"/>
                    <a:gd name="connsiteY25" fmla="*/ 949570 h 3168428"/>
                    <a:gd name="connsiteX26" fmla="*/ 1395631 w 2661354"/>
                    <a:gd name="connsiteY26" fmla="*/ 429805 h 3168428"/>
                    <a:gd name="connsiteX27" fmla="*/ 1164626 w 2661354"/>
                    <a:gd name="connsiteY27" fmla="*/ 121797 h 3168428"/>
                    <a:gd name="connsiteX28" fmla="*/ 962495 w 2661354"/>
                    <a:gd name="connsiteY28" fmla="*/ 6294 h 3168428"/>
                    <a:gd name="connsiteX0" fmla="*/ 962495 w 2661354"/>
                    <a:gd name="connsiteY0" fmla="*/ 6294 h 3168767"/>
                    <a:gd name="connsiteX1" fmla="*/ 1087624 w 2661354"/>
                    <a:gd name="connsiteY1" fmla="*/ 415368 h 3168767"/>
                    <a:gd name="connsiteX2" fmla="*/ 1029872 w 2661354"/>
                    <a:gd name="connsiteY2" fmla="*/ 795566 h 3168767"/>
                    <a:gd name="connsiteX3" fmla="*/ 668925 w 2661354"/>
                    <a:gd name="connsiteY3" fmla="*/ 877381 h 3168767"/>
                    <a:gd name="connsiteX4" fmla="*/ 399417 w 2661354"/>
                    <a:gd name="connsiteY4" fmla="*/ 1137262 h 3168767"/>
                    <a:gd name="connsiteX5" fmla="*/ 293539 w 2661354"/>
                    <a:gd name="connsiteY5" fmla="*/ 1661840 h 3168767"/>
                    <a:gd name="connsiteX6" fmla="*/ 327228 w 2661354"/>
                    <a:gd name="connsiteY6" fmla="*/ 2157541 h 3168767"/>
                    <a:gd name="connsiteX7" fmla="*/ 91409 w 2661354"/>
                    <a:gd name="connsiteY7" fmla="*/ 2340421 h 3168767"/>
                    <a:gd name="connsiteX8" fmla="*/ 14407 w 2661354"/>
                    <a:gd name="connsiteY8" fmla="*/ 2677305 h 3168767"/>
                    <a:gd name="connsiteX9" fmla="*/ 360916 w 2661354"/>
                    <a:gd name="connsiteY9" fmla="*/ 2879436 h 3168767"/>
                    <a:gd name="connsiteX10" fmla="*/ 158785 w 2661354"/>
                    <a:gd name="connsiteY10" fmla="*/ 3028628 h 3168767"/>
                    <a:gd name="connsiteX11" fmla="*/ 486045 w 2661354"/>
                    <a:gd name="connsiteY11" fmla="*/ 2999751 h 3168767"/>
                    <a:gd name="connsiteX12" fmla="*/ 967308 w 2661354"/>
                    <a:gd name="connsiteY12" fmla="*/ 2961250 h 3168767"/>
                    <a:gd name="connsiteX13" fmla="*/ 615985 w 2661354"/>
                    <a:gd name="connsiteY13" fmla="*/ 3129692 h 3168767"/>
                    <a:gd name="connsiteX14" fmla="*/ 1246440 w 2661354"/>
                    <a:gd name="connsiteY14" fmla="*/ 3105629 h 3168767"/>
                    <a:gd name="connsiteX15" fmla="*/ 1588137 w 2661354"/>
                    <a:gd name="connsiteY15" fmla="*/ 3139317 h 3168767"/>
                    <a:gd name="connsiteX16" fmla="*/ 2011649 w 2661354"/>
                    <a:gd name="connsiteY16" fmla="*/ 3168193 h 3168767"/>
                    <a:gd name="connsiteX17" fmla="*/ 2054963 w 2661354"/>
                    <a:gd name="connsiteY17" fmla="*/ 3023814 h 3168767"/>
                    <a:gd name="connsiteX18" fmla="*/ 2208967 w 2661354"/>
                    <a:gd name="connsiteY18" fmla="*/ 3071941 h 3168767"/>
                    <a:gd name="connsiteX19" fmla="*/ 2661354 w 2661354"/>
                    <a:gd name="connsiteY19" fmla="*/ 2816871 h 3168767"/>
                    <a:gd name="connsiteX20" fmla="*/ 2516975 w 2661354"/>
                    <a:gd name="connsiteY20" fmla="*/ 2171978 h 3168767"/>
                    <a:gd name="connsiteX21" fmla="*/ 2276344 w 2661354"/>
                    <a:gd name="connsiteY21" fmla="*/ 1811031 h 3168767"/>
                    <a:gd name="connsiteX22" fmla="*/ 1939459 w 2661354"/>
                    <a:gd name="connsiteY22" fmla="*/ 1512648 h 3168767"/>
                    <a:gd name="connsiteX23" fmla="*/ 1900958 w 2661354"/>
                    <a:gd name="connsiteY23" fmla="*/ 1493397 h 3168767"/>
                    <a:gd name="connsiteX24" fmla="*/ 1564074 w 2661354"/>
                    <a:gd name="connsiteY24" fmla="*/ 1238328 h 3168767"/>
                    <a:gd name="connsiteX25" fmla="*/ 1357131 w 2661354"/>
                    <a:gd name="connsiteY25" fmla="*/ 949570 h 3168767"/>
                    <a:gd name="connsiteX26" fmla="*/ 1395631 w 2661354"/>
                    <a:gd name="connsiteY26" fmla="*/ 429805 h 3168767"/>
                    <a:gd name="connsiteX27" fmla="*/ 1164626 w 2661354"/>
                    <a:gd name="connsiteY27" fmla="*/ 121797 h 3168767"/>
                    <a:gd name="connsiteX28" fmla="*/ 962495 w 2661354"/>
                    <a:gd name="connsiteY28" fmla="*/ 6294 h 3168767"/>
                    <a:gd name="connsiteX0" fmla="*/ 962495 w 2661354"/>
                    <a:gd name="connsiteY0" fmla="*/ 6294 h 3168767"/>
                    <a:gd name="connsiteX1" fmla="*/ 1087624 w 2661354"/>
                    <a:gd name="connsiteY1" fmla="*/ 415368 h 3168767"/>
                    <a:gd name="connsiteX2" fmla="*/ 1029872 w 2661354"/>
                    <a:gd name="connsiteY2" fmla="*/ 795566 h 3168767"/>
                    <a:gd name="connsiteX3" fmla="*/ 668925 w 2661354"/>
                    <a:gd name="connsiteY3" fmla="*/ 877381 h 3168767"/>
                    <a:gd name="connsiteX4" fmla="*/ 399417 w 2661354"/>
                    <a:gd name="connsiteY4" fmla="*/ 1137262 h 3168767"/>
                    <a:gd name="connsiteX5" fmla="*/ 293539 w 2661354"/>
                    <a:gd name="connsiteY5" fmla="*/ 1661840 h 3168767"/>
                    <a:gd name="connsiteX6" fmla="*/ 327228 w 2661354"/>
                    <a:gd name="connsiteY6" fmla="*/ 2157541 h 3168767"/>
                    <a:gd name="connsiteX7" fmla="*/ 91409 w 2661354"/>
                    <a:gd name="connsiteY7" fmla="*/ 2340421 h 3168767"/>
                    <a:gd name="connsiteX8" fmla="*/ 14407 w 2661354"/>
                    <a:gd name="connsiteY8" fmla="*/ 2677305 h 3168767"/>
                    <a:gd name="connsiteX9" fmla="*/ 360916 w 2661354"/>
                    <a:gd name="connsiteY9" fmla="*/ 2879436 h 3168767"/>
                    <a:gd name="connsiteX10" fmla="*/ 158785 w 2661354"/>
                    <a:gd name="connsiteY10" fmla="*/ 3028628 h 3168767"/>
                    <a:gd name="connsiteX11" fmla="*/ 486045 w 2661354"/>
                    <a:gd name="connsiteY11" fmla="*/ 2999751 h 3168767"/>
                    <a:gd name="connsiteX12" fmla="*/ 967308 w 2661354"/>
                    <a:gd name="connsiteY12" fmla="*/ 2961250 h 3168767"/>
                    <a:gd name="connsiteX13" fmla="*/ 615985 w 2661354"/>
                    <a:gd name="connsiteY13" fmla="*/ 3129692 h 3168767"/>
                    <a:gd name="connsiteX14" fmla="*/ 1588137 w 2661354"/>
                    <a:gd name="connsiteY14" fmla="*/ 3139317 h 3168767"/>
                    <a:gd name="connsiteX15" fmla="*/ 2011649 w 2661354"/>
                    <a:gd name="connsiteY15" fmla="*/ 3168193 h 3168767"/>
                    <a:gd name="connsiteX16" fmla="*/ 2054963 w 2661354"/>
                    <a:gd name="connsiteY16" fmla="*/ 3023814 h 3168767"/>
                    <a:gd name="connsiteX17" fmla="*/ 2208967 w 2661354"/>
                    <a:gd name="connsiteY17" fmla="*/ 3071941 h 3168767"/>
                    <a:gd name="connsiteX18" fmla="*/ 2661354 w 2661354"/>
                    <a:gd name="connsiteY18" fmla="*/ 2816871 h 3168767"/>
                    <a:gd name="connsiteX19" fmla="*/ 2516975 w 2661354"/>
                    <a:gd name="connsiteY19" fmla="*/ 2171978 h 3168767"/>
                    <a:gd name="connsiteX20" fmla="*/ 2276344 w 2661354"/>
                    <a:gd name="connsiteY20" fmla="*/ 1811031 h 3168767"/>
                    <a:gd name="connsiteX21" fmla="*/ 1939459 w 2661354"/>
                    <a:gd name="connsiteY21" fmla="*/ 1512648 h 3168767"/>
                    <a:gd name="connsiteX22" fmla="*/ 1900958 w 2661354"/>
                    <a:gd name="connsiteY22" fmla="*/ 1493397 h 3168767"/>
                    <a:gd name="connsiteX23" fmla="*/ 1564074 w 2661354"/>
                    <a:gd name="connsiteY23" fmla="*/ 1238328 h 3168767"/>
                    <a:gd name="connsiteX24" fmla="*/ 1357131 w 2661354"/>
                    <a:gd name="connsiteY24" fmla="*/ 949570 h 3168767"/>
                    <a:gd name="connsiteX25" fmla="*/ 1395631 w 2661354"/>
                    <a:gd name="connsiteY25" fmla="*/ 429805 h 3168767"/>
                    <a:gd name="connsiteX26" fmla="*/ 1164626 w 2661354"/>
                    <a:gd name="connsiteY26" fmla="*/ 121797 h 3168767"/>
                    <a:gd name="connsiteX27" fmla="*/ 962495 w 2661354"/>
                    <a:gd name="connsiteY27" fmla="*/ 6294 h 3168767"/>
                    <a:gd name="connsiteX0" fmla="*/ 962495 w 2661354"/>
                    <a:gd name="connsiteY0" fmla="*/ 6294 h 3169659"/>
                    <a:gd name="connsiteX1" fmla="*/ 1087624 w 2661354"/>
                    <a:gd name="connsiteY1" fmla="*/ 415368 h 3169659"/>
                    <a:gd name="connsiteX2" fmla="*/ 1029872 w 2661354"/>
                    <a:gd name="connsiteY2" fmla="*/ 795566 h 3169659"/>
                    <a:gd name="connsiteX3" fmla="*/ 668925 w 2661354"/>
                    <a:gd name="connsiteY3" fmla="*/ 877381 h 3169659"/>
                    <a:gd name="connsiteX4" fmla="*/ 399417 w 2661354"/>
                    <a:gd name="connsiteY4" fmla="*/ 1137262 h 3169659"/>
                    <a:gd name="connsiteX5" fmla="*/ 293539 w 2661354"/>
                    <a:gd name="connsiteY5" fmla="*/ 1661840 h 3169659"/>
                    <a:gd name="connsiteX6" fmla="*/ 327228 w 2661354"/>
                    <a:gd name="connsiteY6" fmla="*/ 2157541 h 3169659"/>
                    <a:gd name="connsiteX7" fmla="*/ 91409 w 2661354"/>
                    <a:gd name="connsiteY7" fmla="*/ 2340421 h 3169659"/>
                    <a:gd name="connsiteX8" fmla="*/ 14407 w 2661354"/>
                    <a:gd name="connsiteY8" fmla="*/ 2677305 h 3169659"/>
                    <a:gd name="connsiteX9" fmla="*/ 360916 w 2661354"/>
                    <a:gd name="connsiteY9" fmla="*/ 2879436 h 3169659"/>
                    <a:gd name="connsiteX10" fmla="*/ 158785 w 2661354"/>
                    <a:gd name="connsiteY10" fmla="*/ 3028628 h 3169659"/>
                    <a:gd name="connsiteX11" fmla="*/ 486045 w 2661354"/>
                    <a:gd name="connsiteY11" fmla="*/ 2999751 h 3169659"/>
                    <a:gd name="connsiteX12" fmla="*/ 967308 w 2661354"/>
                    <a:gd name="connsiteY12" fmla="*/ 2961250 h 3169659"/>
                    <a:gd name="connsiteX13" fmla="*/ 615985 w 2661354"/>
                    <a:gd name="connsiteY13" fmla="*/ 3129692 h 3169659"/>
                    <a:gd name="connsiteX14" fmla="*/ 1588137 w 2661354"/>
                    <a:gd name="connsiteY14" fmla="*/ 3139317 h 3169659"/>
                    <a:gd name="connsiteX15" fmla="*/ 2011649 w 2661354"/>
                    <a:gd name="connsiteY15" fmla="*/ 3168193 h 3169659"/>
                    <a:gd name="connsiteX16" fmla="*/ 2054963 w 2661354"/>
                    <a:gd name="connsiteY16" fmla="*/ 3023814 h 3169659"/>
                    <a:gd name="connsiteX17" fmla="*/ 2208967 w 2661354"/>
                    <a:gd name="connsiteY17" fmla="*/ 3071941 h 3169659"/>
                    <a:gd name="connsiteX18" fmla="*/ 2661354 w 2661354"/>
                    <a:gd name="connsiteY18" fmla="*/ 2816871 h 3169659"/>
                    <a:gd name="connsiteX19" fmla="*/ 2516975 w 2661354"/>
                    <a:gd name="connsiteY19" fmla="*/ 2171978 h 3169659"/>
                    <a:gd name="connsiteX20" fmla="*/ 2276344 w 2661354"/>
                    <a:gd name="connsiteY20" fmla="*/ 1811031 h 3169659"/>
                    <a:gd name="connsiteX21" fmla="*/ 1939459 w 2661354"/>
                    <a:gd name="connsiteY21" fmla="*/ 1512648 h 3169659"/>
                    <a:gd name="connsiteX22" fmla="*/ 1900958 w 2661354"/>
                    <a:gd name="connsiteY22" fmla="*/ 1493397 h 3169659"/>
                    <a:gd name="connsiteX23" fmla="*/ 1564074 w 2661354"/>
                    <a:gd name="connsiteY23" fmla="*/ 1238328 h 3169659"/>
                    <a:gd name="connsiteX24" fmla="*/ 1357131 w 2661354"/>
                    <a:gd name="connsiteY24" fmla="*/ 949570 h 3169659"/>
                    <a:gd name="connsiteX25" fmla="*/ 1395631 w 2661354"/>
                    <a:gd name="connsiteY25" fmla="*/ 429805 h 3169659"/>
                    <a:gd name="connsiteX26" fmla="*/ 1164626 w 2661354"/>
                    <a:gd name="connsiteY26" fmla="*/ 121797 h 3169659"/>
                    <a:gd name="connsiteX27" fmla="*/ 962495 w 2661354"/>
                    <a:gd name="connsiteY27" fmla="*/ 6294 h 3169659"/>
                    <a:gd name="connsiteX0" fmla="*/ 962495 w 2661354"/>
                    <a:gd name="connsiteY0" fmla="*/ 6294 h 3173933"/>
                    <a:gd name="connsiteX1" fmla="*/ 1087624 w 2661354"/>
                    <a:gd name="connsiteY1" fmla="*/ 415368 h 3173933"/>
                    <a:gd name="connsiteX2" fmla="*/ 1029872 w 2661354"/>
                    <a:gd name="connsiteY2" fmla="*/ 795566 h 3173933"/>
                    <a:gd name="connsiteX3" fmla="*/ 668925 w 2661354"/>
                    <a:gd name="connsiteY3" fmla="*/ 877381 h 3173933"/>
                    <a:gd name="connsiteX4" fmla="*/ 399417 w 2661354"/>
                    <a:gd name="connsiteY4" fmla="*/ 1137262 h 3173933"/>
                    <a:gd name="connsiteX5" fmla="*/ 293539 w 2661354"/>
                    <a:gd name="connsiteY5" fmla="*/ 1661840 h 3173933"/>
                    <a:gd name="connsiteX6" fmla="*/ 327228 w 2661354"/>
                    <a:gd name="connsiteY6" fmla="*/ 2157541 h 3173933"/>
                    <a:gd name="connsiteX7" fmla="*/ 91409 w 2661354"/>
                    <a:gd name="connsiteY7" fmla="*/ 2340421 h 3173933"/>
                    <a:gd name="connsiteX8" fmla="*/ 14407 w 2661354"/>
                    <a:gd name="connsiteY8" fmla="*/ 2677305 h 3173933"/>
                    <a:gd name="connsiteX9" fmla="*/ 360916 w 2661354"/>
                    <a:gd name="connsiteY9" fmla="*/ 2879436 h 3173933"/>
                    <a:gd name="connsiteX10" fmla="*/ 158785 w 2661354"/>
                    <a:gd name="connsiteY10" fmla="*/ 3028628 h 3173933"/>
                    <a:gd name="connsiteX11" fmla="*/ 486045 w 2661354"/>
                    <a:gd name="connsiteY11" fmla="*/ 2999751 h 3173933"/>
                    <a:gd name="connsiteX12" fmla="*/ 967308 w 2661354"/>
                    <a:gd name="connsiteY12" fmla="*/ 2961250 h 3173933"/>
                    <a:gd name="connsiteX13" fmla="*/ 615985 w 2661354"/>
                    <a:gd name="connsiteY13" fmla="*/ 3129692 h 3173933"/>
                    <a:gd name="connsiteX14" fmla="*/ 1588137 w 2661354"/>
                    <a:gd name="connsiteY14" fmla="*/ 3139317 h 3173933"/>
                    <a:gd name="connsiteX15" fmla="*/ 2011649 w 2661354"/>
                    <a:gd name="connsiteY15" fmla="*/ 3168193 h 3173933"/>
                    <a:gd name="connsiteX16" fmla="*/ 2054963 w 2661354"/>
                    <a:gd name="connsiteY16" fmla="*/ 3023814 h 3173933"/>
                    <a:gd name="connsiteX17" fmla="*/ 2208967 w 2661354"/>
                    <a:gd name="connsiteY17" fmla="*/ 3071941 h 3173933"/>
                    <a:gd name="connsiteX18" fmla="*/ 2661354 w 2661354"/>
                    <a:gd name="connsiteY18" fmla="*/ 2816871 h 3173933"/>
                    <a:gd name="connsiteX19" fmla="*/ 2516975 w 2661354"/>
                    <a:gd name="connsiteY19" fmla="*/ 2171978 h 3173933"/>
                    <a:gd name="connsiteX20" fmla="*/ 2276344 w 2661354"/>
                    <a:gd name="connsiteY20" fmla="*/ 1811031 h 3173933"/>
                    <a:gd name="connsiteX21" fmla="*/ 1939459 w 2661354"/>
                    <a:gd name="connsiteY21" fmla="*/ 1512648 h 3173933"/>
                    <a:gd name="connsiteX22" fmla="*/ 1900958 w 2661354"/>
                    <a:gd name="connsiteY22" fmla="*/ 1493397 h 3173933"/>
                    <a:gd name="connsiteX23" fmla="*/ 1564074 w 2661354"/>
                    <a:gd name="connsiteY23" fmla="*/ 1238328 h 3173933"/>
                    <a:gd name="connsiteX24" fmla="*/ 1357131 w 2661354"/>
                    <a:gd name="connsiteY24" fmla="*/ 949570 h 3173933"/>
                    <a:gd name="connsiteX25" fmla="*/ 1395631 w 2661354"/>
                    <a:gd name="connsiteY25" fmla="*/ 429805 h 3173933"/>
                    <a:gd name="connsiteX26" fmla="*/ 1164626 w 2661354"/>
                    <a:gd name="connsiteY26" fmla="*/ 121797 h 3173933"/>
                    <a:gd name="connsiteX27" fmla="*/ 962495 w 2661354"/>
                    <a:gd name="connsiteY27" fmla="*/ 6294 h 3173933"/>
                    <a:gd name="connsiteX0" fmla="*/ 962495 w 2661354"/>
                    <a:gd name="connsiteY0" fmla="*/ 6294 h 3169161"/>
                    <a:gd name="connsiteX1" fmla="*/ 1087624 w 2661354"/>
                    <a:gd name="connsiteY1" fmla="*/ 415368 h 3169161"/>
                    <a:gd name="connsiteX2" fmla="*/ 1029872 w 2661354"/>
                    <a:gd name="connsiteY2" fmla="*/ 795566 h 3169161"/>
                    <a:gd name="connsiteX3" fmla="*/ 668925 w 2661354"/>
                    <a:gd name="connsiteY3" fmla="*/ 877381 h 3169161"/>
                    <a:gd name="connsiteX4" fmla="*/ 399417 w 2661354"/>
                    <a:gd name="connsiteY4" fmla="*/ 1137262 h 3169161"/>
                    <a:gd name="connsiteX5" fmla="*/ 293539 w 2661354"/>
                    <a:gd name="connsiteY5" fmla="*/ 1661840 h 3169161"/>
                    <a:gd name="connsiteX6" fmla="*/ 327228 w 2661354"/>
                    <a:gd name="connsiteY6" fmla="*/ 2157541 h 3169161"/>
                    <a:gd name="connsiteX7" fmla="*/ 91409 w 2661354"/>
                    <a:gd name="connsiteY7" fmla="*/ 2340421 h 3169161"/>
                    <a:gd name="connsiteX8" fmla="*/ 14407 w 2661354"/>
                    <a:gd name="connsiteY8" fmla="*/ 2677305 h 3169161"/>
                    <a:gd name="connsiteX9" fmla="*/ 360916 w 2661354"/>
                    <a:gd name="connsiteY9" fmla="*/ 2879436 h 3169161"/>
                    <a:gd name="connsiteX10" fmla="*/ 158785 w 2661354"/>
                    <a:gd name="connsiteY10" fmla="*/ 3028628 h 3169161"/>
                    <a:gd name="connsiteX11" fmla="*/ 486045 w 2661354"/>
                    <a:gd name="connsiteY11" fmla="*/ 2999751 h 3169161"/>
                    <a:gd name="connsiteX12" fmla="*/ 967308 w 2661354"/>
                    <a:gd name="connsiteY12" fmla="*/ 2961250 h 3169161"/>
                    <a:gd name="connsiteX13" fmla="*/ 659298 w 2661354"/>
                    <a:gd name="connsiteY13" fmla="*/ 3120067 h 3169161"/>
                    <a:gd name="connsiteX14" fmla="*/ 1588137 w 2661354"/>
                    <a:gd name="connsiteY14" fmla="*/ 3139317 h 3169161"/>
                    <a:gd name="connsiteX15" fmla="*/ 2011649 w 2661354"/>
                    <a:gd name="connsiteY15" fmla="*/ 3168193 h 3169161"/>
                    <a:gd name="connsiteX16" fmla="*/ 2054963 w 2661354"/>
                    <a:gd name="connsiteY16" fmla="*/ 3023814 h 3169161"/>
                    <a:gd name="connsiteX17" fmla="*/ 2208967 w 2661354"/>
                    <a:gd name="connsiteY17" fmla="*/ 3071941 h 3169161"/>
                    <a:gd name="connsiteX18" fmla="*/ 2661354 w 2661354"/>
                    <a:gd name="connsiteY18" fmla="*/ 2816871 h 3169161"/>
                    <a:gd name="connsiteX19" fmla="*/ 2516975 w 2661354"/>
                    <a:gd name="connsiteY19" fmla="*/ 2171978 h 3169161"/>
                    <a:gd name="connsiteX20" fmla="*/ 2276344 w 2661354"/>
                    <a:gd name="connsiteY20" fmla="*/ 1811031 h 3169161"/>
                    <a:gd name="connsiteX21" fmla="*/ 1939459 w 2661354"/>
                    <a:gd name="connsiteY21" fmla="*/ 1512648 h 3169161"/>
                    <a:gd name="connsiteX22" fmla="*/ 1900958 w 2661354"/>
                    <a:gd name="connsiteY22" fmla="*/ 1493397 h 3169161"/>
                    <a:gd name="connsiteX23" fmla="*/ 1564074 w 2661354"/>
                    <a:gd name="connsiteY23" fmla="*/ 1238328 h 3169161"/>
                    <a:gd name="connsiteX24" fmla="*/ 1357131 w 2661354"/>
                    <a:gd name="connsiteY24" fmla="*/ 949570 h 3169161"/>
                    <a:gd name="connsiteX25" fmla="*/ 1395631 w 2661354"/>
                    <a:gd name="connsiteY25" fmla="*/ 429805 h 3169161"/>
                    <a:gd name="connsiteX26" fmla="*/ 1164626 w 2661354"/>
                    <a:gd name="connsiteY26" fmla="*/ 121797 h 3169161"/>
                    <a:gd name="connsiteX27" fmla="*/ 962495 w 2661354"/>
                    <a:gd name="connsiteY27" fmla="*/ 6294 h 3169161"/>
                    <a:gd name="connsiteX0" fmla="*/ 962495 w 2661354"/>
                    <a:gd name="connsiteY0" fmla="*/ 6294 h 3168798"/>
                    <a:gd name="connsiteX1" fmla="*/ 1087624 w 2661354"/>
                    <a:gd name="connsiteY1" fmla="*/ 415368 h 3168798"/>
                    <a:gd name="connsiteX2" fmla="*/ 1029872 w 2661354"/>
                    <a:gd name="connsiteY2" fmla="*/ 795566 h 3168798"/>
                    <a:gd name="connsiteX3" fmla="*/ 668925 w 2661354"/>
                    <a:gd name="connsiteY3" fmla="*/ 877381 h 3168798"/>
                    <a:gd name="connsiteX4" fmla="*/ 399417 w 2661354"/>
                    <a:gd name="connsiteY4" fmla="*/ 1137262 h 3168798"/>
                    <a:gd name="connsiteX5" fmla="*/ 293539 w 2661354"/>
                    <a:gd name="connsiteY5" fmla="*/ 1661840 h 3168798"/>
                    <a:gd name="connsiteX6" fmla="*/ 327228 w 2661354"/>
                    <a:gd name="connsiteY6" fmla="*/ 2157541 h 3168798"/>
                    <a:gd name="connsiteX7" fmla="*/ 91409 w 2661354"/>
                    <a:gd name="connsiteY7" fmla="*/ 2340421 h 3168798"/>
                    <a:gd name="connsiteX8" fmla="*/ 14407 w 2661354"/>
                    <a:gd name="connsiteY8" fmla="*/ 2677305 h 3168798"/>
                    <a:gd name="connsiteX9" fmla="*/ 360916 w 2661354"/>
                    <a:gd name="connsiteY9" fmla="*/ 2879436 h 3168798"/>
                    <a:gd name="connsiteX10" fmla="*/ 158785 w 2661354"/>
                    <a:gd name="connsiteY10" fmla="*/ 3028628 h 3168798"/>
                    <a:gd name="connsiteX11" fmla="*/ 486045 w 2661354"/>
                    <a:gd name="connsiteY11" fmla="*/ 2999751 h 3168798"/>
                    <a:gd name="connsiteX12" fmla="*/ 967308 w 2661354"/>
                    <a:gd name="connsiteY12" fmla="*/ 2961250 h 3168798"/>
                    <a:gd name="connsiteX13" fmla="*/ 659298 w 2661354"/>
                    <a:gd name="connsiteY13" fmla="*/ 3120067 h 3168798"/>
                    <a:gd name="connsiteX14" fmla="*/ 1414882 w 2661354"/>
                    <a:gd name="connsiteY14" fmla="*/ 3120067 h 3168798"/>
                    <a:gd name="connsiteX15" fmla="*/ 2011649 w 2661354"/>
                    <a:gd name="connsiteY15" fmla="*/ 3168193 h 3168798"/>
                    <a:gd name="connsiteX16" fmla="*/ 2054963 w 2661354"/>
                    <a:gd name="connsiteY16" fmla="*/ 3023814 h 3168798"/>
                    <a:gd name="connsiteX17" fmla="*/ 2208967 w 2661354"/>
                    <a:gd name="connsiteY17" fmla="*/ 3071941 h 3168798"/>
                    <a:gd name="connsiteX18" fmla="*/ 2661354 w 2661354"/>
                    <a:gd name="connsiteY18" fmla="*/ 2816871 h 3168798"/>
                    <a:gd name="connsiteX19" fmla="*/ 2516975 w 2661354"/>
                    <a:gd name="connsiteY19" fmla="*/ 2171978 h 3168798"/>
                    <a:gd name="connsiteX20" fmla="*/ 2276344 w 2661354"/>
                    <a:gd name="connsiteY20" fmla="*/ 1811031 h 3168798"/>
                    <a:gd name="connsiteX21" fmla="*/ 1939459 w 2661354"/>
                    <a:gd name="connsiteY21" fmla="*/ 1512648 h 3168798"/>
                    <a:gd name="connsiteX22" fmla="*/ 1900958 w 2661354"/>
                    <a:gd name="connsiteY22" fmla="*/ 1493397 h 3168798"/>
                    <a:gd name="connsiteX23" fmla="*/ 1564074 w 2661354"/>
                    <a:gd name="connsiteY23" fmla="*/ 1238328 h 3168798"/>
                    <a:gd name="connsiteX24" fmla="*/ 1357131 w 2661354"/>
                    <a:gd name="connsiteY24" fmla="*/ 949570 h 3168798"/>
                    <a:gd name="connsiteX25" fmla="*/ 1395631 w 2661354"/>
                    <a:gd name="connsiteY25" fmla="*/ 429805 h 3168798"/>
                    <a:gd name="connsiteX26" fmla="*/ 1164626 w 2661354"/>
                    <a:gd name="connsiteY26" fmla="*/ 121797 h 3168798"/>
                    <a:gd name="connsiteX27" fmla="*/ 962495 w 2661354"/>
                    <a:gd name="connsiteY27" fmla="*/ 6294 h 3168798"/>
                    <a:gd name="connsiteX0" fmla="*/ 962495 w 2661354"/>
                    <a:gd name="connsiteY0" fmla="*/ 6294 h 3168540"/>
                    <a:gd name="connsiteX1" fmla="*/ 1087624 w 2661354"/>
                    <a:gd name="connsiteY1" fmla="*/ 415368 h 3168540"/>
                    <a:gd name="connsiteX2" fmla="*/ 1029872 w 2661354"/>
                    <a:gd name="connsiteY2" fmla="*/ 795566 h 3168540"/>
                    <a:gd name="connsiteX3" fmla="*/ 668925 w 2661354"/>
                    <a:gd name="connsiteY3" fmla="*/ 877381 h 3168540"/>
                    <a:gd name="connsiteX4" fmla="*/ 399417 w 2661354"/>
                    <a:gd name="connsiteY4" fmla="*/ 1137262 h 3168540"/>
                    <a:gd name="connsiteX5" fmla="*/ 293539 w 2661354"/>
                    <a:gd name="connsiteY5" fmla="*/ 1661840 h 3168540"/>
                    <a:gd name="connsiteX6" fmla="*/ 327228 w 2661354"/>
                    <a:gd name="connsiteY6" fmla="*/ 2157541 h 3168540"/>
                    <a:gd name="connsiteX7" fmla="*/ 91409 w 2661354"/>
                    <a:gd name="connsiteY7" fmla="*/ 2340421 h 3168540"/>
                    <a:gd name="connsiteX8" fmla="*/ 14407 w 2661354"/>
                    <a:gd name="connsiteY8" fmla="*/ 2677305 h 3168540"/>
                    <a:gd name="connsiteX9" fmla="*/ 360916 w 2661354"/>
                    <a:gd name="connsiteY9" fmla="*/ 2879436 h 3168540"/>
                    <a:gd name="connsiteX10" fmla="*/ 158785 w 2661354"/>
                    <a:gd name="connsiteY10" fmla="*/ 3028628 h 3168540"/>
                    <a:gd name="connsiteX11" fmla="*/ 486045 w 2661354"/>
                    <a:gd name="connsiteY11" fmla="*/ 2999751 h 3168540"/>
                    <a:gd name="connsiteX12" fmla="*/ 967308 w 2661354"/>
                    <a:gd name="connsiteY12" fmla="*/ 2961250 h 3168540"/>
                    <a:gd name="connsiteX13" fmla="*/ 659298 w 2661354"/>
                    <a:gd name="connsiteY13" fmla="*/ 3120067 h 3168540"/>
                    <a:gd name="connsiteX14" fmla="*/ 1414882 w 2661354"/>
                    <a:gd name="connsiteY14" fmla="*/ 3120067 h 3168540"/>
                    <a:gd name="connsiteX15" fmla="*/ 2011649 w 2661354"/>
                    <a:gd name="connsiteY15" fmla="*/ 3168193 h 3168540"/>
                    <a:gd name="connsiteX16" fmla="*/ 2054963 w 2661354"/>
                    <a:gd name="connsiteY16" fmla="*/ 3023814 h 3168540"/>
                    <a:gd name="connsiteX17" fmla="*/ 2208967 w 2661354"/>
                    <a:gd name="connsiteY17" fmla="*/ 3071941 h 3168540"/>
                    <a:gd name="connsiteX18" fmla="*/ 2661354 w 2661354"/>
                    <a:gd name="connsiteY18" fmla="*/ 2816871 h 3168540"/>
                    <a:gd name="connsiteX19" fmla="*/ 2516975 w 2661354"/>
                    <a:gd name="connsiteY19" fmla="*/ 2171978 h 3168540"/>
                    <a:gd name="connsiteX20" fmla="*/ 2276344 w 2661354"/>
                    <a:gd name="connsiteY20" fmla="*/ 1811031 h 3168540"/>
                    <a:gd name="connsiteX21" fmla="*/ 1939459 w 2661354"/>
                    <a:gd name="connsiteY21" fmla="*/ 1512648 h 3168540"/>
                    <a:gd name="connsiteX22" fmla="*/ 1900958 w 2661354"/>
                    <a:gd name="connsiteY22" fmla="*/ 1493397 h 3168540"/>
                    <a:gd name="connsiteX23" fmla="*/ 1564074 w 2661354"/>
                    <a:gd name="connsiteY23" fmla="*/ 1238328 h 3168540"/>
                    <a:gd name="connsiteX24" fmla="*/ 1357131 w 2661354"/>
                    <a:gd name="connsiteY24" fmla="*/ 949570 h 3168540"/>
                    <a:gd name="connsiteX25" fmla="*/ 1395631 w 2661354"/>
                    <a:gd name="connsiteY25" fmla="*/ 429805 h 3168540"/>
                    <a:gd name="connsiteX26" fmla="*/ 1164626 w 2661354"/>
                    <a:gd name="connsiteY26" fmla="*/ 121797 h 3168540"/>
                    <a:gd name="connsiteX27" fmla="*/ 962495 w 2661354"/>
                    <a:gd name="connsiteY27" fmla="*/ 6294 h 3168540"/>
                    <a:gd name="connsiteX0" fmla="*/ 962495 w 2661354"/>
                    <a:gd name="connsiteY0" fmla="*/ 6294 h 3168540"/>
                    <a:gd name="connsiteX1" fmla="*/ 1087624 w 2661354"/>
                    <a:gd name="connsiteY1" fmla="*/ 415368 h 3168540"/>
                    <a:gd name="connsiteX2" fmla="*/ 1029872 w 2661354"/>
                    <a:gd name="connsiteY2" fmla="*/ 795566 h 3168540"/>
                    <a:gd name="connsiteX3" fmla="*/ 668925 w 2661354"/>
                    <a:gd name="connsiteY3" fmla="*/ 877381 h 3168540"/>
                    <a:gd name="connsiteX4" fmla="*/ 399417 w 2661354"/>
                    <a:gd name="connsiteY4" fmla="*/ 1137262 h 3168540"/>
                    <a:gd name="connsiteX5" fmla="*/ 293539 w 2661354"/>
                    <a:gd name="connsiteY5" fmla="*/ 1661840 h 3168540"/>
                    <a:gd name="connsiteX6" fmla="*/ 327228 w 2661354"/>
                    <a:gd name="connsiteY6" fmla="*/ 2157541 h 3168540"/>
                    <a:gd name="connsiteX7" fmla="*/ 91409 w 2661354"/>
                    <a:gd name="connsiteY7" fmla="*/ 2340421 h 3168540"/>
                    <a:gd name="connsiteX8" fmla="*/ 14407 w 2661354"/>
                    <a:gd name="connsiteY8" fmla="*/ 2677305 h 3168540"/>
                    <a:gd name="connsiteX9" fmla="*/ 360916 w 2661354"/>
                    <a:gd name="connsiteY9" fmla="*/ 2879436 h 3168540"/>
                    <a:gd name="connsiteX10" fmla="*/ 158785 w 2661354"/>
                    <a:gd name="connsiteY10" fmla="*/ 3028628 h 3168540"/>
                    <a:gd name="connsiteX11" fmla="*/ 486045 w 2661354"/>
                    <a:gd name="connsiteY11" fmla="*/ 2999751 h 3168540"/>
                    <a:gd name="connsiteX12" fmla="*/ 967308 w 2661354"/>
                    <a:gd name="connsiteY12" fmla="*/ 2961250 h 3168540"/>
                    <a:gd name="connsiteX13" fmla="*/ 659298 w 2661354"/>
                    <a:gd name="connsiteY13" fmla="*/ 3120067 h 3168540"/>
                    <a:gd name="connsiteX14" fmla="*/ 1414882 w 2661354"/>
                    <a:gd name="connsiteY14" fmla="*/ 3120067 h 3168540"/>
                    <a:gd name="connsiteX15" fmla="*/ 2011649 w 2661354"/>
                    <a:gd name="connsiteY15" fmla="*/ 3168193 h 3168540"/>
                    <a:gd name="connsiteX16" fmla="*/ 2054963 w 2661354"/>
                    <a:gd name="connsiteY16" fmla="*/ 3023814 h 3168540"/>
                    <a:gd name="connsiteX17" fmla="*/ 2208967 w 2661354"/>
                    <a:gd name="connsiteY17" fmla="*/ 3071941 h 3168540"/>
                    <a:gd name="connsiteX18" fmla="*/ 2661354 w 2661354"/>
                    <a:gd name="connsiteY18" fmla="*/ 2816871 h 3168540"/>
                    <a:gd name="connsiteX19" fmla="*/ 2516975 w 2661354"/>
                    <a:gd name="connsiteY19" fmla="*/ 2171978 h 3168540"/>
                    <a:gd name="connsiteX20" fmla="*/ 2276344 w 2661354"/>
                    <a:gd name="connsiteY20" fmla="*/ 1811031 h 3168540"/>
                    <a:gd name="connsiteX21" fmla="*/ 1939459 w 2661354"/>
                    <a:gd name="connsiteY21" fmla="*/ 1512648 h 3168540"/>
                    <a:gd name="connsiteX22" fmla="*/ 1900958 w 2661354"/>
                    <a:gd name="connsiteY22" fmla="*/ 1493397 h 3168540"/>
                    <a:gd name="connsiteX23" fmla="*/ 1564074 w 2661354"/>
                    <a:gd name="connsiteY23" fmla="*/ 1238328 h 3168540"/>
                    <a:gd name="connsiteX24" fmla="*/ 1357131 w 2661354"/>
                    <a:gd name="connsiteY24" fmla="*/ 949570 h 3168540"/>
                    <a:gd name="connsiteX25" fmla="*/ 1395631 w 2661354"/>
                    <a:gd name="connsiteY25" fmla="*/ 429805 h 3168540"/>
                    <a:gd name="connsiteX26" fmla="*/ 1164626 w 2661354"/>
                    <a:gd name="connsiteY26" fmla="*/ 121797 h 3168540"/>
                    <a:gd name="connsiteX27" fmla="*/ 962495 w 2661354"/>
                    <a:gd name="connsiteY27" fmla="*/ 6294 h 3168540"/>
                    <a:gd name="connsiteX0" fmla="*/ 962495 w 2661354"/>
                    <a:gd name="connsiteY0" fmla="*/ 6294 h 3168540"/>
                    <a:gd name="connsiteX1" fmla="*/ 1087624 w 2661354"/>
                    <a:gd name="connsiteY1" fmla="*/ 415368 h 3168540"/>
                    <a:gd name="connsiteX2" fmla="*/ 1029872 w 2661354"/>
                    <a:gd name="connsiteY2" fmla="*/ 795566 h 3168540"/>
                    <a:gd name="connsiteX3" fmla="*/ 668925 w 2661354"/>
                    <a:gd name="connsiteY3" fmla="*/ 877381 h 3168540"/>
                    <a:gd name="connsiteX4" fmla="*/ 399417 w 2661354"/>
                    <a:gd name="connsiteY4" fmla="*/ 1137262 h 3168540"/>
                    <a:gd name="connsiteX5" fmla="*/ 293539 w 2661354"/>
                    <a:gd name="connsiteY5" fmla="*/ 1661840 h 3168540"/>
                    <a:gd name="connsiteX6" fmla="*/ 327228 w 2661354"/>
                    <a:gd name="connsiteY6" fmla="*/ 2157541 h 3168540"/>
                    <a:gd name="connsiteX7" fmla="*/ 91409 w 2661354"/>
                    <a:gd name="connsiteY7" fmla="*/ 2340421 h 3168540"/>
                    <a:gd name="connsiteX8" fmla="*/ 14407 w 2661354"/>
                    <a:gd name="connsiteY8" fmla="*/ 2677305 h 3168540"/>
                    <a:gd name="connsiteX9" fmla="*/ 360916 w 2661354"/>
                    <a:gd name="connsiteY9" fmla="*/ 2879436 h 3168540"/>
                    <a:gd name="connsiteX10" fmla="*/ 158785 w 2661354"/>
                    <a:gd name="connsiteY10" fmla="*/ 3028628 h 3168540"/>
                    <a:gd name="connsiteX11" fmla="*/ 486045 w 2661354"/>
                    <a:gd name="connsiteY11" fmla="*/ 2999751 h 3168540"/>
                    <a:gd name="connsiteX12" fmla="*/ 1005809 w 2661354"/>
                    <a:gd name="connsiteY12" fmla="*/ 2994938 h 3168540"/>
                    <a:gd name="connsiteX13" fmla="*/ 659298 w 2661354"/>
                    <a:gd name="connsiteY13" fmla="*/ 3120067 h 3168540"/>
                    <a:gd name="connsiteX14" fmla="*/ 1414882 w 2661354"/>
                    <a:gd name="connsiteY14" fmla="*/ 3120067 h 3168540"/>
                    <a:gd name="connsiteX15" fmla="*/ 2011649 w 2661354"/>
                    <a:gd name="connsiteY15" fmla="*/ 3168193 h 3168540"/>
                    <a:gd name="connsiteX16" fmla="*/ 2054963 w 2661354"/>
                    <a:gd name="connsiteY16" fmla="*/ 3023814 h 3168540"/>
                    <a:gd name="connsiteX17" fmla="*/ 2208967 w 2661354"/>
                    <a:gd name="connsiteY17" fmla="*/ 3071941 h 3168540"/>
                    <a:gd name="connsiteX18" fmla="*/ 2661354 w 2661354"/>
                    <a:gd name="connsiteY18" fmla="*/ 2816871 h 3168540"/>
                    <a:gd name="connsiteX19" fmla="*/ 2516975 w 2661354"/>
                    <a:gd name="connsiteY19" fmla="*/ 2171978 h 3168540"/>
                    <a:gd name="connsiteX20" fmla="*/ 2276344 w 2661354"/>
                    <a:gd name="connsiteY20" fmla="*/ 1811031 h 3168540"/>
                    <a:gd name="connsiteX21" fmla="*/ 1939459 w 2661354"/>
                    <a:gd name="connsiteY21" fmla="*/ 1512648 h 3168540"/>
                    <a:gd name="connsiteX22" fmla="*/ 1900958 w 2661354"/>
                    <a:gd name="connsiteY22" fmla="*/ 1493397 h 3168540"/>
                    <a:gd name="connsiteX23" fmla="*/ 1564074 w 2661354"/>
                    <a:gd name="connsiteY23" fmla="*/ 1238328 h 3168540"/>
                    <a:gd name="connsiteX24" fmla="*/ 1357131 w 2661354"/>
                    <a:gd name="connsiteY24" fmla="*/ 949570 h 3168540"/>
                    <a:gd name="connsiteX25" fmla="*/ 1395631 w 2661354"/>
                    <a:gd name="connsiteY25" fmla="*/ 429805 h 3168540"/>
                    <a:gd name="connsiteX26" fmla="*/ 1164626 w 2661354"/>
                    <a:gd name="connsiteY26" fmla="*/ 121797 h 3168540"/>
                    <a:gd name="connsiteX27" fmla="*/ 962495 w 2661354"/>
                    <a:gd name="connsiteY27" fmla="*/ 6294 h 3168540"/>
                    <a:gd name="connsiteX0" fmla="*/ 962495 w 2661354"/>
                    <a:gd name="connsiteY0" fmla="*/ 6294 h 3168540"/>
                    <a:gd name="connsiteX1" fmla="*/ 1087624 w 2661354"/>
                    <a:gd name="connsiteY1" fmla="*/ 415368 h 3168540"/>
                    <a:gd name="connsiteX2" fmla="*/ 1029872 w 2661354"/>
                    <a:gd name="connsiteY2" fmla="*/ 795566 h 3168540"/>
                    <a:gd name="connsiteX3" fmla="*/ 668925 w 2661354"/>
                    <a:gd name="connsiteY3" fmla="*/ 877381 h 3168540"/>
                    <a:gd name="connsiteX4" fmla="*/ 399417 w 2661354"/>
                    <a:gd name="connsiteY4" fmla="*/ 1137262 h 3168540"/>
                    <a:gd name="connsiteX5" fmla="*/ 293539 w 2661354"/>
                    <a:gd name="connsiteY5" fmla="*/ 1661840 h 3168540"/>
                    <a:gd name="connsiteX6" fmla="*/ 327228 w 2661354"/>
                    <a:gd name="connsiteY6" fmla="*/ 2157541 h 3168540"/>
                    <a:gd name="connsiteX7" fmla="*/ 91409 w 2661354"/>
                    <a:gd name="connsiteY7" fmla="*/ 2340421 h 3168540"/>
                    <a:gd name="connsiteX8" fmla="*/ 14407 w 2661354"/>
                    <a:gd name="connsiteY8" fmla="*/ 2677305 h 3168540"/>
                    <a:gd name="connsiteX9" fmla="*/ 360916 w 2661354"/>
                    <a:gd name="connsiteY9" fmla="*/ 2879436 h 3168540"/>
                    <a:gd name="connsiteX10" fmla="*/ 158785 w 2661354"/>
                    <a:gd name="connsiteY10" fmla="*/ 3028628 h 3168540"/>
                    <a:gd name="connsiteX11" fmla="*/ 486045 w 2661354"/>
                    <a:gd name="connsiteY11" fmla="*/ 2999751 h 3168540"/>
                    <a:gd name="connsiteX12" fmla="*/ 1005809 w 2661354"/>
                    <a:gd name="connsiteY12" fmla="*/ 2994938 h 3168540"/>
                    <a:gd name="connsiteX13" fmla="*/ 659298 w 2661354"/>
                    <a:gd name="connsiteY13" fmla="*/ 3120067 h 3168540"/>
                    <a:gd name="connsiteX14" fmla="*/ 1414882 w 2661354"/>
                    <a:gd name="connsiteY14" fmla="*/ 3120067 h 3168540"/>
                    <a:gd name="connsiteX15" fmla="*/ 2011649 w 2661354"/>
                    <a:gd name="connsiteY15" fmla="*/ 3168193 h 3168540"/>
                    <a:gd name="connsiteX16" fmla="*/ 2054963 w 2661354"/>
                    <a:gd name="connsiteY16" fmla="*/ 3023814 h 3168540"/>
                    <a:gd name="connsiteX17" fmla="*/ 2208967 w 2661354"/>
                    <a:gd name="connsiteY17" fmla="*/ 3071941 h 3168540"/>
                    <a:gd name="connsiteX18" fmla="*/ 2661354 w 2661354"/>
                    <a:gd name="connsiteY18" fmla="*/ 2816871 h 3168540"/>
                    <a:gd name="connsiteX19" fmla="*/ 2516975 w 2661354"/>
                    <a:gd name="connsiteY19" fmla="*/ 2171978 h 3168540"/>
                    <a:gd name="connsiteX20" fmla="*/ 2276344 w 2661354"/>
                    <a:gd name="connsiteY20" fmla="*/ 1811031 h 3168540"/>
                    <a:gd name="connsiteX21" fmla="*/ 1939459 w 2661354"/>
                    <a:gd name="connsiteY21" fmla="*/ 1512648 h 3168540"/>
                    <a:gd name="connsiteX22" fmla="*/ 1900958 w 2661354"/>
                    <a:gd name="connsiteY22" fmla="*/ 1493397 h 3168540"/>
                    <a:gd name="connsiteX23" fmla="*/ 1564074 w 2661354"/>
                    <a:gd name="connsiteY23" fmla="*/ 1238328 h 3168540"/>
                    <a:gd name="connsiteX24" fmla="*/ 1357131 w 2661354"/>
                    <a:gd name="connsiteY24" fmla="*/ 949570 h 3168540"/>
                    <a:gd name="connsiteX25" fmla="*/ 1395631 w 2661354"/>
                    <a:gd name="connsiteY25" fmla="*/ 429805 h 3168540"/>
                    <a:gd name="connsiteX26" fmla="*/ 1164626 w 2661354"/>
                    <a:gd name="connsiteY26" fmla="*/ 121797 h 3168540"/>
                    <a:gd name="connsiteX27" fmla="*/ 962495 w 2661354"/>
                    <a:gd name="connsiteY27" fmla="*/ 6294 h 3168540"/>
                    <a:gd name="connsiteX0" fmla="*/ 962495 w 2661354"/>
                    <a:gd name="connsiteY0" fmla="*/ 6294 h 3179227"/>
                    <a:gd name="connsiteX1" fmla="*/ 1087624 w 2661354"/>
                    <a:gd name="connsiteY1" fmla="*/ 415368 h 3179227"/>
                    <a:gd name="connsiteX2" fmla="*/ 1029872 w 2661354"/>
                    <a:gd name="connsiteY2" fmla="*/ 795566 h 3179227"/>
                    <a:gd name="connsiteX3" fmla="*/ 668925 w 2661354"/>
                    <a:gd name="connsiteY3" fmla="*/ 877381 h 3179227"/>
                    <a:gd name="connsiteX4" fmla="*/ 399417 w 2661354"/>
                    <a:gd name="connsiteY4" fmla="*/ 1137262 h 3179227"/>
                    <a:gd name="connsiteX5" fmla="*/ 293539 w 2661354"/>
                    <a:gd name="connsiteY5" fmla="*/ 1661840 h 3179227"/>
                    <a:gd name="connsiteX6" fmla="*/ 327228 w 2661354"/>
                    <a:gd name="connsiteY6" fmla="*/ 2157541 h 3179227"/>
                    <a:gd name="connsiteX7" fmla="*/ 91409 w 2661354"/>
                    <a:gd name="connsiteY7" fmla="*/ 2340421 h 3179227"/>
                    <a:gd name="connsiteX8" fmla="*/ 14407 w 2661354"/>
                    <a:gd name="connsiteY8" fmla="*/ 2677305 h 3179227"/>
                    <a:gd name="connsiteX9" fmla="*/ 360916 w 2661354"/>
                    <a:gd name="connsiteY9" fmla="*/ 2879436 h 3179227"/>
                    <a:gd name="connsiteX10" fmla="*/ 158785 w 2661354"/>
                    <a:gd name="connsiteY10" fmla="*/ 3028628 h 3179227"/>
                    <a:gd name="connsiteX11" fmla="*/ 486045 w 2661354"/>
                    <a:gd name="connsiteY11" fmla="*/ 2999751 h 3179227"/>
                    <a:gd name="connsiteX12" fmla="*/ 1005809 w 2661354"/>
                    <a:gd name="connsiteY12" fmla="*/ 2994938 h 3179227"/>
                    <a:gd name="connsiteX13" fmla="*/ 659298 w 2661354"/>
                    <a:gd name="connsiteY13" fmla="*/ 3120067 h 3179227"/>
                    <a:gd name="connsiteX14" fmla="*/ 1414882 w 2661354"/>
                    <a:gd name="connsiteY14" fmla="*/ 3120067 h 3179227"/>
                    <a:gd name="connsiteX15" fmla="*/ 2011649 w 2661354"/>
                    <a:gd name="connsiteY15" fmla="*/ 3168193 h 3179227"/>
                    <a:gd name="connsiteX16" fmla="*/ 2054963 w 2661354"/>
                    <a:gd name="connsiteY16" fmla="*/ 3023814 h 3179227"/>
                    <a:gd name="connsiteX17" fmla="*/ 2208967 w 2661354"/>
                    <a:gd name="connsiteY17" fmla="*/ 3071941 h 3179227"/>
                    <a:gd name="connsiteX18" fmla="*/ 2661354 w 2661354"/>
                    <a:gd name="connsiteY18" fmla="*/ 2816871 h 3179227"/>
                    <a:gd name="connsiteX19" fmla="*/ 2516975 w 2661354"/>
                    <a:gd name="connsiteY19" fmla="*/ 2171978 h 3179227"/>
                    <a:gd name="connsiteX20" fmla="*/ 2276344 w 2661354"/>
                    <a:gd name="connsiteY20" fmla="*/ 1811031 h 3179227"/>
                    <a:gd name="connsiteX21" fmla="*/ 1939459 w 2661354"/>
                    <a:gd name="connsiteY21" fmla="*/ 1512648 h 3179227"/>
                    <a:gd name="connsiteX22" fmla="*/ 1900958 w 2661354"/>
                    <a:gd name="connsiteY22" fmla="*/ 1493397 h 3179227"/>
                    <a:gd name="connsiteX23" fmla="*/ 1564074 w 2661354"/>
                    <a:gd name="connsiteY23" fmla="*/ 1238328 h 3179227"/>
                    <a:gd name="connsiteX24" fmla="*/ 1357131 w 2661354"/>
                    <a:gd name="connsiteY24" fmla="*/ 949570 h 3179227"/>
                    <a:gd name="connsiteX25" fmla="*/ 1395631 w 2661354"/>
                    <a:gd name="connsiteY25" fmla="*/ 429805 h 3179227"/>
                    <a:gd name="connsiteX26" fmla="*/ 1164626 w 2661354"/>
                    <a:gd name="connsiteY26" fmla="*/ 121797 h 3179227"/>
                    <a:gd name="connsiteX27" fmla="*/ 962495 w 2661354"/>
                    <a:gd name="connsiteY27" fmla="*/ 6294 h 3179227"/>
                    <a:gd name="connsiteX0" fmla="*/ 962495 w 2661354"/>
                    <a:gd name="connsiteY0" fmla="*/ 6294 h 3189832"/>
                    <a:gd name="connsiteX1" fmla="*/ 1087624 w 2661354"/>
                    <a:gd name="connsiteY1" fmla="*/ 415368 h 3189832"/>
                    <a:gd name="connsiteX2" fmla="*/ 1029872 w 2661354"/>
                    <a:gd name="connsiteY2" fmla="*/ 795566 h 3189832"/>
                    <a:gd name="connsiteX3" fmla="*/ 668925 w 2661354"/>
                    <a:gd name="connsiteY3" fmla="*/ 877381 h 3189832"/>
                    <a:gd name="connsiteX4" fmla="*/ 399417 w 2661354"/>
                    <a:gd name="connsiteY4" fmla="*/ 1137262 h 3189832"/>
                    <a:gd name="connsiteX5" fmla="*/ 293539 w 2661354"/>
                    <a:gd name="connsiteY5" fmla="*/ 1661840 h 3189832"/>
                    <a:gd name="connsiteX6" fmla="*/ 327228 w 2661354"/>
                    <a:gd name="connsiteY6" fmla="*/ 2157541 h 3189832"/>
                    <a:gd name="connsiteX7" fmla="*/ 91409 w 2661354"/>
                    <a:gd name="connsiteY7" fmla="*/ 2340421 h 3189832"/>
                    <a:gd name="connsiteX8" fmla="*/ 14407 w 2661354"/>
                    <a:gd name="connsiteY8" fmla="*/ 2677305 h 3189832"/>
                    <a:gd name="connsiteX9" fmla="*/ 360916 w 2661354"/>
                    <a:gd name="connsiteY9" fmla="*/ 2879436 h 3189832"/>
                    <a:gd name="connsiteX10" fmla="*/ 158785 w 2661354"/>
                    <a:gd name="connsiteY10" fmla="*/ 3028628 h 3189832"/>
                    <a:gd name="connsiteX11" fmla="*/ 486045 w 2661354"/>
                    <a:gd name="connsiteY11" fmla="*/ 2999751 h 3189832"/>
                    <a:gd name="connsiteX12" fmla="*/ 1005809 w 2661354"/>
                    <a:gd name="connsiteY12" fmla="*/ 2994938 h 3189832"/>
                    <a:gd name="connsiteX13" fmla="*/ 659298 w 2661354"/>
                    <a:gd name="connsiteY13" fmla="*/ 3120067 h 3189832"/>
                    <a:gd name="connsiteX14" fmla="*/ 1414882 w 2661354"/>
                    <a:gd name="connsiteY14" fmla="*/ 3120067 h 3189832"/>
                    <a:gd name="connsiteX15" fmla="*/ 2011649 w 2661354"/>
                    <a:gd name="connsiteY15" fmla="*/ 3168193 h 3189832"/>
                    <a:gd name="connsiteX16" fmla="*/ 2054963 w 2661354"/>
                    <a:gd name="connsiteY16" fmla="*/ 3023814 h 3189832"/>
                    <a:gd name="connsiteX17" fmla="*/ 2208967 w 2661354"/>
                    <a:gd name="connsiteY17" fmla="*/ 3071941 h 3189832"/>
                    <a:gd name="connsiteX18" fmla="*/ 2661354 w 2661354"/>
                    <a:gd name="connsiteY18" fmla="*/ 2816871 h 3189832"/>
                    <a:gd name="connsiteX19" fmla="*/ 2516975 w 2661354"/>
                    <a:gd name="connsiteY19" fmla="*/ 2171978 h 3189832"/>
                    <a:gd name="connsiteX20" fmla="*/ 2276344 w 2661354"/>
                    <a:gd name="connsiteY20" fmla="*/ 1811031 h 3189832"/>
                    <a:gd name="connsiteX21" fmla="*/ 1939459 w 2661354"/>
                    <a:gd name="connsiteY21" fmla="*/ 1512648 h 3189832"/>
                    <a:gd name="connsiteX22" fmla="*/ 1900958 w 2661354"/>
                    <a:gd name="connsiteY22" fmla="*/ 1493397 h 3189832"/>
                    <a:gd name="connsiteX23" fmla="*/ 1564074 w 2661354"/>
                    <a:gd name="connsiteY23" fmla="*/ 1238328 h 3189832"/>
                    <a:gd name="connsiteX24" fmla="*/ 1357131 w 2661354"/>
                    <a:gd name="connsiteY24" fmla="*/ 949570 h 3189832"/>
                    <a:gd name="connsiteX25" fmla="*/ 1395631 w 2661354"/>
                    <a:gd name="connsiteY25" fmla="*/ 429805 h 3189832"/>
                    <a:gd name="connsiteX26" fmla="*/ 1164626 w 2661354"/>
                    <a:gd name="connsiteY26" fmla="*/ 121797 h 3189832"/>
                    <a:gd name="connsiteX27" fmla="*/ 962495 w 2661354"/>
                    <a:gd name="connsiteY27" fmla="*/ 6294 h 3189832"/>
                    <a:gd name="connsiteX0" fmla="*/ 962495 w 2661354"/>
                    <a:gd name="connsiteY0" fmla="*/ 6294 h 3185966"/>
                    <a:gd name="connsiteX1" fmla="*/ 1087624 w 2661354"/>
                    <a:gd name="connsiteY1" fmla="*/ 415368 h 3185966"/>
                    <a:gd name="connsiteX2" fmla="*/ 1029872 w 2661354"/>
                    <a:gd name="connsiteY2" fmla="*/ 795566 h 3185966"/>
                    <a:gd name="connsiteX3" fmla="*/ 668925 w 2661354"/>
                    <a:gd name="connsiteY3" fmla="*/ 877381 h 3185966"/>
                    <a:gd name="connsiteX4" fmla="*/ 399417 w 2661354"/>
                    <a:gd name="connsiteY4" fmla="*/ 1137262 h 3185966"/>
                    <a:gd name="connsiteX5" fmla="*/ 293539 w 2661354"/>
                    <a:gd name="connsiteY5" fmla="*/ 1661840 h 3185966"/>
                    <a:gd name="connsiteX6" fmla="*/ 327228 w 2661354"/>
                    <a:gd name="connsiteY6" fmla="*/ 2157541 h 3185966"/>
                    <a:gd name="connsiteX7" fmla="*/ 91409 w 2661354"/>
                    <a:gd name="connsiteY7" fmla="*/ 2340421 h 3185966"/>
                    <a:gd name="connsiteX8" fmla="*/ 14407 w 2661354"/>
                    <a:gd name="connsiteY8" fmla="*/ 2677305 h 3185966"/>
                    <a:gd name="connsiteX9" fmla="*/ 360916 w 2661354"/>
                    <a:gd name="connsiteY9" fmla="*/ 2879436 h 3185966"/>
                    <a:gd name="connsiteX10" fmla="*/ 158785 w 2661354"/>
                    <a:gd name="connsiteY10" fmla="*/ 3028628 h 3185966"/>
                    <a:gd name="connsiteX11" fmla="*/ 486045 w 2661354"/>
                    <a:gd name="connsiteY11" fmla="*/ 2999751 h 3185966"/>
                    <a:gd name="connsiteX12" fmla="*/ 1005809 w 2661354"/>
                    <a:gd name="connsiteY12" fmla="*/ 2994938 h 3185966"/>
                    <a:gd name="connsiteX13" fmla="*/ 659298 w 2661354"/>
                    <a:gd name="connsiteY13" fmla="*/ 3120067 h 3185966"/>
                    <a:gd name="connsiteX14" fmla="*/ 1414882 w 2661354"/>
                    <a:gd name="connsiteY14" fmla="*/ 3120067 h 3185966"/>
                    <a:gd name="connsiteX15" fmla="*/ 1968335 w 2661354"/>
                    <a:gd name="connsiteY15" fmla="*/ 3158568 h 3185966"/>
                    <a:gd name="connsiteX16" fmla="*/ 2054963 w 2661354"/>
                    <a:gd name="connsiteY16" fmla="*/ 3023814 h 3185966"/>
                    <a:gd name="connsiteX17" fmla="*/ 2208967 w 2661354"/>
                    <a:gd name="connsiteY17" fmla="*/ 3071941 h 3185966"/>
                    <a:gd name="connsiteX18" fmla="*/ 2661354 w 2661354"/>
                    <a:gd name="connsiteY18" fmla="*/ 2816871 h 3185966"/>
                    <a:gd name="connsiteX19" fmla="*/ 2516975 w 2661354"/>
                    <a:gd name="connsiteY19" fmla="*/ 2171978 h 3185966"/>
                    <a:gd name="connsiteX20" fmla="*/ 2276344 w 2661354"/>
                    <a:gd name="connsiteY20" fmla="*/ 1811031 h 3185966"/>
                    <a:gd name="connsiteX21" fmla="*/ 1939459 w 2661354"/>
                    <a:gd name="connsiteY21" fmla="*/ 1512648 h 3185966"/>
                    <a:gd name="connsiteX22" fmla="*/ 1900958 w 2661354"/>
                    <a:gd name="connsiteY22" fmla="*/ 1493397 h 3185966"/>
                    <a:gd name="connsiteX23" fmla="*/ 1564074 w 2661354"/>
                    <a:gd name="connsiteY23" fmla="*/ 1238328 h 3185966"/>
                    <a:gd name="connsiteX24" fmla="*/ 1357131 w 2661354"/>
                    <a:gd name="connsiteY24" fmla="*/ 949570 h 3185966"/>
                    <a:gd name="connsiteX25" fmla="*/ 1395631 w 2661354"/>
                    <a:gd name="connsiteY25" fmla="*/ 429805 h 3185966"/>
                    <a:gd name="connsiteX26" fmla="*/ 1164626 w 2661354"/>
                    <a:gd name="connsiteY26" fmla="*/ 121797 h 3185966"/>
                    <a:gd name="connsiteX27" fmla="*/ 962495 w 2661354"/>
                    <a:gd name="connsiteY27" fmla="*/ 6294 h 3185966"/>
                    <a:gd name="connsiteX0" fmla="*/ 962495 w 2661354"/>
                    <a:gd name="connsiteY0" fmla="*/ 6294 h 3173867"/>
                    <a:gd name="connsiteX1" fmla="*/ 1087624 w 2661354"/>
                    <a:gd name="connsiteY1" fmla="*/ 415368 h 3173867"/>
                    <a:gd name="connsiteX2" fmla="*/ 1029872 w 2661354"/>
                    <a:gd name="connsiteY2" fmla="*/ 795566 h 3173867"/>
                    <a:gd name="connsiteX3" fmla="*/ 668925 w 2661354"/>
                    <a:gd name="connsiteY3" fmla="*/ 877381 h 3173867"/>
                    <a:gd name="connsiteX4" fmla="*/ 399417 w 2661354"/>
                    <a:gd name="connsiteY4" fmla="*/ 1137262 h 3173867"/>
                    <a:gd name="connsiteX5" fmla="*/ 293539 w 2661354"/>
                    <a:gd name="connsiteY5" fmla="*/ 1661840 h 3173867"/>
                    <a:gd name="connsiteX6" fmla="*/ 327228 w 2661354"/>
                    <a:gd name="connsiteY6" fmla="*/ 2157541 h 3173867"/>
                    <a:gd name="connsiteX7" fmla="*/ 91409 w 2661354"/>
                    <a:gd name="connsiteY7" fmla="*/ 2340421 h 3173867"/>
                    <a:gd name="connsiteX8" fmla="*/ 14407 w 2661354"/>
                    <a:gd name="connsiteY8" fmla="*/ 2677305 h 3173867"/>
                    <a:gd name="connsiteX9" fmla="*/ 360916 w 2661354"/>
                    <a:gd name="connsiteY9" fmla="*/ 2879436 h 3173867"/>
                    <a:gd name="connsiteX10" fmla="*/ 158785 w 2661354"/>
                    <a:gd name="connsiteY10" fmla="*/ 3028628 h 3173867"/>
                    <a:gd name="connsiteX11" fmla="*/ 486045 w 2661354"/>
                    <a:gd name="connsiteY11" fmla="*/ 2999751 h 3173867"/>
                    <a:gd name="connsiteX12" fmla="*/ 1005809 w 2661354"/>
                    <a:gd name="connsiteY12" fmla="*/ 2994938 h 3173867"/>
                    <a:gd name="connsiteX13" fmla="*/ 659298 w 2661354"/>
                    <a:gd name="connsiteY13" fmla="*/ 3120067 h 3173867"/>
                    <a:gd name="connsiteX14" fmla="*/ 1414882 w 2661354"/>
                    <a:gd name="connsiteY14" fmla="*/ 3120067 h 3173867"/>
                    <a:gd name="connsiteX15" fmla="*/ 1968335 w 2661354"/>
                    <a:gd name="connsiteY15" fmla="*/ 3158568 h 3173867"/>
                    <a:gd name="connsiteX16" fmla="*/ 2054963 w 2661354"/>
                    <a:gd name="connsiteY16" fmla="*/ 3023814 h 3173867"/>
                    <a:gd name="connsiteX17" fmla="*/ 2208967 w 2661354"/>
                    <a:gd name="connsiteY17" fmla="*/ 3071941 h 3173867"/>
                    <a:gd name="connsiteX18" fmla="*/ 2661354 w 2661354"/>
                    <a:gd name="connsiteY18" fmla="*/ 2816871 h 3173867"/>
                    <a:gd name="connsiteX19" fmla="*/ 2516975 w 2661354"/>
                    <a:gd name="connsiteY19" fmla="*/ 2171978 h 3173867"/>
                    <a:gd name="connsiteX20" fmla="*/ 2276344 w 2661354"/>
                    <a:gd name="connsiteY20" fmla="*/ 1811031 h 3173867"/>
                    <a:gd name="connsiteX21" fmla="*/ 1939459 w 2661354"/>
                    <a:gd name="connsiteY21" fmla="*/ 1512648 h 3173867"/>
                    <a:gd name="connsiteX22" fmla="*/ 1900958 w 2661354"/>
                    <a:gd name="connsiteY22" fmla="*/ 1493397 h 3173867"/>
                    <a:gd name="connsiteX23" fmla="*/ 1564074 w 2661354"/>
                    <a:gd name="connsiteY23" fmla="*/ 1238328 h 3173867"/>
                    <a:gd name="connsiteX24" fmla="*/ 1357131 w 2661354"/>
                    <a:gd name="connsiteY24" fmla="*/ 949570 h 3173867"/>
                    <a:gd name="connsiteX25" fmla="*/ 1395631 w 2661354"/>
                    <a:gd name="connsiteY25" fmla="*/ 429805 h 3173867"/>
                    <a:gd name="connsiteX26" fmla="*/ 1164626 w 2661354"/>
                    <a:gd name="connsiteY26" fmla="*/ 121797 h 3173867"/>
                    <a:gd name="connsiteX27" fmla="*/ 962495 w 2661354"/>
                    <a:gd name="connsiteY27" fmla="*/ 6294 h 3173867"/>
                    <a:gd name="connsiteX0" fmla="*/ 962495 w 2661354"/>
                    <a:gd name="connsiteY0" fmla="*/ 6294 h 3164528"/>
                    <a:gd name="connsiteX1" fmla="*/ 1087624 w 2661354"/>
                    <a:gd name="connsiteY1" fmla="*/ 415368 h 3164528"/>
                    <a:gd name="connsiteX2" fmla="*/ 1029872 w 2661354"/>
                    <a:gd name="connsiteY2" fmla="*/ 795566 h 3164528"/>
                    <a:gd name="connsiteX3" fmla="*/ 668925 w 2661354"/>
                    <a:gd name="connsiteY3" fmla="*/ 877381 h 3164528"/>
                    <a:gd name="connsiteX4" fmla="*/ 399417 w 2661354"/>
                    <a:gd name="connsiteY4" fmla="*/ 1137262 h 3164528"/>
                    <a:gd name="connsiteX5" fmla="*/ 293539 w 2661354"/>
                    <a:gd name="connsiteY5" fmla="*/ 1661840 h 3164528"/>
                    <a:gd name="connsiteX6" fmla="*/ 327228 w 2661354"/>
                    <a:gd name="connsiteY6" fmla="*/ 2157541 h 3164528"/>
                    <a:gd name="connsiteX7" fmla="*/ 91409 w 2661354"/>
                    <a:gd name="connsiteY7" fmla="*/ 2340421 h 3164528"/>
                    <a:gd name="connsiteX8" fmla="*/ 14407 w 2661354"/>
                    <a:gd name="connsiteY8" fmla="*/ 2677305 h 3164528"/>
                    <a:gd name="connsiteX9" fmla="*/ 360916 w 2661354"/>
                    <a:gd name="connsiteY9" fmla="*/ 2879436 h 3164528"/>
                    <a:gd name="connsiteX10" fmla="*/ 158785 w 2661354"/>
                    <a:gd name="connsiteY10" fmla="*/ 3028628 h 3164528"/>
                    <a:gd name="connsiteX11" fmla="*/ 486045 w 2661354"/>
                    <a:gd name="connsiteY11" fmla="*/ 2999751 h 3164528"/>
                    <a:gd name="connsiteX12" fmla="*/ 1005809 w 2661354"/>
                    <a:gd name="connsiteY12" fmla="*/ 2994938 h 3164528"/>
                    <a:gd name="connsiteX13" fmla="*/ 659298 w 2661354"/>
                    <a:gd name="connsiteY13" fmla="*/ 3120067 h 3164528"/>
                    <a:gd name="connsiteX14" fmla="*/ 1414882 w 2661354"/>
                    <a:gd name="connsiteY14" fmla="*/ 3120067 h 3164528"/>
                    <a:gd name="connsiteX15" fmla="*/ 1968335 w 2661354"/>
                    <a:gd name="connsiteY15" fmla="*/ 3158568 h 3164528"/>
                    <a:gd name="connsiteX16" fmla="*/ 2035713 w 2661354"/>
                    <a:gd name="connsiteY16" fmla="*/ 2975688 h 3164528"/>
                    <a:gd name="connsiteX17" fmla="*/ 2208967 w 2661354"/>
                    <a:gd name="connsiteY17" fmla="*/ 3071941 h 3164528"/>
                    <a:gd name="connsiteX18" fmla="*/ 2661354 w 2661354"/>
                    <a:gd name="connsiteY18" fmla="*/ 2816871 h 3164528"/>
                    <a:gd name="connsiteX19" fmla="*/ 2516975 w 2661354"/>
                    <a:gd name="connsiteY19" fmla="*/ 2171978 h 3164528"/>
                    <a:gd name="connsiteX20" fmla="*/ 2276344 w 2661354"/>
                    <a:gd name="connsiteY20" fmla="*/ 1811031 h 3164528"/>
                    <a:gd name="connsiteX21" fmla="*/ 1939459 w 2661354"/>
                    <a:gd name="connsiteY21" fmla="*/ 1512648 h 3164528"/>
                    <a:gd name="connsiteX22" fmla="*/ 1900958 w 2661354"/>
                    <a:gd name="connsiteY22" fmla="*/ 1493397 h 3164528"/>
                    <a:gd name="connsiteX23" fmla="*/ 1564074 w 2661354"/>
                    <a:gd name="connsiteY23" fmla="*/ 1238328 h 3164528"/>
                    <a:gd name="connsiteX24" fmla="*/ 1357131 w 2661354"/>
                    <a:gd name="connsiteY24" fmla="*/ 949570 h 3164528"/>
                    <a:gd name="connsiteX25" fmla="*/ 1395631 w 2661354"/>
                    <a:gd name="connsiteY25" fmla="*/ 429805 h 3164528"/>
                    <a:gd name="connsiteX26" fmla="*/ 1164626 w 2661354"/>
                    <a:gd name="connsiteY26" fmla="*/ 121797 h 3164528"/>
                    <a:gd name="connsiteX27" fmla="*/ 962495 w 2661354"/>
                    <a:gd name="connsiteY27" fmla="*/ 6294 h 3164528"/>
                    <a:gd name="connsiteX0" fmla="*/ 962495 w 2661354"/>
                    <a:gd name="connsiteY0" fmla="*/ 6294 h 3164528"/>
                    <a:gd name="connsiteX1" fmla="*/ 1087624 w 2661354"/>
                    <a:gd name="connsiteY1" fmla="*/ 415368 h 3164528"/>
                    <a:gd name="connsiteX2" fmla="*/ 1029872 w 2661354"/>
                    <a:gd name="connsiteY2" fmla="*/ 795566 h 3164528"/>
                    <a:gd name="connsiteX3" fmla="*/ 668925 w 2661354"/>
                    <a:gd name="connsiteY3" fmla="*/ 877381 h 3164528"/>
                    <a:gd name="connsiteX4" fmla="*/ 399417 w 2661354"/>
                    <a:gd name="connsiteY4" fmla="*/ 1137262 h 3164528"/>
                    <a:gd name="connsiteX5" fmla="*/ 293539 w 2661354"/>
                    <a:gd name="connsiteY5" fmla="*/ 1661840 h 3164528"/>
                    <a:gd name="connsiteX6" fmla="*/ 327228 w 2661354"/>
                    <a:gd name="connsiteY6" fmla="*/ 2157541 h 3164528"/>
                    <a:gd name="connsiteX7" fmla="*/ 91409 w 2661354"/>
                    <a:gd name="connsiteY7" fmla="*/ 2340421 h 3164528"/>
                    <a:gd name="connsiteX8" fmla="*/ 14407 w 2661354"/>
                    <a:gd name="connsiteY8" fmla="*/ 2677305 h 3164528"/>
                    <a:gd name="connsiteX9" fmla="*/ 360916 w 2661354"/>
                    <a:gd name="connsiteY9" fmla="*/ 2879436 h 3164528"/>
                    <a:gd name="connsiteX10" fmla="*/ 158785 w 2661354"/>
                    <a:gd name="connsiteY10" fmla="*/ 3028628 h 3164528"/>
                    <a:gd name="connsiteX11" fmla="*/ 486045 w 2661354"/>
                    <a:gd name="connsiteY11" fmla="*/ 2999751 h 3164528"/>
                    <a:gd name="connsiteX12" fmla="*/ 1005809 w 2661354"/>
                    <a:gd name="connsiteY12" fmla="*/ 2994938 h 3164528"/>
                    <a:gd name="connsiteX13" fmla="*/ 659298 w 2661354"/>
                    <a:gd name="connsiteY13" fmla="*/ 3120067 h 3164528"/>
                    <a:gd name="connsiteX14" fmla="*/ 1414882 w 2661354"/>
                    <a:gd name="connsiteY14" fmla="*/ 3120067 h 3164528"/>
                    <a:gd name="connsiteX15" fmla="*/ 1968335 w 2661354"/>
                    <a:gd name="connsiteY15" fmla="*/ 3158568 h 3164528"/>
                    <a:gd name="connsiteX16" fmla="*/ 2035713 w 2661354"/>
                    <a:gd name="connsiteY16" fmla="*/ 2975688 h 3164528"/>
                    <a:gd name="connsiteX17" fmla="*/ 2208967 w 2661354"/>
                    <a:gd name="connsiteY17" fmla="*/ 3071941 h 3164528"/>
                    <a:gd name="connsiteX18" fmla="*/ 2661354 w 2661354"/>
                    <a:gd name="connsiteY18" fmla="*/ 2816871 h 3164528"/>
                    <a:gd name="connsiteX19" fmla="*/ 2516975 w 2661354"/>
                    <a:gd name="connsiteY19" fmla="*/ 2171978 h 3164528"/>
                    <a:gd name="connsiteX20" fmla="*/ 2276344 w 2661354"/>
                    <a:gd name="connsiteY20" fmla="*/ 1811031 h 3164528"/>
                    <a:gd name="connsiteX21" fmla="*/ 1939459 w 2661354"/>
                    <a:gd name="connsiteY21" fmla="*/ 1512648 h 3164528"/>
                    <a:gd name="connsiteX22" fmla="*/ 1900958 w 2661354"/>
                    <a:gd name="connsiteY22" fmla="*/ 1493397 h 3164528"/>
                    <a:gd name="connsiteX23" fmla="*/ 1564074 w 2661354"/>
                    <a:gd name="connsiteY23" fmla="*/ 1238328 h 3164528"/>
                    <a:gd name="connsiteX24" fmla="*/ 1357131 w 2661354"/>
                    <a:gd name="connsiteY24" fmla="*/ 949570 h 3164528"/>
                    <a:gd name="connsiteX25" fmla="*/ 1395631 w 2661354"/>
                    <a:gd name="connsiteY25" fmla="*/ 429805 h 3164528"/>
                    <a:gd name="connsiteX26" fmla="*/ 1164626 w 2661354"/>
                    <a:gd name="connsiteY26" fmla="*/ 121797 h 3164528"/>
                    <a:gd name="connsiteX27" fmla="*/ 962495 w 2661354"/>
                    <a:gd name="connsiteY27" fmla="*/ 6294 h 3164528"/>
                    <a:gd name="connsiteX0" fmla="*/ 962495 w 2661354"/>
                    <a:gd name="connsiteY0" fmla="*/ 6294 h 3164528"/>
                    <a:gd name="connsiteX1" fmla="*/ 1087624 w 2661354"/>
                    <a:gd name="connsiteY1" fmla="*/ 415368 h 3164528"/>
                    <a:gd name="connsiteX2" fmla="*/ 1029872 w 2661354"/>
                    <a:gd name="connsiteY2" fmla="*/ 795566 h 3164528"/>
                    <a:gd name="connsiteX3" fmla="*/ 668925 w 2661354"/>
                    <a:gd name="connsiteY3" fmla="*/ 877381 h 3164528"/>
                    <a:gd name="connsiteX4" fmla="*/ 399417 w 2661354"/>
                    <a:gd name="connsiteY4" fmla="*/ 1137262 h 3164528"/>
                    <a:gd name="connsiteX5" fmla="*/ 293539 w 2661354"/>
                    <a:gd name="connsiteY5" fmla="*/ 1661840 h 3164528"/>
                    <a:gd name="connsiteX6" fmla="*/ 327228 w 2661354"/>
                    <a:gd name="connsiteY6" fmla="*/ 2157541 h 3164528"/>
                    <a:gd name="connsiteX7" fmla="*/ 91409 w 2661354"/>
                    <a:gd name="connsiteY7" fmla="*/ 2340421 h 3164528"/>
                    <a:gd name="connsiteX8" fmla="*/ 14407 w 2661354"/>
                    <a:gd name="connsiteY8" fmla="*/ 2677305 h 3164528"/>
                    <a:gd name="connsiteX9" fmla="*/ 360916 w 2661354"/>
                    <a:gd name="connsiteY9" fmla="*/ 2879436 h 3164528"/>
                    <a:gd name="connsiteX10" fmla="*/ 158785 w 2661354"/>
                    <a:gd name="connsiteY10" fmla="*/ 3028628 h 3164528"/>
                    <a:gd name="connsiteX11" fmla="*/ 486045 w 2661354"/>
                    <a:gd name="connsiteY11" fmla="*/ 2999751 h 3164528"/>
                    <a:gd name="connsiteX12" fmla="*/ 1005809 w 2661354"/>
                    <a:gd name="connsiteY12" fmla="*/ 2994938 h 3164528"/>
                    <a:gd name="connsiteX13" fmla="*/ 659298 w 2661354"/>
                    <a:gd name="connsiteY13" fmla="*/ 3120067 h 3164528"/>
                    <a:gd name="connsiteX14" fmla="*/ 1414882 w 2661354"/>
                    <a:gd name="connsiteY14" fmla="*/ 3120067 h 3164528"/>
                    <a:gd name="connsiteX15" fmla="*/ 1968335 w 2661354"/>
                    <a:gd name="connsiteY15" fmla="*/ 3158568 h 3164528"/>
                    <a:gd name="connsiteX16" fmla="*/ 2035713 w 2661354"/>
                    <a:gd name="connsiteY16" fmla="*/ 2975688 h 3164528"/>
                    <a:gd name="connsiteX17" fmla="*/ 2208967 w 2661354"/>
                    <a:gd name="connsiteY17" fmla="*/ 3071941 h 3164528"/>
                    <a:gd name="connsiteX18" fmla="*/ 2661354 w 2661354"/>
                    <a:gd name="connsiteY18" fmla="*/ 2816871 h 3164528"/>
                    <a:gd name="connsiteX19" fmla="*/ 2516975 w 2661354"/>
                    <a:gd name="connsiteY19" fmla="*/ 2171978 h 3164528"/>
                    <a:gd name="connsiteX20" fmla="*/ 2276344 w 2661354"/>
                    <a:gd name="connsiteY20" fmla="*/ 1811031 h 3164528"/>
                    <a:gd name="connsiteX21" fmla="*/ 1939459 w 2661354"/>
                    <a:gd name="connsiteY21" fmla="*/ 1512648 h 3164528"/>
                    <a:gd name="connsiteX22" fmla="*/ 1900958 w 2661354"/>
                    <a:gd name="connsiteY22" fmla="*/ 1493397 h 3164528"/>
                    <a:gd name="connsiteX23" fmla="*/ 1564074 w 2661354"/>
                    <a:gd name="connsiteY23" fmla="*/ 1238328 h 3164528"/>
                    <a:gd name="connsiteX24" fmla="*/ 1357131 w 2661354"/>
                    <a:gd name="connsiteY24" fmla="*/ 949570 h 3164528"/>
                    <a:gd name="connsiteX25" fmla="*/ 1395631 w 2661354"/>
                    <a:gd name="connsiteY25" fmla="*/ 429805 h 3164528"/>
                    <a:gd name="connsiteX26" fmla="*/ 1164626 w 2661354"/>
                    <a:gd name="connsiteY26" fmla="*/ 121797 h 3164528"/>
                    <a:gd name="connsiteX27" fmla="*/ 962495 w 2661354"/>
                    <a:gd name="connsiteY27" fmla="*/ 6294 h 3164528"/>
                    <a:gd name="connsiteX0" fmla="*/ 962495 w 2589165"/>
                    <a:gd name="connsiteY0" fmla="*/ 6294 h 3164528"/>
                    <a:gd name="connsiteX1" fmla="*/ 1087624 w 2589165"/>
                    <a:gd name="connsiteY1" fmla="*/ 415368 h 3164528"/>
                    <a:gd name="connsiteX2" fmla="*/ 1029872 w 2589165"/>
                    <a:gd name="connsiteY2" fmla="*/ 795566 h 3164528"/>
                    <a:gd name="connsiteX3" fmla="*/ 668925 w 2589165"/>
                    <a:gd name="connsiteY3" fmla="*/ 877381 h 3164528"/>
                    <a:gd name="connsiteX4" fmla="*/ 399417 w 2589165"/>
                    <a:gd name="connsiteY4" fmla="*/ 1137262 h 3164528"/>
                    <a:gd name="connsiteX5" fmla="*/ 293539 w 2589165"/>
                    <a:gd name="connsiteY5" fmla="*/ 1661840 h 3164528"/>
                    <a:gd name="connsiteX6" fmla="*/ 327228 w 2589165"/>
                    <a:gd name="connsiteY6" fmla="*/ 2157541 h 3164528"/>
                    <a:gd name="connsiteX7" fmla="*/ 91409 w 2589165"/>
                    <a:gd name="connsiteY7" fmla="*/ 2340421 h 3164528"/>
                    <a:gd name="connsiteX8" fmla="*/ 14407 w 2589165"/>
                    <a:gd name="connsiteY8" fmla="*/ 2677305 h 3164528"/>
                    <a:gd name="connsiteX9" fmla="*/ 360916 w 2589165"/>
                    <a:gd name="connsiteY9" fmla="*/ 2879436 h 3164528"/>
                    <a:gd name="connsiteX10" fmla="*/ 158785 w 2589165"/>
                    <a:gd name="connsiteY10" fmla="*/ 3028628 h 3164528"/>
                    <a:gd name="connsiteX11" fmla="*/ 486045 w 2589165"/>
                    <a:gd name="connsiteY11" fmla="*/ 2999751 h 3164528"/>
                    <a:gd name="connsiteX12" fmla="*/ 1005809 w 2589165"/>
                    <a:gd name="connsiteY12" fmla="*/ 2994938 h 3164528"/>
                    <a:gd name="connsiteX13" fmla="*/ 659298 w 2589165"/>
                    <a:gd name="connsiteY13" fmla="*/ 3120067 h 3164528"/>
                    <a:gd name="connsiteX14" fmla="*/ 1414882 w 2589165"/>
                    <a:gd name="connsiteY14" fmla="*/ 3120067 h 3164528"/>
                    <a:gd name="connsiteX15" fmla="*/ 1968335 w 2589165"/>
                    <a:gd name="connsiteY15" fmla="*/ 3158568 h 3164528"/>
                    <a:gd name="connsiteX16" fmla="*/ 2035713 w 2589165"/>
                    <a:gd name="connsiteY16" fmla="*/ 2975688 h 3164528"/>
                    <a:gd name="connsiteX17" fmla="*/ 2208967 w 2589165"/>
                    <a:gd name="connsiteY17" fmla="*/ 3071941 h 3164528"/>
                    <a:gd name="connsiteX18" fmla="*/ 2589165 w 2589165"/>
                    <a:gd name="connsiteY18" fmla="*/ 2821684 h 3164528"/>
                    <a:gd name="connsiteX19" fmla="*/ 2516975 w 2589165"/>
                    <a:gd name="connsiteY19" fmla="*/ 2171978 h 3164528"/>
                    <a:gd name="connsiteX20" fmla="*/ 2276344 w 2589165"/>
                    <a:gd name="connsiteY20" fmla="*/ 1811031 h 3164528"/>
                    <a:gd name="connsiteX21" fmla="*/ 1939459 w 2589165"/>
                    <a:gd name="connsiteY21" fmla="*/ 1512648 h 3164528"/>
                    <a:gd name="connsiteX22" fmla="*/ 1900958 w 2589165"/>
                    <a:gd name="connsiteY22" fmla="*/ 1493397 h 3164528"/>
                    <a:gd name="connsiteX23" fmla="*/ 1564074 w 2589165"/>
                    <a:gd name="connsiteY23" fmla="*/ 1238328 h 3164528"/>
                    <a:gd name="connsiteX24" fmla="*/ 1357131 w 2589165"/>
                    <a:gd name="connsiteY24" fmla="*/ 949570 h 3164528"/>
                    <a:gd name="connsiteX25" fmla="*/ 1395631 w 2589165"/>
                    <a:gd name="connsiteY25" fmla="*/ 429805 h 3164528"/>
                    <a:gd name="connsiteX26" fmla="*/ 1164626 w 2589165"/>
                    <a:gd name="connsiteY26" fmla="*/ 121797 h 3164528"/>
                    <a:gd name="connsiteX27" fmla="*/ 962495 w 2589165"/>
                    <a:gd name="connsiteY27" fmla="*/ 6294 h 3164528"/>
                    <a:gd name="connsiteX0" fmla="*/ 962495 w 2590483"/>
                    <a:gd name="connsiteY0" fmla="*/ 6294 h 3164528"/>
                    <a:gd name="connsiteX1" fmla="*/ 1087624 w 2590483"/>
                    <a:gd name="connsiteY1" fmla="*/ 415368 h 3164528"/>
                    <a:gd name="connsiteX2" fmla="*/ 1029872 w 2590483"/>
                    <a:gd name="connsiteY2" fmla="*/ 795566 h 3164528"/>
                    <a:gd name="connsiteX3" fmla="*/ 668925 w 2590483"/>
                    <a:gd name="connsiteY3" fmla="*/ 877381 h 3164528"/>
                    <a:gd name="connsiteX4" fmla="*/ 399417 w 2590483"/>
                    <a:gd name="connsiteY4" fmla="*/ 1137262 h 3164528"/>
                    <a:gd name="connsiteX5" fmla="*/ 293539 w 2590483"/>
                    <a:gd name="connsiteY5" fmla="*/ 1661840 h 3164528"/>
                    <a:gd name="connsiteX6" fmla="*/ 327228 w 2590483"/>
                    <a:gd name="connsiteY6" fmla="*/ 2157541 h 3164528"/>
                    <a:gd name="connsiteX7" fmla="*/ 91409 w 2590483"/>
                    <a:gd name="connsiteY7" fmla="*/ 2340421 h 3164528"/>
                    <a:gd name="connsiteX8" fmla="*/ 14407 w 2590483"/>
                    <a:gd name="connsiteY8" fmla="*/ 2677305 h 3164528"/>
                    <a:gd name="connsiteX9" fmla="*/ 360916 w 2590483"/>
                    <a:gd name="connsiteY9" fmla="*/ 2879436 h 3164528"/>
                    <a:gd name="connsiteX10" fmla="*/ 158785 w 2590483"/>
                    <a:gd name="connsiteY10" fmla="*/ 3028628 h 3164528"/>
                    <a:gd name="connsiteX11" fmla="*/ 486045 w 2590483"/>
                    <a:gd name="connsiteY11" fmla="*/ 2999751 h 3164528"/>
                    <a:gd name="connsiteX12" fmla="*/ 1005809 w 2590483"/>
                    <a:gd name="connsiteY12" fmla="*/ 2994938 h 3164528"/>
                    <a:gd name="connsiteX13" fmla="*/ 659298 w 2590483"/>
                    <a:gd name="connsiteY13" fmla="*/ 3120067 h 3164528"/>
                    <a:gd name="connsiteX14" fmla="*/ 1414882 w 2590483"/>
                    <a:gd name="connsiteY14" fmla="*/ 3120067 h 3164528"/>
                    <a:gd name="connsiteX15" fmla="*/ 1968335 w 2590483"/>
                    <a:gd name="connsiteY15" fmla="*/ 3158568 h 3164528"/>
                    <a:gd name="connsiteX16" fmla="*/ 2035713 w 2590483"/>
                    <a:gd name="connsiteY16" fmla="*/ 2975688 h 3164528"/>
                    <a:gd name="connsiteX17" fmla="*/ 2208967 w 2590483"/>
                    <a:gd name="connsiteY17" fmla="*/ 3071941 h 3164528"/>
                    <a:gd name="connsiteX18" fmla="*/ 2589165 w 2590483"/>
                    <a:gd name="connsiteY18" fmla="*/ 2821684 h 3164528"/>
                    <a:gd name="connsiteX19" fmla="*/ 2516975 w 2590483"/>
                    <a:gd name="connsiteY19" fmla="*/ 2171978 h 3164528"/>
                    <a:gd name="connsiteX20" fmla="*/ 2276344 w 2590483"/>
                    <a:gd name="connsiteY20" fmla="*/ 1811031 h 3164528"/>
                    <a:gd name="connsiteX21" fmla="*/ 1939459 w 2590483"/>
                    <a:gd name="connsiteY21" fmla="*/ 1512648 h 3164528"/>
                    <a:gd name="connsiteX22" fmla="*/ 1900958 w 2590483"/>
                    <a:gd name="connsiteY22" fmla="*/ 1493397 h 3164528"/>
                    <a:gd name="connsiteX23" fmla="*/ 1564074 w 2590483"/>
                    <a:gd name="connsiteY23" fmla="*/ 1238328 h 3164528"/>
                    <a:gd name="connsiteX24" fmla="*/ 1357131 w 2590483"/>
                    <a:gd name="connsiteY24" fmla="*/ 949570 h 3164528"/>
                    <a:gd name="connsiteX25" fmla="*/ 1395631 w 2590483"/>
                    <a:gd name="connsiteY25" fmla="*/ 429805 h 3164528"/>
                    <a:gd name="connsiteX26" fmla="*/ 1164626 w 2590483"/>
                    <a:gd name="connsiteY26" fmla="*/ 121797 h 3164528"/>
                    <a:gd name="connsiteX27" fmla="*/ 962495 w 2590483"/>
                    <a:gd name="connsiteY27" fmla="*/ 6294 h 3164528"/>
                    <a:gd name="connsiteX0" fmla="*/ 962495 w 2623907"/>
                    <a:gd name="connsiteY0" fmla="*/ 6294 h 3164528"/>
                    <a:gd name="connsiteX1" fmla="*/ 1087624 w 2623907"/>
                    <a:gd name="connsiteY1" fmla="*/ 415368 h 3164528"/>
                    <a:gd name="connsiteX2" fmla="*/ 1029872 w 2623907"/>
                    <a:gd name="connsiteY2" fmla="*/ 795566 h 3164528"/>
                    <a:gd name="connsiteX3" fmla="*/ 668925 w 2623907"/>
                    <a:gd name="connsiteY3" fmla="*/ 877381 h 3164528"/>
                    <a:gd name="connsiteX4" fmla="*/ 399417 w 2623907"/>
                    <a:gd name="connsiteY4" fmla="*/ 1137262 h 3164528"/>
                    <a:gd name="connsiteX5" fmla="*/ 293539 w 2623907"/>
                    <a:gd name="connsiteY5" fmla="*/ 1661840 h 3164528"/>
                    <a:gd name="connsiteX6" fmla="*/ 327228 w 2623907"/>
                    <a:gd name="connsiteY6" fmla="*/ 2157541 h 3164528"/>
                    <a:gd name="connsiteX7" fmla="*/ 91409 w 2623907"/>
                    <a:gd name="connsiteY7" fmla="*/ 2340421 h 3164528"/>
                    <a:gd name="connsiteX8" fmla="*/ 14407 w 2623907"/>
                    <a:gd name="connsiteY8" fmla="*/ 2677305 h 3164528"/>
                    <a:gd name="connsiteX9" fmla="*/ 360916 w 2623907"/>
                    <a:gd name="connsiteY9" fmla="*/ 2879436 h 3164528"/>
                    <a:gd name="connsiteX10" fmla="*/ 158785 w 2623907"/>
                    <a:gd name="connsiteY10" fmla="*/ 3028628 h 3164528"/>
                    <a:gd name="connsiteX11" fmla="*/ 486045 w 2623907"/>
                    <a:gd name="connsiteY11" fmla="*/ 2999751 h 3164528"/>
                    <a:gd name="connsiteX12" fmla="*/ 1005809 w 2623907"/>
                    <a:gd name="connsiteY12" fmla="*/ 2994938 h 3164528"/>
                    <a:gd name="connsiteX13" fmla="*/ 659298 w 2623907"/>
                    <a:gd name="connsiteY13" fmla="*/ 3120067 h 3164528"/>
                    <a:gd name="connsiteX14" fmla="*/ 1414882 w 2623907"/>
                    <a:gd name="connsiteY14" fmla="*/ 3120067 h 3164528"/>
                    <a:gd name="connsiteX15" fmla="*/ 1968335 w 2623907"/>
                    <a:gd name="connsiteY15" fmla="*/ 3158568 h 3164528"/>
                    <a:gd name="connsiteX16" fmla="*/ 2035713 w 2623907"/>
                    <a:gd name="connsiteY16" fmla="*/ 2975688 h 3164528"/>
                    <a:gd name="connsiteX17" fmla="*/ 2208967 w 2623907"/>
                    <a:gd name="connsiteY17" fmla="*/ 3071941 h 3164528"/>
                    <a:gd name="connsiteX18" fmla="*/ 2589165 w 2623907"/>
                    <a:gd name="connsiteY18" fmla="*/ 2821684 h 3164528"/>
                    <a:gd name="connsiteX19" fmla="*/ 2516975 w 2623907"/>
                    <a:gd name="connsiteY19" fmla="*/ 2171978 h 3164528"/>
                    <a:gd name="connsiteX20" fmla="*/ 2276344 w 2623907"/>
                    <a:gd name="connsiteY20" fmla="*/ 1811031 h 3164528"/>
                    <a:gd name="connsiteX21" fmla="*/ 1939459 w 2623907"/>
                    <a:gd name="connsiteY21" fmla="*/ 1512648 h 3164528"/>
                    <a:gd name="connsiteX22" fmla="*/ 1900958 w 2623907"/>
                    <a:gd name="connsiteY22" fmla="*/ 1493397 h 3164528"/>
                    <a:gd name="connsiteX23" fmla="*/ 1564074 w 2623907"/>
                    <a:gd name="connsiteY23" fmla="*/ 1238328 h 3164528"/>
                    <a:gd name="connsiteX24" fmla="*/ 1357131 w 2623907"/>
                    <a:gd name="connsiteY24" fmla="*/ 949570 h 3164528"/>
                    <a:gd name="connsiteX25" fmla="*/ 1395631 w 2623907"/>
                    <a:gd name="connsiteY25" fmla="*/ 429805 h 3164528"/>
                    <a:gd name="connsiteX26" fmla="*/ 1164626 w 2623907"/>
                    <a:gd name="connsiteY26" fmla="*/ 121797 h 3164528"/>
                    <a:gd name="connsiteX27" fmla="*/ 962495 w 2623907"/>
                    <a:gd name="connsiteY27" fmla="*/ 6294 h 3164528"/>
                    <a:gd name="connsiteX0" fmla="*/ 962495 w 2589586"/>
                    <a:gd name="connsiteY0" fmla="*/ 6294 h 3164528"/>
                    <a:gd name="connsiteX1" fmla="*/ 1087624 w 2589586"/>
                    <a:gd name="connsiteY1" fmla="*/ 415368 h 3164528"/>
                    <a:gd name="connsiteX2" fmla="*/ 1029872 w 2589586"/>
                    <a:gd name="connsiteY2" fmla="*/ 795566 h 3164528"/>
                    <a:gd name="connsiteX3" fmla="*/ 668925 w 2589586"/>
                    <a:gd name="connsiteY3" fmla="*/ 877381 h 3164528"/>
                    <a:gd name="connsiteX4" fmla="*/ 399417 w 2589586"/>
                    <a:gd name="connsiteY4" fmla="*/ 1137262 h 3164528"/>
                    <a:gd name="connsiteX5" fmla="*/ 293539 w 2589586"/>
                    <a:gd name="connsiteY5" fmla="*/ 1661840 h 3164528"/>
                    <a:gd name="connsiteX6" fmla="*/ 327228 w 2589586"/>
                    <a:gd name="connsiteY6" fmla="*/ 2157541 h 3164528"/>
                    <a:gd name="connsiteX7" fmla="*/ 91409 w 2589586"/>
                    <a:gd name="connsiteY7" fmla="*/ 2340421 h 3164528"/>
                    <a:gd name="connsiteX8" fmla="*/ 14407 w 2589586"/>
                    <a:gd name="connsiteY8" fmla="*/ 2677305 h 3164528"/>
                    <a:gd name="connsiteX9" fmla="*/ 360916 w 2589586"/>
                    <a:gd name="connsiteY9" fmla="*/ 2879436 h 3164528"/>
                    <a:gd name="connsiteX10" fmla="*/ 158785 w 2589586"/>
                    <a:gd name="connsiteY10" fmla="*/ 3028628 h 3164528"/>
                    <a:gd name="connsiteX11" fmla="*/ 486045 w 2589586"/>
                    <a:gd name="connsiteY11" fmla="*/ 2999751 h 3164528"/>
                    <a:gd name="connsiteX12" fmla="*/ 1005809 w 2589586"/>
                    <a:gd name="connsiteY12" fmla="*/ 2994938 h 3164528"/>
                    <a:gd name="connsiteX13" fmla="*/ 659298 w 2589586"/>
                    <a:gd name="connsiteY13" fmla="*/ 3120067 h 3164528"/>
                    <a:gd name="connsiteX14" fmla="*/ 1414882 w 2589586"/>
                    <a:gd name="connsiteY14" fmla="*/ 3120067 h 3164528"/>
                    <a:gd name="connsiteX15" fmla="*/ 1968335 w 2589586"/>
                    <a:gd name="connsiteY15" fmla="*/ 3158568 h 3164528"/>
                    <a:gd name="connsiteX16" fmla="*/ 2035713 w 2589586"/>
                    <a:gd name="connsiteY16" fmla="*/ 2975688 h 3164528"/>
                    <a:gd name="connsiteX17" fmla="*/ 2208967 w 2589586"/>
                    <a:gd name="connsiteY17" fmla="*/ 3071941 h 3164528"/>
                    <a:gd name="connsiteX18" fmla="*/ 2589165 w 2589586"/>
                    <a:gd name="connsiteY18" fmla="*/ 2821684 h 3164528"/>
                    <a:gd name="connsiteX19" fmla="*/ 2276344 w 2589586"/>
                    <a:gd name="connsiteY19" fmla="*/ 1811031 h 3164528"/>
                    <a:gd name="connsiteX20" fmla="*/ 1939459 w 2589586"/>
                    <a:gd name="connsiteY20" fmla="*/ 1512648 h 3164528"/>
                    <a:gd name="connsiteX21" fmla="*/ 1900958 w 2589586"/>
                    <a:gd name="connsiteY21" fmla="*/ 1493397 h 3164528"/>
                    <a:gd name="connsiteX22" fmla="*/ 1564074 w 2589586"/>
                    <a:gd name="connsiteY22" fmla="*/ 1238328 h 3164528"/>
                    <a:gd name="connsiteX23" fmla="*/ 1357131 w 2589586"/>
                    <a:gd name="connsiteY23" fmla="*/ 949570 h 3164528"/>
                    <a:gd name="connsiteX24" fmla="*/ 1395631 w 2589586"/>
                    <a:gd name="connsiteY24" fmla="*/ 429805 h 3164528"/>
                    <a:gd name="connsiteX25" fmla="*/ 1164626 w 2589586"/>
                    <a:gd name="connsiteY25" fmla="*/ 121797 h 3164528"/>
                    <a:gd name="connsiteX26" fmla="*/ 962495 w 2589586"/>
                    <a:gd name="connsiteY26" fmla="*/ 6294 h 3164528"/>
                    <a:gd name="connsiteX0" fmla="*/ 962495 w 2606925"/>
                    <a:gd name="connsiteY0" fmla="*/ 6294 h 3164528"/>
                    <a:gd name="connsiteX1" fmla="*/ 1087624 w 2606925"/>
                    <a:gd name="connsiteY1" fmla="*/ 415368 h 3164528"/>
                    <a:gd name="connsiteX2" fmla="*/ 1029872 w 2606925"/>
                    <a:gd name="connsiteY2" fmla="*/ 795566 h 3164528"/>
                    <a:gd name="connsiteX3" fmla="*/ 668925 w 2606925"/>
                    <a:gd name="connsiteY3" fmla="*/ 877381 h 3164528"/>
                    <a:gd name="connsiteX4" fmla="*/ 399417 w 2606925"/>
                    <a:gd name="connsiteY4" fmla="*/ 1137262 h 3164528"/>
                    <a:gd name="connsiteX5" fmla="*/ 293539 w 2606925"/>
                    <a:gd name="connsiteY5" fmla="*/ 1661840 h 3164528"/>
                    <a:gd name="connsiteX6" fmla="*/ 327228 w 2606925"/>
                    <a:gd name="connsiteY6" fmla="*/ 2157541 h 3164528"/>
                    <a:gd name="connsiteX7" fmla="*/ 91409 w 2606925"/>
                    <a:gd name="connsiteY7" fmla="*/ 2340421 h 3164528"/>
                    <a:gd name="connsiteX8" fmla="*/ 14407 w 2606925"/>
                    <a:gd name="connsiteY8" fmla="*/ 2677305 h 3164528"/>
                    <a:gd name="connsiteX9" fmla="*/ 360916 w 2606925"/>
                    <a:gd name="connsiteY9" fmla="*/ 2879436 h 3164528"/>
                    <a:gd name="connsiteX10" fmla="*/ 158785 w 2606925"/>
                    <a:gd name="connsiteY10" fmla="*/ 3028628 h 3164528"/>
                    <a:gd name="connsiteX11" fmla="*/ 486045 w 2606925"/>
                    <a:gd name="connsiteY11" fmla="*/ 2999751 h 3164528"/>
                    <a:gd name="connsiteX12" fmla="*/ 1005809 w 2606925"/>
                    <a:gd name="connsiteY12" fmla="*/ 2994938 h 3164528"/>
                    <a:gd name="connsiteX13" fmla="*/ 659298 w 2606925"/>
                    <a:gd name="connsiteY13" fmla="*/ 3120067 h 3164528"/>
                    <a:gd name="connsiteX14" fmla="*/ 1414882 w 2606925"/>
                    <a:gd name="connsiteY14" fmla="*/ 3120067 h 3164528"/>
                    <a:gd name="connsiteX15" fmla="*/ 1968335 w 2606925"/>
                    <a:gd name="connsiteY15" fmla="*/ 3158568 h 3164528"/>
                    <a:gd name="connsiteX16" fmla="*/ 2035713 w 2606925"/>
                    <a:gd name="connsiteY16" fmla="*/ 2975688 h 3164528"/>
                    <a:gd name="connsiteX17" fmla="*/ 2208967 w 2606925"/>
                    <a:gd name="connsiteY17" fmla="*/ 3071941 h 3164528"/>
                    <a:gd name="connsiteX18" fmla="*/ 2589165 w 2606925"/>
                    <a:gd name="connsiteY18" fmla="*/ 2821684 h 3164528"/>
                    <a:gd name="connsiteX19" fmla="*/ 2276344 w 2606925"/>
                    <a:gd name="connsiteY19" fmla="*/ 1811031 h 3164528"/>
                    <a:gd name="connsiteX20" fmla="*/ 1939459 w 2606925"/>
                    <a:gd name="connsiteY20" fmla="*/ 1512648 h 3164528"/>
                    <a:gd name="connsiteX21" fmla="*/ 1900958 w 2606925"/>
                    <a:gd name="connsiteY21" fmla="*/ 1493397 h 3164528"/>
                    <a:gd name="connsiteX22" fmla="*/ 1564074 w 2606925"/>
                    <a:gd name="connsiteY22" fmla="*/ 1238328 h 3164528"/>
                    <a:gd name="connsiteX23" fmla="*/ 1357131 w 2606925"/>
                    <a:gd name="connsiteY23" fmla="*/ 949570 h 3164528"/>
                    <a:gd name="connsiteX24" fmla="*/ 1395631 w 2606925"/>
                    <a:gd name="connsiteY24" fmla="*/ 429805 h 3164528"/>
                    <a:gd name="connsiteX25" fmla="*/ 1164626 w 2606925"/>
                    <a:gd name="connsiteY25" fmla="*/ 121797 h 3164528"/>
                    <a:gd name="connsiteX26" fmla="*/ 962495 w 2606925"/>
                    <a:gd name="connsiteY26" fmla="*/ 6294 h 3164528"/>
                    <a:gd name="connsiteX0" fmla="*/ 962495 w 2620700"/>
                    <a:gd name="connsiteY0" fmla="*/ 6294 h 3164528"/>
                    <a:gd name="connsiteX1" fmla="*/ 1087624 w 2620700"/>
                    <a:gd name="connsiteY1" fmla="*/ 415368 h 3164528"/>
                    <a:gd name="connsiteX2" fmla="*/ 1029872 w 2620700"/>
                    <a:gd name="connsiteY2" fmla="*/ 795566 h 3164528"/>
                    <a:gd name="connsiteX3" fmla="*/ 668925 w 2620700"/>
                    <a:gd name="connsiteY3" fmla="*/ 877381 h 3164528"/>
                    <a:gd name="connsiteX4" fmla="*/ 399417 w 2620700"/>
                    <a:gd name="connsiteY4" fmla="*/ 1137262 h 3164528"/>
                    <a:gd name="connsiteX5" fmla="*/ 293539 w 2620700"/>
                    <a:gd name="connsiteY5" fmla="*/ 1661840 h 3164528"/>
                    <a:gd name="connsiteX6" fmla="*/ 327228 w 2620700"/>
                    <a:gd name="connsiteY6" fmla="*/ 2157541 h 3164528"/>
                    <a:gd name="connsiteX7" fmla="*/ 91409 w 2620700"/>
                    <a:gd name="connsiteY7" fmla="*/ 2340421 h 3164528"/>
                    <a:gd name="connsiteX8" fmla="*/ 14407 w 2620700"/>
                    <a:gd name="connsiteY8" fmla="*/ 2677305 h 3164528"/>
                    <a:gd name="connsiteX9" fmla="*/ 360916 w 2620700"/>
                    <a:gd name="connsiteY9" fmla="*/ 2879436 h 3164528"/>
                    <a:gd name="connsiteX10" fmla="*/ 158785 w 2620700"/>
                    <a:gd name="connsiteY10" fmla="*/ 3028628 h 3164528"/>
                    <a:gd name="connsiteX11" fmla="*/ 486045 w 2620700"/>
                    <a:gd name="connsiteY11" fmla="*/ 2999751 h 3164528"/>
                    <a:gd name="connsiteX12" fmla="*/ 1005809 w 2620700"/>
                    <a:gd name="connsiteY12" fmla="*/ 2994938 h 3164528"/>
                    <a:gd name="connsiteX13" fmla="*/ 659298 w 2620700"/>
                    <a:gd name="connsiteY13" fmla="*/ 3120067 h 3164528"/>
                    <a:gd name="connsiteX14" fmla="*/ 1414882 w 2620700"/>
                    <a:gd name="connsiteY14" fmla="*/ 3120067 h 3164528"/>
                    <a:gd name="connsiteX15" fmla="*/ 1968335 w 2620700"/>
                    <a:gd name="connsiteY15" fmla="*/ 3158568 h 3164528"/>
                    <a:gd name="connsiteX16" fmla="*/ 2035713 w 2620700"/>
                    <a:gd name="connsiteY16" fmla="*/ 2975688 h 3164528"/>
                    <a:gd name="connsiteX17" fmla="*/ 2208967 w 2620700"/>
                    <a:gd name="connsiteY17" fmla="*/ 3071941 h 3164528"/>
                    <a:gd name="connsiteX18" fmla="*/ 2603603 w 2620700"/>
                    <a:gd name="connsiteY18" fmla="*/ 2735057 h 3164528"/>
                    <a:gd name="connsiteX19" fmla="*/ 2276344 w 2620700"/>
                    <a:gd name="connsiteY19" fmla="*/ 1811031 h 3164528"/>
                    <a:gd name="connsiteX20" fmla="*/ 1939459 w 2620700"/>
                    <a:gd name="connsiteY20" fmla="*/ 1512648 h 3164528"/>
                    <a:gd name="connsiteX21" fmla="*/ 1900958 w 2620700"/>
                    <a:gd name="connsiteY21" fmla="*/ 1493397 h 3164528"/>
                    <a:gd name="connsiteX22" fmla="*/ 1564074 w 2620700"/>
                    <a:gd name="connsiteY22" fmla="*/ 1238328 h 3164528"/>
                    <a:gd name="connsiteX23" fmla="*/ 1357131 w 2620700"/>
                    <a:gd name="connsiteY23" fmla="*/ 949570 h 3164528"/>
                    <a:gd name="connsiteX24" fmla="*/ 1395631 w 2620700"/>
                    <a:gd name="connsiteY24" fmla="*/ 429805 h 3164528"/>
                    <a:gd name="connsiteX25" fmla="*/ 1164626 w 2620700"/>
                    <a:gd name="connsiteY25" fmla="*/ 121797 h 3164528"/>
                    <a:gd name="connsiteX26" fmla="*/ 962495 w 2620700"/>
                    <a:gd name="connsiteY26" fmla="*/ 6294 h 3164528"/>
                    <a:gd name="connsiteX0" fmla="*/ 962495 w 2620700"/>
                    <a:gd name="connsiteY0" fmla="*/ 6294 h 3164528"/>
                    <a:gd name="connsiteX1" fmla="*/ 1087624 w 2620700"/>
                    <a:gd name="connsiteY1" fmla="*/ 415368 h 3164528"/>
                    <a:gd name="connsiteX2" fmla="*/ 1029872 w 2620700"/>
                    <a:gd name="connsiteY2" fmla="*/ 795566 h 3164528"/>
                    <a:gd name="connsiteX3" fmla="*/ 668925 w 2620700"/>
                    <a:gd name="connsiteY3" fmla="*/ 877381 h 3164528"/>
                    <a:gd name="connsiteX4" fmla="*/ 399417 w 2620700"/>
                    <a:gd name="connsiteY4" fmla="*/ 1137262 h 3164528"/>
                    <a:gd name="connsiteX5" fmla="*/ 293539 w 2620700"/>
                    <a:gd name="connsiteY5" fmla="*/ 1661840 h 3164528"/>
                    <a:gd name="connsiteX6" fmla="*/ 327228 w 2620700"/>
                    <a:gd name="connsiteY6" fmla="*/ 2157541 h 3164528"/>
                    <a:gd name="connsiteX7" fmla="*/ 91409 w 2620700"/>
                    <a:gd name="connsiteY7" fmla="*/ 2340421 h 3164528"/>
                    <a:gd name="connsiteX8" fmla="*/ 14407 w 2620700"/>
                    <a:gd name="connsiteY8" fmla="*/ 2677305 h 3164528"/>
                    <a:gd name="connsiteX9" fmla="*/ 360916 w 2620700"/>
                    <a:gd name="connsiteY9" fmla="*/ 2879436 h 3164528"/>
                    <a:gd name="connsiteX10" fmla="*/ 158785 w 2620700"/>
                    <a:gd name="connsiteY10" fmla="*/ 3028628 h 3164528"/>
                    <a:gd name="connsiteX11" fmla="*/ 486045 w 2620700"/>
                    <a:gd name="connsiteY11" fmla="*/ 2999751 h 3164528"/>
                    <a:gd name="connsiteX12" fmla="*/ 1005809 w 2620700"/>
                    <a:gd name="connsiteY12" fmla="*/ 2994938 h 3164528"/>
                    <a:gd name="connsiteX13" fmla="*/ 659298 w 2620700"/>
                    <a:gd name="connsiteY13" fmla="*/ 3120067 h 3164528"/>
                    <a:gd name="connsiteX14" fmla="*/ 1414882 w 2620700"/>
                    <a:gd name="connsiteY14" fmla="*/ 3120067 h 3164528"/>
                    <a:gd name="connsiteX15" fmla="*/ 1968335 w 2620700"/>
                    <a:gd name="connsiteY15" fmla="*/ 3158568 h 3164528"/>
                    <a:gd name="connsiteX16" fmla="*/ 2035713 w 2620700"/>
                    <a:gd name="connsiteY16" fmla="*/ 2975688 h 3164528"/>
                    <a:gd name="connsiteX17" fmla="*/ 2208967 w 2620700"/>
                    <a:gd name="connsiteY17" fmla="*/ 3071941 h 3164528"/>
                    <a:gd name="connsiteX18" fmla="*/ 2603603 w 2620700"/>
                    <a:gd name="connsiteY18" fmla="*/ 2735057 h 3164528"/>
                    <a:gd name="connsiteX19" fmla="*/ 2276344 w 2620700"/>
                    <a:gd name="connsiteY19" fmla="*/ 1811031 h 3164528"/>
                    <a:gd name="connsiteX20" fmla="*/ 1939459 w 2620700"/>
                    <a:gd name="connsiteY20" fmla="*/ 1512648 h 3164528"/>
                    <a:gd name="connsiteX21" fmla="*/ 1900958 w 2620700"/>
                    <a:gd name="connsiteY21" fmla="*/ 1493397 h 3164528"/>
                    <a:gd name="connsiteX22" fmla="*/ 1564074 w 2620700"/>
                    <a:gd name="connsiteY22" fmla="*/ 1238328 h 3164528"/>
                    <a:gd name="connsiteX23" fmla="*/ 1357131 w 2620700"/>
                    <a:gd name="connsiteY23" fmla="*/ 949570 h 3164528"/>
                    <a:gd name="connsiteX24" fmla="*/ 1395631 w 2620700"/>
                    <a:gd name="connsiteY24" fmla="*/ 429805 h 3164528"/>
                    <a:gd name="connsiteX25" fmla="*/ 1164626 w 2620700"/>
                    <a:gd name="connsiteY25" fmla="*/ 121797 h 3164528"/>
                    <a:gd name="connsiteX26" fmla="*/ 962495 w 2620700"/>
                    <a:gd name="connsiteY26" fmla="*/ 6294 h 3164528"/>
                    <a:gd name="connsiteX0" fmla="*/ 962495 w 2603656"/>
                    <a:gd name="connsiteY0" fmla="*/ 6294 h 3164528"/>
                    <a:gd name="connsiteX1" fmla="*/ 1087624 w 2603656"/>
                    <a:gd name="connsiteY1" fmla="*/ 415368 h 3164528"/>
                    <a:gd name="connsiteX2" fmla="*/ 1029872 w 2603656"/>
                    <a:gd name="connsiteY2" fmla="*/ 795566 h 3164528"/>
                    <a:gd name="connsiteX3" fmla="*/ 668925 w 2603656"/>
                    <a:gd name="connsiteY3" fmla="*/ 877381 h 3164528"/>
                    <a:gd name="connsiteX4" fmla="*/ 399417 w 2603656"/>
                    <a:gd name="connsiteY4" fmla="*/ 1137262 h 3164528"/>
                    <a:gd name="connsiteX5" fmla="*/ 293539 w 2603656"/>
                    <a:gd name="connsiteY5" fmla="*/ 1661840 h 3164528"/>
                    <a:gd name="connsiteX6" fmla="*/ 327228 w 2603656"/>
                    <a:gd name="connsiteY6" fmla="*/ 2157541 h 3164528"/>
                    <a:gd name="connsiteX7" fmla="*/ 91409 w 2603656"/>
                    <a:gd name="connsiteY7" fmla="*/ 2340421 h 3164528"/>
                    <a:gd name="connsiteX8" fmla="*/ 14407 w 2603656"/>
                    <a:gd name="connsiteY8" fmla="*/ 2677305 h 3164528"/>
                    <a:gd name="connsiteX9" fmla="*/ 360916 w 2603656"/>
                    <a:gd name="connsiteY9" fmla="*/ 2879436 h 3164528"/>
                    <a:gd name="connsiteX10" fmla="*/ 158785 w 2603656"/>
                    <a:gd name="connsiteY10" fmla="*/ 3028628 h 3164528"/>
                    <a:gd name="connsiteX11" fmla="*/ 486045 w 2603656"/>
                    <a:gd name="connsiteY11" fmla="*/ 2999751 h 3164528"/>
                    <a:gd name="connsiteX12" fmla="*/ 1005809 w 2603656"/>
                    <a:gd name="connsiteY12" fmla="*/ 2994938 h 3164528"/>
                    <a:gd name="connsiteX13" fmla="*/ 659298 w 2603656"/>
                    <a:gd name="connsiteY13" fmla="*/ 3120067 h 3164528"/>
                    <a:gd name="connsiteX14" fmla="*/ 1414882 w 2603656"/>
                    <a:gd name="connsiteY14" fmla="*/ 3120067 h 3164528"/>
                    <a:gd name="connsiteX15" fmla="*/ 1968335 w 2603656"/>
                    <a:gd name="connsiteY15" fmla="*/ 3158568 h 3164528"/>
                    <a:gd name="connsiteX16" fmla="*/ 2035713 w 2603656"/>
                    <a:gd name="connsiteY16" fmla="*/ 2975688 h 3164528"/>
                    <a:gd name="connsiteX17" fmla="*/ 2252281 w 2603656"/>
                    <a:gd name="connsiteY17" fmla="*/ 3100816 h 3164528"/>
                    <a:gd name="connsiteX18" fmla="*/ 2603603 w 2603656"/>
                    <a:gd name="connsiteY18" fmla="*/ 2735057 h 3164528"/>
                    <a:gd name="connsiteX19" fmla="*/ 2276344 w 2603656"/>
                    <a:gd name="connsiteY19" fmla="*/ 1811031 h 3164528"/>
                    <a:gd name="connsiteX20" fmla="*/ 1939459 w 2603656"/>
                    <a:gd name="connsiteY20" fmla="*/ 1512648 h 3164528"/>
                    <a:gd name="connsiteX21" fmla="*/ 1900958 w 2603656"/>
                    <a:gd name="connsiteY21" fmla="*/ 1493397 h 3164528"/>
                    <a:gd name="connsiteX22" fmla="*/ 1564074 w 2603656"/>
                    <a:gd name="connsiteY22" fmla="*/ 1238328 h 3164528"/>
                    <a:gd name="connsiteX23" fmla="*/ 1357131 w 2603656"/>
                    <a:gd name="connsiteY23" fmla="*/ 949570 h 3164528"/>
                    <a:gd name="connsiteX24" fmla="*/ 1395631 w 2603656"/>
                    <a:gd name="connsiteY24" fmla="*/ 429805 h 3164528"/>
                    <a:gd name="connsiteX25" fmla="*/ 1164626 w 2603656"/>
                    <a:gd name="connsiteY25" fmla="*/ 121797 h 3164528"/>
                    <a:gd name="connsiteX26" fmla="*/ 962495 w 2603656"/>
                    <a:gd name="connsiteY26" fmla="*/ 6294 h 3164528"/>
                    <a:gd name="connsiteX0" fmla="*/ 962495 w 2603656"/>
                    <a:gd name="connsiteY0" fmla="*/ 6294 h 3164528"/>
                    <a:gd name="connsiteX1" fmla="*/ 1087624 w 2603656"/>
                    <a:gd name="connsiteY1" fmla="*/ 415368 h 3164528"/>
                    <a:gd name="connsiteX2" fmla="*/ 1029872 w 2603656"/>
                    <a:gd name="connsiteY2" fmla="*/ 795566 h 3164528"/>
                    <a:gd name="connsiteX3" fmla="*/ 668925 w 2603656"/>
                    <a:gd name="connsiteY3" fmla="*/ 877381 h 3164528"/>
                    <a:gd name="connsiteX4" fmla="*/ 399417 w 2603656"/>
                    <a:gd name="connsiteY4" fmla="*/ 1137262 h 3164528"/>
                    <a:gd name="connsiteX5" fmla="*/ 293539 w 2603656"/>
                    <a:gd name="connsiteY5" fmla="*/ 1661840 h 3164528"/>
                    <a:gd name="connsiteX6" fmla="*/ 327228 w 2603656"/>
                    <a:gd name="connsiteY6" fmla="*/ 2157541 h 3164528"/>
                    <a:gd name="connsiteX7" fmla="*/ 91409 w 2603656"/>
                    <a:gd name="connsiteY7" fmla="*/ 2340421 h 3164528"/>
                    <a:gd name="connsiteX8" fmla="*/ 14407 w 2603656"/>
                    <a:gd name="connsiteY8" fmla="*/ 2677305 h 3164528"/>
                    <a:gd name="connsiteX9" fmla="*/ 360916 w 2603656"/>
                    <a:gd name="connsiteY9" fmla="*/ 2879436 h 3164528"/>
                    <a:gd name="connsiteX10" fmla="*/ 158785 w 2603656"/>
                    <a:gd name="connsiteY10" fmla="*/ 3028628 h 3164528"/>
                    <a:gd name="connsiteX11" fmla="*/ 486045 w 2603656"/>
                    <a:gd name="connsiteY11" fmla="*/ 2999751 h 3164528"/>
                    <a:gd name="connsiteX12" fmla="*/ 1005809 w 2603656"/>
                    <a:gd name="connsiteY12" fmla="*/ 2994938 h 3164528"/>
                    <a:gd name="connsiteX13" fmla="*/ 659298 w 2603656"/>
                    <a:gd name="connsiteY13" fmla="*/ 3120067 h 3164528"/>
                    <a:gd name="connsiteX14" fmla="*/ 1414882 w 2603656"/>
                    <a:gd name="connsiteY14" fmla="*/ 3120067 h 3164528"/>
                    <a:gd name="connsiteX15" fmla="*/ 1968335 w 2603656"/>
                    <a:gd name="connsiteY15" fmla="*/ 3158568 h 3164528"/>
                    <a:gd name="connsiteX16" fmla="*/ 2035713 w 2603656"/>
                    <a:gd name="connsiteY16" fmla="*/ 2975688 h 3164528"/>
                    <a:gd name="connsiteX17" fmla="*/ 2252281 w 2603656"/>
                    <a:gd name="connsiteY17" fmla="*/ 3100816 h 3164528"/>
                    <a:gd name="connsiteX18" fmla="*/ 2603603 w 2603656"/>
                    <a:gd name="connsiteY18" fmla="*/ 2735057 h 3164528"/>
                    <a:gd name="connsiteX19" fmla="*/ 2276344 w 2603656"/>
                    <a:gd name="connsiteY19" fmla="*/ 1811031 h 3164528"/>
                    <a:gd name="connsiteX20" fmla="*/ 1939459 w 2603656"/>
                    <a:gd name="connsiteY20" fmla="*/ 1512648 h 3164528"/>
                    <a:gd name="connsiteX21" fmla="*/ 1900958 w 2603656"/>
                    <a:gd name="connsiteY21" fmla="*/ 1493397 h 3164528"/>
                    <a:gd name="connsiteX22" fmla="*/ 1564074 w 2603656"/>
                    <a:gd name="connsiteY22" fmla="*/ 1238328 h 3164528"/>
                    <a:gd name="connsiteX23" fmla="*/ 1357131 w 2603656"/>
                    <a:gd name="connsiteY23" fmla="*/ 949570 h 3164528"/>
                    <a:gd name="connsiteX24" fmla="*/ 1395631 w 2603656"/>
                    <a:gd name="connsiteY24" fmla="*/ 429805 h 3164528"/>
                    <a:gd name="connsiteX25" fmla="*/ 1164626 w 2603656"/>
                    <a:gd name="connsiteY25" fmla="*/ 121797 h 3164528"/>
                    <a:gd name="connsiteX26" fmla="*/ 962495 w 2603656"/>
                    <a:gd name="connsiteY26" fmla="*/ 6294 h 3164528"/>
                    <a:gd name="connsiteX0" fmla="*/ 962495 w 2603638"/>
                    <a:gd name="connsiteY0" fmla="*/ 6294 h 3164528"/>
                    <a:gd name="connsiteX1" fmla="*/ 1087624 w 2603638"/>
                    <a:gd name="connsiteY1" fmla="*/ 415368 h 3164528"/>
                    <a:gd name="connsiteX2" fmla="*/ 1029872 w 2603638"/>
                    <a:gd name="connsiteY2" fmla="*/ 795566 h 3164528"/>
                    <a:gd name="connsiteX3" fmla="*/ 668925 w 2603638"/>
                    <a:gd name="connsiteY3" fmla="*/ 877381 h 3164528"/>
                    <a:gd name="connsiteX4" fmla="*/ 399417 w 2603638"/>
                    <a:gd name="connsiteY4" fmla="*/ 1137262 h 3164528"/>
                    <a:gd name="connsiteX5" fmla="*/ 293539 w 2603638"/>
                    <a:gd name="connsiteY5" fmla="*/ 1661840 h 3164528"/>
                    <a:gd name="connsiteX6" fmla="*/ 327228 w 2603638"/>
                    <a:gd name="connsiteY6" fmla="*/ 2157541 h 3164528"/>
                    <a:gd name="connsiteX7" fmla="*/ 91409 w 2603638"/>
                    <a:gd name="connsiteY7" fmla="*/ 2340421 h 3164528"/>
                    <a:gd name="connsiteX8" fmla="*/ 14407 w 2603638"/>
                    <a:gd name="connsiteY8" fmla="*/ 2677305 h 3164528"/>
                    <a:gd name="connsiteX9" fmla="*/ 360916 w 2603638"/>
                    <a:gd name="connsiteY9" fmla="*/ 2879436 h 3164528"/>
                    <a:gd name="connsiteX10" fmla="*/ 158785 w 2603638"/>
                    <a:gd name="connsiteY10" fmla="*/ 3028628 h 3164528"/>
                    <a:gd name="connsiteX11" fmla="*/ 486045 w 2603638"/>
                    <a:gd name="connsiteY11" fmla="*/ 2999751 h 3164528"/>
                    <a:gd name="connsiteX12" fmla="*/ 1005809 w 2603638"/>
                    <a:gd name="connsiteY12" fmla="*/ 2994938 h 3164528"/>
                    <a:gd name="connsiteX13" fmla="*/ 659298 w 2603638"/>
                    <a:gd name="connsiteY13" fmla="*/ 3120067 h 3164528"/>
                    <a:gd name="connsiteX14" fmla="*/ 1414882 w 2603638"/>
                    <a:gd name="connsiteY14" fmla="*/ 3120067 h 3164528"/>
                    <a:gd name="connsiteX15" fmla="*/ 1968335 w 2603638"/>
                    <a:gd name="connsiteY15" fmla="*/ 3158568 h 3164528"/>
                    <a:gd name="connsiteX16" fmla="*/ 2035713 w 2603638"/>
                    <a:gd name="connsiteY16" fmla="*/ 2975688 h 3164528"/>
                    <a:gd name="connsiteX17" fmla="*/ 2290782 w 2603638"/>
                    <a:gd name="connsiteY17" fmla="*/ 3067128 h 3164528"/>
                    <a:gd name="connsiteX18" fmla="*/ 2603603 w 2603638"/>
                    <a:gd name="connsiteY18" fmla="*/ 2735057 h 3164528"/>
                    <a:gd name="connsiteX19" fmla="*/ 2276344 w 2603638"/>
                    <a:gd name="connsiteY19" fmla="*/ 1811031 h 3164528"/>
                    <a:gd name="connsiteX20" fmla="*/ 1939459 w 2603638"/>
                    <a:gd name="connsiteY20" fmla="*/ 1512648 h 3164528"/>
                    <a:gd name="connsiteX21" fmla="*/ 1900958 w 2603638"/>
                    <a:gd name="connsiteY21" fmla="*/ 1493397 h 3164528"/>
                    <a:gd name="connsiteX22" fmla="*/ 1564074 w 2603638"/>
                    <a:gd name="connsiteY22" fmla="*/ 1238328 h 3164528"/>
                    <a:gd name="connsiteX23" fmla="*/ 1357131 w 2603638"/>
                    <a:gd name="connsiteY23" fmla="*/ 949570 h 3164528"/>
                    <a:gd name="connsiteX24" fmla="*/ 1395631 w 2603638"/>
                    <a:gd name="connsiteY24" fmla="*/ 429805 h 3164528"/>
                    <a:gd name="connsiteX25" fmla="*/ 1164626 w 2603638"/>
                    <a:gd name="connsiteY25" fmla="*/ 121797 h 3164528"/>
                    <a:gd name="connsiteX26" fmla="*/ 962495 w 2603638"/>
                    <a:gd name="connsiteY26" fmla="*/ 6294 h 3164528"/>
                    <a:gd name="connsiteX0" fmla="*/ 962495 w 2608434"/>
                    <a:gd name="connsiteY0" fmla="*/ 6294 h 3164528"/>
                    <a:gd name="connsiteX1" fmla="*/ 1087624 w 2608434"/>
                    <a:gd name="connsiteY1" fmla="*/ 415368 h 3164528"/>
                    <a:gd name="connsiteX2" fmla="*/ 1029872 w 2608434"/>
                    <a:gd name="connsiteY2" fmla="*/ 795566 h 3164528"/>
                    <a:gd name="connsiteX3" fmla="*/ 668925 w 2608434"/>
                    <a:gd name="connsiteY3" fmla="*/ 877381 h 3164528"/>
                    <a:gd name="connsiteX4" fmla="*/ 399417 w 2608434"/>
                    <a:gd name="connsiteY4" fmla="*/ 1137262 h 3164528"/>
                    <a:gd name="connsiteX5" fmla="*/ 293539 w 2608434"/>
                    <a:gd name="connsiteY5" fmla="*/ 1661840 h 3164528"/>
                    <a:gd name="connsiteX6" fmla="*/ 327228 w 2608434"/>
                    <a:gd name="connsiteY6" fmla="*/ 2157541 h 3164528"/>
                    <a:gd name="connsiteX7" fmla="*/ 91409 w 2608434"/>
                    <a:gd name="connsiteY7" fmla="*/ 2340421 h 3164528"/>
                    <a:gd name="connsiteX8" fmla="*/ 14407 w 2608434"/>
                    <a:gd name="connsiteY8" fmla="*/ 2677305 h 3164528"/>
                    <a:gd name="connsiteX9" fmla="*/ 360916 w 2608434"/>
                    <a:gd name="connsiteY9" fmla="*/ 2879436 h 3164528"/>
                    <a:gd name="connsiteX10" fmla="*/ 158785 w 2608434"/>
                    <a:gd name="connsiteY10" fmla="*/ 3028628 h 3164528"/>
                    <a:gd name="connsiteX11" fmla="*/ 486045 w 2608434"/>
                    <a:gd name="connsiteY11" fmla="*/ 2999751 h 3164528"/>
                    <a:gd name="connsiteX12" fmla="*/ 1005809 w 2608434"/>
                    <a:gd name="connsiteY12" fmla="*/ 2994938 h 3164528"/>
                    <a:gd name="connsiteX13" fmla="*/ 659298 w 2608434"/>
                    <a:gd name="connsiteY13" fmla="*/ 3120067 h 3164528"/>
                    <a:gd name="connsiteX14" fmla="*/ 1414882 w 2608434"/>
                    <a:gd name="connsiteY14" fmla="*/ 3120067 h 3164528"/>
                    <a:gd name="connsiteX15" fmla="*/ 1968335 w 2608434"/>
                    <a:gd name="connsiteY15" fmla="*/ 3158568 h 3164528"/>
                    <a:gd name="connsiteX16" fmla="*/ 2035713 w 2608434"/>
                    <a:gd name="connsiteY16" fmla="*/ 2975688 h 3164528"/>
                    <a:gd name="connsiteX17" fmla="*/ 2290782 w 2608434"/>
                    <a:gd name="connsiteY17" fmla="*/ 3067128 h 3164528"/>
                    <a:gd name="connsiteX18" fmla="*/ 2608415 w 2608434"/>
                    <a:gd name="connsiteY18" fmla="*/ 2682118 h 3164528"/>
                    <a:gd name="connsiteX19" fmla="*/ 2276344 w 2608434"/>
                    <a:gd name="connsiteY19" fmla="*/ 1811031 h 3164528"/>
                    <a:gd name="connsiteX20" fmla="*/ 1939459 w 2608434"/>
                    <a:gd name="connsiteY20" fmla="*/ 1512648 h 3164528"/>
                    <a:gd name="connsiteX21" fmla="*/ 1900958 w 2608434"/>
                    <a:gd name="connsiteY21" fmla="*/ 1493397 h 3164528"/>
                    <a:gd name="connsiteX22" fmla="*/ 1564074 w 2608434"/>
                    <a:gd name="connsiteY22" fmla="*/ 1238328 h 3164528"/>
                    <a:gd name="connsiteX23" fmla="*/ 1357131 w 2608434"/>
                    <a:gd name="connsiteY23" fmla="*/ 949570 h 3164528"/>
                    <a:gd name="connsiteX24" fmla="*/ 1395631 w 2608434"/>
                    <a:gd name="connsiteY24" fmla="*/ 429805 h 3164528"/>
                    <a:gd name="connsiteX25" fmla="*/ 1164626 w 2608434"/>
                    <a:gd name="connsiteY25" fmla="*/ 121797 h 3164528"/>
                    <a:gd name="connsiteX26" fmla="*/ 962495 w 2608434"/>
                    <a:gd name="connsiteY26" fmla="*/ 6294 h 3164528"/>
                    <a:gd name="connsiteX0" fmla="*/ 962495 w 2608437"/>
                    <a:gd name="connsiteY0" fmla="*/ 6294 h 3164528"/>
                    <a:gd name="connsiteX1" fmla="*/ 1087624 w 2608437"/>
                    <a:gd name="connsiteY1" fmla="*/ 415368 h 3164528"/>
                    <a:gd name="connsiteX2" fmla="*/ 1029872 w 2608437"/>
                    <a:gd name="connsiteY2" fmla="*/ 795566 h 3164528"/>
                    <a:gd name="connsiteX3" fmla="*/ 668925 w 2608437"/>
                    <a:gd name="connsiteY3" fmla="*/ 877381 h 3164528"/>
                    <a:gd name="connsiteX4" fmla="*/ 399417 w 2608437"/>
                    <a:gd name="connsiteY4" fmla="*/ 1137262 h 3164528"/>
                    <a:gd name="connsiteX5" fmla="*/ 293539 w 2608437"/>
                    <a:gd name="connsiteY5" fmla="*/ 1661840 h 3164528"/>
                    <a:gd name="connsiteX6" fmla="*/ 327228 w 2608437"/>
                    <a:gd name="connsiteY6" fmla="*/ 2157541 h 3164528"/>
                    <a:gd name="connsiteX7" fmla="*/ 91409 w 2608437"/>
                    <a:gd name="connsiteY7" fmla="*/ 2340421 h 3164528"/>
                    <a:gd name="connsiteX8" fmla="*/ 14407 w 2608437"/>
                    <a:gd name="connsiteY8" fmla="*/ 2677305 h 3164528"/>
                    <a:gd name="connsiteX9" fmla="*/ 360916 w 2608437"/>
                    <a:gd name="connsiteY9" fmla="*/ 2879436 h 3164528"/>
                    <a:gd name="connsiteX10" fmla="*/ 158785 w 2608437"/>
                    <a:gd name="connsiteY10" fmla="*/ 3028628 h 3164528"/>
                    <a:gd name="connsiteX11" fmla="*/ 486045 w 2608437"/>
                    <a:gd name="connsiteY11" fmla="*/ 2999751 h 3164528"/>
                    <a:gd name="connsiteX12" fmla="*/ 1005809 w 2608437"/>
                    <a:gd name="connsiteY12" fmla="*/ 2994938 h 3164528"/>
                    <a:gd name="connsiteX13" fmla="*/ 659298 w 2608437"/>
                    <a:gd name="connsiteY13" fmla="*/ 3120067 h 3164528"/>
                    <a:gd name="connsiteX14" fmla="*/ 1414882 w 2608437"/>
                    <a:gd name="connsiteY14" fmla="*/ 3120067 h 3164528"/>
                    <a:gd name="connsiteX15" fmla="*/ 1968335 w 2608437"/>
                    <a:gd name="connsiteY15" fmla="*/ 3158568 h 3164528"/>
                    <a:gd name="connsiteX16" fmla="*/ 2035713 w 2608437"/>
                    <a:gd name="connsiteY16" fmla="*/ 2975688 h 3164528"/>
                    <a:gd name="connsiteX17" fmla="*/ 2290782 w 2608437"/>
                    <a:gd name="connsiteY17" fmla="*/ 3067128 h 3164528"/>
                    <a:gd name="connsiteX18" fmla="*/ 2608415 w 2608437"/>
                    <a:gd name="connsiteY18" fmla="*/ 2682118 h 3164528"/>
                    <a:gd name="connsiteX19" fmla="*/ 2276344 w 2608437"/>
                    <a:gd name="connsiteY19" fmla="*/ 1811031 h 3164528"/>
                    <a:gd name="connsiteX20" fmla="*/ 1939459 w 2608437"/>
                    <a:gd name="connsiteY20" fmla="*/ 1512648 h 3164528"/>
                    <a:gd name="connsiteX21" fmla="*/ 1900958 w 2608437"/>
                    <a:gd name="connsiteY21" fmla="*/ 1493397 h 3164528"/>
                    <a:gd name="connsiteX22" fmla="*/ 1564074 w 2608437"/>
                    <a:gd name="connsiteY22" fmla="*/ 1238328 h 3164528"/>
                    <a:gd name="connsiteX23" fmla="*/ 1357131 w 2608437"/>
                    <a:gd name="connsiteY23" fmla="*/ 949570 h 3164528"/>
                    <a:gd name="connsiteX24" fmla="*/ 1395631 w 2608437"/>
                    <a:gd name="connsiteY24" fmla="*/ 429805 h 3164528"/>
                    <a:gd name="connsiteX25" fmla="*/ 1164626 w 2608437"/>
                    <a:gd name="connsiteY25" fmla="*/ 121797 h 3164528"/>
                    <a:gd name="connsiteX26" fmla="*/ 962495 w 2608437"/>
                    <a:gd name="connsiteY26" fmla="*/ 6294 h 3164528"/>
                    <a:gd name="connsiteX0" fmla="*/ 962495 w 2622871"/>
                    <a:gd name="connsiteY0" fmla="*/ 6294 h 3164528"/>
                    <a:gd name="connsiteX1" fmla="*/ 1087624 w 2622871"/>
                    <a:gd name="connsiteY1" fmla="*/ 415368 h 3164528"/>
                    <a:gd name="connsiteX2" fmla="*/ 1029872 w 2622871"/>
                    <a:gd name="connsiteY2" fmla="*/ 795566 h 3164528"/>
                    <a:gd name="connsiteX3" fmla="*/ 668925 w 2622871"/>
                    <a:gd name="connsiteY3" fmla="*/ 877381 h 3164528"/>
                    <a:gd name="connsiteX4" fmla="*/ 399417 w 2622871"/>
                    <a:gd name="connsiteY4" fmla="*/ 1137262 h 3164528"/>
                    <a:gd name="connsiteX5" fmla="*/ 293539 w 2622871"/>
                    <a:gd name="connsiteY5" fmla="*/ 1661840 h 3164528"/>
                    <a:gd name="connsiteX6" fmla="*/ 327228 w 2622871"/>
                    <a:gd name="connsiteY6" fmla="*/ 2157541 h 3164528"/>
                    <a:gd name="connsiteX7" fmla="*/ 91409 w 2622871"/>
                    <a:gd name="connsiteY7" fmla="*/ 2340421 h 3164528"/>
                    <a:gd name="connsiteX8" fmla="*/ 14407 w 2622871"/>
                    <a:gd name="connsiteY8" fmla="*/ 2677305 h 3164528"/>
                    <a:gd name="connsiteX9" fmla="*/ 360916 w 2622871"/>
                    <a:gd name="connsiteY9" fmla="*/ 2879436 h 3164528"/>
                    <a:gd name="connsiteX10" fmla="*/ 158785 w 2622871"/>
                    <a:gd name="connsiteY10" fmla="*/ 3028628 h 3164528"/>
                    <a:gd name="connsiteX11" fmla="*/ 486045 w 2622871"/>
                    <a:gd name="connsiteY11" fmla="*/ 2999751 h 3164528"/>
                    <a:gd name="connsiteX12" fmla="*/ 1005809 w 2622871"/>
                    <a:gd name="connsiteY12" fmla="*/ 2994938 h 3164528"/>
                    <a:gd name="connsiteX13" fmla="*/ 659298 w 2622871"/>
                    <a:gd name="connsiteY13" fmla="*/ 3120067 h 3164528"/>
                    <a:gd name="connsiteX14" fmla="*/ 1414882 w 2622871"/>
                    <a:gd name="connsiteY14" fmla="*/ 3120067 h 3164528"/>
                    <a:gd name="connsiteX15" fmla="*/ 1968335 w 2622871"/>
                    <a:gd name="connsiteY15" fmla="*/ 3158568 h 3164528"/>
                    <a:gd name="connsiteX16" fmla="*/ 2035713 w 2622871"/>
                    <a:gd name="connsiteY16" fmla="*/ 2975688 h 3164528"/>
                    <a:gd name="connsiteX17" fmla="*/ 2290782 w 2622871"/>
                    <a:gd name="connsiteY17" fmla="*/ 3067128 h 3164528"/>
                    <a:gd name="connsiteX18" fmla="*/ 2622853 w 2622871"/>
                    <a:gd name="connsiteY18" fmla="*/ 2633992 h 3164528"/>
                    <a:gd name="connsiteX19" fmla="*/ 2276344 w 2622871"/>
                    <a:gd name="connsiteY19" fmla="*/ 1811031 h 3164528"/>
                    <a:gd name="connsiteX20" fmla="*/ 1939459 w 2622871"/>
                    <a:gd name="connsiteY20" fmla="*/ 1512648 h 3164528"/>
                    <a:gd name="connsiteX21" fmla="*/ 1900958 w 2622871"/>
                    <a:gd name="connsiteY21" fmla="*/ 1493397 h 3164528"/>
                    <a:gd name="connsiteX22" fmla="*/ 1564074 w 2622871"/>
                    <a:gd name="connsiteY22" fmla="*/ 1238328 h 3164528"/>
                    <a:gd name="connsiteX23" fmla="*/ 1357131 w 2622871"/>
                    <a:gd name="connsiteY23" fmla="*/ 949570 h 3164528"/>
                    <a:gd name="connsiteX24" fmla="*/ 1395631 w 2622871"/>
                    <a:gd name="connsiteY24" fmla="*/ 429805 h 3164528"/>
                    <a:gd name="connsiteX25" fmla="*/ 1164626 w 2622871"/>
                    <a:gd name="connsiteY25" fmla="*/ 121797 h 3164528"/>
                    <a:gd name="connsiteX26" fmla="*/ 962495 w 2622871"/>
                    <a:gd name="connsiteY26" fmla="*/ 6294 h 3164528"/>
                    <a:gd name="connsiteX0" fmla="*/ 962495 w 2624729"/>
                    <a:gd name="connsiteY0" fmla="*/ 6294 h 3164528"/>
                    <a:gd name="connsiteX1" fmla="*/ 1087624 w 2624729"/>
                    <a:gd name="connsiteY1" fmla="*/ 415368 h 3164528"/>
                    <a:gd name="connsiteX2" fmla="*/ 1029872 w 2624729"/>
                    <a:gd name="connsiteY2" fmla="*/ 795566 h 3164528"/>
                    <a:gd name="connsiteX3" fmla="*/ 668925 w 2624729"/>
                    <a:gd name="connsiteY3" fmla="*/ 877381 h 3164528"/>
                    <a:gd name="connsiteX4" fmla="*/ 399417 w 2624729"/>
                    <a:gd name="connsiteY4" fmla="*/ 1137262 h 3164528"/>
                    <a:gd name="connsiteX5" fmla="*/ 293539 w 2624729"/>
                    <a:gd name="connsiteY5" fmla="*/ 1661840 h 3164528"/>
                    <a:gd name="connsiteX6" fmla="*/ 327228 w 2624729"/>
                    <a:gd name="connsiteY6" fmla="*/ 2157541 h 3164528"/>
                    <a:gd name="connsiteX7" fmla="*/ 91409 w 2624729"/>
                    <a:gd name="connsiteY7" fmla="*/ 2340421 h 3164528"/>
                    <a:gd name="connsiteX8" fmla="*/ 14407 w 2624729"/>
                    <a:gd name="connsiteY8" fmla="*/ 2677305 h 3164528"/>
                    <a:gd name="connsiteX9" fmla="*/ 360916 w 2624729"/>
                    <a:gd name="connsiteY9" fmla="*/ 2879436 h 3164528"/>
                    <a:gd name="connsiteX10" fmla="*/ 158785 w 2624729"/>
                    <a:gd name="connsiteY10" fmla="*/ 3028628 h 3164528"/>
                    <a:gd name="connsiteX11" fmla="*/ 486045 w 2624729"/>
                    <a:gd name="connsiteY11" fmla="*/ 2999751 h 3164528"/>
                    <a:gd name="connsiteX12" fmla="*/ 1005809 w 2624729"/>
                    <a:gd name="connsiteY12" fmla="*/ 2994938 h 3164528"/>
                    <a:gd name="connsiteX13" fmla="*/ 659298 w 2624729"/>
                    <a:gd name="connsiteY13" fmla="*/ 3120067 h 3164528"/>
                    <a:gd name="connsiteX14" fmla="*/ 1414882 w 2624729"/>
                    <a:gd name="connsiteY14" fmla="*/ 3120067 h 3164528"/>
                    <a:gd name="connsiteX15" fmla="*/ 1968335 w 2624729"/>
                    <a:gd name="connsiteY15" fmla="*/ 3158568 h 3164528"/>
                    <a:gd name="connsiteX16" fmla="*/ 2035713 w 2624729"/>
                    <a:gd name="connsiteY16" fmla="*/ 2975688 h 3164528"/>
                    <a:gd name="connsiteX17" fmla="*/ 2290782 w 2624729"/>
                    <a:gd name="connsiteY17" fmla="*/ 3067128 h 3164528"/>
                    <a:gd name="connsiteX18" fmla="*/ 2622853 w 2624729"/>
                    <a:gd name="connsiteY18" fmla="*/ 2633992 h 3164528"/>
                    <a:gd name="connsiteX19" fmla="*/ 2276344 w 2624729"/>
                    <a:gd name="connsiteY19" fmla="*/ 1811031 h 3164528"/>
                    <a:gd name="connsiteX20" fmla="*/ 1939459 w 2624729"/>
                    <a:gd name="connsiteY20" fmla="*/ 1512648 h 3164528"/>
                    <a:gd name="connsiteX21" fmla="*/ 1900958 w 2624729"/>
                    <a:gd name="connsiteY21" fmla="*/ 1493397 h 3164528"/>
                    <a:gd name="connsiteX22" fmla="*/ 1564074 w 2624729"/>
                    <a:gd name="connsiteY22" fmla="*/ 1238328 h 3164528"/>
                    <a:gd name="connsiteX23" fmla="*/ 1357131 w 2624729"/>
                    <a:gd name="connsiteY23" fmla="*/ 949570 h 3164528"/>
                    <a:gd name="connsiteX24" fmla="*/ 1395631 w 2624729"/>
                    <a:gd name="connsiteY24" fmla="*/ 429805 h 3164528"/>
                    <a:gd name="connsiteX25" fmla="*/ 1164626 w 2624729"/>
                    <a:gd name="connsiteY25" fmla="*/ 121797 h 3164528"/>
                    <a:gd name="connsiteX26" fmla="*/ 962495 w 2624729"/>
                    <a:gd name="connsiteY26" fmla="*/ 6294 h 3164528"/>
                    <a:gd name="connsiteX0" fmla="*/ 962495 w 2626913"/>
                    <a:gd name="connsiteY0" fmla="*/ 6294 h 3164528"/>
                    <a:gd name="connsiteX1" fmla="*/ 1087624 w 2626913"/>
                    <a:gd name="connsiteY1" fmla="*/ 415368 h 3164528"/>
                    <a:gd name="connsiteX2" fmla="*/ 1029872 w 2626913"/>
                    <a:gd name="connsiteY2" fmla="*/ 795566 h 3164528"/>
                    <a:gd name="connsiteX3" fmla="*/ 668925 w 2626913"/>
                    <a:gd name="connsiteY3" fmla="*/ 877381 h 3164528"/>
                    <a:gd name="connsiteX4" fmla="*/ 399417 w 2626913"/>
                    <a:gd name="connsiteY4" fmla="*/ 1137262 h 3164528"/>
                    <a:gd name="connsiteX5" fmla="*/ 293539 w 2626913"/>
                    <a:gd name="connsiteY5" fmla="*/ 1661840 h 3164528"/>
                    <a:gd name="connsiteX6" fmla="*/ 327228 w 2626913"/>
                    <a:gd name="connsiteY6" fmla="*/ 2157541 h 3164528"/>
                    <a:gd name="connsiteX7" fmla="*/ 91409 w 2626913"/>
                    <a:gd name="connsiteY7" fmla="*/ 2340421 h 3164528"/>
                    <a:gd name="connsiteX8" fmla="*/ 14407 w 2626913"/>
                    <a:gd name="connsiteY8" fmla="*/ 2677305 h 3164528"/>
                    <a:gd name="connsiteX9" fmla="*/ 360916 w 2626913"/>
                    <a:gd name="connsiteY9" fmla="*/ 2879436 h 3164528"/>
                    <a:gd name="connsiteX10" fmla="*/ 158785 w 2626913"/>
                    <a:gd name="connsiteY10" fmla="*/ 3028628 h 3164528"/>
                    <a:gd name="connsiteX11" fmla="*/ 486045 w 2626913"/>
                    <a:gd name="connsiteY11" fmla="*/ 2999751 h 3164528"/>
                    <a:gd name="connsiteX12" fmla="*/ 1005809 w 2626913"/>
                    <a:gd name="connsiteY12" fmla="*/ 2994938 h 3164528"/>
                    <a:gd name="connsiteX13" fmla="*/ 659298 w 2626913"/>
                    <a:gd name="connsiteY13" fmla="*/ 3120067 h 3164528"/>
                    <a:gd name="connsiteX14" fmla="*/ 1414882 w 2626913"/>
                    <a:gd name="connsiteY14" fmla="*/ 3120067 h 3164528"/>
                    <a:gd name="connsiteX15" fmla="*/ 1968335 w 2626913"/>
                    <a:gd name="connsiteY15" fmla="*/ 3158568 h 3164528"/>
                    <a:gd name="connsiteX16" fmla="*/ 2035713 w 2626913"/>
                    <a:gd name="connsiteY16" fmla="*/ 2975688 h 3164528"/>
                    <a:gd name="connsiteX17" fmla="*/ 2290782 w 2626913"/>
                    <a:gd name="connsiteY17" fmla="*/ 3067128 h 3164528"/>
                    <a:gd name="connsiteX18" fmla="*/ 2622853 w 2626913"/>
                    <a:gd name="connsiteY18" fmla="*/ 2633992 h 3164528"/>
                    <a:gd name="connsiteX19" fmla="*/ 2276344 w 2626913"/>
                    <a:gd name="connsiteY19" fmla="*/ 1811031 h 3164528"/>
                    <a:gd name="connsiteX20" fmla="*/ 1939459 w 2626913"/>
                    <a:gd name="connsiteY20" fmla="*/ 1512648 h 3164528"/>
                    <a:gd name="connsiteX21" fmla="*/ 1900958 w 2626913"/>
                    <a:gd name="connsiteY21" fmla="*/ 1493397 h 3164528"/>
                    <a:gd name="connsiteX22" fmla="*/ 1564074 w 2626913"/>
                    <a:gd name="connsiteY22" fmla="*/ 1238328 h 3164528"/>
                    <a:gd name="connsiteX23" fmla="*/ 1357131 w 2626913"/>
                    <a:gd name="connsiteY23" fmla="*/ 949570 h 3164528"/>
                    <a:gd name="connsiteX24" fmla="*/ 1395631 w 2626913"/>
                    <a:gd name="connsiteY24" fmla="*/ 429805 h 3164528"/>
                    <a:gd name="connsiteX25" fmla="*/ 1164626 w 2626913"/>
                    <a:gd name="connsiteY25" fmla="*/ 121797 h 3164528"/>
                    <a:gd name="connsiteX26" fmla="*/ 962495 w 2626913"/>
                    <a:gd name="connsiteY26" fmla="*/ 6294 h 3164528"/>
                    <a:gd name="connsiteX0" fmla="*/ 962495 w 2626913"/>
                    <a:gd name="connsiteY0" fmla="*/ 6294 h 3164528"/>
                    <a:gd name="connsiteX1" fmla="*/ 1087624 w 2626913"/>
                    <a:gd name="connsiteY1" fmla="*/ 415368 h 3164528"/>
                    <a:gd name="connsiteX2" fmla="*/ 1029872 w 2626913"/>
                    <a:gd name="connsiteY2" fmla="*/ 795566 h 3164528"/>
                    <a:gd name="connsiteX3" fmla="*/ 668925 w 2626913"/>
                    <a:gd name="connsiteY3" fmla="*/ 877381 h 3164528"/>
                    <a:gd name="connsiteX4" fmla="*/ 399417 w 2626913"/>
                    <a:gd name="connsiteY4" fmla="*/ 1137262 h 3164528"/>
                    <a:gd name="connsiteX5" fmla="*/ 293539 w 2626913"/>
                    <a:gd name="connsiteY5" fmla="*/ 1661840 h 3164528"/>
                    <a:gd name="connsiteX6" fmla="*/ 327228 w 2626913"/>
                    <a:gd name="connsiteY6" fmla="*/ 2157541 h 3164528"/>
                    <a:gd name="connsiteX7" fmla="*/ 91409 w 2626913"/>
                    <a:gd name="connsiteY7" fmla="*/ 2340421 h 3164528"/>
                    <a:gd name="connsiteX8" fmla="*/ 14407 w 2626913"/>
                    <a:gd name="connsiteY8" fmla="*/ 2677305 h 3164528"/>
                    <a:gd name="connsiteX9" fmla="*/ 360916 w 2626913"/>
                    <a:gd name="connsiteY9" fmla="*/ 2879436 h 3164528"/>
                    <a:gd name="connsiteX10" fmla="*/ 158785 w 2626913"/>
                    <a:gd name="connsiteY10" fmla="*/ 3028628 h 3164528"/>
                    <a:gd name="connsiteX11" fmla="*/ 486045 w 2626913"/>
                    <a:gd name="connsiteY11" fmla="*/ 2999751 h 3164528"/>
                    <a:gd name="connsiteX12" fmla="*/ 1005809 w 2626913"/>
                    <a:gd name="connsiteY12" fmla="*/ 2994938 h 3164528"/>
                    <a:gd name="connsiteX13" fmla="*/ 659298 w 2626913"/>
                    <a:gd name="connsiteY13" fmla="*/ 3120067 h 3164528"/>
                    <a:gd name="connsiteX14" fmla="*/ 1414882 w 2626913"/>
                    <a:gd name="connsiteY14" fmla="*/ 3120067 h 3164528"/>
                    <a:gd name="connsiteX15" fmla="*/ 1968335 w 2626913"/>
                    <a:gd name="connsiteY15" fmla="*/ 3158568 h 3164528"/>
                    <a:gd name="connsiteX16" fmla="*/ 2035713 w 2626913"/>
                    <a:gd name="connsiteY16" fmla="*/ 2975688 h 3164528"/>
                    <a:gd name="connsiteX17" fmla="*/ 2290782 w 2626913"/>
                    <a:gd name="connsiteY17" fmla="*/ 3067128 h 3164528"/>
                    <a:gd name="connsiteX18" fmla="*/ 2622853 w 2626913"/>
                    <a:gd name="connsiteY18" fmla="*/ 2633992 h 3164528"/>
                    <a:gd name="connsiteX19" fmla="*/ 2276344 w 2626913"/>
                    <a:gd name="connsiteY19" fmla="*/ 1811031 h 3164528"/>
                    <a:gd name="connsiteX20" fmla="*/ 1939459 w 2626913"/>
                    <a:gd name="connsiteY20" fmla="*/ 1512648 h 3164528"/>
                    <a:gd name="connsiteX21" fmla="*/ 1900958 w 2626913"/>
                    <a:gd name="connsiteY21" fmla="*/ 1493397 h 3164528"/>
                    <a:gd name="connsiteX22" fmla="*/ 1564074 w 2626913"/>
                    <a:gd name="connsiteY22" fmla="*/ 1238328 h 3164528"/>
                    <a:gd name="connsiteX23" fmla="*/ 1357131 w 2626913"/>
                    <a:gd name="connsiteY23" fmla="*/ 949570 h 3164528"/>
                    <a:gd name="connsiteX24" fmla="*/ 1395631 w 2626913"/>
                    <a:gd name="connsiteY24" fmla="*/ 429805 h 3164528"/>
                    <a:gd name="connsiteX25" fmla="*/ 1164626 w 2626913"/>
                    <a:gd name="connsiteY25" fmla="*/ 121797 h 3164528"/>
                    <a:gd name="connsiteX26" fmla="*/ 962495 w 2626913"/>
                    <a:gd name="connsiteY26" fmla="*/ 6294 h 3164528"/>
                    <a:gd name="connsiteX0" fmla="*/ 962495 w 2636721"/>
                    <a:gd name="connsiteY0" fmla="*/ 6294 h 3164528"/>
                    <a:gd name="connsiteX1" fmla="*/ 1087624 w 2636721"/>
                    <a:gd name="connsiteY1" fmla="*/ 415368 h 3164528"/>
                    <a:gd name="connsiteX2" fmla="*/ 1029872 w 2636721"/>
                    <a:gd name="connsiteY2" fmla="*/ 795566 h 3164528"/>
                    <a:gd name="connsiteX3" fmla="*/ 668925 w 2636721"/>
                    <a:gd name="connsiteY3" fmla="*/ 877381 h 3164528"/>
                    <a:gd name="connsiteX4" fmla="*/ 399417 w 2636721"/>
                    <a:gd name="connsiteY4" fmla="*/ 1137262 h 3164528"/>
                    <a:gd name="connsiteX5" fmla="*/ 293539 w 2636721"/>
                    <a:gd name="connsiteY5" fmla="*/ 1661840 h 3164528"/>
                    <a:gd name="connsiteX6" fmla="*/ 327228 w 2636721"/>
                    <a:gd name="connsiteY6" fmla="*/ 2157541 h 3164528"/>
                    <a:gd name="connsiteX7" fmla="*/ 91409 w 2636721"/>
                    <a:gd name="connsiteY7" fmla="*/ 2340421 h 3164528"/>
                    <a:gd name="connsiteX8" fmla="*/ 14407 w 2636721"/>
                    <a:gd name="connsiteY8" fmla="*/ 2677305 h 3164528"/>
                    <a:gd name="connsiteX9" fmla="*/ 360916 w 2636721"/>
                    <a:gd name="connsiteY9" fmla="*/ 2879436 h 3164528"/>
                    <a:gd name="connsiteX10" fmla="*/ 158785 w 2636721"/>
                    <a:gd name="connsiteY10" fmla="*/ 3028628 h 3164528"/>
                    <a:gd name="connsiteX11" fmla="*/ 486045 w 2636721"/>
                    <a:gd name="connsiteY11" fmla="*/ 2999751 h 3164528"/>
                    <a:gd name="connsiteX12" fmla="*/ 1005809 w 2636721"/>
                    <a:gd name="connsiteY12" fmla="*/ 2994938 h 3164528"/>
                    <a:gd name="connsiteX13" fmla="*/ 659298 w 2636721"/>
                    <a:gd name="connsiteY13" fmla="*/ 3120067 h 3164528"/>
                    <a:gd name="connsiteX14" fmla="*/ 1414882 w 2636721"/>
                    <a:gd name="connsiteY14" fmla="*/ 3120067 h 3164528"/>
                    <a:gd name="connsiteX15" fmla="*/ 1968335 w 2636721"/>
                    <a:gd name="connsiteY15" fmla="*/ 3158568 h 3164528"/>
                    <a:gd name="connsiteX16" fmla="*/ 2035713 w 2636721"/>
                    <a:gd name="connsiteY16" fmla="*/ 2975688 h 3164528"/>
                    <a:gd name="connsiteX17" fmla="*/ 2290782 w 2636721"/>
                    <a:gd name="connsiteY17" fmla="*/ 3067128 h 3164528"/>
                    <a:gd name="connsiteX18" fmla="*/ 2622853 w 2636721"/>
                    <a:gd name="connsiteY18" fmla="*/ 2633992 h 3164528"/>
                    <a:gd name="connsiteX19" fmla="*/ 2276344 w 2636721"/>
                    <a:gd name="connsiteY19" fmla="*/ 1811031 h 3164528"/>
                    <a:gd name="connsiteX20" fmla="*/ 1939459 w 2636721"/>
                    <a:gd name="connsiteY20" fmla="*/ 1512648 h 3164528"/>
                    <a:gd name="connsiteX21" fmla="*/ 1900958 w 2636721"/>
                    <a:gd name="connsiteY21" fmla="*/ 1493397 h 3164528"/>
                    <a:gd name="connsiteX22" fmla="*/ 1564074 w 2636721"/>
                    <a:gd name="connsiteY22" fmla="*/ 1238328 h 3164528"/>
                    <a:gd name="connsiteX23" fmla="*/ 1357131 w 2636721"/>
                    <a:gd name="connsiteY23" fmla="*/ 949570 h 3164528"/>
                    <a:gd name="connsiteX24" fmla="*/ 1395631 w 2636721"/>
                    <a:gd name="connsiteY24" fmla="*/ 429805 h 3164528"/>
                    <a:gd name="connsiteX25" fmla="*/ 1164626 w 2636721"/>
                    <a:gd name="connsiteY25" fmla="*/ 121797 h 3164528"/>
                    <a:gd name="connsiteX26" fmla="*/ 962495 w 2636721"/>
                    <a:gd name="connsiteY26" fmla="*/ 6294 h 3164528"/>
                    <a:gd name="connsiteX0" fmla="*/ 962495 w 2636860"/>
                    <a:gd name="connsiteY0" fmla="*/ 6294 h 3164528"/>
                    <a:gd name="connsiteX1" fmla="*/ 1087624 w 2636860"/>
                    <a:gd name="connsiteY1" fmla="*/ 415368 h 3164528"/>
                    <a:gd name="connsiteX2" fmla="*/ 1029872 w 2636860"/>
                    <a:gd name="connsiteY2" fmla="*/ 795566 h 3164528"/>
                    <a:gd name="connsiteX3" fmla="*/ 668925 w 2636860"/>
                    <a:gd name="connsiteY3" fmla="*/ 877381 h 3164528"/>
                    <a:gd name="connsiteX4" fmla="*/ 399417 w 2636860"/>
                    <a:gd name="connsiteY4" fmla="*/ 1137262 h 3164528"/>
                    <a:gd name="connsiteX5" fmla="*/ 293539 w 2636860"/>
                    <a:gd name="connsiteY5" fmla="*/ 1661840 h 3164528"/>
                    <a:gd name="connsiteX6" fmla="*/ 327228 w 2636860"/>
                    <a:gd name="connsiteY6" fmla="*/ 2157541 h 3164528"/>
                    <a:gd name="connsiteX7" fmla="*/ 91409 w 2636860"/>
                    <a:gd name="connsiteY7" fmla="*/ 2340421 h 3164528"/>
                    <a:gd name="connsiteX8" fmla="*/ 14407 w 2636860"/>
                    <a:gd name="connsiteY8" fmla="*/ 2677305 h 3164528"/>
                    <a:gd name="connsiteX9" fmla="*/ 360916 w 2636860"/>
                    <a:gd name="connsiteY9" fmla="*/ 2879436 h 3164528"/>
                    <a:gd name="connsiteX10" fmla="*/ 158785 w 2636860"/>
                    <a:gd name="connsiteY10" fmla="*/ 3028628 h 3164528"/>
                    <a:gd name="connsiteX11" fmla="*/ 486045 w 2636860"/>
                    <a:gd name="connsiteY11" fmla="*/ 2999751 h 3164528"/>
                    <a:gd name="connsiteX12" fmla="*/ 1005809 w 2636860"/>
                    <a:gd name="connsiteY12" fmla="*/ 2994938 h 3164528"/>
                    <a:gd name="connsiteX13" fmla="*/ 659298 w 2636860"/>
                    <a:gd name="connsiteY13" fmla="*/ 3120067 h 3164528"/>
                    <a:gd name="connsiteX14" fmla="*/ 1414882 w 2636860"/>
                    <a:gd name="connsiteY14" fmla="*/ 3120067 h 3164528"/>
                    <a:gd name="connsiteX15" fmla="*/ 1968335 w 2636860"/>
                    <a:gd name="connsiteY15" fmla="*/ 3158568 h 3164528"/>
                    <a:gd name="connsiteX16" fmla="*/ 2035713 w 2636860"/>
                    <a:gd name="connsiteY16" fmla="*/ 2975688 h 3164528"/>
                    <a:gd name="connsiteX17" fmla="*/ 2290782 w 2636860"/>
                    <a:gd name="connsiteY17" fmla="*/ 3067128 h 3164528"/>
                    <a:gd name="connsiteX18" fmla="*/ 2622853 w 2636860"/>
                    <a:gd name="connsiteY18" fmla="*/ 2633992 h 3164528"/>
                    <a:gd name="connsiteX19" fmla="*/ 2276344 w 2636860"/>
                    <a:gd name="connsiteY19" fmla="*/ 1811031 h 3164528"/>
                    <a:gd name="connsiteX20" fmla="*/ 1939459 w 2636860"/>
                    <a:gd name="connsiteY20" fmla="*/ 1512648 h 3164528"/>
                    <a:gd name="connsiteX21" fmla="*/ 1900958 w 2636860"/>
                    <a:gd name="connsiteY21" fmla="*/ 1493397 h 3164528"/>
                    <a:gd name="connsiteX22" fmla="*/ 1564074 w 2636860"/>
                    <a:gd name="connsiteY22" fmla="*/ 1238328 h 3164528"/>
                    <a:gd name="connsiteX23" fmla="*/ 1357131 w 2636860"/>
                    <a:gd name="connsiteY23" fmla="*/ 949570 h 3164528"/>
                    <a:gd name="connsiteX24" fmla="*/ 1395631 w 2636860"/>
                    <a:gd name="connsiteY24" fmla="*/ 429805 h 3164528"/>
                    <a:gd name="connsiteX25" fmla="*/ 1164626 w 2636860"/>
                    <a:gd name="connsiteY25" fmla="*/ 121797 h 3164528"/>
                    <a:gd name="connsiteX26" fmla="*/ 962495 w 2636860"/>
                    <a:gd name="connsiteY26" fmla="*/ 6294 h 3164528"/>
                    <a:gd name="connsiteX0" fmla="*/ 962495 w 2636860"/>
                    <a:gd name="connsiteY0" fmla="*/ 6294 h 3164528"/>
                    <a:gd name="connsiteX1" fmla="*/ 1087624 w 2636860"/>
                    <a:gd name="connsiteY1" fmla="*/ 415368 h 3164528"/>
                    <a:gd name="connsiteX2" fmla="*/ 1029872 w 2636860"/>
                    <a:gd name="connsiteY2" fmla="*/ 795566 h 3164528"/>
                    <a:gd name="connsiteX3" fmla="*/ 668925 w 2636860"/>
                    <a:gd name="connsiteY3" fmla="*/ 877381 h 3164528"/>
                    <a:gd name="connsiteX4" fmla="*/ 399417 w 2636860"/>
                    <a:gd name="connsiteY4" fmla="*/ 1137262 h 3164528"/>
                    <a:gd name="connsiteX5" fmla="*/ 293539 w 2636860"/>
                    <a:gd name="connsiteY5" fmla="*/ 1661840 h 3164528"/>
                    <a:gd name="connsiteX6" fmla="*/ 327228 w 2636860"/>
                    <a:gd name="connsiteY6" fmla="*/ 2157541 h 3164528"/>
                    <a:gd name="connsiteX7" fmla="*/ 91409 w 2636860"/>
                    <a:gd name="connsiteY7" fmla="*/ 2340421 h 3164528"/>
                    <a:gd name="connsiteX8" fmla="*/ 14407 w 2636860"/>
                    <a:gd name="connsiteY8" fmla="*/ 2677305 h 3164528"/>
                    <a:gd name="connsiteX9" fmla="*/ 360916 w 2636860"/>
                    <a:gd name="connsiteY9" fmla="*/ 2879436 h 3164528"/>
                    <a:gd name="connsiteX10" fmla="*/ 158785 w 2636860"/>
                    <a:gd name="connsiteY10" fmla="*/ 3028628 h 3164528"/>
                    <a:gd name="connsiteX11" fmla="*/ 486045 w 2636860"/>
                    <a:gd name="connsiteY11" fmla="*/ 2999751 h 3164528"/>
                    <a:gd name="connsiteX12" fmla="*/ 1005809 w 2636860"/>
                    <a:gd name="connsiteY12" fmla="*/ 2994938 h 3164528"/>
                    <a:gd name="connsiteX13" fmla="*/ 659298 w 2636860"/>
                    <a:gd name="connsiteY13" fmla="*/ 3120067 h 3164528"/>
                    <a:gd name="connsiteX14" fmla="*/ 1414882 w 2636860"/>
                    <a:gd name="connsiteY14" fmla="*/ 3120067 h 3164528"/>
                    <a:gd name="connsiteX15" fmla="*/ 1968335 w 2636860"/>
                    <a:gd name="connsiteY15" fmla="*/ 3158568 h 3164528"/>
                    <a:gd name="connsiteX16" fmla="*/ 2035713 w 2636860"/>
                    <a:gd name="connsiteY16" fmla="*/ 2975688 h 3164528"/>
                    <a:gd name="connsiteX17" fmla="*/ 2290782 w 2636860"/>
                    <a:gd name="connsiteY17" fmla="*/ 3067128 h 3164528"/>
                    <a:gd name="connsiteX18" fmla="*/ 2622853 w 2636860"/>
                    <a:gd name="connsiteY18" fmla="*/ 2633992 h 3164528"/>
                    <a:gd name="connsiteX19" fmla="*/ 2276344 w 2636860"/>
                    <a:gd name="connsiteY19" fmla="*/ 1811031 h 3164528"/>
                    <a:gd name="connsiteX20" fmla="*/ 1900958 w 2636860"/>
                    <a:gd name="connsiteY20" fmla="*/ 1493397 h 3164528"/>
                    <a:gd name="connsiteX21" fmla="*/ 1564074 w 2636860"/>
                    <a:gd name="connsiteY21" fmla="*/ 1238328 h 3164528"/>
                    <a:gd name="connsiteX22" fmla="*/ 1357131 w 2636860"/>
                    <a:gd name="connsiteY22" fmla="*/ 949570 h 3164528"/>
                    <a:gd name="connsiteX23" fmla="*/ 1395631 w 2636860"/>
                    <a:gd name="connsiteY23" fmla="*/ 429805 h 3164528"/>
                    <a:gd name="connsiteX24" fmla="*/ 1164626 w 2636860"/>
                    <a:gd name="connsiteY24" fmla="*/ 121797 h 3164528"/>
                    <a:gd name="connsiteX25" fmla="*/ 962495 w 2636860"/>
                    <a:gd name="connsiteY25" fmla="*/ 6294 h 3164528"/>
                    <a:gd name="connsiteX0" fmla="*/ 962495 w 2636860"/>
                    <a:gd name="connsiteY0" fmla="*/ 14530 h 3172764"/>
                    <a:gd name="connsiteX1" fmla="*/ 1087624 w 2636860"/>
                    <a:gd name="connsiteY1" fmla="*/ 423604 h 3172764"/>
                    <a:gd name="connsiteX2" fmla="*/ 1029872 w 2636860"/>
                    <a:gd name="connsiteY2" fmla="*/ 803802 h 3172764"/>
                    <a:gd name="connsiteX3" fmla="*/ 668925 w 2636860"/>
                    <a:gd name="connsiteY3" fmla="*/ 885617 h 3172764"/>
                    <a:gd name="connsiteX4" fmla="*/ 399417 w 2636860"/>
                    <a:gd name="connsiteY4" fmla="*/ 1145498 h 3172764"/>
                    <a:gd name="connsiteX5" fmla="*/ 293539 w 2636860"/>
                    <a:gd name="connsiteY5" fmla="*/ 1670076 h 3172764"/>
                    <a:gd name="connsiteX6" fmla="*/ 327228 w 2636860"/>
                    <a:gd name="connsiteY6" fmla="*/ 2165777 h 3172764"/>
                    <a:gd name="connsiteX7" fmla="*/ 91409 w 2636860"/>
                    <a:gd name="connsiteY7" fmla="*/ 2348657 h 3172764"/>
                    <a:gd name="connsiteX8" fmla="*/ 14407 w 2636860"/>
                    <a:gd name="connsiteY8" fmla="*/ 2685541 h 3172764"/>
                    <a:gd name="connsiteX9" fmla="*/ 360916 w 2636860"/>
                    <a:gd name="connsiteY9" fmla="*/ 2887672 h 3172764"/>
                    <a:gd name="connsiteX10" fmla="*/ 158785 w 2636860"/>
                    <a:gd name="connsiteY10" fmla="*/ 3036864 h 3172764"/>
                    <a:gd name="connsiteX11" fmla="*/ 486045 w 2636860"/>
                    <a:gd name="connsiteY11" fmla="*/ 3007987 h 3172764"/>
                    <a:gd name="connsiteX12" fmla="*/ 1005809 w 2636860"/>
                    <a:gd name="connsiteY12" fmla="*/ 3003174 h 3172764"/>
                    <a:gd name="connsiteX13" fmla="*/ 659298 w 2636860"/>
                    <a:gd name="connsiteY13" fmla="*/ 3128303 h 3172764"/>
                    <a:gd name="connsiteX14" fmla="*/ 1414882 w 2636860"/>
                    <a:gd name="connsiteY14" fmla="*/ 3128303 h 3172764"/>
                    <a:gd name="connsiteX15" fmla="*/ 1968335 w 2636860"/>
                    <a:gd name="connsiteY15" fmla="*/ 3166804 h 3172764"/>
                    <a:gd name="connsiteX16" fmla="*/ 2035713 w 2636860"/>
                    <a:gd name="connsiteY16" fmla="*/ 2983924 h 3172764"/>
                    <a:gd name="connsiteX17" fmla="*/ 2290782 w 2636860"/>
                    <a:gd name="connsiteY17" fmla="*/ 3075364 h 3172764"/>
                    <a:gd name="connsiteX18" fmla="*/ 2622853 w 2636860"/>
                    <a:gd name="connsiteY18" fmla="*/ 2642228 h 3172764"/>
                    <a:gd name="connsiteX19" fmla="*/ 2276344 w 2636860"/>
                    <a:gd name="connsiteY19" fmla="*/ 1819267 h 3172764"/>
                    <a:gd name="connsiteX20" fmla="*/ 1900958 w 2636860"/>
                    <a:gd name="connsiteY20" fmla="*/ 1501633 h 3172764"/>
                    <a:gd name="connsiteX21" fmla="*/ 1564074 w 2636860"/>
                    <a:gd name="connsiteY21" fmla="*/ 1246564 h 3172764"/>
                    <a:gd name="connsiteX22" fmla="*/ 1357131 w 2636860"/>
                    <a:gd name="connsiteY22" fmla="*/ 957806 h 3172764"/>
                    <a:gd name="connsiteX23" fmla="*/ 1395631 w 2636860"/>
                    <a:gd name="connsiteY23" fmla="*/ 438041 h 3172764"/>
                    <a:gd name="connsiteX24" fmla="*/ 1188690 w 2636860"/>
                    <a:gd name="connsiteY24" fmla="*/ 105970 h 3172764"/>
                    <a:gd name="connsiteX25" fmla="*/ 962495 w 2636860"/>
                    <a:gd name="connsiteY25" fmla="*/ 14530 h 3172764"/>
                    <a:gd name="connsiteX0" fmla="*/ 962495 w 2636860"/>
                    <a:gd name="connsiteY0" fmla="*/ 23951 h 3182185"/>
                    <a:gd name="connsiteX1" fmla="*/ 1087624 w 2636860"/>
                    <a:gd name="connsiteY1" fmla="*/ 433025 h 3182185"/>
                    <a:gd name="connsiteX2" fmla="*/ 1029872 w 2636860"/>
                    <a:gd name="connsiteY2" fmla="*/ 813223 h 3182185"/>
                    <a:gd name="connsiteX3" fmla="*/ 668925 w 2636860"/>
                    <a:gd name="connsiteY3" fmla="*/ 895038 h 3182185"/>
                    <a:gd name="connsiteX4" fmla="*/ 399417 w 2636860"/>
                    <a:gd name="connsiteY4" fmla="*/ 1154919 h 3182185"/>
                    <a:gd name="connsiteX5" fmla="*/ 293539 w 2636860"/>
                    <a:gd name="connsiteY5" fmla="*/ 1679497 h 3182185"/>
                    <a:gd name="connsiteX6" fmla="*/ 327228 w 2636860"/>
                    <a:gd name="connsiteY6" fmla="*/ 2175198 h 3182185"/>
                    <a:gd name="connsiteX7" fmla="*/ 91409 w 2636860"/>
                    <a:gd name="connsiteY7" fmla="*/ 2358078 h 3182185"/>
                    <a:gd name="connsiteX8" fmla="*/ 14407 w 2636860"/>
                    <a:gd name="connsiteY8" fmla="*/ 2694962 h 3182185"/>
                    <a:gd name="connsiteX9" fmla="*/ 360916 w 2636860"/>
                    <a:gd name="connsiteY9" fmla="*/ 2897093 h 3182185"/>
                    <a:gd name="connsiteX10" fmla="*/ 158785 w 2636860"/>
                    <a:gd name="connsiteY10" fmla="*/ 3046285 h 3182185"/>
                    <a:gd name="connsiteX11" fmla="*/ 486045 w 2636860"/>
                    <a:gd name="connsiteY11" fmla="*/ 3017408 h 3182185"/>
                    <a:gd name="connsiteX12" fmla="*/ 1005809 w 2636860"/>
                    <a:gd name="connsiteY12" fmla="*/ 3012595 h 3182185"/>
                    <a:gd name="connsiteX13" fmla="*/ 659298 w 2636860"/>
                    <a:gd name="connsiteY13" fmla="*/ 3137724 h 3182185"/>
                    <a:gd name="connsiteX14" fmla="*/ 1414882 w 2636860"/>
                    <a:gd name="connsiteY14" fmla="*/ 3137724 h 3182185"/>
                    <a:gd name="connsiteX15" fmla="*/ 1968335 w 2636860"/>
                    <a:gd name="connsiteY15" fmla="*/ 3176225 h 3182185"/>
                    <a:gd name="connsiteX16" fmla="*/ 2035713 w 2636860"/>
                    <a:gd name="connsiteY16" fmla="*/ 2993345 h 3182185"/>
                    <a:gd name="connsiteX17" fmla="*/ 2290782 w 2636860"/>
                    <a:gd name="connsiteY17" fmla="*/ 3084785 h 3182185"/>
                    <a:gd name="connsiteX18" fmla="*/ 2622853 w 2636860"/>
                    <a:gd name="connsiteY18" fmla="*/ 2651649 h 3182185"/>
                    <a:gd name="connsiteX19" fmla="*/ 2276344 w 2636860"/>
                    <a:gd name="connsiteY19" fmla="*/ 1828688 h 3182185"/>
                    <a:gd name="connsiteX20" fmla="*/ 1900958 w 2636860"/>
                    <a:gd name="connsiteY20" fmla="*/ 1511054 h 3182185"/>
                    <a:gd name="connsiteX21" fmla="*/ 1564074 w 2636860"/>
                    <a:gd name="connsiteY21" fmla="*/ 1255985 h 3182185"/>
                    <a:gd name="connsiteX22" fmla="*/ 1357131 w 2636860"/>
                    <a:gd name="connsiteY22" fmla="*/ 967227 h 3182185"/>
                    <a:gd name="connsiteX23" fmla="*/ 1395631 w 2636860"/>
                    <a:gd name="connsiteY23" fmla="*/ 447462 h 3182185"/>
                    <a:gd name="connsiteX24" fmla="*/ 1188690 w 2636860"/>
                    <a:gd name="connsiteY24" fmla="*/ 115391 h 3182185"/>
                    <a:gd name="connsiteX25" fmla="*/ 962495 w 2636860"/>
                    <a:gd name="connsiteY25" fmla="*/ 23951 h 3182185"/>
                    <a:gd name="connsiteX0" fmla="*/ 904744 w 2636860"/>
                    <a:gd name="connsiteY0" fmla="*/ 22264 h 3194936"/>
                    <a:gd name="connsiteX1" fmla="*/ 1087624 w 2636860"/>
                    <a:gd name="connsiteY1" fmla="*/ 445776 h 3194936"/>
                    <a:gd name="connsiteX2" fmla="*/ 1029872 w 2636860"/>
                    <a:gd name="connsiteY2" fmla="*/ 825974 h 3194936"/>
                    <a:gd name="connsiteX3" fmla="*/ 668925 w 2636860"/>
                    <a:gd name="connsiteY3" fmla="*/ 907789 h 3194936"/>
                    <a:gd name="connsiteX4" fmla="*/ 399417 w 2636860"/>
                    <a:gd name="connsiteY4" fmla="*/ 1167670 h 3194936"/>
                    <a:gd name="connsiteX5" fmla="*/ 293539 w 2636860"/>
                    <a:gd name="connsiteY5" fmla="*/ 1692248 h 3194936"/>
                    <a:gd name="connsiteX6" fmla="*/ 327228 w 2636860"/>
                    <a:gd name="connsiteY6" fmla="*/ 2187949 h 3194936"/>
                    <a:gd name="connsiteX7" fmla="*/ 91409 w 2636860"/>
                    <a:gd name="connsiteY7" fmla="*/ 2370829 h 3194936"/>
                    <a:gd name="connsiteX8" fmla="*/ 14407 w 2636860"/>
                    <a:gd name="connsiteY8" fmla="*/ 2707713 h 3194936"/>
                    <a:gd name="connsiteX9" fmla="*/ 360916 w 2636860"/>
                    <a:gd name="connsiteY9" fmla="*/ 2909844 h 3194936"/>
                    <a:gd name="connsiteX10" fmla="*/ 158785 w 2636860"/>
                    <a:gd name="connsiteY10" fmla="*/ 3059036 h 3194936"/>
                    <a:gd name="connsiteX11" fmla="*/ 486045 w 2636860"/>
                    <a:gd name="connsiteY11" fmla="*/ 3030159 h 3194936"/>
                    <a:gd name="connsiteX12" fmla="*/ 1005809 w 2636860"/>
                    <a:gd name="connsiteY12" fmla="*/ 3025346 h 3194936"/>
                    <a:gd name="connsiteX13" fmla="*/ 659298 w 2636860"/>
                    <a:gd name="connsiteY13" fmla="*/ 3150475 h 3194936"/>
                    <a:gd name="connsiteX14" fmla="*/ 1414882 w 2636860"/>
                    <a:gd name="connsiteY14" fmla="*/ 3150475 h 3194936"/>
                    <a:gd name="connsiteX15" fmla="*/ 1968335 w 2636860"/>
                    <a:gd name="connsiteY15" fmla="*/ 3188976 h 3194936"/>
                    <a:gd name="connsiteX16" fmla="*/ 2035713 w 2636860"/>
                    <a:gd name="connsiteY16" fmla="*/ 3006096 h 3194936"/>
                    <a:gd name="connsiteX17" fmla="*/ 2290782 w 2636860"/>
                    <a:gd name="connsiteY17" fmla="*/ 3097536 h 3194936"/>
                    <a:gd name="connsiteX18" fmla="*/ 2622853 w 2636860"/>
                    <a:gd name="connsiteY18" fmla="*/ 2664400 h 3194936"/>
                    <a:gd name="connsiteX19" fmla="*/ 2276344 w 2636860"/>
                    <a:gd name="connsiteY19" fmla="*/ 1841439 h 3194936"/>
                    <a:gd name="connsiteX20" fmla="*/ 1900958 w 2636860"/>
                    <a:gd name="connsiteY20" fmla="*/ 1523805 h 3194936"/>
                    <a:gd name="connsiteX21" fmla="*/ 1564074 w 2636860"/>
                    <a:gd name="connsiteY21" fmla="*/ 1268736 h 3194936"/>
                    <a:gd name="connsiteX22" fmla="*/ 1357131 w 2636860"/>
                    <a:gd name="connsiteY22" fmla="*/ 979978 h 3194936"/>
                    <a:gd name="connsiteX23" fmla="*/ 1395631 w 2636860"/>
                    <a:gd name="connsiteY23" fmla="*/ 460213 h 3194936"/>
                    <a:gd name="connsiteX24" fmla="*/ 1188690 w 2636860"/>
                    <a:gd name="connsiteY24" fmla="*/ 128142 h 3194936"/>
                    <a:gd name="connsiteX25" fmla="*/ 904744 w 2636860"/>
                    <a:gd name="connsiteY25" fmla="*/ 22264 h 3194936"/>
                    <a:gd name="connsiteX0" fmla="*/ 904744 w 2636860"/>
                    <a:gd name="connsiteY0" fmla="*/ 39729 h 3212401"/>
                    <a:gd name="connsiteX1" fmla="*/ 1087624 w 2636860"/>
                    <a:gd name="connsiteY1" fmla="*/ 463241 h 3212401"/>
                    <a:gd name="connsiteX2" fmla="*/ 1029872 w 2636860"/>
                    <a:gd name="connsiteY2" fmla="*/ 843439 h 3212401"/>
                    <a:gd name="connsiteX3" fmla="*/ 668925 w 2636860"/>
                    <a:gd name="connsiteY3" fmla="*/ 925254 h 3212401"/>
                    <a:gd name="connsiteX4" fmla="*/ 399417 w 2636860"/>
                    <a:gd name="connsiteY4" fmla="*/ 1185135 h 3212401"/>
                    <a:gd name="connsiteX5" fmla="*/ 293539 w 2636860"/>
                    <a:gd name="connsiteY5" fmla="*/ 1709713 h 3212401"/>
                    <a:gd name="connsiteX6" fmla="*/ 327228 w 2636860"/>
                    <a:gd name="connsiteY6" fmla="*/ 2205414 h 3212401"/>
                    <a:gd name="connsiteX7" fmla="*/ 91409 w 2636860"/>
                    <a:gd name="connsiteY7" fmla="*/ 2388294 h 3212401"/>
                    <a:gd name="connsiteX8" fmla="*/ 14407 w 2636860"/>
                    <a:gd name="connsiteY8" fmla="*/ 2725178 h 3212401"/>
                    <a:gd name="connsiteX9" fmla="*/ 360916 w 2636860"/>
                    <a:gd name="connsiteY9" fmla="*/ 2927309 h 3212401"/>
                    <a:gd name="connsiteX10" fmla="*/ 158785 w 2636860"/>
                    <a:gd name="connsiteY10" fmla="*/ 3076501 h 3212401"/>
                    <a:gd name="connsiteX11" fmla="*/ 486045 w 2636860"/>
                    <a:gd name="connsiteY11" fmla="*/ 3047624 h 3212401"/>
                    <a:gd name="connsiteX12" fmla="*/ 1005809 w 2636860"/>
                    <a:gd name="connsiteY12" fmla="*/ 3042811 h 3212401"/>
                    <a:gd name="connsiteX13" fmla="*/ 659298 w 2636860"/>
                    <a:gd name="connsiteY13" fmla="*/ 3167940 h 3212401"/>
                    <a:gd name="connsiteX14" fmla="*/ 1414882 w 2636860"/>
                    <a:gd name="connsiteY14" fmla="*/ 3167940 h 3212401"/>
                    <a:gd name="connsiteX15" fmla="*/ 1968335 w 2636860"/>
                    <a:gd name="connsiteY15" fmla="*/ 3206441 h 3212401"/>
                    <a:gd name="connsiteX16" fmla="*/ 2035713 w 2636860"/>
                    <a:gd name="connsiteY16" fmla="*/ 3023561 h 3212401"/>
                    <a:gd name="connsiteX17" fmla="*/ 2290782 w 2636860"/>
                    <a:gd name="connsiteY17" fmla="*/ 3115001 h 3212401"/>
                    <a:gd name="connsiteX18" fmla="*/ 2622853 w 2636860"/>
                    <a:gd name="connsiteY18" fmla="*/ 2681865 h 3212401"/>
                    <a:gd name="connsiteX19" fmla="*/ 2276344 w 2636860"/>
                    <a:gd name="connsiteY19" fmla="*/ 1858904 h 3212401"/>
                    <a:gd name="connsiteX20" fmla="*/ 1900958 w 2636860"/>
                    <a:gd name="connsiteY20" fmla="*/ 1541270 h 3212401"/>
                    <a:gd name="connsiteX21" fmla="*/ 1564074 w 2636860"/>
                    <a:gd name="connsiteY21" fmla="*/ 1286201 h 3212401"/>
                    <a:gd name="connsiteX22" fmla="*/ 1357131 w 2636860"/>
                    <a:gd name="connsiteY22" fmla="*/ 997443 h 3212401"/>
                    <a:gd name="connsiteX23" fmla="*/ 1395631 w 2636860"/>
                    <a:gd name="connsiteY23" fmla="*/ 477678 h 3212401"/>
                    <a:gd name="connsiteX24" fmla="*/ 1188690 w 2636860"/>
                    <a:gd name="connsiteY24" fmla="*/ 145607 h 3212401"/>
                    <a:gd name="connsiteX25" fmla="*/ 904744 w 2636860"/>
                    <a:gd name="connsiteY25" fmla="*/ 39729 h 3212401"/>
                    <a:gd name="connsiteX0" fmla="*/ 938432 w 2636860"/>
                    <a:gd name="connsiteY0" fmla="*/ 45137 h 3184120"/>
                    <a:gd name="connsiteX1" fmla="*/ 1087624 w 2636860"/>
                    <a:gd name="connsiteY1" fmla="*/ 434960 h 3184120"/>
                    <a:gd name="connsiteX2" fmla="*/ 1029872 w 2636860"/>
                    <a:gd name="connsiteY2" fmla="*/ 815158 h 3184120"/>
                    <a:gd name="connsiteX3" fmla="*/ 668925 w 2636860"/>
                    <a:gd name="connsiteY3" fmla="*/ 896973 h 3184120"/>
                    <a:gd name="connsiteX4" fmla="*/ 399417 w 2636860"/>
                    <a:gd name="connsiteY4" fmla="*/ 1156854 h 3184120"/>
                    <a:gd name="connsiteX5" fmla="*/ 293539 w 2636860"/>
                    <a:gd name="connsiteY5" fmla="*/ 1681432 h 3184120"/>
                    <a:gd name="connsiteX6" fmla="*/ 327228 w 2636860"/>
                    <a:gd name="connsiteY6" fmla="*/ 2177133 h 3184120"/>
                    <a:gd name="connsiteX7" fmla="*/ 91409 w 2636860"/>
                    <a:gd name="connsiteY7" fmla="*/ 2360013 h 3184120"/>
                    <a:gd name="connsiteX8" fmla="*/ 14407 w 2636860"/>
                    <a:gd name="connsiteY8" fmla="*/ 2696897 h 3184120"/>
                    <a:gd name="connsiteX9" fmla="*/ 360916 w 2636860"/>
                    <a:gd name="connsiteY9" fmla="*/ 2899028 h 3184120"/>
                    <a:gd name="connsiteX10" fmla="*/ 158785 w 2636860"/>
                    <a:gd name="connsiteY10" fmla="*/ 3048220 h 3184120"/>
                    <a:gd name="connsiteX11" fmla="*/ 486045 w 2636860"/>
                    <a:gd name="connsiteY11" fmla="*/ 3019343 h 3184120"/>
                    <a:gd name="connsiteX12" fmla="*/ 1005809 w 2636860"/>
                    <a:gd name="connsiteY12" fmla="*/ 3014530 h 3184120"/>
                    <a:gd name="connsiteX13" fmla="*/ 659298 w 2636860"/>
                    <a:gd name="connsiteY13" fmla="*/ 3139659 h 3184120"/>
                    <a:gd name="connsiteX14" fmla="*/ 1414882 w 2636860"/>
                    <a:gd name="connsiteY14" fmla="*/ 3139659 h 3184120"/>
                    <a:gd name="connsiteX15" fmla="*/ 1968335 w 2636860"/>
                    <a:gd name="connsiteY15" fmla="*/ 3178160 h 3184120"/>
                    <a:gd name="connsiteX16" fmla="*/ 2035713 w 2636860"/>
                    <a:gd name="connsiteY16" fmla="*/ 2995280 h 3184120"/>
                    <a:gd name="connsiteX17" fmla="*/ 2290782 w 2636860"/>
                    <a:gd name="connsiteY17" fmla="*/ 3086720 h 3184120"/>
                    <a:gd name="connsiteX18" fmla="*/ 2622853 w 2636860"/>
                    <a:gd name="connsiteY18" fmla="*/ 2653584 h 3184120"/>
                    <a:gd name="connsiteX19" fmla="*/ 2276344 w 2636860"/>
                    <a:gd name="connsiteY19" fmla="*/ 1830623 h 3184120"/>
                    <a:gd name="connsiteX20" fmla="*/ 1900958 w 2636860"/>
                    <a:gd name="connsiteY20" fmla="*/ 1512989 h 3184120"/>
                    <a:gd name="connsiteX21" fmla="*/ 1564074 w 2636860"/>
                    <a:gd name="connsiteY21" fmla="*/ 1257920 h 3184120"/>
                    <a:gd name="connsiteX22" fmla="*/ 1357131 w 2636860"/>
                    <a:gd name="connsiteY22" fmla="*/ 969162 h 3184120"/>
                    <a:gd name="connsiteX23" fmla="*/ 1395631 w 2636860"/>
                    <a:gd name="connsiteY23" fmla="*/ 449397 h 3184120"/>
                    <a:gd name="connsiteX24" fmla="*/ 1188690 w 2636860"/>
                    <a:gd name="connsiteY24" fmla="*/ 117326 h 3184120"/>
                    <a:gd name="connsiteX25" fmla="*/ 938432 w 2636860"/>
                    <a:gd name="connsiteY25" fmla="*/ 45137 h 3184120"/>
                    <a:gd name="connsiteX0" fmla="*/ 939428 w 2637856"/>
                    <a:gd name="connsiteY0" fmla="*/ 45137 h 3184120"/>
                    <a:gd name="connsiteX1" fmla="*/ 1088620 w 2637856"/>
                    <a:gd name="connsiteY1" fmla="*/ 434960 h 3184120"/>
                    <a:gd name="connsiteX2" fmla="*/ 1030868 w 2637856"/>
                    <a:gd name="connsiteY2" fmla="*/ 815158 h 3184120"/>
                    <a:gd name="connsiteX3" fmla="*/ 669921 w 2637856"/>
                    <a:gd name="connsiteY3" fmla="*/ 896973 h 3184120"/>
                    <a:gd name="connsiteX4" fmla="*/ 400413 w 2637856"/>
                    <a:gd name="connsiteY4" fmla="*/ 1156854 h 3184120"/>
                    <a:gd name="connsiteX5" fmla="*/ 294535 w 2637856"/>
                    <a:gd name="connsiteY5" fmla="*/ 1681432 h 3184120"/>
                    <a:gd name="connsiteX6" fmla="*/ 376350 w 2637856"/>
                    <a:gd name="connsiteY6" fmla="*/ 2162695 h 3184120"/>
                    <a:gd name="connsiteX7" fmla="*/ 92405 w 2637856"/>
                    <a:gd name="connsiteY7" fmla="*/ 2360013 h 3184120"/>
                    <a:gd name="connsiteX8" fmla="*/ 15403 w 2637856"/>
                    <a:gd name="connsiteY8" fmla="*/ 2696897 h 3184120"/>
                    <a:gd name="connsiteX9" fmla="*/ 361912 w 2637856"/>
                    <a:gd name="connsiteY9" fmla="*/ 2899028 h 3184120"/>
                    <a:gd name="connsiteX10" fmla="*/ 159781 w 2637856"/>
                    <a:gd name="connsiteY10" fmla="*/ 3048220 h 3184120"/>
                    <a:gd name="connsiteX11" fmla="*/ 487041 w 2637856"/>
                    <a:gd name="connsiteY11" fmla="*/ 3019343 h 3184120"/>
                    <a:gd name="connsiteX12" fmla="*/ 1006805 w 2637856"/>
                    <a:gd name="connsiteY12" fmla="*/ 3014530 h 3184120"/>
                    <a:gd name="connsiteX13" fmla="*/ 660294 w 2637856"/>
                    <a:gd name="connsiteY13" fmla="*/ 3139659 h 3184120"/>
                    <a:gd name="connsiteX14" fmla="*/ 1415878 w 2637856"/>
                    <a:gd name="connsiteY14" fmla="*/ 3139659 h 3184120"/>
                    <a:gd name="connsiteX15" fmla="*/ 1969331 w 2637856"/>
                    <a:gd name="connsiteY15" fmla="*/ 3178160 h 3184120"/>
                    <a:gd name="connsiteX16" fmla="*/ 2036709 w 2637856"/>
                    <a:gd name="connsiteY16" fmla="*/ 2995280 h 3184120"/>
                    <a:gd name="connsiteX17" fmla="*/ 2291778 w 2637856"/>
                    <a:gd name="connsiteY17" fmla="*/ 3086720 h 3184120"/>
                    <a:gd name="connsiteX18" fmla="*/ 2623849 w 2637856"/>
                    <a:gd name="connsiteY18" fmla="*/ 2653584 h 3184120"/>
                    <a:gd name="connsiteX19" fmla="*/ 2277340 w 2637856"/>
                    <a:gd name="connsiteY19" fmla="*/ 1830623 h 3184120"/>
                    <a:gd name="connsiteX20" fmla="*/ 1901954 w 2637856"/>
                    <a:gd name="connsiteY20" fmla="*/ 1512989 h 3184120"/>
                    <a:gd name="connsiteX21" fmla="*/ 1565070 w 2637856"/>
                    <a:gd name="connsiteY21" fmla="*/ 1257920 h 3184120"/>
                    <a:gd name="connsiteX22" fmla="*/ 1358127 w 2637856"/>
                    <a:gd name="connsiteY22" fmla="*/ 969162 h 3184120"/>
                    <a:gd name="connsiteX23" fmla="*/ 1396627 w 2637856"/>
                    <a:gd name="connsiteY23" fmla="*/ 449397 h 3184120"/>
                    <a:gd name="connsiteX24" fmla="*/ 1189686 w 2637856"/>
                    <a:gd name="connsiteY24" fmla="*/ 117326 h 3184120"/>
                    <a:gd name="connsiteX25" fmla="*/ 939428 w 2637856"/>
                    <a:gd name="connsiteY25" fmla="*/ 45137 h 3184120"/>
                    <a:gd name="connsiteX0" fmla="*/ 918952 w 2617380"/>
                    <a:gd name="connsiteY0" fmla="*/ 45137 h 3184120"/>
                    <a:gd name="connsiteX1" fmla="*/ 1068144 w 2617380"/>
                    <a:gd name="connsiteY1" fmla="*/ 434960 h 3184120"/>
                    <a:gd name="connsiteX2" fmla="*/ 1010392 w 2617380"/>
                    <a:gd name="connsiteY2" fmla="*/ 815158 h 3184120"/>
                    <a:gd name="connsiteX3" fmla="*/ 649445 w 2617380"/>
                    <a:gd name="connsiteY3" fmla="*/ 896973 h 3184120"/>
                    <a:gd name="connsiteX4" fmla="*/ 379937 w 2617380"/>
                    <a:gd name="connsiteY4" fmla="*/ 1156854 h 3184120"/>
                    <a:gd name="connsiteX5" fmla="*/ 274059 w 2617380"/>
                    <a:gd name="connsiteY5" fmla="*/ 1681432 h 3184120"/>
                    <a:gd name="connsiteX6" fmla="*/ 355874 w 2617380"/>
                    <a:gd name="connsiteY6" fmla="*/ 2162695 h 3184120"/>
                    <a:gd name="connsiteX7" fmla="*/ 71929 w 2617380"/>
                    <a:gd name="connsiteY7" fmla="*/ 2360013 h 3184120"/>
                    <a:gd name="connsiteX8" fmla="*/ 18990 w 2617380"/>
                    <a:gd name="connsiteY8" fmla="*/ 2653584 h 3184120"/>
                    <a:gd name="connsiteX9" fmla="*/ 341436 w 2617380"/>
                    <a:gd name="connsiteY9" fmla="*/ 2899028 h 3184120"/>
                    <a:gd name="connsiteX10" fmla="*/ 139305 w 2617380"/>
                    <a:gd name="connsiteY10" fmla="*/ 3048220 h 3184120"/>
                    <a:gd name="connsiteX11" fmla="*/ 466565 w 2617380"/>
                    <a:gd name="connsiteY11" fmla="*/ 3019343 h 3184120"/>
                    <a:gd name="connsiteX12" fmla="*/ 986329 w 2617380"/>
                    <a:gd name="connsiteY12" fmla="*/ 3014530 h 3184120"/>
                    <a:gd name="connsiteX13" fmla="*/ 639818 w 2617380"/>
                    <a:gd name="connsiteY13" fmla="*/ 3139659 h 3184120"/>
                    <a:gd name="connsiteX14" fmla="*/ 1395402 w 2617380"/>
                    <a:gd name="connsiteY14" fmla="*/ 3139659 h 3184120"/>
                    <a:gd name="connsiteX15" fmla="*/ 1948855 w 2617380"/>
                    <a:gd name="connsiteY15" fmla="*/ 3178160 h 3184120"/>
                    <a:gd name="connsiteX16" fmla="*/ 2016233 w 2617380"/>
                    <a:gd name="connsiteY16" fmla="*/ 2995280 h 3184120"/>
                    <a:gd name="connsiteX17" fmla="*/ 2271302 w 2617380"/>
                    <a:gd name="connsiteY17" fmla="*/ 3086720 h 3184120"/>
                    <a:gd name="connsiteX18" fmla="*/ 2603373 w 2617380"/>
                    <a:gd name="connsiteY18" fmla="*/ 2653584 h 3184120"/>
                    <a:gd name="connsiteX19" fmla="*/ 2256864 w 2617380"/>
                    <a:gd name="connsiteY19" fmla="*/ 1830623 h 3184120"/>
                    <a:gd name="connsiteX20" fmla="*/ 1881478 w 2617380"/>
                    <a:gd name="connsiteY20" fmla="*/ 1512989 h 3184120"/>
                    <a:gd name="connsiteX21" fmla="*/ 1544594 w 2617380"/>
                    <a:gd name="connsiteY21" fmla="*/ 1257920 h 3184120"/>
                    <a:gd name="connsiteX22" fmla="*/ 1337651 w 2617380"/>
                    <a:gd name="connsiteY22" fmla="*/ 969162 h 3184120"/>
                    <a:gd name="connsiteX23" fmla="*/ 1376151 w 2617380"/>
                    <a:gd name="connsiteY23" fmla="*/ 449397 h 3184120"/>
                    <a:gd name="connsiteX24" fmla="*/ 1169210 w 2617380"/>
                    <a:gd name="connsiteY24" fmla="*/ 117326 h 3184120"/>
                    <a:gd name="connsiteX25" fmla="*/ 918952 w 2617380"/>
                    <a:gd name="connsiteY25" fmla="*/ 45137 h 3184120"/>
                    <a:gd name="connsiteX0" fmla="*/ 923192 w 2621620"/>
                    <a:gd name="connsiteY0" fmla="*/ 45137 h 3184120"/>
                    <a:gd name="connsiteX1" fmla="*/ 1072384 w 2621620"/>
                    <a:gd name="connsiteY1" fmla="*/ 434960 h 3184120"/>
                    <a:gd name="connsiteX2" fmla="*/ 1014632 w 2621620"/>
                    <a:gd name="connsiteY2" fmla="*/ 815158 h 3184120"/>
                    <a:gd name="connsiteX3" fmla="*/ 653685 w 2621620"/>
                    <a:gd name="connsiteY3" fmla="*/ 896973 h 3184120"/>
                    <a:gd name="connsiteX4" fmla="*/ 384177 w 2621620"/>
                    <a:gd name="connsiteY4" fmla="*/ 1156854 h 3184120"/>
                    <a:gd name="connsiteX5" fmla="*/ 278299 w 2621620"/>
                    <a:gd name="connsiteY5" fmla="*/ 1681432 h 3184120"/>
                    <a:gd name="connsiteX6" fmla="*/ 360114 w 2621620"/>
                    <a:gd name="connsiteY6" fmla="*/ 2162695 h 3184120"/>
                    <a:gd name="connsiteX7" fmla="*/ 76169 w 2621620"/>
                    <a:gd name="connsiteY7" fmla="*/ 2360013 h 3184120"/>
                    <a:gd name="connsiteX8" fmla="*/ 23230 w 2621620"/>
                    <a:gd name="connsiteY8" fmla="*/ 2653584 h 3184120"/>
                    <a:gd name="connsiteX9" fmla="*/ 345676 w 2621620"/>
                    <a:gd name="connsiteY9" fmla="*/ 2899028 h 3184120"/>
                    <a:gd name="connsiteX10" fmla="*/ 143545 w 2621620"/>
                    <a:gd name="connsiteY10" fmla="*/ 3048220 h 3184120"/>
                    <a:gd name="connsiteX11" fmla="*/ 470805 w 2621620"/>
                    <a:gd name="connsiteY11" fmla="*/ 3019343 h 3184120"/>
                    <a:gd name="connsiteX12" fmla="*/ 990569 w 2621620"/>
                    <a:gd name="connsiteY12" fmla="*/ 3014530 h 3184120"/>
                    <a:gd name="connsiteX13" fmla="*/ 644058 w 2621620"/>
                    <a:gd name="connsiteY13" fmla="*/ 3139659 h 3184120"/>
                    <a:gd name="connsiteX14" fmla="*/ 1399642 w 2621620"/>
                    <a:gd name="connsiteY14" fmla="*/ 3139659 h 3184120"/>
                    <a:gd name="connsiteX15" fmla="*/ 1953095 w 2621620"/>
                    <a:gd name="connsiteY15" fmla="*/ 3178160 h 3184120"/>
                    <a:gd name="connsiteX16" fmla="*/ 2020473 w 2621620"/>
                    <a:gd name="connsiteY16" fmla="*/ 2995280 h 3184120"/>
                    <a:gd name="connsiteX17" fmla="*/ 2275542 w 2621620"/>
                    <a:gd name="connsiteY17" fmla="*/ 3086720 h 3184120"/>
                    <a:gd name="connsiteX18" fmla="*/ 2607613 w 2621620"/>
                    <a:gd name="connsiteY18" fmla="*/ 2653584 h 3184120"/>
                    <a:gd name="connsiteX19" fmla="*/ 2261104 w 2621620"/>
                    <a:gd name="connsiteY19" fmla="*/ 1830623 h 3184120"/>
                    <a:gd name="connsiteX20" fmla="*/ 1885718 w 2621620"/>
                    <a:gd name="connsiteY20" fmla="*/ 1512989 h 3184120"/>
                    <a:gd name="connsiteX21" fmla="*/ 1548834 w 2621620"/>
                    <a:gd name="connsiteY21" fmla="*/ 1257920 h 3184120"/>
                    <a:gd name="connsiteX22" fmla="*/ 1341891 w 2621620"/>
                    <a:gd name="connsiteY22" fmla="*/ 969162 h 3184120"/>
                    <a:gd name="connsiteX23" fmla="*/ 1380391 w 2621620"/>
                    <a:gd name="connsiteY23" fmla="*/ 449397 h 3184120"/>
                    <a:gd name="connsiteX24" fmla="*/ 1173450 w 2621620"/>
                    <a:gd name="connsiteY24" fmla="*/ 117326 h 3184120"/>
                    <a:gd name="connsiteX25" fmla="*/ 923192 w 2621620"/>
                    <a:gd name="connsiteY25" fmla="*/ 45137 h 3184120"/>
                    <a:gd name="connsiteX0" fmla="*/ 925121 w 2623549"/>
                    <a:gd name="connsiteY0" fmla="*/ 45137 h 3184120"/>
                    <a:gd name="connsiteX1" fmla="*/ 1074313 w 2623549"/>
                    <a:gd name="connsiteY1" fmla="*/ 434960 h 3184120"/>
                    <a:gd name="connsiteX2" fmla="*/ 1016561 w 2623549"/>
                    <a:gd name="connsiteY2" fmla="*/ 815158 h 3184120"/>
                    <a:gd name="connsiteX3" fmla="*/ 655614 w 2623549"/>
                    <a:gd name="connsiteY3" fmla="*/ 896973 h 3184120"/>
                    <a:gd name="connsiteX4" fmla="*/ 386106 w 2623549"/>
                    <a:gd name="connsiteY4" fmla="*/ 1156854 h 3184120"/>
                    <a:gd name="connsiteX5" fmla="*/ 280228 w 2623549"/>
                    <a:gd name="connsiteY5" fmla="*/ 1681432 h 3184120"/>
                    <a:gd name="connsiteX6" fmla="*/ 419794 w 2623549"/>
                    <a:gd name="connsiteY6" fmla="*/ 2162695 h 3184120"/>
                    <a:gd name="connsiteX7" fmla="*/ 78098 w 2623549"/>
                    <a:gd name="connsiteY7" fmla="*/ 2360013 h 3184120"/>
                    <a:gd name="connsiteX8" fmla="*/ 25159 w 2623549"/>
                    <a:gd name="connsiteY8" fmla="*/ 2653584 h 3184120"/>
                    <a:gd name="connsiteX9" fmla="*/ 347605 w 2623549"/>
                    <a:gd name="connsiteY9" fmla="*/ 2899028 h 3184120"/>
                    <a:gd name="connsiteX10" fmla="*/ 145474 w 2623549"/>
                    <a:gd name="connsiteY10" fmla="*/ 3048220 h 3184120"/>
                    <a:gd name="connsiteX11" fmla="*/ 472734 w 2623549"/>
                    <a:gd name="connsiteY11" fmla="*/ 3019343 h 3184120"/>
                    <a:gd name="connsiteX12" fmla="*/ 992498 w 2623549"/>
                    <a:gd name="connsiteY12" fmla="*/ 3014530 h 3184120"/>
                    <a:gd name="connsiteX13" fmla="*/ 645987 w 2623549"/>
                    <a:gd name="connsiteY13" fmla="*/ 3139659 h 3184120"/>
                    <a:gd name="connsiteX14" fmla="*/ 1401571 w 2623549"/>
                    <a:gd name="connsiteY14" fmla="*/ 3139659 h 3184120"/>
                    <a:gd name="connsiteX15" fmla="*/ 1955024 w 2623549"/>
                    <a:gd name="connsiteY15" fmla="*/ 3178160 h 3184120"/>
                    <a:gd name="connsiteX16" fmla="*/ 2022402 w 2623549"/>
                    <a:gd name="connsiteY16" fmla="*/ 2995280 h 3184120"/>
                    <a:gd name="connsiteX17" fmla="*/ 2277471 w 2623549"/>
                    <a:gd name="connsiteY17" fmla="*/ 3086720 h 3184120"/>
                    <a:gd name="connsiteX18" fmla="*/ 2609542 w 2623549"/>
                    <a:gd name="connsiteY18" fmla="*/ 2653584 h 3184120"/>
                    <a:gd name="connsiteX19" fmla="*/ 2263033 w 2623549"/>
                    <a:gd name="connsiteY19" fmla="*/ 1830623 h 3184120"/>
                    <a:gd name="connsiteX20" fmla="*/ 1887647 w 2623549"/>
                    <a:gd name="connsiteY20" fmla="*/ 1512989 h 3184120"/>
                    <a:gd name="connsiteX21" fmla="*/ 1550763 w 2623549"/>
                    <a:gd name="connsiteY21" fmla="*/ 1257920 h 3184120"/>
                    <a:gd name="connsiteX22" fmla="*/ 1343820 w 2623549"/>
                    <a:gd name="connsiteY22" fmla="*/ 969162 h 3184120"/>
                    <a:gd name="connsiteX23" fmla="*/ 1382320 w 2623549"/>
                    <a:gd name="connsiteY23" fmla="*/ 449397 h 3184120"/>
                    <a:gd name="connsiteX24" fmla="*/ 1175379 w 2623549"/>
                    <a:gd name="connsiteY24" fmla="*/ 117326 h 3184120"/>
                    <a:gd name="connsiteX25" fmla="*/ 925121 w 2623549"/>
                    <a:gd name="connsiteY25" fmla="*/ 45137 h 3184120"/>
                    <a:gd name="connsiteX0" fmla="*/ 925121 w 2623549"/>
                    <a:gd name="connsiteY0" fmla="*/ 45137 h 3184120"/>
                    <a:gd name="connsiteX1" fmla="*/ 1074313 w 2623549"/>
                    <a:gd name="connsiteY1" fmla="*/ 434960 h 3184120"/>
                    <a:gd name="connsiteX2" fmla="*/ 1016561 w 2623549"/>
                    <a:gd name="connsiteY2" fmla="*/ 815158 h 3184120"/>
                    <a:gd name="connsiteX3" fmla="*/ 655614 w 2623549"/>
                    <a:gd name="connsiteY3" fmla="*/ 896973 h 3184120"/>
                    <a:gd name="connsiteX4" fmla="*/ 386106 w 2623549"/>
                    <a:gd name="connsiteY4" fmla="*/ 1156854 h 3184120"/>
                    <a:gd name="connsiteX5" fmla="*/ 280228 w 2623549"/>
                    <a:gd name="connsiteY5" fmla="*/ 1681432 h 3184120"/>
                    <a:gd name="connsiteX6" fmla="*/ 419794 w 2623549"/>
                    <a:gd name="connsiteY6" fmla="*/ 2162695 h 3184120"/>
                    <a:gd name="connsiteX7" fmla="*/ 78098 w 2623549"/>
                    <a:gd name="connsiteY7" fmla="*/ 2360013 h 3184120"/>
                    <a:gd name="connsiteX8" fmla="*/ 25159 w 2623549"/>
                    <a:gd name="connsiteY8" fmla="*/ 2653584 h 3184120"/>
                    <a:gd name="connsiteX9" fmla="*/ 347605 w 2623549"/>
                    <a:gd name="connsiteY9" fmla="*/ 2899028 h 3184120"/>
                    <a:gd name="connsiteX10" fmla="*/ 145474 w 2623549"/>
                    <a:gd name="connsiteY10" fmla="*/ 3048220 h 3184120"/>
                    <a:gd name="connsiteX11" fmla="*/ 472734 w 2623549"/>
                    <a:gd name="connsiteY11" fmla="*/ 3019343 h 3184120"/>
                    <a:gd name="connsiteX12" fmla="*/ 992498 w 2623549"/>
                    <a:gd name="connsiteY12" fmla="*/ 3014530 h 3184120"/>
                    <a:gd name="connsiteX13" fmla="*/ 645987 w 2623549"/>
                    <a:gd name="connsiteY13" fmla="*/ 3139659 h 3184120"/>
                    <a:gd name="connsiteX14" fmla="*/ 1401571 w 2623549"/>
                    <a:gd name="connsiteY14" fmla="*/ 3139659 h 3184120"/>
                    <a:gd name="connsiteX15" fmla="*/ 1955024 w 2623549"/>
                    <a:gd name="connsiteY15" fmla="*/ 3178160 h 3184120"/>
                    <a:gd name="connsiteX16" fmla="*/ 2022402 w 2623549"/>
                    <a:gd name="connsiteY16" fmla="*/ 2995280 h 3184120"/>
                    <a:gd name="connsiteX17" fmla="*/ 2277471 w 2623549"/>
                    <a:gd name="connsiteY17" fmla="*/ 3086720 h 3184120"/>
                    <a:gd name="connsiteX18" fmla="*/ 2609542 w 2623549"/>
                    <a:gd name="connsiteY18" fmla="*/ 2653584 h 3184120"/>
                    <a:gd name="connsiteX19" fmla="*/ 2263033 w 2623549"/>
                    <a:gd name="connsiteY19" fmla="*/ 1830623 h 3184120"/>
                    <a:gd name="connsiteX20" fmla="*/ 1887647 w 2623549"/>
                    <a:gd name="connsiteY20" fmla="*/ 1512989 h 3184120"/>
                    <a:gd name="connsiteX21" fmla="*/ 1550763 w 2623549"/>
                    <a:gd name="connsiteY21" fmla="*/ 1257920 h 3184120"/>
                    <a:gd name="connsiteX22" fmla="*/ 1343820 w 2623549"/>
                    <a:gd name="connsiteY22" fmla="*/ 969162 h 3184120"/>
                    <a:gd name="connsiteX23" fmla="*/ 1382320 w 2623549"/>
                    <a:gd name="connsiteY23" fmla="*/ 449397 h 3184120"/>
                    <a:gd name="connsiteX24" fmla="*/ 1175379 w 2623549"/>
                    <a:gd name="connsiteY24" fmla="*/ 117326 h 3184120"/>
                    <a:gd name="connsiteX25" fmla="*/ 925121 w 2623549"/>
                    <a:gd name="connsiteY25" fmla="*/ 45137 h 3184120"/>
                    <a:gd name="connsiteX0" fmla="*/ 925121 w 2610395"/>
                    <a:gd name="connsiteY0" fmla="*/ 45137 h 3184120"/>
                    <a:gd name="connsiteX1" fmla="*/ 1074313 w 2610395"/>
                    <a:gd name="connsiteY1" fmla="*/ 434960 h 3184120"/>
                    <a:gd name="connsiteX2" fmla="*/ 1016561 w 2610395"/>
                    <a:gd name="connsiteY2" fmla="*/ 815158 h 3184120"/>
                    <a:gd name="connsiteX3" fmla="*/ 655614 w 2610395"/>
                    <a:gd name="connsiteY3" fmla="*/ 896973 h 3184120"/>
                    <a:gd name="connsiteX4" fmla="*/ 386106 w 2610395"/>
                    <a:gd name="connsiteY4" fmla="*/ 1156854 h 3184120"/>
                    <a:gd name="connsiteX5" fmla="*/ 280228 w 2610395"/>
                    <a:gd name="connsiteY5" fmla="*/ 1681432 h 3184120"/>
                    <a:gd name="connsiteX6" fmla="*/ 419794 w 2610395"/>
                    <a:gd name="connsiteY6" fmla="*/ 2162695 h 3184120"/>
                    <a:gd name="connsiteX7" fmla="*/ 78098 w 2610395"/>
                    <a:gd name="connsiteY7" fmla="*/ 2360013 h 3184120"/>
                    <a:gd name="connsiteX8" fmla="*/ 25159 w 2610395"/>
                    <a:gd name="connsiteY8" fmla="*/ 2653584 h 3184120"/>
                    <a:gd name="connsiteX9" fmla="*/ 347605 w 2610395"/>
                    <a:gd name="connsiteY9" fmla="*/ 2899028 h 3184120"/>
                    <a:gd name="connsiteX10" fmla="*/ 145474 w 2610395"/>
                    <a:gd name="connsiteY10" fmla="*/ 3048220 h 3184120"/>
                    <a:gd name="connsiteX11" fmla="*/ 472734 w 2610395"/>
                    <a:gd name="connsiteY11" fmla="*/ 3019343 h 3184120"/>
                    <a:gd name="connsiteX12" fmla="*/ 992498 w 2610395"/>
                    <a:gd name="connsiteY12" fmla="*/ 3014530 h 3184120"/>
                    <a:gd name="connsiteX13" fmla="*/ 645987 w 2610395"/>
                    <a:gd name="connsiteY13" fmla="*/ 3139659 h 3184120"/>
                    <a:gd name="connsiteX14" fmla="*/ 1401571 w 2610395"/>
                    <a:gd name="connsiteY14" fmla="*/ 3139659 h 3184120"/>
                    <a:gd name="connsiteX15" fmla="*/ 1955024 w 2610395"/>
                    <a:gd name="connsiteY15" fmla="*/ 3178160 h 3184120"/>
                    <a:gd name="connsiteX16" fmla="*/ 2022402 w 2610395"/>
                    <a:gd name="connsiteY16" fmla="*/ 2995280 h 3184120"/>
                    <a:gd name="connsiteX17" fmla="*/ 2335222 w 2610395"/>
                    <a:gd name="connsiteY17" fmla="*/ 3048219 h 3184120"/>
                    <a:gd name="connsiteX18" fmla="*/ 2609542 w 2610395"/>
                    <a:gd name="connsiteY18" fmla="*/ 2653584 h 3184120"/>
                    <a:gd name="connsiteX19" fmla="*/ 2263033 w 2610395"/>
                    <a:gd name="connsiteY19" fmla="*/ 1830623 h 3184120"/>
                    <a:gd name="connsiteX20" fmla="*/ 1887647 w 2610395"/>
                    <a:gd name="connsiteY20" fmla="*/ 1512989 h 3184120"/>
                    <a:gd name="connsiteX21" fmla="*/ 1550763 w 2610395"/>
                    <a:gd name="connsiteY21" fmla="*/ 1257920 h 3184120"/>
                    <a:gd name="connsiteX22" fmla="*/ 1343820 w 2610395"/>
                    <a:gd name="connsiteY22" fmla="*/ 969162 h 3184120"/>
                    <a:gd name="connsiteX23" fmla="*/ 1382320 w 2610395"/>
                    <a:gd name="connsiteY23" fmla="*/ 449397 h 3184120"/>
                    <a:gd name="connsiteX24" fmla="*/ 1175379 w 2610395"/>
                    <a:gd name="connsiteY24" fmla="*/ 117326 h 3184120"/>
                    <a:gd name="connsiteX25" fmla="*/ 925121 w 2610395"/>
                    <a:gd name="connsiteY25" fmla="*/ 45137 h 3184120"/>
                    <a:gd name="connsiteX0" fmla="*/ 925121 w 2610583"/>
                    <a:gd name="connsiteY0" fmla="*/ 45137 h 3184120"/>
                    <a:gd name="connsiteX1" fmla="*/ 1074313 w 2610583"/>
                    <a:gd name="connsiteY1" fmla="*/ 434960 h 3184120"/>
                    <a:gd name="connsiteX2" fmla="*/ 1016561 w 2610583"/>
                    <a:gd name="connsiteY2" fmla="*/ 815158 h 3184120"/>
                    <a:gd name="connsiteX3" fmla="*/ 655614 w 2610583"/>
                    <a:gd name="connsiteY3" fmla="*/ 896973 h 3184120"/>
                    <a:gd name="connsiteX4" fmla="*/ 386106 w 2610583"/>
                    <a:gd name="connsiteY4" fmla="*/ 1156854 h 3184120"/>
                    <a:gd name="connsiteX5" fmla="*/ 280228 w 2610583"/>
                    <a:gd name="connsiteY5" fmla="*/ 1681432 h 3184120"/>
                    <a:gd name="connsiteX6" fmla="*/ 419794 w 2610583"/>
                    <a:gd name="connsiteY6" fmla="*/ 2162695 h 3184120"/>
                    <a:gd name="connsiteX7" fmla="*/ 78098 w 2610583"/>
                    <a:gd name="connsiteY7" fmla="*/ 2360013 h 3184120"/>
                    <a:gd name="connsiteX8" fmla="*/ 25159 w 2610583"/>
                    <a:gd name="connsiteY8" fmla="*/ 2653584 h 3184120"/>
                    <a:gd name="connsiteX9" fmla="*/ 347605 w 2610583"/>
                    <a:gd name="connsiteY9" fmla="*/ 2899028 h 3184120"/>
                    <a:gd name="connsiteX10" fmla="*/ 145474 w 2610583"/>
                    <a:gd name="connsiteY10" fmla="*/ 3048220 h 3184120"/>
                    <a:gd name="connsiteX11" fmla="*/ 472734 w 2610583"/>
                    <a:gd name="connsiteY11" fmla="*/ 3019343 h 3184120"/>
                    <a:gd name="connsiteX12" fmla="*/ 992498 w 2610583"/>
                    <a:gd name="connsiteY12" fmla="*/ 3014530 h 3184120"/>
                    <a:gd name="connsiteX13" fmla="*/ 645987 w 2610583"/>
                    <a:gd name="connsiteY13" fmla="*/ 3139659 h 3184120"/>
                    <a:gd name="connsiteX14" fmla="*/ 1401571 w 2610583"/>
                    <a:gd name="connsiteY14" fmla="*/ 3139659 h 3184120"/>
                    <a:gd name="connsiteX15" fmla="*/ 1955024 w 2610583"/>
                    <a:gd name="connsiteY15" fmla="*/ 3178160 h 3184120"/>
                    <a:gd name="connsiteX16" fmla="*/ 2022402 w 2610583"/>
                    <a:gd name="connsiteY16" fmla="*/ 2995280 h 3184120"/>
                    <a:gd name="connsiteX17" fmla="*/ 2335222 w 2610583"/>
                    <a:gd name="connsiteY17" fmla="*/ 3048219 h 3184120"/>
                    <a:gd name="connsiteX18" fmla="*/ 2609542 w 2610583"/>
                    <a:gd name="connsiteY18" fmla="*/ 2653584 h 3184120"/>
                    <a:gd name="connsiteX19" fmla="*/ 2263033 w 2610583"/>
                    <a:gd name="connsiteY19" fmla="*/ 1830623 h 3184120"/>
                    <a:gd name="connsiteX20" fmla="*/ 1887647 w 2610583"/>
                    <a:gd name="connsiteY20" fmla="*/ 1512989 h 3184120"/>
                    <a:gd name="connsiteX21" fmla="*/ 1550763 w 2610583"/>
                    <a:gd name="connsiteY21" fmla="*/ 1257920 h 3184120"/>
                    <a:gd name="connsiteX22" fmla="*/ 1343820 w 2610583"/>
                    <a:gd name="connsiteY22" fmla="*/ 969162 h 3184120"/>
                    <a:gd name="connsiteX23" fmla="*/ 1382320 w 2610583"/>
                    <a:gd name="connsiteY23" fmla="*/ 449397 h 3184120"/>
                    <a:gd name="connsiteX24" fmla="*/ 1175379 w 2610583"/>
                    <a:gd name="connsiteY24" fmla="*/ 117326 h 3184120"/>
                    <a:gd name="connsiteX25" fmla="*/ 925121 w 2610583"/>
                    <a:gd name="connsiteY25" fmla="*/ 45137 h 3184120"/>
                    <a:gd name="connsiteX0" fmla="*/ 925121 w 2610395"/>
                    <a:gd name="connsiteY0" fmla="*/ 45137 h 3184120"/>
                    <a:gd name="connsiteX1" fmla="*/ 1074313 w 2610395"/>
                    <a:gd name="connsiteY1" fmla="*/ 434960 h 3184120"/>
                    <a:gd name="connsiteX2" fmla="*/ 1016561 w 2610395"/>
                    <a:gd name="connsiteY2" fmla="*/ 815158 h 3184120"/>
                    <a:gd name="connsiteX3" fmla="*/ 655614 w 2610395"/>
                    <a:gd name="connsiteY3" fmla="*/ 896973 h 3184120"/>
                    <a:gd name="connsiteX4" fmla="*/ 386106 w 2610395"/>
                    <a:gd name="connsiteY4" fmla="*/ 1156854 h 3184120"/>
                    <a:gd name="connsiteX5" fmla="*/ 280228 w 2610395"/>
                    <a:gd name="connsiteY5" fmla="*/ 1681432 h 3184120"/>
                    <a:gd name="connsiteX6" fmla="*/ 419794 w 2610395"/>
                    <a:gd name="connsiteY6" fmla="*/ 2162695 h 3184120"/>
                    <a:gd name="connsiteX7" fmla="*/ 78098 w 2610395"/>
                    <a:gd name="connsiteY7" fmla="*/ 2360013 h 3184120"/>
                    <a:gd name="connsiteX8" fmla="*/ 25159 w 2610395"/>
                    <a:gd name="connsiteY8" fmla="*/ 2653584 h 3184120"/>
                    <a:gd name="connsiteX9" fmla="*/ 347605 w 2610395"/>
                    <a:gd name="connsiteY9" fmla="*/ 2899028 h 3184120"/>
                    <a:gd name="connsiteX10" fmla="*/ 145474 w 2610395"/>
                    <a:gd name="connsiteY10" fmla="*/ 3048220 h 3184120"/>
                    <a:gd name="connsiteX11" fmla="*/ 472734 w 2610395"/>
                    <a:gd name="connsiteY11" fmla="*/ 3019343 h 3184120"/>
                    <a:gd name="connsiteX12" fmla="*/ 992498 w 2610395"/>
                    <a:gd name="connsiteY12" fmla="*/ 3014530 h 3184120"/>
                    <a:gd name="connsiteX13" fmla="*/ 645987 w 2610395"/>
                    <a:gd name="connsiteY13" fmla="*/ 3139659 h 3184120"/>
                    <a:gd name="connsiteX14" fmla="*/ 1401571 w 2610395"/>
                    <a:gd name="connsiteY14" fmla="*/ 3139659 h 3184120"/>
                    <a:gd name="connsiteX15" fmla="*/ 1955024 w 2610395"/>
                    <a:gd name="connsiteY15" fmla="*/ 3178160 h 3184120"/>
                    <a:gd name="connsiteX16" fmla="*/ 2022402 w 2610395"/>
                    <a:gd name="connsiteY16" fmla="*/ 2995280 h 3184120"/>
                    <a:gd name="connsiteX17" fmla="*/ 2335222 w 2610395"/>
                    <a:gd name="connsiteY17" fmla="*/ 3048219 h 3184120"/>
                    <a:gd name="connsiteX18" fmla="*/ 2609542 w 2610395"/>
                    <a:gd name="connsiteY18" fmla="*/ 2653584 h 3184120"/>
                    <a:gd name="connsiteX19" fmla="*/ 2263033 w 2610395"/>
                    <a:gd name="connsiteY19" fmla="*/ 1830623 h 3184120"/>
                    <a:gd name="connsiteX20" fmla="*/ 1887647 w 2610395"/>
                    <a:gd name="connsiteY20" fmla="*/ 1512989 h 3184120"/>
                    <a:gd name="connsiteX21" fmla="*/ 1550763 w 2610395"/>
                    <a:gd name="connsiteY21" fmla="*/ 1257920 h 3184120"/>
                    <a:gd name="connsiteX22" fmla="*/ 1343820 w 2610395"/>
                    <a:gd name="connsiteY22" fmla="*/ 969162 h 3184120"/>
                    <a:gd name="connsiteX23" fmla="*/ 1382320 w 2610395"/>
                    <a:gd name="connsiteY23" fmla="*/ 449397 h 3184120"/>
                    <a:gd name="connsiteX24" fmla="*/ 1175379 w 2610395"/>
                    <a:gd name="connsiteY24" fmla="*/ 117326 h 3184120"/>
                    <a:gd name="connsiteX25" fmla="*/ 925121 w 2610395"/>
                    <a:gd name="connsiteY25" fmla="*/ 45137 h 3184120"/>
                    <a:gd name="connsiteX0" fmla="*/ 925121 w 2595689"/>
                    <a:gd name="connsiteY0" fmla="*/ 45137 h 3184120"/>
                    <a:gd name="connsiteX1" fmla="*/ 1074313 w 2595689"/>
                    <a:gd name="connsiteY1" fmla="*/ 434960 h 3184120"/>
                    <a:gd name="connsiteX2" fmla="*/ 1016561 w 2595689"/>
                    <a:gd name="connsiteY2" fmla="*/ 815158 h 3184120"/>
                    <a:gd name="connsiteX3" fmla="*/ 655614 w 2595689"/>
                    <a:gd name="connsiteY3" fmla="*/ 896973 h 3184120"/>
                    <a:gd name="connsiteX4" fmla="*/ 386106 w 2595689"/>
                    <a:gd name="connsiteY4" fmla="*/ 1156854 h 3184120"/>
                    <a:gd name="connsiteX5" fmla="*/ 280228 w 2595689"/>
                    <a:gd name="connsiteY5" fmla="*/ 1681432 h 3184120"/>
                    <a:gd name="connsiteX6" fmla="*/ 419794 w 2595689"/>
                    <a:gd name="connsiteY6" fmla="*/ 2162695 h 3184120"/>
                    <a:gd name="connsiteX7" fmla="*/ 78098 w 2595689"/>
                    <a:gd name="connsiteY7" fmla="*/ 2360013 h 3184120"/>
                    <a:gd name="connsiteX8" fmla="*/ 25159 w 2595689"/>
                    <a:gd name="connsiteY8" fmla="*/ 2653584 h 3184120"/>
                    <a:gd name="connsiteX9" fmla="*/ 347605 w 2595689"/>
                    <a:gd name="connsiteY9" fmla="*/ 2899028 h 3184120"/>
                    <a:gd name="connsiteX10" fmla="*/ 145474 w 2595689"/>
                    <a:gd name="connsiteY10" fmla="*/ 3048220 h 3184120"/>
                    <a:gd name="connsiteX11" fmla="*/ 472734 w 2595689"/>
                    <a:gd name="connsiteY11" fmla="*/ 3019343 h 3184120"/>
                    <a:gd name="connsiteX12" fmla="*/ 992498 w 2595689"/>
                    <a:gd name="connsiteY12" fmla="*/ 3014530 h 3184120"/>
                    <a:gd name="connsiteX13" fmla="*/ 645987 w 2595689"/>
                    <a:gd name="connsiteY13" fmla="*/ 3139659 h 3184120"/>
                    <a:gd name="connsiteX14" fmla="*/ 1401571 w 2595689"/>
                    <a:gd name="connsiteY14" fmla="*/ 3139659 h 3184120"/>
                    <a:gd name="connsiteX15" fmla="*/ 1955024 w 2595689"/>
                    <a:gd name="connsiteY15" fmla="*/ 3178160 h 3184120"/>
                    <a:gd name="connsiteX16" fmla="*/ 2022402 w 2595689"/>
                    <a:gd name="connsiteY16" fmla="*/ 2995280 h 3184120"/>
                    <a:gd name="connsiteX17" fmla="*/ 2335222 w 2595689"/>
                    <a:gd name="connsiteY17" fmla="*/ 3048219 h 3184120"/>
                    <a:gd name="connsiteX18" fmla="*/ 2595104 w 2595689"/>
                    <a:gd name="connsiteY18" fmla="*/ 2610270 h 3184120"/>
                    <a:gd name="connsiteX19" fmla="*/ 2263033 w 2595689"/>
                    <a:gd name="connsiteY19" fmla="*/ 1830623 h 3184120"/>
                    <a:gd name="connsiteX20" fmla="*/ 1887647 w 2595689"/>
                    <a:gd name="connsiteY20" fmla="*/ 1512989 h 3184120"/>
                    <a:gd name="connsiteX21" fmla="*/ 1550763 w 2595689"/>
                    <a:gd name="connsiteY21" fmla="*/ 1257920 h 3184120"/>
                    <a:gd name="connsiteX22" fmla="*/ 1343820 w 2595689"/>
                    <a:gd name="connsiteY22" fmla="*/ 969162 h 3184120"/>
                    <a:gd name="connsiteX23" fmla="*/ 1382320 w 2595689"/>
                    <a:gd name="connsiteY23" fmla="*/ 449397 h 3184120"/>
                    <a:gd name="connsiteX24" fmla="*/ 1175379 w 2595689"/>
                    <a:gd name="connsiteY24" fmla="*/ 117326 h 3184120"/>
                    <a:gd name="connsiteX25" fmla="*/ 925121 w 2595689"/>
                    <a:gd name="connsiteY25" fmla="*/ 45137 h 3184120"/>
                    <a:gd name="connsiteX0" fmla="*/ 925121 w 2596116"/>
                    <a:gd name="connsiteY0" fmla="*/ 45137 h 3184120"/>
                    <a:gd name="connsiteX1" fmla="*/ 1074313 w 2596116"/>
                    <a:gd name="connsiteY1" fmla="*/ 434960 h 3184120"/>
                    <a:gd name="connsiteX2" fmla="*/ 1016561 w 2596116"/>
                    <a:gd name="connsiteY2" fmla="*/ 815158 h 3184120"/>
                    <a:gd name="connsiteX3" fmla="*/ 655614 w 2596116"/>
                    <a:gd name="connsiteY3" fmla="*/ 896973 h 3184120"/>
                    <a:gd name="connsiteX4" fmla="*/ 386106 w 2596116"/>
                    <a:gd name="connsiteY4" fmla="*/ 1156854 h 3184120"/>
                    <a:gd name="connsiteX5" fmla="*/ 280228 w 2596116"/>
                    <a:gd name="connsiteY5" fmla="*/ 1681432 h 3184120"/>
                    <a:gd name="connsiteX6" fmla="*/ 419794 w 2596116"/>
                    <a:gd name="connsiteY6" fmla="*/ 2162695 h 3184120"/>
                    <a:gd name="connsiteX7" fmla="*/ 78098 w 2596116"/>
                    <a:gd name="connsiteY7" fmla="*/ 2360013 h 3184120"/>
                    <a:gd name="connsiteX8" fmla="*/ 25159 w 2596116"/>
                    <a:gd name="connsiteY8" fmla="*/ 2653584 h 3184120"/>
                    <a:gd name="connsiteX9" fmla="*/ 347605 w 2596116"/>
                    <a:gd name="connsiteY9" fmla="*/ 2899028 h 3184120"/>
                    <a:gd name="connsiteX10" fmla="*/ 145474 w 2596116"/>
                    <a:gd name="connsiteY10" fmla="*/ 3048220 h 3184120"/>
                    <a:gd name="connsiteX11" fmla="*/ 472734 w 2596116"/>
                    <a:gd name="connsiteY11" fmla="*/ 3019343 h 3184120"/>
                    <a:gd name="connsiteX12" fmla="*/ 992498 w 2596116"/>
                    <a:gd name="connsiteY12" fmla="*/ 3014530 h 3184120"/>
                    <a:gd name="connsiteX13" fmla="*/ 645987 w 2596116"/>
                    <a:gd name="connsiteY13" fmla="*/ 3139659 h 3184120"/>
                    <a:gd name="connsiteX14" fmla="*/ 1401571 w 2596116"/>
                    <a:gd name="connsiteY14" fmla="*/ 3139659 h 3184120"/>
                    <a:gd name="connsiteX15" fmla="*/ 1955024 w 2596116"/>
                    <a:gd name="connsiteY15" fmla="*/ 3178160 h 3184120"/>
                    <a:gd name="connsiteX16" fmla="*/ 2022402 w 2596116"/>
                    <a:gd name="connsiteY16" fmla="*/ 2995280 h 3184120"/>
                    <a:gd name="connsiteX17" fmla="*/ 2354472 w 2596116"/>
                    <a:gd name="connsiteY17" fmla="*/ 3009718 h 3184120"/>
                    <a:gd name="connsiteX18" fmla="*/ 2595104 w 2596116"/>
                    <a:gd name="connsiteY18" fmla="*/ 2610270 h 3184120"/>
                    <a:gd name="connsiteX19" fmla="*/ 2263033 w 2596116"/>
                    <a:gd name="connsiteY19" fmla="*/ 1830623 h 3184120"/>
                    <a:gd name="connsiteX20" fmla="*/ 1887647 w 2596116"/>
                    <a:gd name="connsiteY20" fmla="*/ 1512989 h 3184120"/>
                    <a:gd name="connsiteX21" fmla="*/ 1550763 w 2596116"/>
                    <a:gd name="connsiteY21" fmla="*/ 1257920 h 3184120"/>
                    <a:gd name="connsiteX22" fmla="*/ 1343820 w 2596116"/>
                    <a:gd name="connsiteY22" fmla="*/ 969162 h 3184120"/>
                    <a:gd name="connsiteX23" fmla="*/ 1382320 w 2596116"/>
                    <a:gd name="connsiteY23" fmla="*/ 449397 h 3184120"/>
                    <a:gd name="connsiteX24" fmla="*/ 1175379 w 2596116"/>
                    <a:gd name="connsiteY24" fmla="*/ 117326 h 3184120"/>
                    <a:gd name="connsiteX25" fmla="*/ 925121 w 2596116"/>
                    <a:gd name="connsiteY25" fmla="*/ 45137 h 3184120"/>
                    <a:gd name="connsiteX0" fmla="*/ 925121 w 2596353"/>
                    <a:gd name="connsiteY0" fmla="*/ 45137 h 3184120"/>
                    <a:gd name="connsiteX1" fmla="*/ 1074313 w 2596353"/>
                    <a:gd name="connsiteY1" fmla="*/ 434960 h 3184120"/>
                    <a:gd name="connsiteX2" fmla="*/ 1016561 w 2596353"/>
                    <a:gd name="connsiteY2" fmla="*/ 815158 h 3184120"/>
                    <a:gd name="connsiteX3" fmla="*/ 655614 w 2596353"/>
                    <a:gd name="connsiteY3" fmla="*/ 896973 h 3184120"/>
                    <a:gd name="connsiteX4" fmla="*/ 386106 w 2596353"/>
                    <a:gd name="connsiteY4" fmla="*/ 1156854 h 3184120"/>
                    <a:gd name="connsiteX5" fmla="*/ 280228 w 2596353"/>
                    <a:gd name="connsiteY5" fmla="*/ 1681432 h 3184120"/>
                    <a:gd name="connsiteX6" fmla="*/ 419794 w 2596353"/>
                    <a:gd name="connsiteY6" fmla="*/ 2162695 h 3184120"/>
                    <a:gd name="connsiteX7" fmla="*/ 78098 w 2596353"/>
                    <a:gd name="connsiteY7" fmla="*/ 2360013 h 3184120"/>
                    <a:gd name="connsiteX8" fmla="*/ 25159 w 2596353"/>
                    <a:gd name="connsiteY8" fmla="*/ 2653584 h 3184120"/>
                    <a:gd name="connsiteX9" fmla="*/ 347605 w 2596353"/>
                    <a:gd name="connsiteY9" fmla="*/ 2899028 h 3184120"/>
                    <a:gd name="connsiteX10" fmla="*/ 145474 w 2596353"/>
                    <a:gd name="connsiteY10" fmla="*/ 3048220 h 3184120"/>
                    <a:gd name="connsiteX11" fmla="*/ 472734 w 2596353"/>
                    <a:gd name="connsiteY11" fmla="*/ 3019343 h 3184120"/>
                    <a:gd name="connsiteX12" fmla="*/ 992498 w 2596353"/>
                    <a:gd name="connsiteY12" fmla="*/ 3014530 h 3184120"/>
                    <a:gd name="connsiteX13" fmla="*/ 645987 w 2596353"/>
                    <a:gd name="connsiteY13" fmla="*/ 3139659 h 3184120"/>
                    <a:gd name="connsiteX14" fmla="*/ 1401571 w 2596353"/>
                    <a:gd name="connsiteY14" fmla="*/ 3139659 h 3184120"/>
                    <a:gd name="connsiteX15" fmla="*/ 1955024 w 2596353"/>
                    <a:gd name="connsiteY15" fmla="*/ 3178160 h 3184120"/>
                    <a:gd name="connsiteX16" fmla="*/ 2022402 w 2596353"/>
                    <a:gd name="connsiteY16" fmla="*/ 2995280 h 3184120"/>
                    <a:gd name="connsiteX17" fmla="*/ 2354472 w 2596353"/>
                    <a:gd name="connsiteY17" fmla="*/ 3009718 h 3184120"/>
                    <a:gd name="connsiteX18" fmla="*/ 2595104 w 2596353"/>
                    <a:gd name="connsiteY18" fmla="*/ 2610270 h 3184120"/>
                    <a:gd name="connsiteX19" fmla="*/ 2263033 w 2596353"/>
                    <a:gd name="connsiteY19" fmla="*/ 1830623 h 3184120"/>
                    <a:gd name="connsiteX20" fmla="*/ 1887647 w 2596353"/>
                    <a:gd name="connsiteY20" fmla="*/ 1512989 h 3184120"/>
                    <a:gd name="connsiteX21" fmla="*/ 1550763 w 2596353"/>
                    <a:gd name="connsiteY21" fmla="*/ 1257920 h 3184120"/>
                    <a:gd name="connsiteX22" fmla="*/ 1343820 w 2596353"/>
                    <a:gd name="connsiteY22" fmla="*/ 969162 h 3184120"/>
                    <a:gd name="connsiteX23" fmla="*/ 1382320 w 2596353"/>
                    <a:gd name="connsiteY23" fmla="*/ 449397 h 3184120"/>
                    <a:gd name="connsiteX24" fmla="*/ 1175379 w 2596353"/>
                    <a:gd name="connsiteY24" fmla="*/ 117326 h 3184120"/>
                    <a:gd name="connsiteX25" fmla="*/ 925121 w 2596353"/>
                    <a:gd name="connsiteY25" fmla="*/ 45137 h 3184120"/>
                    <a:gd name="connsiteX0" fmla="*/ 925121 w 2595931"/>
                    <a:gd name="connsiteY0" fmla="*/ 45137 h 3184120"/>
                    <a:gd name="connsiteX1" fmla="*/ 1074313 w 2595931"/>
                    <a:gd name="connsiteY1" fmla="*/ 434960 h 3184120"/>
                    <a:gd name="connsiteX2" fmla="*/ 1016561 w 2595931"/>
                    <a:gd name="connsiteY2" fmla="*/ 815158 h 3184120"/>
                    <a:gd name="connsiteX3" fmla="*/ 655614 w 2595931"/>
                    <a:gd name="connsiteY3" fmla="*/ 896973 h 3184120"/>
                    <a:gd name="connsiteX4" fmla="*/ 386106 w 2595931"/>
                    <a:gd name="connsiteY4" fmla="*/ 1156854 h 3184120"/>
                    <a:gd name="connsiteX5" fmla="*/ 280228 w 2595931"/>
                    <a:gd name="connsiteY5" fmla="*/ 1681432 h 3184120"/>
                    <a:gd name="connsiteX6" fmla="*/ 419794 w 2595931"/>
                    <a:gd name="connsiteY6" fmla="*/ 2162695 h 3184120"/>
                    <a:gd name="connsiteX7" fmla="*/ 78098 w 2595931"/>
                    <a:gd name="connsiteY7" fmla="*/ 2360013 h 3184120"/>
                    <a:gd name="connsiteX8" fmla="*/ 25159 w 2595931"/>
                    <a:gd name="connsiteY8" fmla="*/ 2653584 h 3184120"/>
                    <a:gd name="connsiteX9" fmla="*/ 347605 w 2595931"/>
                    <a:gd name="connsiteY9" fmla="*/ 2899028 h 3184120"/>
                    <a:gd name="connsiteX10" fmla="*/ 145474 w 2595931"/>
                    <a:gd name="connsiteY10" fmla="*/ 3048220 h 3184120"/>
                    <a:gd name="connsiteX11" fmla="*/ 472734 w 2595931"/>
                    <a:gd name="connsiteY11" fmla="*/ 3019343 h 3184120"/>
                    <a:gd name="connsiteX12" fmla="*/ 992498 w 2595931"/>
                    <a:gd name="connsiteY12" fmla="*/ 3014530 h 3184120"/>
                    <a:gd name="connsiteX13" fmla="*/ 645987 w 2595931"/>
                    <a:gd name="connsiteY13" fmla="*/ 3139659 h 3184120"/>
                    <a:gd name="connsiteX14" fmla="*/ 1401571 w 2595931"/>
                    <a:gd name="connsiteY14" fmla="*/ 3139659 h 3184120"/>
                    <a:gd name="connsiteX15" fmla="*/ 1955024 w 2595931"/>
                    <a:gd name="connsiteY15" fmla="*/ 3178160 h 3184120"/>
                    <a:gd name="connsiteX16" fmla="*/ 2022402 w 2595931"/>
                    <a:gd name="connsiteY16" fmla="*/ 2995280 h 3184120"/>
                    <a:gd name="connsiteX17" fmla="*/ 2340034 w 2595931"/>
                    <a:gd name="connsiteY17" fmla="*/ 3028968 h 3184120"/>
                    <a:gd name="connsiteX18" fmla="*/ 2595104 w 2595931"/>
                    <a:gd name="connsiteY18" fmla="*/ 2610270 h 3184120"/>
                    <a:gd name="connsiteX19" fmla="*/ 2263033 w 2595931"/>
                    <a:gd name="connsiteY19" fmla="*/ 1830623 h 3184120"/>
                    <a:gd name="connsiteX20" fmla="*/ 1887647 w 2595931"/>
                    <a:gd name="connsiteY20" fmla="*/ 1512989 h 3184120"/>
                    <a:gd name="connsiteX21" fmla="*/ 1550763 w 2595931"/>
                    <a:gd name="connsiteY21" fmla="*/ 1257920 h 3184120"/>
                    <a:gd name="connsiteX22" fmla="*/ 1343820 w 2595931"/>
                    <a:gd name="connsiteY22" fmla="*/ 969162 h 3184120"/>
                    <a:gd name="connsiteX23" fmla="*/ 1382320 w 2595931"/>
                    <a:gd name="connsiteY23" fmla="*/ 449397 h 3184120"/>
                    <a:gd name="connsiteX24" fmla="*/ 1175379 w 2595931"/>
                    <a:gd name="connsiteY24" fmla="*/ 117326 h 3184120"/>
                    <a:gd name="connsiteX25" fmla="*/ 925121 w 2595931"/>
                    <a:gd name="connsiteY25" fmla="*/ 45137 h 3184120"/>
                    <a:gd name="connsiteX0" fmla="*/ 925121 w 2595508"/>
                    <a:gd name="connsiteY0" fmla="*/ 45137 h 3184120"/>
                    <a:gd name="connsiteX1" fmla="*/ 1074313 w 2595508"/>
                    <a:gd name="connsiteY1" fmla="*/ 434960 h 3184120"/>
                    <a:gd name="connsiteX2" fmla="*/ 1016561 w 2595508"/>
                    <a:gd name="connsiteY2" fmla="*/ 815158 h 3184120"/>
                    <a:gd name="connsiteX3" fmla="*/ 655614 w 2595508"/>
                    <a:gd name="connsiteY3" fmla="*/ 896973 h 3184120"/>
                    <a:gd name="connsiteX4" fmla="*/ 386106 w 2595508"/>
                    <a:gd name="connsiteY4" fmla="*/ 1156854 h 3184120"/>
                    <a:gd name="connsiteX5" fmla="*/ 280228 w 2595508"/>
                    <a:gd name="connsiteY5" fmla="*/ 1681432 h 3184120"/>
                    <a:gd name="connsiteX6" fmla="*/ 419794 w 2595508"/>
                    <a:gd name="connsiteY6" fmla="*/ 2162695 h 3184120"/>
                    <a:gd name="connsiteX7" fmla="*/ 78098 w 2595508"/>
                    <a:gd name="connsiteY7" fmla="*/ 2360013 h 3184120"/>
                    <a:gd name="connsiteX8" fmla="*/ 25159 w 2595508"/>
                    <a:gd name="connsiteY8" fmla="*/ 2653584 h 3184120"/>
                    <a:gd name="connsiteX9" fmla="*/ 347605 w 2595508"/>
                    <a:gd name="connsiteY9" fmla="*/ 2899028 h 3184120"/>
                    <a:gd name="connsiteX10" fmla="*/ 145474 w 2595508"/>
                    <a:gd name="connsiteY10" fmla="*/ 3048220 h 3184120"/>
                    <a:gd name="connsiteX11" fmla="*/ 472734 w 2595508"/>
                    <a:gd name="connsiteY11" fmla="*/ 3019343 h 3184120"/>
                    <a:gd name="connsiteX12" fmla="*/ 992498 w 2595508"/>
                    <a:gd name="connsiteY12" fmla="*/ 3014530 h 3184120"/>
                    <a:gd name="connsiteX13" fmla="*/ 645987 w 2595508"/>
                    <a:gd name="connsiteY13" fmla="*/ 3139659 h 3184120"/>
                    <a:gd name="connsiteX14" fmla="*/ 1401571 w 2595508"/>
                    <a:gd name="connsiteY14" fmla="*/ 3139659 h 3184120"/>
                    <a:gd name="connsiteX15" fmla="*/ 1955024 w 2595508"/>
                    <a:gd name="connsiteY15" fmla="*/ 3178160 h 3184120"/>
                    <a:gd name="connsiteX16" fmla="*/ 2022402 w 2595508"/>
                    <a:gd name="connsiteY16" fmla="*/ 2995280 h 3184120"/>
                    <a:gd name="connsiteX17" fmla="*/ 2340034 w 2595508"/>
                    <a:gd name="connsiteY17" fmla="*/ 3028968 h 3184120"/>
                    <a:gd name="connsiteX18" fmla="*/ 2595104 w 2595508"/>
                    <a:gd name="connsiteY18" fmla="*/ 2610270 h 3184120"/>
                    <a:gd name="connsiteX19" fmla="*/ 2263033 w 2595508"/>
                    <a:gd name="connsiteY19" fmla="*/ 1830623 h 3184120"/>
                    <a:gd name="connsiteX20" fmla="*/ 1887647 w 2595508"/>
                    <a:gd name="connsiteY20" fmla="*/ 1512989 h 3184120"/>
                    <a:gd name="connsiteX21" fmla="*/ 1550763 w 2595508"/>
                    <a:gd name="connsiteY21" fmla="*/ 1257920 h 3184120"/>
                    <a:gd name="connsiteX22" fmla="*/ 1343820 w 2595508"/>
                    <a:gd name="connsiteY22" fmla="*/ 969162 h 3184120"/>
                    <a:gd name="connsiteX23" fmla="*/ 1382320 w 2595508"/>
                    <a:gd name="connsiteY23" fmla="*/ 449397 h 3184120"/>
                    <a:gd name="connsiteX24" fmla="*/ 1175379 w 2595508"/>
                    <a:gd name="connsiteY24" fmla="*/ 117326 h 3184120"/>
                    <a:gd name="connsiteX25" fmla="*/ 925121 w 2595508"/>
                    <a:gd name="connsiteY25" fmla="*/ 45137 h 3184120"/>
                    <a:gd name="connsiteX0" fmla="*/ 925121 w 2595710"/>
                    <a:gd name="connsiteY0" fmla="*/ 45137 h 3184120"/>
                    <a:gd name="connsiteX1" fmla="*/ 1074313 w 2595710"/>
                    <a:gd name="connsiteY1" fmla="*/ 434960 h 3184120"/>
                    <a:gd name="connsiteX2" fmla="*/ 1016561 w 2595710"/>
                    <a:gd name="connsiteY2" fmla="*/ 815158 h 3184120"/>
                    <a:gd name="connsiteX3" fmla="*/ 655614 w 2595710"/>
                    <a:gd name="connsiteY3" fmla="*/ 896973 h 3184120"/>
                    <a:gd name="connsiteX4" fmla="*/ 386106 w 2595710"/>
                    <a:gd name="connsiteY4" fmla="*/ 1156854 h 3184120"/>
                    <a:gd name="connsiteX5" fmla="*/ 280228 w 2595710"/>
                    <a:gd name="connsiteY5" fmla="*/ 1681432 h 3184120"/>
                    <a:gd name="connsiteX6" fmla="*/ 419794 w 2595710"/>
                    <a:gd name="connsiteY6" fmla="*/ 2162695 h 3184120"/>
                    <a:gd name="connsiteX7" fmla="*/ 78098 w 2595710"/>
                    <a:gd name="connsiteY7" fmla="*/ 2360013 h 3184120"/>
                    <a:gd name="connsiteX8" fmla="*/ 25159 w 2595710"/>
                    <a:gd name="connsiteY8" fmla="*/ 2653584 h 3184120"/>
                    <a:gd name="connsiteX9" fmla="*/ 347605 w 2595710"/>
                    <a:gd name="connsiteY9" fmla="*/ 2899028 h 3184120"/>
                    <a:gd name="connsiteX10" fmla="*/ 145474 w 2595710"/>
                    <a:gd name="connsiteY10" fmla="*/ 3048220 h 3184120"/>
                    <a:gd name="connsiteX11" fmla="*/ 472734 w 2595710"/>
                    <a:gd name="connsiteY11" fmla="*/ 3019343 h 3184120"/>
                    <a:gd name="connsiteX12" fmla="*/ 992498 w 2595710"/>
                    <a:gd name="connsiteY12" fmla="*/ 3014530 h 3184120"/>
                    <a:gd name="connsiteX13" fmla="*/ 645987 w 2595710"/>
                    <a:gd name="connsiteY13" fmla="*/ 3139659 h 3184120"/>
                    <a:gd name="connsiteX14" fmla="*/ 1401571 w 2595710"/>
                    <a:gd name="connsiteY14" fmla="*/ 3139659 h 3184120"/>
                    <a:gd name="connsiteX15" fmla="*/ 1955024 w 2595710"/>
                    <a:gd name="connsiteY15" fmla="*/ 3178160 h 3184120"/>
                    <a:gd name="connsiteX16" fmla="*/ 2022402 w 2595710"/>
                    <a:gd name="connsiteY16" fmla="*/ 2995280 h 3184120"/>
                    <a:gd name="connsiteX17" fmla="*/ 2330409 w 2595710"/>
                    <a:gd name="connsiteY17" fmla="*/ 3014530 h 3184120"/>
                    <a:gd name="connsiteX18" fmla="*/ 2595104 w 2595710"/>
                    <a:gd name="connsiteY18" fmla="*/ 2610270 h 3184120"/>
                    <a:gd name="connsiteX19" fmla="*/ 2263033 w 2595710"/>
                    <a:gd name="connsiteY19" fmla="*/ 1830623 h 3184120"/>
                    <a:gd name="connsiteX20" fmla="*/ 1887647 w 2595710"/>
                    <a:gd name="connsiteY20" fmla="*/ 1512989 h 3184120"/>
                    <a:gd name="connsiteX21" fmla="*/ 1550763 w 2595710"/>
                    <a:gd name="connsiteY21" fmla="*/ 1257920 h 3184120"/>
                    <a:gd name="connsiteX22" fmla="*/ 1343820 w 2595710"/>
                    <a:gd name="connsiteY22" fmla="*/ 969162 h 3184120"/>
                    <a:gd name="connsiteX23" fmla="*/ 1382320 w 2595710"/>
                    <a:gd name="connsiteY23" fmla="*/ 449397 h 3184120"/>
                    <a:gd name="connsiteX24" fmla="*/ 1175379 w 2595710"/>
                    <a:gd name="connsiteY24" fmla="*/ 117326 h 3184120"/>
                    <a:gd name="connsiteX25" fmla="*/ 925121 w 2595710"/>
                    <a:gd name="connsiteY25" fmla="*/ 45137 h 3184120"/>
                    <a:gd name="connsiteX0" fmla="*/ 925121 w 2595710"/>
                    <a:gd name="connsiteY0" fmla="*/ 45137 h 3184120"/>
                    <a:gd name="connsiteX1" fmla="*/ 1074313 w 2595710"/>
                    <a:gd name="connsiteY1" fmla="*/ 434960 h 3184120"/>
                    <a:gd name="connsiteX2" fmla="*/ 1016561 w 2595710"/>
                    <a:gd name="connsiteY2" fmla="*/ 815158 h 3184120"/>
                    <a:gd name="connsiteX3" fmla="*/ 655614 w 2595710"/>
                    <a:gd name="connsiteY3" fmla="*/ 896973 h 3184120"/>
                    <a:gd name="connsiteX4" fmla="*/ 386106 w 2595710"/>
                    <a:gd name="connsiteY4" fmla="*/ 1156854 h 3184120"/>
                    <a:gd name="connsiteX5" fmla="*/ 280228 w 2595710"/>
                    <a:gd name="connsiteY5" fmla="*/ 1681432 h 3184120"/>
                    <a:gd name="connsiteX6" fmla="*/ 419794 w 2595710"/>
                    <a:gd name="connsiteY6" fmla="*/ 2162695 h 3184120"/>
                    <a:gd name="connsiteX7" fmla="*/ 78098 w 2595710"/>
                    <a:gd name="connsiteY7" fmla="*/ 2360013 h 3184120"/>
                    <a:gd name="connsiteX8" fmla="*/ 25159 w 2595710"/>
                    <a:gd name="connsiteY8" fmla="*/ 2653584 h 3184120"/>
                    <a:gd name="connsiteX9" fmla="*/ 347605 w 2595710"/>
                    <a:gd name="connsiteY9" fmla="*/ 2899028 h 3184120"/>
                    <a:gd name="connsiteX10" fmla="*/ 145474 w 2595710"/>
                    <a:gd name="connsiteY10" fmla="*/ 3048220 h 3184120"/>
                    <a:gd name="connsiteX11" fmla="*/ 472734 w 2595710"/>
                    <a:gd name="connsiteY11" fmla="*/ 3019343 h 3184120"/>
                    <a:gd name="connsiteX12" fmla="*/ 992498 w 2595710"/>
                    <a:gd name="connsiteY12" fmla="*/ 3014530 h 3184120"/>
                    <a:gd name="connsiteX13" fmla="*/ 645987 w 2595710"/>
                    <a:gd name="connsiteY13" fmla="*/ 3139659 h 3184120"/>
                    <a:gd name="connsiteX14" fmla="*/ 1401571 w 2595710"/>
                    <a:gd name="connsiteY14" fmla="*/ 3139659 h 3184120"/>
                    <a:gd name="connsiteX15" fmla="*/ 1955024 w 2595710"/>
                    <a:gd name="connsiteY15" fmla="*/ 3178160 h 3184120"/>
                    <a:gd name="connsiteX16" fmla="*/ 2022402 w 2595710"/>
                    <a:gd name="connsiteY16" fmla="*/ 2995280 h 3184120"/>
                    <a:gd name="connsiteX17" fmla="*/ 2330409 w 2595710"/>
                    <a:gd name="connsiteY17" fmla="*/ 3014530 h 3184120"/>
                    <a:gd name="connsiteX18" fmla="*/ 2595104 w 2595710"/>
                    <a:gd name="connsiteY18" fmla="*/ 2610270 h 3184120"/>
                    <a:gd name="connsiteX19" fmla="*/ 2263033 w 2595710"/>
                    <a:gd name="connsiteY19" fmla="*/ 1830623 h 3184120"/>
                    <a:gd name="connsiteX20" fmla="*/ 1887647 w 2595710"/>
                    <a:gd name="connsiteY20" fmla="*/ 1512989 h 3184120"/>
                    <a:gd name="connsiteX21" fmla="*/ 1550763 w 2595710"/>
                    <a:gd name="connsiteY21" fmla="*/ 1257920 h 3184120"/>
                    <a:gd name="connsiteX22" fmla="*/ 1343820 w 2595710"/>
                    <a:gd name="connsiteY22" fmla="*/ 969162 h 3184120"/>
                    <a:gd name="connsiteX23" fmla="*/ 1382320 w 2595710"/>
                    <a:gd name="connsiteY23" fmla="*/ 449397 h 3184120"/>
                    <a:gd name="connsiteX24" fmla="*/ 1175379 w 2595710"/>
                    <a:gd name="connsiteY24" fmla="*/ 117326 h 3184120"/>
                    <a:gd name="connsiteX25" fmla="*/ 925121 w 2595710"/>
                    <a:gd name="connsiteY25" fmla="*/ 45137 h 3184120"/>
                    <a:gd name="connsiteX0" fmla="*/ 925121 w 2595710"/>
                    <a:gd name="connsiteY0" fmla="*/ 45137 h 3184120"/>
                    <a:gd name="connsiteX1" fmla="*/ 1074313 w 2595710"/>
                    <a:gd name="connsiteY1" fmla="*/ 434960 h 3184120"/>
                    <a:gd name="connsiteX2" fmla="*/ 1016561 w 2595710"/>
                    <a:gd name="connsiteY2" fmla="*/ 815158 h 3184120"/>
                    <a:gd name="connsiteX3" fmla="*/ 655614 w 2595710"/>
                    <a:gd name="connsiteY3" fmla="*/ 896973 h 3184120"/>
                    <a:gd name="connsiteX4" fmla="*/ 386106 w 2595710"/>
                    <a:gd name="connsiteY4" fmla="*/ 1156854 h 3184120"/>
                    <a:gd name="connsiteX5" fmla="*/ 280228 w 2595710"/>
                    <a:gd name="connsiteY5" fmla="*/ 1681432 h 3184120"/>
                    <a:gd name="connsiteX6" fmla="*/ 419794 w 2595710"/>
                    <a:gd name="connsiteY6" fmla="*/ 2162695 h 3184120"/>
                    <a:gd name="connsiteX7" fmla="*/ 78098 w 2595710"/>
                    <a:gd name="connsiteY7" fmla="*/ 2360013 h 3184120"/>
                    <a:gd name="connsiteX8" fmla="*/ 25159 w 2595710"/>
                    <a:gd name="connsiteY8" fmla="*/ 2653584 h 3184120"/>
                    <a:gd name="connsiteX9" fmla="*/ 347605 w 2595710"/>
                    <a:gd name="connsiteY9" fmla="*/ 2899028 h 3184120"/>
                    <a:gd name="connsiteX10" fmla="*/ 145474 w 2595710"/>
                    <a:gd name="connsiteY10" fmla="*/ 3048220 h 3184120"/>
                    <a:gd name="connsiteX11" fmla="*/ 472734 w 2595710"/>
                    <a:gd name="connsiteY11" fmla="*/ 3019343 h 3184120"/>
                    <a:gd name="connsiteX12" fmla="*/ 992498 w 2595710"/>
                    <a:gd name="connsiteY12" fmla="*/ 3014530 h 3184120"/>
                    <a:gd name="connsiteX13" fmla="*/ 645987 w 2595710"/>
                    <a:gd name="connsiteY13" fmla="*/ 3139659 h 3184120"/>
                    <a:gd name="connsiteX14" fmla="*/ 1401571 w 2595710"/>
                    <a:gd name="connsiteY14" fmla="*/ 3139659 h 3184120"/>
                    <a:gd name="connsiteX15" fmla="*/ 1955024 w 2595710"/>
                    <a:gd name="connsiteY15" fmla="*/ 3178160 h 3184120"/>
                    <a:gd name="connsiteX16" fmla="*/ 2022402 w 2595710"/>
                    <a:gd name="connsiteY16" fmla="*/ 2995280 h 3184120"/>
                    <a:gd name="connsiteX17" fmla="*/ 2330409 w 2595710"/>
                    <a:gd name="connsiteY17" fmla="*/ 3014530 h 3184120"/>
                    <a:gd name="connsiteX18" fmla="*/ 2595104 w 2595710"/>
                    <a:gd name="connsiteY18" fmla="*/ 2610270 h 3184120"/>
                    <a:gd name="connsiteX19" fmla="*/ 2263033 w 2595710"/>
                    <a:gd name="connsiteY19" fmla="*/ 1830623 h 3184120"/>
                    <a:gd name="connsiteX20" fmla="*/ 1887647 w 2595710"/>
                    <a:gd name="connsiteY20" fmla="*/ 1512989 h 3184120"/>
                    <a:gd name="connsiteX21" fmla="*/ 1550763 w 2595710"/>
                    <a:gd name="connsiteY21" fmla="*/ 1257920 h 3184120"/>
                    <a:gd name="connsiteX22" fmla="*/ 1343820 w 2595710"/>
                    <a:gd name="connsiteY22" fmla="*/ 969162 h 3184120"/>
                    <a:gd name="connsiteX23" fmla="*/ 1382320 w 2595710"/>
                    <a:gd name="connsiteY23" fmla="*/ 449397 h 3184120"/>
                    <a:gd name="connsiteX24" fmla="*/ 1175379 w 2595710"/>
                    <a:gd name="connsiteY24" fmla="*/ 117326 h 3184120"/>
                    <a:gd name="connsiteX25" fmla="*/ 925121 w 2595710"/>
                    <a:gd name="connsiteY25" fmla="*/ 45137 h 3184120"/>
                    <a:gd name="connsiteX0" fmla="*/ 925121 w 2595710"/>
                    <a:gd name="connsiteY0" fmla="*/ 45137 h 3184120"/>
                    <a:gd name="connsiteX1" fmla="*/ 1074313 w 2595710"/>
                    <a:gd name="connsiteY1" fmla="*/ 434960 h 3184120"/>
                    <a:gd name="connsiteX2" fmla="*/ 1016561 w 2595710"/>
                    <a:gd name="connsiteY2" fmla="*/ 815158 h 3184120"/>
                    <a:gd name="connsiteX3" fmla="*/ 655614 w 2595710"/>
                    <a:gd name="connsiteY3" fmla="*/ 896973 h 3184120"/>
                    <a:gd name="connsiteX4" fmla="*/ 386106 w 2595710"/>
                    <a:gd name="connsiteY4" fmla="*/ 1156854 h 3184120"/>
                    <a:gd name="connsiteX5" fmla="*/ 280228 w 2595710"/>
                    <a:gd name="connsiteY5" fmla="*/ 1681432 h 3184120"/>
                    <a:gd name="connsiteX6" fmla="*/ 419794 w 2595710"/>
                    <a:gd name="connsiteY6" fmla="*/ 2162695 h 3184120"/>
                    <a:gd name="connsiteX7" fmla="*/ 78098 w 2595710"/>
                    <a:gd name="connsiteY7" fmla="*/ 2360013 h 3184120"/>
                    <a:gd name="connsiteX8" fmla="*/ 25159 w 2595710"/>
                    <a:gd name="connsiteY8" fmla="*/ 2653584 h 3184120"/>
                    <a:gd name="connsiteX9" fmla="*/ 347605 w 2595710"/>
                    <a:gd name="connsiteY9" fmla="*/ 2899028 h 3184120"/>
                    <a:gd name="connsiteX10" fmla="*/ 145474 w 2595710"/>
                    <a:gd name="connsiteY10" fmla="*/ 3048220 h 3184120"/>
                    <a:gd name="connsiteX11" fmla="*/ 472734 w 2595710"/>
                    <a:gd name="connsiteY11" fmla="*/ 3019343 h 3184120"/>
                    <a:gd name="connsiteX12" fmla="*/ 992498 w 2595710"/>
                    <a:gd name="connsiteY12" fmla="*/ 3014530 h 3184120"/>
                    <a:gd name="connsiteX13" fmla="*/ 645987 w 2595710"/>
                    <a:gd name="connsiteY13" fmla="*/ 3139659 h 3184120"/>
                    <a:gd name="connsiteX14" fmla="*/ 1401571 w 2595710"/>
                    <a:gd name="connsiteY14" fmla="*/ 3139659 h 3184120"/>
                    <a:gd name="connsiteX15" fmla="*/ 1955024 w 2595710"/>
                    <a:gd name="connsiteY15" fmla="*/ 3178160 h 3184120"/>
                    <a:gd name="connsiteX16" fmla="*/ 2022402 w 2595710"/>
                    <a:gd name="connsiteY16" fmla="*/ 2995280 h 3184120"/>
                    <a:gd name="connsiteX17" fmla="*/ 2330409 w 2595710"/>
                    <a:gd name="connsiteY17" fmla="*/ 3014530 h 3184120"/>
                    <a:gd name="connsiteX18" fmla="*/ 2595104 w 2595710"/>
                    <a:gd name="connsiteY18" fmla="*/ 2610270 h 3184120"/>
                    <a:gd name="connsiteX19" fmla="*/ 2263033 w 2595710"/>
                    <a:gd name="connsiteY19" fmla="*/ 1830623 h 3184120"/>
                    <a:gd name="connsiteX20" fmla="*/ 1887647 w 2595710"/>
                    <a:gd name="connsiteY20" fmla="*/ 1512989 h 3184120"/>
                    <a:gd name="connsiteX21" fmla="*/ 1550763 w 2595710"/>
                    <a:gd name="connsiteY21" fmla="*/ 1257920 h 3184120"/>
                    <a:gd name="connsiteX22" fmla="*/ 1343820 w 2595710"/>
                    <a:gd name="connsiteY22" fmla="*/ 969162 h 3184120"/>
                    <a:gd name="connsiteX23" fmla="*/ 1382320 w 2595710"/>
                    <a:gd name="connsiteY23" fmla="*/ 449397 h 3184120"/>
                    <a:gd name="connsiteX24" fmla="*/ 1175379 w 2595710"/>
                    <a:gd name="connsiteY24" fmla="*/ 117326 h 3184120"/>
                    <a:gd name="connsiteX25" fmla="*/ 925121 w 2595710"/>
                    <a:gd name="connsiteY25" fmla="*/ 45137 h 3184120"/>
                    <a:gd name="connsiteX0" fmla="*/ 925121 w 2595710"/>
                    <a:gd name="connsiteY0" fmla="*/ 26286 h 3165269"/>
                    <a:gd name="connsiteX1" fmla="*/ 1074313 w 2595710"/>
                    <a:gd name="connsiteY1" fmla="*/ 416109 h 3165269"/>
                    <a:gd name="connsiteX2" fmla="*/ 1016561 w 2595710"/>
                    <a:gd name="connsiteY2" fmla="*/ 796307 h 3165269"/>
                    <a:gd name="connsiteX3" fmla="*/ 655614 w 2595710"/>
                    <a:gd name="connsiteY3" fmla="*/ 878122 h 3165269"/>
                    <a:gd name="connsiteX4" fmla="*/ 386106 w 2595710"/>
                    <a:gd name="connsiteY4" fmla="*/ 1138003 h 3165269"/>
                    <a:gd name="connsiteX5" fmla="*/ 280228 w 2595710"/>
                    <a:gd name="connsiteY5" fmla="*/ 1662581 h 3165269"/>
                    <a:gd name="connsiteX6" fmla="*/ 419794 w 2595710"/>
                    <a:gd name="connsiteY6" fmla="*/ 2143844 h 3165269"/>
                    <a:gd name="connsiteX7" fmla="*/ 78098 w 2595710"/>
                    <a:gd name="connsiteY7" fmla="*/ 2341162 h 3165269"/>
                    <a:gd name="connsiteX8" fmla="*/ 25159 w 2595710"/>
                    <a:gd name="connsiteY8" fmla="*/ 2634733 h 3165269"/>
                    <a:gd name="connsiteX9" fmla="*/ 347605 w 2595710"/>
                    <a:gd name="connsiteY9" fmla="*/ 2880177 h 3165269"/>
                    <a:gd name="connsiteX10" fmla="*/ 145474 w 2595710"/>
                    <a:gd name="connsiteY10" fmla="*/ 3029369 h 3165269"/>
                    <a:gd name="connsiteX11" fmla="*/ 472734 w 2595710"/>
                    <a:gd name="connsiteY11" fmla="*/ 3000492 h 3165269"/>
                    <a:gd name="connsiteX12" fmla="*/ 992498 w 2595710"/>
                    <a:gd name="connsiteY12" fmla="*/ 2995679 h 3165269"/>
                    <a:gd name="connsiteX13" fmla="*/ 645987 w 2595710"/>
                    <a:gd name="connsiteY13" fmla="*/ 3120808 h 3165269"/>
                    <a:gd name="connsiteX14" fmla="*/ 1401571 w 2595710"/>
                    <a:gd name="connsiteY14" fmla="*/ 3120808 h 3165269"/>
                    <a:gd name="connsiteX15" fmla="*/ 1955024 w 2595710"/>
                    <a:gd name="connsiteY15" fmla="*/ 3159309 h 3165269"/>
                    <a:gd name="connsiteX16" fmla="*/ 2022402 w 2595710"/>
                    <a:gd name="connsiteY16" fmla="*/ 2976429 h 3165269"/>
                    <a:gd name="connsiteX17" fmla="*/ 2330409 w 2595710"/>
                    <a:gd name="connsiteY17" fmla="*/ 2995679 h 3165269"/>
                    <a:gd name="connsiteX18" fmla="*/ 2595104 w 2595710"/>
                    <a:gd name="connsiteY18" fmla="*/ 2591419 h 3165269"/>
                    <a:gd name="connsiteX19" fmla="*/ 2263033 w 2595710"/>
                    <a:gd name="connsiteY19" fmla="*/ 1811772 h 3165269"/>
                    <a:gd name="connsiteX20" fmla="*/ 1887647 w 2595710"/>
                    <a:gd name="connsiteY20" fmla="*/ 1494138 h 3165269"/>
                    <a:gd name="connsiteX21" fmla="*/ 1550763 w 2595710"/>
                    <a:gd name="connsiteY21" fmla="*/ 1239069 h 3165269"/>
                    <a:gd name="connsiteX22" fmla="*/ 1343820 w 2595710"/>
                    <a:gd name="connsiteY22" fmla="*/ 950311 h 3165269"/>
                    <a:gd name="connsiteX23" fmla="*/ 1382320 w 2595710"/>
                    <a:gd name="connsiteY23" fmla="*/ 430546 h 3165269"/>
                    <a:gd name="connsiteX24" fmla="*/ 1175379 w 2595710"/>
                    <a:gd name="connsiteY24" fmla="*/ 98475 h 3165269"/>
                    <a:gd name="connsiteX25" fmla="*/ 925121 w 2595710"/>
                    <a:gd name="connsiteY25" fmla="*/ 26286 h 3165269"/>
                    <a:gd name="connsiteX0" fmla="*/ 905068 w 2595710"/>
                    <a:gd name="connsiteY0" fmla="*/ 23043 h 3186089"/>
                    <a:gd name="connsiteX1" fmla="*/ 1074313 w 2595710"/>
                    <a:gd name="connsiteY1" fmla="*/ 436929 h 3186089"/>
                    <a:gd name="connsiteX2" fmla="*/ 1016561 w 2595710"/>
                    <a:gd name="connsiteY2" fmla="*/ 817127 h 3186089"/>
                    <a:gd name="connsiteX3" fmla="*/ 655614 w 2595710"/>
                    <a:gd name="connsiteY3" fmla="*/ 898942 h 3186089"/>
                    <a:gd name="connsiteX4" fmla="*/ 386106 w 2595710"/>
                    <a:gd name="connsiteY4" fmla="*/ 1158823 h 3186089"/>
                    <a:gd name="connsiteX5" fmla="*/ 280228 w 2595710"/>
                    <a:gd name="connsiteY5" fmla="*/ 1683401 h 3186089"/>
                    <a:gd name="connsiteX6" fmla="*/ 419794 w 2595710"/>
                    <a:gd name="connsiteY6" fmla="*/ 2164664 h 3186089"/>
                    <a:gd name="connsiteX7" fmla="*/ 78098 w 2595710"/>
                    <a:gd name="connsiteY7" fmla="*/ 2361982 h 3186089"/>
                    <a:gd name="connsiteX8" fmla="*/ 25159 w 2595710"/>
                    <a:gd name="connsiteY8" fmla="*/ 2655553 h 3186089"/>
                    <a:gd name="connsiteX9" fmla="*/ 347605 w 2595710"/>
                    <a:gd name="connsiteY9" fmla="*/ 2900997 h 3186089"/>
                    <a:gd name="connsiteX10" fmla="*/ 145474 w 2595710"/>
                    <a:gd name="connsiteY10" fmla="*/ 3050189 h 3186089"/>
                    <a:gd name="connsiteX11" fmla="*/ 472734 w 2595710"/>
                    <a:gd name="connsiteY11" fmla="*/ 3021312 h 3186089"/>
                    <a:gd name="connsiteX12" fmla="*/ 992498 w 2595710"/>
                    <a:gd name="connsiteY12" fmla="*/ 3016499 h 3186089"/>
                    <a:gd name="connsiteX13" fmla="*/ 645987 w 2595710"/>
                    <a:gd name="connsiteY13" fmla="*/ 3141628 h 3186089"/>
                    <a:gd name="connsiteX14" fmla="*/ 1401571 w 2595710"/>
                    <a:gd name="connsiteY14" fmla="*/ 3141628 h 3186089"/>
                    <a:gd name="connsiteX15" fmla="*/ 1955024 w 2595710"/>
                    <a:gd name="connsiteY15" fmla="*/ 3180129 h 3186089"/>
                    <a:gd name="connsiteX16" fmla="*/ 2022402 w 2595710"/>
                    <a:gd name="connsiteY16" fmla="*/ 2997249 h 3186089"/>
                    <a:gd name="connsiteX17" fmla="*/ 2330409 w 2595710"/>
                    <a:gd name="connsiteY17" fmla="*/ 3016499 h 3186089"/>
                    <a:gd name="connsiteX18" fmla="*/ 2595104 w 2595710"/>
                    <a:gd name="connsiteY18" fmla="*/ 2612239 h 3186089"/>
                    <a:gd name="connsiteX19" fmla="*/ 2263033 w 2595710"/>
                    <a:gd name="connsiteY19" fmla="*/ 1832592 h 3186089"/>
                    <a:gd name="connsiteX20" fmla="*/ 1887647 w 2595710"/>
                    <a:gd name="connsiteY20" fmla="*/ 1514958 h 3186089"/>
                    <a:gd name="connsiteX21" fmla="*/ 1550763 w 2595710"/>
                    <a:gd name="connsiteY21" fmla="*/ 1259889 h 3186089"/>
                    <a:gd name="connsiteX22" fmla="*/ 1343820 w 2595710"/>
                    <a:gd name="connsiteY22" fmla="*/ 971131 h 3186089"/>
                    <a:gd name="connsiteX23" fmla="*/ 1382320 w 2595710"/>
                    <a:gd name="connsiteY23" fmla="*/ 451366 h 3186089"/>
                    <a:gd name="connsiteX24" fmla="*/ 1175379 w 2595710"/>
                    <a:gd name="connsiteY24" fmla="*/ 119295 h 3186089"/>
                    <a:gd name="connsiteX25" fmla="*/ 905068 w 2595710"/>
                    <a:gd name="connsiteY25" fmla="*/ 23043 h 3186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595710" h="3186089">
                      <a:moveTo>
                        <a:pt x="905068" y="23043"/>
                      </a:moveTo>
                      <a:cubicBezTo>
                        <a:pt x="930736" y="131328"/>
                        <a:pt x="1055731" y="304582"/>
                        <a:pt x="1074313" y="436929"/>
                      </a:cubicBezTo>
                      <a:cubicBezTo>
                        <a:pt x="1092895" y="569276"/>
                        <a:pt x="1035812" y="690394"/>
                        <a:pt x="1016561" y="817127"/>
                      </a:cubicBezTo>
                      <a:cubicBezTo>
                        <a:pt x="896245" y="844399"/>
                        <a:pt x="760690" y="841993"/>
                        <a:pt x="655614" y="898942"/>
                      </a:cubicBezTo>
                      <a:cubicBezTo>
                        <a:pt x="550538" y="955891"/>
                        <a:pt x="448670" y="1028080"/>
                        <a:pt x="386106" y="1158823"/>
                      </a:cubicBezTo>
                      <a:cubicBezTo>
                        <a:pt x="323542" y="1289566"/>
                        <a:pt x="274613" y="1515761"/>
                        <a:pt x="280228" y="1683401"/>
                      </a:cubicBezTo>
                      <a:cubicBezTo>
                        <a:pt x="285843" y="1851041"/>
                        <a:pt x="453482" y="2051567"/>
                        <a:pt x="419794" y="2164664"/>
                      </a:cubicBezTo>
                      <a:cubicBezTo>
                        <a:pt x="235310" y="2215999"/>
                        <a:pt x="143870" y="2280167"/>
                        <a:pt x="78098" y="2361982"/>
                      </a:cubicBezTo>
                      <a:cubicBezTo>
                        <a:pt x="12326" y="2443797"/>
                        <a:pt x="-29385" y="2498340"/>
                        <a:pt x="25159" y="2655553"/>
                      </a:cubicBezTo>
                      <a:cubicBezTo>
                        <a:pt x="79703" y="2812766"/>
                        <a:pt x="312312" y="2842444"/>
                        <a:pt x="347605" y="2900997"/>
                      </a:cubicBezTo>
                      <a:cubicBezTo>
                        <a:pt x="299479" y="2941102"/>
                        <a:pt x="124619" y="2977198"/>
                        <a:pt x="145474" y="3050189"/>
                      </a:cubicBezTo>
                      <a:cubicBezTo>
                        <a:pt x="166329" y="3123180"/>
                        <a:pt x="331563" y="3026927"/>
                        <a:pt x="472734" y="3021312"/>
                      </a:cubicBezTo>
                      <a:cubicBezTo>
                        <a:pt x="613905" y="3015697"/>
                        <a:pt x="819243" y="3018103"/>
                        <a:pt x="992498" y="3016499"/>
                      </a:cubicBezTo>
                      <a:cubicBezTo>
                        <a:pt x="1017363" y="3049385"/>
                        <a:pt x="678873" y="3058209"/>
                        <a:pt x="645987" y="3141628"/>
                      </a:cubicBezTo>
                      <a:cubicBezTo>
                        <a:pt x="613101" y="3225047"/>
                        <a:pt x="1183398" y="3135211"/>
                        <a:pt x="1401571" y="3141628"/>
                      </a:cubicBezTo>
                      <a:cubicBezTo>
                        <a:pt x="1619744" y="3148045"/>
                        <a:pt x="1851552" y="3204192"/>
                        <a:pt x="1955024" y="3180129"/>
                      </a:cubicBezTo>
                      <a:cubicBezTo>
                        <a:pt x="2058496" y="3156066"/>
                        <a:pt x="2007964" y="3045375"/>
                        <a:pt x="2022402" y="2997249"/>
                      </a:cubicBezTo>
                      <a:cubicBezTo>
                        <a:pt x="2080153" y="3029333"/>
                        <a:pt x="2201271" y="3066229"/>
                        <a:pt x="2330409" y="3016499"/>
                      </a:cubicBezTo>
                      <a:cubicBezTo>
                        <a:pt x="2459547" y="2966769"/>
                        <a:pt x="2606333" y="2809557"/>
                        <a:pt x="2595104" y="2612239"/>
                      </a:cubicBezTo>
                      <a:cubicBezTo>
                        <a:pt x="2583875" y="2414921"/>
                        <a:pt x="2443416" y="2021152"/>
                        <a:pt x="2263033" y="1832592"/>
                      </a:cubicBezTo>
                      <a:cubicBezTo>
                        <a:pt x="2082650" y="1644032"/>
                        <a:pt x="2012776" y="1620836"/>
                        <a:pt x="1887647" y="1514958"/>
                      </a:cubicBezTo>
                      <a:lnTo>
                        <a:pt x="1550763" y="1259889"/>
                      </a:lnTo>
                      <a:cubicBezTo>
                        <a:pt x="1460125" y="1169251"/>
                        <a:pt x="1371894" y="1105885"/>
                        <a:pt x="1343820" y="971131"/>
                      </a:cubicBezTo>
                      <a:cubicBezTo>
                        <a:pt x="1315746" y="836377"/>
                        <a:pt x="1410393" y="593339"/>
                        <a:pt x="1382320" y="451366"/>
                      </a:cubicBezTo>
                      <a:cubicBezTo>
                        <a:pt x="1354247" y="309393"/>
                        <a:pt x="1246766" y="177849"/>
                        <a:pt x="1175379" y="119295"/>
                      </a:cubicBezTo>
                      <a:cubicBezTo>
                        <a:pt x="1108002" y="80794"/>
                        <a:pt x="883411" y="-53157"/>
                        <a:pt x="905068" y="23043"/>
                      </a:cubicBezTo>
                      <a:close/>
                    </a:path>
                  </a:pathLst>
                </a:custGeom>
                <a:solidFill>
                  <a:srgbClr val="ECC6B6"/>
                </a:solidFill>
                <a:ln w="114300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3" name="フリーフォーム 3">
                  <a:extLst>
                    <a:ext uri="{FF2B5EF4-FFF2-40B4-BE49-F238E27FC236}">
                      <a16:creationId xmlns:a16="http://schemas.microsoft.com/office/drawing/2014/main" id="{8B6A640D-078C-6649-DA94-70E3C6B20C57}"/>
                    </a:ext>
                  </a:extLst>
                </p:cNvPr>
                <p:cNvSpPr/>
                <p:nvPr/>
              </p:nvSpPr>
              <p:spPr>
                <a:xfrm>
                  <a:off x="5034014" y="3811604"/>
                  <a:ext cx="442762" cy="120316"/>
                </a:xfrm>
                <a:custGeom>
                  <a:avLst/>
                  <a:gdLst>
                    <a:gd name="connsiteX0" fmla="*/ 0 w 486075"/>
                    <a:gd name="connsiteY0" fmla="*/ 120316 h 120316"/>
                    <a:gd name="connsiteX1" fmla="*/ 476450 w 486075"/>
                    <a:gd name="connsiteY1" fmla="*/ 0 h 120316"/>
                    <a:gd name="connsiteX2" fmla="*/ 486075 w 486075"/>
                    <a:gd name="connsiteY2" fmla="*/ 0 h 120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6075" h="120316">
                      <a:moveTo>
                        <a:pt x="0" y="120316"/>
                      </a:moveTo>
                      <a:lnTo>
                        <a:pt x="476450" y="0"/>
                      </a:lnTo>
                      <a:lnTo>
                        <a:pt x="486075" y="0"/>
                      </a:lnTo>
                    </a:path>
                  </a:pathLst>
                </a:custGeom>
                <a:noFill/>
                <a:ln w="60325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4" name="フリーフォーム 6">
                  <a:extLst>
                    <a:ext uri="{FF2B5EF4-FFF2-40B4-BE49-F238E27FC236}">
                      <a16:creationId xmlns:a16="http://schemas.microsoft.com/office/drawing/2014/main" id="{51B31ED2-E645-F338-9559-BB203C939F0E}"/>
                    </a:ext>
                  </a:extLst>
                </p:cNvPr>
                <p:cNvSpPr/>
                <p:nvPr/>
              </p:nvSpPr>
              <p:spPr>
                <a:xfrm flipV="1">
                  <a:off x="5034014" y="4085922"/>
                  <a:ext cx="565076" cy="45719"/>
                </a:xfrm>
                <a:custGeom>
                  <a:avLst/>
                  <a:gdLst>
                    <a:gd name="connsiteX0" fmla="*/ 0 w 486075"/>
                    <a:gd name="connsiteY0" fmla="*/ 120316 h 120316"/>
                    <a:gd name="connsiteX1" fmla="*/ 476450 w 486075"/>
                    <a:gd name="connsiteY1" fmla="*/ 0 h 120316"/>
                    <a:gd name="connsiteX2" fmla="*/ 486075 w 486075"/>
                    <a:gd name="connsiteY2" fmla="*/ 0 h 120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6075" h="120316">
                      <a:moveTo>
                        <a:pt x="0" y="120316"/>
                      </a:moveTo>
                      <a:lnTo>
                        <a:pt x="476450" y="0"/>
                      </a:lnTo>
                      <a:lnTo>
                        <a:pt x="486075" y="0"/>
                      </a:lnTo>
                    </a:path>
                  </a:pathLst>
                </a:custGeom>
                <a:noFill/>
                <a:ln w="635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5" name="フリーフォーム 7">
                  <a:extLst>
                    <a:ext uri="{FF2B5EF4-FFF2-40B4-BE49-F238E27FC236}">
                      <a16:creationId xmlns:a16="http://schemas.microsoft.com/office/drawing/2014/main" id="{6EFFEA8A-71F6-DB4C-AE7C-B805339A3CD5}"/>
                    </a:ext>
                  </a:extLst>
                </p:cNvPr>
                <p:cNvSpPr/>
                <p:nvPr/>
              </p:nvSpPr>
              <p:spPr>
                <a:xfrm rot="315184">
                  <a:off x="4745058" y="4517909"/>
                  <a:ext cx="861658" cy="857802"/>
                </a:xfrm>
                <a:custGeom>
                  <a:avLst/>
                  <a:gdLst>
                    <a:gd name="connsiteX0" fmla="*/ 895149 w 895149"/>
                    <a:gd name="connsiteY0" fmla="*/ 332072 h 856649"/>
                    <a:gd name="connsiteX1" fmla="*/ 741145 w 895149"/>
                    <a:gd name="connsiteY1" fmla="*/ 81815 h 856649"/>
                    <a:gd name="connsiteX2" fmla="*/ 490888 w 895149"/>
                    <a:gd name="connsiteY2" fmla="*/ 0 h 856649"/>
                    <a:gd name="connsiteX3" fmla="*/ 178067 w 895149"/>
                    <a:gd name="connsiteY3" fmla="*/ 125129 h 856649"/>
                    <a:gd name="connsiteX4" fmla="*/ 0 w 895149"/>
                    <a:gd name="connsiteY4" fmla="*/ 447575 h 856649"/>
                    <a:gd name="connsiteX5" fmla="*/ 67376 w 895149"/>
                    <a:gd name="connsiteY5" fmla="*/ 760396 h 856649"/>
                    <a:gd name="connsiteX6" fmla="*/ 182880 w 895149"/>
                    <a:gd name="connsiteY6" fmla="*/ 856649 h 856649"/>
                    <a:gd name="connsiteX0" fmla="*/ 898829 w 898829"/>
                    <a:gd name="connsiteY0" fmla="*/ 332072 h 856649"/>
                    <a:gd name="connsiteX1" fmla="*/ 744825 w 898829"/>
                    <a:gd name="connsiteY1" fmla="*/ 81815 h 856649"/>
                    <a:gd name="connsiteX2" fmla="*/ 494568 w 898829"/>
                    <a:gd name="connsiteY2" fmla="*/ 0 h 856649"/>
                    <a:gd name="connsiteX3" fmla="*/ 181747 w 898829"/>
                    <a:gd name="connsiteY3" fmla="*/ 125129 h 856649"/>
                    <a:gd name="connsiteX4" fmla="*/ 3680 w 898829"/>
                    <a:gd name="connsiteY4" fmla="*/ 447575 h 856649"/>
                    <a:gd name="connsiteX5" fmla="*/ 71056 w 898829"/>
                    <a:gd name="connsiteY5" fmla="*/ 760396 h 856649"/>
                    <a:gd name="connsiteX6" fmla="*/ 186560 w 898829"/>
                    <a:gd name="connsiteY6" fmla="*/ 856649 h 856649"/>
                    <a:gd name="connsiteX0" fmla="*/ 898829 w 898829"/>
                    <a:gd name="connsiteY0" fmla="*/ 332072 h 856649"/>
                    <a:gd name="connsiteX1" fmla="*/ 744825 w 898829"/>
                    <a:gd name="connsiteY1" fmla="*/ 81815 h 856649"/>
                    <a:gd name="connsiteX2" fmla="*/ 494568 w 898829"/>
                    <a:gd name="connsiteY2" fmla="*/ 0 h 856649"/>
                    <a:gd name="connsiteX3" fmla="*/ 181747 w 898829"/>
                    <a:gd name="connsiteY3" fmla="*/ 125129 h 856649"/>
                    <a:gd name="connsiteX4" fmla="*/ 3680 w 898829"/>
                    <a:gd name="connsiteY4" fmla="*/ 447575 h 856649"/>
                    <a:gd name="connsiteX5" fmla="*/ 71056 w 898829"/>
                    <a:gd name="connsiteY5" fmla="*/ 760396 h 856649"/>
                    <a:gd name="connsiteX6" fmla="*/ 186560 w 898829"/>
                    <a:gd name="connsiteY6" fmla="*/ 856649 h 856649"/>
                    <a:gd name="connsiteX0" fmla="*/ 898829 w 898829"/>
                    <a:gd name="connsiteY0" fmla="*/ 333041 h 857618"/>
                    <a:gd name="connsiteX1" fmla="*/ 744825 w 898829"/>
                    <a:gd name="connsiteY1" fmla="*/ 82784 h 857618"/>
                    <a:gd name="connsiteX2" fmla="*/ 494568 w 898829"/>
                    <a:gd name="connsiteY2" fmla="*/ 969 h 857618"/>
                    <a:gd name="connsiteX3" fmla="*/ 181747 w 898829"/>
                    <a:gd name="connsiteY3" fmla="*/ 126098 h 857618"/>
                    <a:gd name="connsiteX4" fmla="*/ 3680 w 898829"/>
                    <a:gd name="connsiteY4" fmla="*/ 448544 h 857618"/>
                    <a:gd name="connsiteX5" fmla="*/ 71056 w 898829"/>
                    <a:gd name="connsiteY5" fmla="*/ 761365 h 857618"/>
                    <a:gd name="connsiteX6" fmla="*/ 186560 w 898829"/>
                    <a:gd name="connsiteY6" fmla="*/ 857618 h 857618"/>
                    <a:gd name="connsiteX0" fmla="*/ 864323 w 864323"/>
                    <a:gd name="connsiteY0" fmla="*/ 333041 h 857618"/>
                    <a:gd name="connsiteX1" fmla="*/ 710319 w 864323"/>
                    <a:gd name="connsiteY1" fmla="*/ 82784 h 857618"/>
                    <a:gd name="connsiteX2" fmla="*/ 460062 w 864323"/>
                    <a:gd name="connsiteY2" fmla="*/ 969 h 857618"/>
                    <a:gd name="connsiteX3" fmla="*/ 147241 w 864323"/>
                    <a:gd name="connsiteY3" fmla="*/ 126098 h 857618"/>
                    <a:gd name="connsiteX4" fmla="*/ 7675 w 864323"/>
                    <a:gd name="connsiteY4" fmla="*/ 448544 h 857618"/>
                    <a:gd name="connsiteX5" fmla="*/ 36550 w 864323"/>
                    <a:gd name="connsiteY5" fmla="*/ 761365 h 857618"/>
                    <a:gd name="connsiteX6" fmla="*/ 152054 w 864323"/>
                    <a:gd name="connsiteY6" fmla="*/ 857618 h 857618"/>
                    <a:gd name="connsiteX0" fmla="*/ 868199 w 868199"/>
                    <a:gd name="connsiteY0" fmla="*/ 333225 h 857802"/>
                    <a:gd name="connsiteX1" fmla="*/ 714195 w 868199"/>
                    <a:gd name="connsiteY1" fmla="*/ 82968 h 857802"/>
                    <a:gd name="connsiteX2" fmla="*/ 463938 w 868199"/>
                    <a:gd name="connsiteY2" fmla="*/ 1153 h 857802"/>
                    <a:gd name="connsiteX3" fmla="*/ 204056 w 868199"/>
                    <a:gd name="connsiteY3" fmla="*/ 131095 h 857802"/>
                    <a:gd name="connsiteX4" fmla="*/ 11551 w 868199"/>
                    <a:gd name="connsiteY4" fmla="*/ 448728 h 857802"/>
                    <a:gd name="connsiteX5" fmla="*/ 40426 w 868199"/>
                    <a:gd name="connsiteY5" fmla="*/ 761549 h 857802"/>
                    <a:gd name="connsiteX6" fmla="*/ 155930 w 868199"/>
                    <a:gd name="connsiteY6" fmla="*/ 857802 h 857802"/>
                    <a:gd name="connsiteX0" fmla="*/ 861658 w 861658"/>
                    <a:gd name="connsiteY0" fmla="*/ 333225 h 857802"/>
                    <a:gd name="connsiteX1" fmla="*/ 707654 w 861658"/>
                    <a:gd name="connsiteY1" fmla="*/ 82968 h 857802"/>
                    <a:gd name="connsiteX2" fmla="*/ 457397 w 861658"/>
                    <a:gd name="connsiteY2" fmla="*/ 1153 h 857802"/>
                    <a:gd name="connsiteX3" fmla="*/ 197515 w 861658"/>
                    <a:gd name="connsiteY3" fmla="*/ 131095 h 857802"/>
                    <a:gd name="connsiteX4" fmla="*/ 5010 w 861658"/>
                    <a:gd name="connsiteY4" fmla="*/ 448728 h 857802"/>
                    <a:gd name="connsiteX5" fmla="*/ 67573 w 861658"/>
                    <a:gd name="connsiteY5" fmla="*/ 756736 h 857802"/>
                    <a:gd name="connsiteX6" fmla="*/ 149389 w 861658"/>
                    <a:gd name="connsiteY6" fmla="*/ 857802 h 857802"/>
                    <a:gd name="connsiteX0" fmla="*/ 861658 w 861658"/>
                    <a:gd name="connsiteY0" fmla="*/ 333225 h 857802"/>
                    <a:gd name="connsiteX1" fmla="*/ 707654 w 861658"/>
                    <a:gd name="connsiteY1" fmla="*/ 82968 h 857802"/>
                    <a:gd name="connsiteX2" fmla="*/ 457397 w 861658"/>
                    <a:gd name="connsiteY2" fmla="*/ 1153 h 857802"/>
                    <a:gd name="connsiteX3" fmla="*/ 197515 w 861658"/>
                    <a:gd name="connsiteY3" fmla="*/ 131095 h 857802"/>
                    <a:gd name="connsiteX4" fmla="*/ 5010 w 861658"/>
                    <a:gd name="connsiteY4" fmla="*/ 448728 h 857802"/>
                    <a:gd name="connsiteX5" fmla="*/ 67573 w 861658"/>
                    <a:gd name="connsiteY5" fmla="*/ 756736 h 857802"/>
                    <a:gd name="connsiteX6" fmla="*/ 149389 w 861658"/>
                    <a:gd name="connsiteY6" fmla="*/ 857802 h 857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61658" h="857802">
                      <a:moveTo>
                        <a:pt x="861658" y="333225"/>
                      </a:moveTo>
                      <a:cubicBezTo>
                        <a:pt x="810323" y="249806"/>
                        <a:pt x="775031" y="138313"/>
                        <a:pt x="707654" y="82968"/>
                      </a:cubicBezTo>
                      <a:cubicBezTo>
                        <a:pt x="640277" y="27623"/>
                        <a:pt x="542420" y="-6868"/>
                        <a:pt x="457397" y="1153"/>
                      </a:cubicBezTo>
                      <a:cubicBezTo>
                        <a:pt x="372374" y="9174"/>
                        <a:pt x="272913" y="56499"/>
                        <a:pt x="197515" y="131095"/>
                      </a:cubicBezTo>
                      <a:cubicBezTo>
                        <a:pt x="122117" y="205691"/>
                        <a:pt x="26667" y="344455"/>
                        <a:pt x="5010" y="448728"/>
                      </a:cubicBezTo>
                      <a:cubicBezTo>
                        <a:pt x="-16647" y="553001"/>
                        <a:pt x="37093" y="688557"/>
                        <a:pt x="67573" y="756736"/>
                      </a:cubicBezTo>
                      <a:lnTo>
                        <a:pt x="149389" y="857802"/>
                      </a:lnTo>
                    </a:path>
                  </a:pathLst>
                </a:custGeom>
                <a:noFill/>
                <a:ln w="952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6" name="フリーフォーム 8">
                  <a:extLst>
                    <a:ext uri="{FF2B5EF4-FFF2-40B4-BE49-F238E27FC236}">
                      <a16:creationId xmlns:a16="http://schemas.microsoft.com/office/drawing/2014/main" id="{57C4D562-E330-4817-6B75-661122320D18}"/>
                    </a:ext>
                  </a:extLst>
                </p:cNvPr>
                <p:cNvSpPr/>
                <p:nvPr/>
              </p:nvSpPr>
              <p:spPr>
                <a:xfrm rot="3240354" flipV="1">
                  <a:off x="5744846" y="5255092"/>
                  <a:ext cx="206541" cy="45719"/>
                </a:xfrm>
                <a:custGeom>
                  <a:avLst/>
                  <a:gdLst>
                    <a:gd name="connsiteX0" fmla="*/ 0 w 486075"/>
                    <a:gd name="connsiteY0" fmla="*/ 120316 h 120316"/>
                    <a:gd name="connsiteX1" fmla="*/ 476450 w 486075"/>
                    <a:gd name="connsiteY1" fmla="*/ 0 h 120316"/>
                    <a:gd name="connsiteX2" fmla="*/ 486075 w 486075"/>
                    <a:gd name="connsiteY2" fmla="*/ 0 h 120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86075" h="120316">
                      <a:moveTo>
                        <a:pt x="0" y="120316"/>
                      </a:moveTo>
                      <a:lnTo>
                        <a:pt x="476450" y="0"/>
                      </a:lnTo>
                      <a:lnTo>
                        <a:pt x="486075" y="0"/>
                      </a:lnTo>
                    </a:path>
                  </a:pathLst>
                </a:custGeom>
                <a:noFill/>
                <a:ln w="88900" cap="rnd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7" name="円/楕円 10">
                  <a:extLst>
                    <a:ext uri="{FF2B5EF4-FFF2-40B4-BE49-F238E27FC236}">
                      <a16:creationId xmlns:a16="http://schemas.microsoft.com/office/drawing/2014/main" id="{5BE9FF81-0CBC-FDE9-F082-FBCC90F03B7C}"/>
                    </a:ext>
                  </a:extLst>
                </p:cNvPr>
                <p:cNvSpPr/>
                <p:nvPr/>
              </p:nvSpPr>
              <p:spPr>
                <a:xfrm>
                  <a:off x="4619625" y="3638550"/>
                  <a:ext cx="172642" cy="34961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99" name="円/楕円 27">
                <a:extLst>
                  <a:ext uri="{FF2B5EF4-FFF2-40B4-BE49-F238E27FC236}">
                    <a16:creationId xmlns:a16="http://schemas.microsoft.com/office/drawing/2014/main" id="{9105DE46-8FED-981E-7E7D-4AEB9FB63649}"/>
                  </a:ext>
                </a:extLst>
              </p:cNvPr>
              <p:cNvSpPr/>
              <p:nvPr/>
            </p:nvSpPr>
            <p:spPr>
              <a:xfrm rot="723999">
                <a:off x="4030315" y="4109578"/>
                <a:ext cx="294319" cy="122400"/>
              </a:xfrm>
              <a:prstGeom prst="ellipse">
                <a:avLst/>
              </a:prstGeom>
              <a:solidFill>
                <a:schemeClr val="tx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4" name="グループ化 93">
              <a:extLst>
                <a:ext uri="{FF2B5EF4-FFF2-40B4-BE49-F238E27FC236}">
                  <a16:creationId xmlns:a16="http://schemas.microsoft.com/office/drawing/2014/main" id="{BDFEECFF-84EE-0F43-7B38-837D100D8D51}"/>
                </a:ext>
              </a:extLst>
            </p:cNvPr>
            <p:cNvGrpSpPr/>
            <p:nvPr/>
          </p:nvGrpSpPr>
          <p:grpSpPr>
            <a:xfrm rot="19575057">
              <a:off x="3912241" y="3707093"/>
              <a:ext cx="1089487" cy="1032678"/>
              <a:chOff x="2868035" y="1486437"/>
              <a:chExt cx="1136958" cy="1033796"/>
            </a:xfrm>
          </p:grpSpPr>
          <p:sp>
            <p:nvSpPr>
              <p:cNvPr id="96" name="二等辺三角形 18">
                <a:extLst>
                  <a:ext uri="{FF2B5EF4-FFF2-40B4-BE49-F238E27FC236}">
                    <a16:creationId xmlns:a16="http://schemas.microsoft.com/office/drawing/2014/main" id="{62ECEACC-D15C-1FFB-A02E-C16F8B2CD945}"/>
                  </a:ext>
                </a:extLst>
              </p:cNvPr>
              <p:cNvSpPr/>
              <p:nvPr/>
            </p:nvSpPr>
            <p:spPr>
              <a:xfrm>
                <a:off x="2868035" y="1486437"/>
                <a:ext cx="1136958" cy="1031817"/>
              </a:xfrm>
              <a:custGeom>
                <a:avLst/>
                <a:gdLst>
                  <a:gd name="connsiteX0" fmla="*/ 0 w 1082842"/>
                  <a:gd name="connsiteY0" fmla="*/ 811273 h 811273"/>
                  <a:gd name="connsiteX1" fmla="*/ 541421 w 1082842"/>
                  <a:gd name="connsiteY1" fmla="*/ 0 h 811273"/>
                  <a:gd name="connsiteX2" fmla="*/ 1082842 w 1082842"/>
                  <a:gd name="connsiteY2" fmla="*/ 811273 h 811273"/>
                  <a:gd name="connsiteX3" fmla="*/ 0 w 1082842"/>
                  <a:gd name="connsiteY3" fmla="*/ 811273 h 811273"/>
                  <a:gd name="connsiteX0" fmla="*/ 11800 w 1106442"/>
                  <a:gd name="connsiteY0" fmla="*/ 811273 h 811273"/>
                  <a:gd name="connsiteX1" fmla="*/ 553221 w 1106442"/>
                  <a:gd name="connsiteY1" fmla="*/ 0 h 811273"/>
                  <a:gd name="connsiteX2" fmla="*/ 1094642 w 1106442"/>
                  <a:gd name="connsiteY2" fmla="*/ 811273 h 811273"/>
                  <a:gd name="connsiteX3" fmla="*/ 11800 w 1106442"/>
                  <a:gd name="connsiteY3" fmla="*/ 811273 h 811273"/>
                  <a:gd name="connsiteX0" fmla="*/ 11800 w 1106442"/>
                  <a:gd name="connsiteY0" fmla="*/ 811273 h 871367"/>
                  <a:gd name="connsiteX1" fmla="*/ 553221 w 1106442"/>
                  <a:gd name="connsiteY1" fmla="*/ 0 h 871367"/>
                  <a:gd name="connsiteX2" fmla="*/ 1094642 w 1106442"/>
                  <a:gd name="connsiteY2" fmla="*/ 811273 h 871367"/>
                  <a:gd name="connsiteX3" fmla="*/ 11800 w 1106442"/>
                  <a:gd name="connsiteY3" fmla="*/ 811273 h 871367"/>
                  <a:gd name="connsiteX0" fmla="*/ 11800 w 1194314"/>
                  <a:gd name="connsiteY0" fmla="*/ 811273 h 871367"/>
                  <a:gd name="connsiteX1" fmla="*/ 553221 w 1194314"/>
                  <a:gd name="connsiteY1" fmla="*/ 0 h 871367"/>
                  <a:gd name="connsiteX2" fmla="*/ 1094642 w 1194314"/>
                  <a:gd name="connsiteY2" fmla="*/ 811273 h 871367"/>
                  <a:gd name="connsiteX3" fmla="*/ 11800 w 1194314"/>
                  <a:gd name="connsiteY3" fmla="*/ 811273 h 871367"/>
                  <a:gd name="connsiteX0" fmla="*/ 11800 w 1193012"/>
                  <a:gd name="connsiteY0" fmla="*/ 811273 h 903470"/>
                  <a:gd name="connsiteX1" fmla="*/ 553221 w 1193012"/>
                  <a:gd name="connsiteY1" fmla="*/ 0 h 903470"/>
                  <a:gd name="connsiteX2" fmla="*/ 1094642 w 1193012"/>
                  <a:gd name="connsiteY2" fmla="*/ 811273 h 903470"/>
                  <a:gd name="connsiteX3" fmla="*/ 11800 w 1193012"/>
                  <a:gd name="connsiteY3" fmla="*/ 811273 h 903470"/>
                  <a:gd name="connsiteX0" fmla="*/ 11800 w 1132572"/>
                  <a:gd name="connsiteY0" fmla="*/ 811273 h 950593"/>
                  <a:gd name="connsiteX1" fmla="*/ 553221 w 1132572"/>
                  <a:gd name="connsiteY1" fmla="*/ 0 h 950593"/>
                  <a:gd name="connsiteX2" fmla="*/ 1094642 w 1132572"/>
                  <a:gd name="connsiteY2" fmla="*/ 811273 h 950593"/>
                  <a:gd name="connsiteX3" fmla="*/ 11800 w 1132572"/>
                  <a:gd name="connsiteY3" fmla="*/ 811273 h 950593"/>
                  <a:gd name="connsiteX0" fmla="*/ 18404 w 1139176"/>
                  <a:gd name="connsiteY0" fmla="*/ 811273 h 1002933"/>
                  <a:gd name="connsiteX1" fmla="*/ 559825 w 1139176"/>
                  <a:gd name="connsiteY1" fmla="*/ 0 h 1002933"/>
                  <a:gd name="connsiteX2" fmla="*/ 1101246 w 1139176"/>
                  <a:gd name="connsiteY2" fmla="*/ 811273 h 1002933"/>
                  <a:gd name="connsiteX3" fmla="*/ 18404 w 1139176"/>
                  <a:gd name="connsiteY3" fmla="*/ 811273 h 1002933"/>
                  <a:gd name="connsiteX0" fmla="*/ 23291 w 1151871"/>
                  <a:gd name="connsiteY0" fmla="*/ 811406 h 1003066"/>
                  <a:gd name="connsiteX1" fmla="*/ 564712 w 1151871"/>
                  <a:gd name="connsiteY1" fmla="*/ 133 h 1003066"/>
                  <a:gd name="connsiteX2" fmla="*/ 1106133 w 1151871"/>
                  <a:gd name="connsiteY2" fmla="*/ 811406 h 1003066"/>
                  <a:gd name="connsiteX3" fmla="*/ 23291 w 1151871"/>
                  <a:gd name="connsiteY3" fmla="*/ 811406 h 1003066"/>
                  <a:gd name="connsiteX0" fmla="*/ 16523 w 1113618"/>
                  <a:gd name="connsiteY0" fmla="*/ 835447 h 939864"/>
                  <a:gd name="connsiteX1" fmla="*/ 544194 w 1113618"/>
                  <a:gd name="connsiteY1" fmla="*/ 111 h 939864"/>
                  <a:gd name="connsiteX2" fmla="*/ 1099365 w 1113618"/>
                  <a:gd name="connsiteY2" fmla="*/ 835447 h 939864"/>
                  <a:gd name="connsiteX3" fmla="*/ 16523 w 1113618"/>
                  <a:gd name="connsiteY3" fmla="*/ 835447 h 939864"/>
                  <a:gd name="connsiteX0" fmla="*/ 7753 w 1104848"/>
                  <a:gd name="connsiteY0" fmla="*/ 835447 h 947732"/>
                  <a:gd name="connsiteX1" fmla="*/ 535424 w 1104848"/>
                  <a:gd name="connsiteY1" fmla="*/ 111 h 947732"/>
                  <a:gd name="connsiteX2" fmla="*/ 1090595 w 1104848"/>
                  <a:gd name="connsiteY2" fmla="*/ 835447 h 947732"/>
                  <a:gd name="connsiteX3" fmla="*/ 7753 w 1104848"/>
                  <a:gd name="connsiteY3" fmla="*/ 835447 h 947732"/>
                  <a:gd name="connsiteX0" fmla="*/ 5349 w 1131368"/>
                  <a:gd name="connsiteY0" fmla="*/ 835336 h 947621"/>
                  <a:gd name="connsiteX1" fmla="*/ 563958 w 1131368"/>
                  <a:gd name="connsiteY1" fmla="*/ 0 h 947621"/>
                  <a:gd name="connsiteX2" fmla="*/ 1119129 w 1131368"/>
                  <a:gd name="connsiteY2" fmla="*/ 835336 h 947621"/>
                  <a:gd name="connsiteX3" fmla="*/ 5349 w 1131368"/>
                  <a:gd name="connsiteY3" fmla="*/ 835336 h 947621"/>
                  <a:gd name="connsiteX0" fmla="*/ 6524 w 1132543"/>
                  <a:gd name="connsiteY0" fmla="*/ 835336 h 999734"/>
                  <a:gd name="connsiteX1" fmla="*/ 565133 w 1132543"/>
                  <a:gd name="connsiteY1" fmla="*/ 0 h 999734"/>
                  <a:gd name="connsiteX2" fmla="*/ 1120304 w 1132543"/>
                  <a:gd name="connsiteY2" fmla="*/ 835336 h 999734"/>
                  <a:gd name="connsiteX3" fmla="*/ 6524 w 1132543"/>
                  <a:gd name="connsiteY3" fmla="*/ 835336 h 999734"/>
                  <a:gd name="connsiteX0" fmla="*/ 6524 w 1132543"/>
                  <a:gd name="connsiteY0" fmla="*/ 835336 h 1031754"/>
                  <a:gd name="connsiteX1" fmla="*/ 565133 w 1132543"/>
                  <a:gd name="connsiteY1" fmla="*/ 0 h 1031754"/>
                  <a:gd name="connsiteX2" fmla="*/ 1120304 w 1132543"/>
                  <a:gd name="connsiteY2" fmla="*/ 835336 h 1031754"/>
                  <a:gd name="connsiteX3" fmla="*/ 6524 w 1132543"/>
                  <a:gd name="connsiteY3" fmla="*/ 835336 h 1031754"/>
                  <a:gd name="connsiteX0" fmla="*/ 8188 w 1136958"/>
                  <a:gd name="connsiteY0" fmla="*/ 835399 h 1031817"/>
                  <a:gd name="connsiteX1" fmla="*/ 566797 w 1136958"/>
                  <a:gd name="connsiteY1" fmla="*/ 63 h 1031817"/>
                  <a:gd name="connsiteX2" fmla="*/ 1121968 w 1136958"/>
                  <a:gd name="connsiteY2" fmla="*/ 835399 h 1031817"/>
                  <a:gd name="connsiteX3" fmla="*/ 8188 w 1136958"/>
                  <a:gd name="connsiteY3" fmla="*/ 835399 h 1031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6958" h="1031817">
                    <a:moveTo>
                      <a:pt x="8188" y="835399"/>
                    </a:moveTo>
                    <a:cubicBezTo>
                      <a:pt x="-56839" y="548359"/>
                      <a:pt x="278039" y="-6812"/>
                      <a:pt x="566797" y="63"/>
                    </a:cubicBezTo>
                    <a:cubicBezTo>
                      <a:pt x="855555" y="6938"/>
                      <a:pt x="1215069" y="599923"/>
                      <a:pt x="1121968" y="835399"/>
                    </a:cubicBezTo>
                    <a:cubicBezTo>
                      <a:pt x="1028867" y="1070875"/>
                      <a:pt x="73215" y="1122439"/>
                      <a:pt x="8188" y="835399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二等辺三角形 18">
                <a:extLst>
                  <a:ext uri="{FF2B5EF4-FFF2-40B4-BE49-F238E27FC236}">
                    <a16:creationId xmlns:a16="http://schemas.microsoft.com/office/drawing/2014/main" id="{BD79AB2E-0085-F9D0-C2BD-213BA9BFB8F0}"/>
                  </a:ext>
                </a:extLst>
              </p:cNvPr>
              <p:cNvSpPr/>
              <p:nvPr/>
            </p:nvSpPr>
            <p:spPr>
              <a:xfrm>
                <a:off x="3077469" y="1932525"/>
                <a:ext cx="723763" cy="587708"/>
              </a:xfrm>
              <a:custGeom>
                <a:avLst/>
                <a:gdLst>
                  <a:gd name="connsiteX0" fmla="*/ 0 w 1082842"/>
                  <a:gd name="connsiteY0" fmla="*/ 811273 h 811273"/>
                  <a:gd name="connsiteX1" fmla="*/ 541421 w 1082842"/>
                  <a:gd name="connsiteY1" fmla="*/ 0 h 811273"/>
                  <a:gd name="connsiteX2" fmla="*/ 1082842 w 1082842"/>
                  <a:gd name="connsiteY2" fmla="*/ 811273 h 811273"/>
                  <a:gd name="connsiteX3" fmla="*/ 0 w 1082842"/>
                  <a:gd name="connsiteY3" fmla="*/ 811273 h 811273"/>
                  <a:gd name="connsiteX0" fmla="*/ 11800 w 1106442"/>
                  <a:gd name="connsiteY0" fmla="*/ 811273 h 811273"/>
                  <a:gd name="connsiteX1" fmla="*/ 553221 w 1106442"/>
                  <a:gd name="connsiteY1" fmla="*/ 0 h 811273"/>
                  <a:gd name="connsiteX2" fmla="*/ 1094642 w 1106442"/>
                  <a:gd name="connsiteY2" fmla="*/ 811273 h 811273"/>
                  <a:gd name="connsiteX3" fmla="*/ 11800 w 1106442"/>
                  <a:gd name="connsiteY3" fmla="*/ 811273 h 811273"/>
                  <a:gd name="connsiteX0" fmla="*/ 11800 w 1106442"/>
                  <a:gd name="connsiteY0" fmla="*/ 811273 h 871367"/>
                  <a:gd name="connsiteX1" fmla="*/ 553221 w 1106442"/>
                  <a:gd name="connsiteY1" fmla="*/ 0 h 871367"/>
                  <a:gd name="connsiteX2" fmla="*/ 1094642 w 1106442"/>
                  <a:gd name="connsiteY2" fmla="*/ 811273 h 871367"/>
                  <a:gd name="connsiteX3" fmla="*/ 11800 w 1106442"/>
                  <a:gd name="connsiteY3" fmla="*/ 811273 h 871367"/>
                  <a:gd name="connsiteX0" fmla="*/ 11800 w 1194314"/>
                  <a:gd name="connsiteY0" fmla="*/ 811273 h 871367"/>
                  <a:gd name="connsiteX1" fmla="*/ 553221 w 1194314"/>
                  <a:gd name="connsiteY1" fmla="*/ 0 h 871367"/>
                  <a:gd name="connsiteX2" fmla="*/ 1094642 w 1194314"/>
                  <a:gd name="connsiteY2" fmla="*/ 811273 h 871367"/>
                  <a:gd name="connsiteX3" fmla="*/ 11800 w 1194314"/>
                  <a:gd name="connsiteY3" fmla="*/ 811273 h 871367"/>
                  <a:gd name="connsiteX0" fmla="*/ 11800 w 1193012"/>
                  <a:gd name="connsiteY0" fmla="*/ 811273 h 903470"/>
                  <a:gd name="connsiteX1" fmla="*/ 553221 w 1193012"/>
                  <a:gd name="connsiteY1" fmla="*/ 0 h 903470"/>
                  <a:gd name="connsiteX2" fmla="*/ 1094642 w 1193012"/>
                  <a:gd name="connsiteY2" fmla="*/ 811273 h 903470"/>
                  <a:gd name="connsiteX3" fmla="*/ 11800 w 1193012"/>
                  <a:gd name="connsiteY3" fmla="*/ 811273 h 903470"/>
                  <a:gd name="connsiteX0" fmla="*/ 11800 w 1132572"/>
                  <a:gd name="connsiteY0" fmla="*/ 811273 h 950593"/>
                  <a:gd name="connsiteX1" fmla="*/ 553221 w 1132572"/>
                  <a:gd name="connsiteY1" fmla="*/ 0 h 950593"/>
                  <a:gd name="connsiteX2" fmla="*/ 1094642 w 1132572"/>
                  <a:gd name="connsiteY2" fmla="*/ 811273 h 950593"/>
                  <a:gd name="connsiteX3" fmla="*/ 11800 w 1132572"/>
                  <a:gd name="connsiteY3" fmla="*/ 811273 h 950593"/>
                  <a:gd name="connsiteX0" fmla="*/ 18404 w 1139176"/>
                  <a:gd name="connsiteY0" fmla="*/ 811273 h 1002933"/>
                  <a:gd name="connsiteX1" fmla="*/ 559825 w 1139176"/>
                  <a:gd name="connsiteY1" fmla="*/ 0 h 1002933"/>
                  <a:gd name="connsiteX2" fmla="*/ 1101246 w 1139176"/>
                  <a:gd name="connsiteY2" fmla="*/ 811273 h 1002933"/>
                  <a:gd name="connsiteX3" fmla="*/ 18404 w 1139176"/>
                  <a:gd name="connsiteY3" fmla="*/ 811273 h 1002933"/>
                  <a:gd name="connsiteX0" fmla="*/ 23291 w 1151871"/>
                  <a:gd name="connsiteY0" fmla="*/ 811406 h 1003066"/>
                  <a:gd name="connsiteX1" fmla="*/ 564712 w 1151871"/>
                  <a:gd name="connsiteY1" fmla="*/ 133 h 1003066"/>
                  <a:gd name="connsiteX2" fmla="*/ 1106133 w 1151871"/>
                  <a:gd name="connsiteY2" fmla="*/ 811406 h 1003066"/>
                  <a:gd name="connsiteX3" fmla="*/ 23291 w 1151871"/>
                  <a:gd name="connsiteY3" fmla="*/ 811406 h 1003066"/>
                  <a:gd name="connsiteX0" fmla="*/ 16523 w 1113618"/>
                  <a:gd name="connsiteY0" fmla="*/ 835447 h 939864"/>
                  <a:gd name="connsiteX1" fmla="*/ 544194 w 1113618"/>
                  <a:gd name="connsiteY1" fmla="*/ 111 h 939864"/>
                  <a:gd name="connsiteX2" fmla="*/ 1099365 w 1113618"/>
                  <a:gd name="connsiteY2" fmla="*/ 835447 h 939864"/>
                  <a:gd name="connsiteX3" fmla="*/ 16523 w 1113618"/>
                  <a:gd name="connsiteY3" fmla="*/ 835447 h 939864"/>
                  <a:gd name="connsiteX0" fmla="*/ 7753 w 1104848"/>
                  <a:gd name="connsiteY0" fmla="*/ 835447 h 947732"/>
                  <a:gd name="connsiteX1" fmla="*/ 535424 w 1104848"/>
                  <a:gd name="connsiteY1" fmla="*/ 111 h 947732"/>
                  <a:gd name="connsiteX2" fmla="*/ 1090595 w 1104848"/>
                  <a:gd name="connsiteY2" fmla="*/ 835447 h 947732"/>
                  <a:gd name="connsiteX3" fmla="*/ 7753 w 1104848"/>
                  <a:gd name="connsiteY3" fmla="*/ 835447 h 947732"/>
                  <a:gd name="connsiteX0" fmla="*/ 5349 w 1131368"/>
                  <a:gd name="connsiteY0" fmla="*/ 835336 h 947621"/>
                  <a:gd name="connsiteX1" fmla="*/ 563958 w 1131368"/>
                  <a:gd name="connsiteY1" fmla="*/ 0 h 947621"/>
                  <a:gd name="connsiteX2" fmla="*/ 1119129 w 1131368"/>
                  <a:gd name="connsiteY2" fmla="*/ 835336 h 947621"/>
                  <a:gd name="connsiteX3" fmla="*/ 5349 w 1131368"/>
                  <a:gd name="connsiteY3" fmla="*/ 835336 h 947621"/>
                  <a:gd name="connsiteX0" fmla="*/ 6524 w 1132543"/>
                  <a:gd name="connsiteY0" fmla="*/ 835336 h 999734"/>
                  <a:gd name="connsiteX1" fmla="*/ 565133 w 1132543"/>
                  <a:gd name="connsiteY1" fmla="*/ 0 h 999734"/>
                  <a:gd name="connsiteX2" fmla="*/ 1120304 w 1132543"/>
                  <a:gd name="connsiteY2" fmla="*/ 835336 h 999734"/>
                  <a:gd name="connsiteX3" fmla="*/ 6524 w 1132543"/>
                  <a:gd name="connsiteY3" fmla="*/ 835336 h 999734"/>
                  <a:gd name="connsiteX0" fmla="*/ 6524 w 1132543"/>
                  <a:gd name="connsiteY0" fmla="*/ 835336 h 1031754"/>
                  <a:gd name="connsiteX1" fmla="*/ 565133 w 1132543"/>
                  <a:gd name="connsiteY1" fmla="*/ 0 h 1031754"/>
                  <a:gd name="connsiteX2" fmla="*/ 1120304 w 1132543"/>
                  <a:gd name="connsiteY2" fmla="*/ 835336 h 1031754"/>
                  <a:gd name="connsiteX3" fmla="*/ 6524 w 1132543"/>
                  <a:gd name="connsiteY3" fmla="*/ 835336 h 1031754"/>
                  <a:gd name="connsiteX0" fmla="*/ 8188 w 1136958"/>
                  <a:gd name="connsiteY0" fmla="*/ 835399 h 1031817"/>
                  <a:gd name="connsiteX1" fmla="*/ 566797 w 1136958"/>
                  <a:gd name="connsiteY1" fmla="*/ 63 h 1031817"/>
                  <a:gd name="connsiteX2" fmla="*/ 1121968 w 1136958"/>
                  <a:gd name="connsiteY2" fmla="*/ 835399 h 1031817"/>
                  <a:gd name="connsiteX3" fmla="*/ 8188 w 1136958"/>
                  <a:gd name="connsiteY3" fmla="*/ 835399 h 1031817"/>
                  <a:gd name="connsiteX0" fmla="*/ 8188 w 1136958"/>
                  <a:gd name="connsiteY0" fmla="*/ 835399 h 1031817"/>
                  <a:gd name="connsiteX1" fmla="*/ 566797 w 1136958"/>
                  <a:gd name="connsiteY1" fmla="*/ 63 h 1031817"/>
                  <a:gd name="connsiteX2" fmla="*/ 1121968 w 1136958"/>
                  <a:gd name="connsiteY2" fmla="*/ 835399 h 1031817"/>
                  <a:gd name="connsiteX3" fmla="*/ 8188 w 1136958"/>
                  <a:gd name="connsiteY3" fmla="*/ 835399 h 1031817"/>
                  <a:gd name="connsiteX0" fmla="*/ 17175 w 1143762"/>
                  <a:gd name="connsiteY0" fmla="*/ 595370 h 669781"/>
                  <a:gd name="connsiteX1" fmla="*/ 545585 w 1143762"/>
                  <a:gd name="connsiteY1" fmla="*/ 70 h 669781"/>
                  <a:gd name="connsiteX2" fmla="*/ 1130955 w 1143762"/>
                  <a:gd name="connsiteY2" fmla="*/ 595370 h 669781"/>
                  <a:gd name="connsiteX3" fmla="*/ 17175 w 1143762"/>
                  <a:gd name="connsiteY3" fmla="*/ 595370 h 669781"/>
                  <a:gd name="connsiteX0" fmla="*/ 27696 w 1154283"/>
                  <a:gd name="connsiteY0" fmla="*/ 595391 h 718788"/>
                  <a:gd name="connsiteX1" fmla="*/ 556106 w 1154283"/>
                  <a:gd name="connsiteY1" fmla="*/ 91 h 718788"/>
                  <a:gd name="connsiteX2" fmla="*/ 1141476 w 1154283"/>
                  <a:gd name="connsiteY2" fmla="*/ 595391 h 718788"/>
                  <a:gd name="connsiteX3" fmla="*/ 27696 w 1154283"/>
                  <a:gd name="connsiteY3" fmla="*/ 595391 h 718788"/>
                  <a:gd name="connsiteX0" fmla="*/ 32553 w 1159140"/>
                  <a:gd name="connsiteY0" fmla="*/ 595404 h 739899"/>
                  <a:gd name="connsiteX1" fmla="*/ 560963 w 1159140"/>
                  <a:gd name="connsiteY1" fmla="*/ 104 h 739899"/>
                  <a:gd name="connsiteX2" fmla="*/ 1146333 w 1159140"/>
                  <a:gd name="connsiteY2" fmla="*/ 595404 h 739899"/>
                  <a:gd name="connsiteX3" fmla="*/ 32553 w 1159140"/>
                  <a:gd name="connsiteY3" fmla="*/ 595404 h 739899"/>
                  <a:gd name="connsiteX0" fmla="*/ 381 w 1126968"/>
                  <a:gd name="connsiteY0" fmla="*/ 595448 h 785107"/>
                  <a:gd name="connsiteX1" fmla="*/ 528791 w 1126968"/>
                  <a:gd name="connsiteY1" fmla="*/ 148 h 785107"/>
                  <a:gd name="connsiteX2" fmla="*/ 1114161 w 1126968"/>
                  <a:gd name="connsiteY2" fmla="*/ 595448 h 785107"/>
                  <a:gd name="connsiteX3" fmla="*/ 381 w 1126968"/>
                  <a:gd name="connsiteY3" fmla="*/ 595448 h 785107"/>
                  <a:gd name="connsiteX0" fmla="*/ 369 w 1119492"/>
                  <a:gd name="connsiteY0" fmla="*/ 595450 h 815499"/>
                  <a:gd name="connsiteX1" fmla="*/ 528779 w 1119492"/>
                  <a:gd name="connsiteY1" fmla="*/ 150 h 815499"/>
                  <a:gd name="connsiteX2" fmla="*/ 1114149 w 1119492"/>
                  <a:gd name="connsiteY2" fmla="*/ 595450 h 815499"/>
                  <a:gd name="connsiteX3" fmla="*/ 369 w 1119492"/>
                  <a:gd name="connsiteY3" fmla="*/ 595450 h 815499"/>
                  <a:gd name="connsiteX0" fmla="*/ 369 w 1146229"/>
                  <a:gd name="connsiteY0" fmla="*/ 625222 h 845272"/>
                  <a:gd name="connsiteX1" fmla="*/ 528779 w 1146229"/>
                  <a:gd name="connsiteY1" fmla="*/ 29922 h 845272"/>
                  <a:gd name="connsiteX2" fmla="*/ 817406 w 1146229"/>
                  <a:gd name="connsiteY2" fmla="*/ 144421 h 845272"/>
                  <a:gd name="connsiteX3" fmla="*/ 1114149 w 1146229"/>
                  <a:gd name="connsiteY3" fmla="*/ 625222 h 845272"/>
                  <a:gd name="connsiteX4" fmla="*/ 369 w 1146229"/>
                  <a:gd name="connsiteY4" fmla="*/ 625222 h 845272"/>
                  <a:gd name="connsiteX0" fmla="*/ 47135 w 1192995"/>
                  <a:gd name="connsiteY0" fmla="*/ 625222 h 741664"/>
                  <a:gd name="connsiteX1" fmla="*/ 364153 w 1192995"/>
                  <a:gd name="connsiteY1" fmla="*/ 29922 h 741664"/>
                  <a:gd name="connsiteX2" fmla="*/ 864172 w 1192995"/>
                  <a:gd name="connsiteY2" fmla="*/ 144421 h 741664"/>
                  <a:gd name="connsiteX3" fmla="*/ 1160915 w 1192995"/>
                  <a:gd name="connsiteY3" fmla="*/ 625222 h 741664"/>
                  <a:gd name="connsiteX4" fmla="*/ 47135 w 1192995"/>
                  <a:gd name="connsiteY4" fmla="*/ 625222 h 741664"/>
                  <a:gd name="connsiteX0" fmla="*/ 40012 w 1185872"/>
                  <a:gd name="connsiteY0" fmla="*/ 627680 h 744122"/>
                  <a:gd name="connsiteX1" fmla="*/ 357030 w 1185872"/>
                  <a:gd name="connsiteY1" fmla="*/ 32380 h 744122"/>
                  <a:gd name="connsiteX2" fmla="*/ 857049 w 1185872"/>
                  <a:gd name="connsiteY2" fmla="*/ 146879 h 744122"/>
                  <a:gd name="connsiteX3" fmla="*/ 1153792 w 1185872"/>
                  <a:gd name="connsiteY3" fmla="*/ 627680 h 744122"/>
                  <a:gd name="connsiteX4" fmla="*/ 40012 w 1185872"/>
                  <a:gd name="connsiteY4" fmla="*/ 627680 h 744122"/>
                  <a:gd name="connsiteX0" fmla="*/ 39590 w 1084424"/>
                  <a:gd name="connsiteY0" fmla="*/ 742153 h 781136"/>
                  <a:gd name="connsiteX1" fmla="*/ 260977 w 1084424"/>
                  <a:gd name="connsiteY1" fmla="*/ 37746 h 781136"/>
                  <a:gd name="connsiteX2" fmla="*/ 760996 w 1084424"/>
                  <a:gd name="connsiteY2" fmla="*/ 152245 h 781136"/>
                  <a:gd name="connsiteX3" fmla="*/ 1057739 w 1084424"/>
                  <a:gd name="connsiteY3" fmla="*/ 633046 h 781136"/>
                  <a:gd name="connsiteX4" fmla="*/ 39590 w 1084424"/>
                  <a:gd name="connsiteY4" fmla="*/ 742153 h 781136"/>
                  <a:gd name="connsiteX0" fmla="*/ 40482 w 1092036"/>
                  <a:gd name="connsiteY0" fmla="*/ 777468 h 819336"/>
                  <a:gd name="connsiteX1" fmla="*/ 261869 w 1092036"/>
                  <a:gd name="connsiteY1" fmla="*/ 73061 h 819336"/>
                  <a:gd name="connsiteX2" fmla="*/ 812220 w 1092036"/>
                  <a:gd name="connsiteY2" fmla="*/ 89362 h 819336"/>
                  <a:gd name="connsiteX3" fmla="*/ 1058631 w 1092036"/>
                  <a:gd name="connsiteY3" fmla="*/ 668361 h 819336"/>
                  <a:gd name="connsiteX4" fmla="*/ 40482 w 1092036"/>
                  <a:gd name="connsiteY4" fmla="*/ 777468 h 819336"/>
                  <a:gd name="connsiteX0" fmla="*/ 40573 w 1092884"/>
                  <a:gd name="connsiteY0" fmla="*/ 767535 h 808737"/>
                  <a:gd name="connsiteX1" fmla="*/ 261960 w 1092884"/>
                  <a:gd name="connsiteY1" fmla="*/ 63128 h 808737"/>
                  <a:gd name="connsiteX2" fmla="*/ 817344 w 1092884"/>
                  <a:gd name="connsiteY2" fmla="*/ 101252 h 808737"/>
                  <a:gd name="connsiteX3" fmla="*/ 1058722 w 1092884"/>
                  <a:gd name="connsiteY3" fmla="*/ 658428 h 808737"/>
                  <a:gd name="connsiteX4" fmla="*/ 40573 w 1092884"/>
                  <a:gd name="connsiteY4" fmla="*/ 767535 h 808737"/>
                  <a:gd name="connsiteX0" fmla="*/ 40573 w 1087451"/>
                  <a:gd name="connsiteY0" fmla="*/ 767535 h 808735"/>
                  <a:gd name="connsiteX1" fmla="*/ 261960 w 1087451"/>
                  <a:gd name="connsiteY1" fmla="*/ 63128 h 808735"/>
                  <a:gd name="connsiteX2" fmla="*/ 817344 w 1087451"/>
                  <a:gd name="connsiteY2" fmla="*/ 101252 h 808735"/>
                  <a:gd name="connsiteX3" fmla="*/ 1058722 w 1087451"/>
                  <a:gd name="connsiteY3" fmla="*/ 658428 h 808735"/>
                  <a:gd name="connsiteX4" fmla="*/ 40573 w 1087451"/>
                  <a:gd name="connsiteY4" fmla="*/ 767535 h 808735"/>
                  <a:gd name="connsiteX0" fmla="*/ 40907 w 1092492"/>
                  <a:gd name="connsiteY0" fmla="*/ 767535 h 804412"/>
                  <a:gd name="connsiteX1" fmla="*/ 262294 w 1092492"/>
                  <a:gd name="connsiteY1" fmla="*/ 63128 h 804412"/>
                  <a:gd name="connsiteX2" fmla="*/ 817678 w 1092492"/>
                  <a:gd name="connsiteY2" fmla="*/ 101252 h 804412"/>
                  <a:gd name="connsiteX3" fmla="*/ 1064088 w 1092492"/>
                  <a:gd name="connsiteY3" fmla="*/ 642062 h 804412"/>
                  <a:gd name="connsiteX4" fmla="*/ 40907 w 1092492"/>
                  <a:gd name="connsiteY4" fmla="*/ 767535 h 804412"/>
                  <a:gd name="connsiteX0" fmla="*/ 37917 w 1047417"/>
                  <a:gd name="connsiteY0" fmla="*/ 767535 h 829423"/>
                  <a:gd name="connsiteX1" fmla="*/ 259304 w 1047417"/>
                  <a:gd name="connsiteY1" fmla="*/ 63128 h 829423"/>
                  <a:gd name="connsiteX2" fmla="*/ 814688 w 1047417"/>
                  <a:gd name="connsiteY2" fmla="*/ 101252 h 829423"/>
                  <a:gd name="connsiteX3" fmla="*/ 1015800 w 1047417"/>
                  <a:gd name="connsiteY3" fmla="*/ 718436 h 829423"/>
                  <a:gd name="connsiteX4" fmla="*/ 37917 w 1047417"/>
                  <a:gd name="connsiteY4" fmla="*/ 767535 h 829423"/>
                  <a:gd name="connsiteX0" fmla="*/ 38274 w 1050676"/>
                  <a:gd name="connsiteY0" fmla="*/ 815439 h 881585"/>
                  <a:gd name="connsiteX1" fmla="*/ 259661 w 1050676"/>
                  <a:gd name="connsiteY1" fmla="*/ 111032 h 881585"/>
                  <a:gd name="connsiteX2" fmla="*/ 835178 w 1050676"/>
                  <a:gd name="connsiteY2" fmla="*/ 61871 h 881585"/>
                  <a:gd name="connsiteX3" fmla="*/ 1016157 w 1050676"/>
                  <a:gd name="connsiteY3" fmla="*/ 766340 h 881585"/>
                  <a:gd name="connsiteX4" fmla="*/ 38274 w 1050676"/>
                  <a:gd name="connsiteY4" fmla="*/ 815439 h 881585"/>
                  <a:gd name="connsiteX0" fmla="*/ 35609 w 1048011"/>
                  <a:gd name="connsiteY0" fmla="*/ 864743 h 937507"/>
                  <a:gd name="connsiteX1" fmla="*/ 272096 w 1048011"/>
                  <a:gd name="connsiteY1" fmla="*/ 67595 h 937507"/>
                  <a:gd name="connsiteX2" fmla="*/ 832513 w 1048011"/>
                  <a:gd name="connsiteY2" fmla="*/ 111175 h 937507"/>
                  <a:gd name="connsiteX3" fmla="*/ 1013492 w 1048011"/>
                  <a:gd name="connsiteY3" fmla="*/ 815644 h 937507"/>
                  <a:gd name="connsiteX4" fmla="*/ 35609 w 1048011"/>
                  <a:gd name="connsiteY4" fmla="*/ 864743 h 937507"/>
                  <a:gd name="connsiteX0" fmla="*/ 32432 w 1044834"/>
                  <a:gd name="connsiteY0" fmla="*/ 903143 h 975905"/>
                  <a:gd name="connsiteX1" fmla="*/ 268919 w 1044834"/>
                  <a:gd name="connsiteY1" fmla="*/ 105995 h 975905"/>
                  <a:gd name="connsiteX2" fmla="*/ 829336 w 1044834"/>
                  <a:gd name="connsiteY2" fmla="*/ 149575 h 975905"/>
                  <a:gd name="connsiteX3" fmla="*/ 1010315 w 1044834"/>
                  <a:gd name="connsiteY3" fmla="*/ 854044 h 975905"/>
                  <a:gd name="connsiteX4" fmla="*/ 32432 w 1044834"/>
                  <a:gd name="connsiteY4" fmla="*/ 903143 h 975905"/>
                  <a:gd name="connsiteX0" fmla="*/ 35363 w 1045565"/>
                  <a:gd name="connsiteY0" fmla="*/ 887502 h 962706"/>
                  <a:gd name="connsiteX1" fmla="*/ 271850 w 1045565"/>
                  <a:gd name="connsiteY1" fmla="*/ 90354 h 962706"/>
                  <a:gd name="connsiteX2" fmla="*/ 817167 w 1045565"/>
                  <a:gd name="connsiteY2" fmla="*/ 84835 h 962706"/>
                  <a:gd name="connsiteX3" fmla="*/ 1013246 w 1045565"/>
                  <a:gd name="connsiteY3" fmla="*/ 838403 h 962706"/>
                  <a:gd name="connsiteX4" fmla="*/ 35363 w 1045565"/>
                  <a:gd name="connsiteY4" fmla="*/ 887502 h 962706"/>
                  <a:gd name="connsiteX0" fmla="*/ 37102 w 1047304"/>
                  <a:gd name="connsiteY0" fmla="*/ 876534 h 950193"/>
                  <a:gd name="connsiteX1" fmla="*/ 263523 w 1047304"/>
                  <a:gd name="connsiteY1" fmla="*/ 101207 h 950193"/>
                  <a:gd name="connsiteX2" fmla="*/ 818906 w 1047304"/>
                  <a:gd name="connsiteY2" fmla="*/ 73867 h 950193"/>
                  <a:gd name="connsiteX3" fmla="*/ 1014985 w 1047304"/>
                  <a:gd name="connsiteY3" fmla="*/ 827435 h 950193"/>
                  <a:gd name="connsiteX4" fmla="*/ 37102 w 1047304"/>
                  <a:gd name="connsiteY4" fmla="*/ 876534 h 950193"/>
                  <a:gd name="connsiteX0" fmla="*/ 37103 w 1047305"/>
                  <a:gd name="connsiteY0" fmla="*/ 876534 h 950193"/>
                  <a:gd name="connsiteX1" fmla="*/ 263524 w 1047305"/>
                  <a:gd name="connsiteY1" fmla="*/ 101207 h 950193"/>
                  <a:gd name="connsiteX2" fmla="*/ 818907 w 1047305"/>
                  <a:gd name="connsiteY2" fmla="*/ 73867 h 950193"/>
                  <a:gd name="connsiteX3" fmla="*/ 1014986 w 1047305"/>
                  <a:gd name="connsiteY3" fmla="*/ 827435 h 950193"/>
                  <a:gd name="connsiteX4" fmla="*/ 37103 w 1047305"/>
                  <a:gd name="connsiteY4" fmla="*/ 876534 h 950193"/>
                  <a:gd name="connsiteX0" fmla="*/ 30544 w 1040746"/>
                  <a:gd name="connsiteY0" fmla="*/ 865390 h 939049"/>
                  <a:gd name="connsiteX1" fmla="*/ 256965 w 1040746"/>
                  <a:gd name="connsiteY1" fmla="*/ 90063 h 939049"/>
                  <a:gd name="connsiteX2" fmla="*/ 812348 w 1040746"/>
                  <a:gd name="connsiteY2" fmla="*/ 62723 h 939049"/>
                  <a:gd name="connsiteX3" fmla="*/ 1008427 w 1040746"/>
                  <a:gd name="connsiteY3" fmla="*/ 816291 h 939049"/>
                  <a:gd name="connsiteX4" fmla="*/ 30544 w 1040746"/>
                  <a:gd name="connsiteY4" fmla="*/ 865390 h 939049"/>
                  <a:gd name="connsiteX0" fmla="*/ 32081 w 1042283"/>
                  <a:gd name="connsiteY0" fmla="*/ 858722 h 932381"/>
                  <a:gd name="connsiteX1" fmla="*/ 258502 w 1042283"/>
                  <a:gd name="connsiteY1" fmla="*/ 83395 h 932381"/>
                  <a:gd name="connsiteX2" fmla="*/ 813885 w 1042283"/>
                  <a:gd name="connsiteY2" fmla="*/ 56055 h 932381"/>
                  <a:gd name="connsiteX3" fmla="*/ 1009964 w 1042283"/>
                  <a:gd name="connsiteY3" fmla="*/ 809623 h 932381"/>
                  <a:gd name="connsiteX4" fmla="*/ 32081 w 1042283"/>
                  <a:gd name="connsiteY4" fmla="*/ 858722 h 932381"/>
                  <a:gd name="connsiteX0" fmla="*/ 44244 w 1054446"/>
                  <a:gd name="connsiteY0" fmla="*/ 862797 h 937228"/>
                  <a:gd name="connsiteX1" fmla="*/ 200201 w 1054446"/>
                  <a:gd name="connsiteY1" fmla="*/ 76560 h 937228"/>
                  <a:gd name="connsiteX2" fmla="*/ 826048 w 1054446"/>
                  <a:gd name="connsiteY2" fmla="*/ 60130 h 937228"/>
                  <a:gd name="connsiteX3" fmla="*/ 1022127 w 1054446"/>
                  <a:gd name="connsiteY3" fmla="*/ 813698 h 937228"/>
                  <a:gd name="connsiteX4" fmla="*/ 44244 w 1054446"/>
                  <a:gd name="connsiteY4" fmla="*/ 862797 h 937228"/>
                  <a:gd name="connsiteX0" fmla="*/ 44244 w 1054446"/>
                  <a:gd name="connsiteY0" fmla="*/ 849354 h 923785"/>
                  <a:gd name="connsiteX1" fmla="*/ 200201 w 1054446"/>
                  <a:gd name="connsiteY1" fmla="*/ 63117 h 923785"/>
                  <a:gd name="connsiteX2" fmla="*/ 826048 w 1054446"/>
                  <a:gd name="connsiteY2" fmla="*/ 46687 h 923785"/>
                  <a:gd name="connsiteX3" fmla="*/ 1022127 w 1054446"/>
                  <a:gd name="connsiteY3" fmla="*/ 800255 h 923785"/>
                  <a:gd name="connsiteX4" fmla="*/ 44244 w 1054446"/>
                  <a:gd name="connsiteY4" fmla="*/ 849354 h 923785"/>
                  <a:gd name="connsiteX0" fmla="*/ 44244 w 1059698"/>
                  <a:gd name="connsiteY0" fmla="*/ 858244 h 932675"/>
                  <a:gd name="connsiteX1" fmla="*/ 200201 w 1059698"/>
                  <a:gd name="connsiteY1" fmla="*/ 72007 h 932675"/>
                  <a:gd name="connsiteX2" fmla="*/ 826048 w 1059698"/>
                  <a:gd name="connsiteY2" fmla="*/ 55577 h 932675"/>
                  <a:gd name="connsiteX3" fmla="*/ 1022127 w 1059698"/>
                  <a:gd name="connsiteY3" fmla="*/ 809145 h 932675"/>
                  <a:gd name="connsiteX4" fmla="*/ 44244 w 1059698"/>
                  <a:gd name="connsiteY4" fmla="*/ 858244 h 932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9698" h="932675">
                    <a:moveTo>
                      <a:pt x="44244" y="858244"/>
                    </a:moveTo>
                    <a:cubicBezTo>
                      <a:pt x="-92744" y="735388"/>
                      <a:pt x="125264" y="151229"/>
                      <a:pt x="200201" y="72007"/>
                    </a:cubicBezTo>
                    <a:cubicBezTo>
                      <a:pt x="275138" y="-7215"/>
                      <a:pt x="743585" y="-32728"/>
                      <a:pt x="826048" y="55577"/>
                    </a:cubicBezTo>
                    <a:cubicBezTo>
                      <a:pt x="908511" y="143882"/>
                      <a:pt x="1152428" y="675367"/>
                      <a:pt x="1022127" y="809145"/>
                    </a:cubicBezTo>
                    <a:cubicBezTo>
                      <a:pt x="891826" y="942923"/>
                      <a:pt x="181232" y="981100"/>
                      <a:pt x="44244" y="858244"/>
                    </a:cubicBezTo>
                    <a:close/>
                  </a:path>
                </a:pathLst>
              </a:custGeom>
              <a:solidFill>
                <a:schemeClr val="tx1"/>
              </a:solidFill>
              <a:ln w="793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5" name="フリーフォーム 26">
              <a:extLst>
                <a:ext uri="{FF2B5EF4-FFF2-40B4-BE49-F238E27FC236}">
                  <a16:creationId xmlns:a16="http://schemas.microsoft.com/office/drawing/2014/main" id="{D87A3BC7-3B2D-F848-65B1-89BDBC914110}"/>
                </a:ext>
              </a:extLst>
            </p:cNvPr>
            <p:cNvSpPr/>
            <p:nvPr/>
          </p:nvSpPr>
          <p:spPr>
            <a:xfrm rot="437304">
              <a:off x="4602789" y="3951518"/>
              <a:ext cx="664511" cy="521030"/>
            </a:xfrm>
            <a:custGeom>
              <a:avLst/>
              <a:gdLst>
                <a:gd name="connsiteX0" fmla="*/ 616017 w 616017"/>
                <a:gd name="connsiteY0" fmla="*/ 0 h 418699"/>
                <a:gd name="connsiteX1" fmla="*/ 356135 w 616017"/>
                <a:gd name="connsiteY1" fmla="*/ 86627 h 418699"/>
                <a:gd name="connsiteX2" fmla="*/ 24063 w 616017"/>
                <a:gd name="connsiteY2" fmla="*/ 14438 h 418699"/>
                <a:gd name="connsiteX3" fmla="*/ 110691 w 616017"/>
                <a:gd name="connsiteY3" fmla="*/ 101065 h 418699"/>
                <a:gd name="connsiteX4" fmla="*/ 235819 w 616017"/>
                <a:gd name="connsiteY4" fmla="*/ 158817 h 418699"/>
                <a:gd name="connsiteX5" fmla="*/ 0 w 616017"/>
                <a:gd name="connsiteY5" fmla="*/ 144379 h 418699"/>
                <a:gd name="connsiteX6" fmla="*/ 125129 w 616017"/>
                <a:gd name="connsiteY6" fmla="*/ 235819 h 418699"/>
                <a:gd name="connsiteX7" fmla="*/ 231007 w 616017"/>
                <a:gd name="connsiteY7" fmla="*/ 250257 h 418699"/>
                <a:gd name="connsiteX8" fmla="*/ 24063 w 616017"/>
                <a:gd name="connsiteY8" fmla="*/ 255069 h 418699"/>
                <a:gd name="connsiteX9" fmla="*/ 149192 w 616017"/>
                <a:gd name="connsiteY9" fmla="*/ 308008 h 418699"/>
                <a:gd name="connsiteX10" fmla="*/ 216569 w 616017"/>
                <a:gd name="connsiteY10" fmla="*/ 308008 h 418699"/>
                <a:gd name="connsiteX11" fmla="*/ 67377 w 616017"/>
                <a:gd name="connsiteY11" fmla="*/ 327259 h 418699"/>
                <a:gd name="connsiteX12" fmla="*/ 206943 w 616017"/>
                <a:gd name="connsiteY12" fmla="*/ 365760 h 418699"/>
                <a:gd name="connsiteX13" fmla="*/ 495701 w 616017"/>
                <a:gd name="connsiteY13" fmla="*/ 413886 h 418699"/>
                <a:gd name="connsiteX14" fmla="*/ 539015 w 616017"/>
                <a:gd name="connsiteY14" fmla="*/ 418699 h 418699"/>
                <a:gd name="connsiteX15" fmla="*/ 539015 w 616017"/>
                <a:gd name="connsiteY15" fmla="*/ 418699 h 418699"/>
                <a:gd name="connsiteX16" fmla="*/ 563078 w 616017"/>
                <a:gd name="connsiteY16" fmla="*/ 409073 h 418699"/>
                <a:gd name="connsiteX17" fmla="*/ 563078 w 616017"/>
                <a:gd name="connsiteY17" fmla="*/ 409073 h 418699"/>
                <a:gd name="connsiteX0" fmla="*/ 616017 w 616017"/>
                <a:gd name="connsiteY0" fmla="*/ 0 h 418699"/>
                <a:gd name="connsiteX1" fmla="*/ 356135 w 616017"/>
                <a:gd name="connsiteY1" fmla="*/ 86627 h 418699"/>
                <a:gd name="connsiteX2" fmla="*/ 24063 w 616017"/>
                <a:gd name="connsiteY2" fmla="*/ 14438 h 418699"/>
                <a:gd name="connsiteX3" fmla="*/ 110691 w 616017"/>
                <a:gd name="connsiteY3" fmla="*/ 101065 h 418699"/>
                <a:gd name="connsiteX4" fmla="*/ 235819 w 616017"/>
                <a:gd name="connsiteY4" fmla="*/ 158817 h 418699"/>
                <a:gd name="connsiteX5" fmla="*/ 0 w 616017"/>
                <a:gd name="connsiteY5" fmla="*/ 144379 h 418699"/>
                <a:gd name="connsiteX6" fmla="*/ 125129 w 616017"/>
                <a:gd name="connsiteY6" fmla="*/ 235819 h 418699"/>
                <a:gd name="connsiteX7" fmla="*/ 231007 w 616017"/>
                <a:gd name="connsiteY7" fmla="*/ 250257 h 418699"/>
                <a:gd name="connsiteX8" fmla="*/ 24063 w 616017"/>
                <a:gd name="connsiteY8" fmla="*/ 255069 h 418699"/>
                <a:gd name="connsiteX9" fmla="*/ 149192 w 616017"/>
                <a:gd name="connsiteY9" fmla="*/ 308008 h 418699"/>
                <a:gd name="connsiteX10" fmla="*/ 216569 w 616017"/>
                <a:gd name="connsiteY10" fmla="*/ 308008 h 418699"/>
                <a:gd name="connsiteX11" fmla="*/ 67377 w 616017"/>
                <a:gd name="connsiteY11" fmla="*/ 327259 h 418699"/>
                <a:gd name="connsiteX12" fmla="*/ 206943 w 616017"/>
                <a:gd name="connsiteY12" fmla="*/ 365760 h 418699"/>
                <a:gd name="connsiteX13" fmla="*/ 495701 w 616017"/>
                <a:gd name="connsiteY13" fmla="*/ 413886 h 418699"/>
                <a:gd name="connsiteX14" fmla="*/ 539015 w 616017"/>
                <a:gd name="connsiteY14" fmla="*/ 418699 h 418699"/>
                <a:gd name="connsiteX15" fmla="*/ 539015 w 616017"/>
                <a:gd name="connsiteY15" fmla="*/ 418699 h 418699"/>
                <a:gd name="connsiteX16" fmla="*/ 563078 w 616017"/>
                <a:gd name="connsiteY16" fmla="*/ 409073 h 418699"/>
                <a:gd name="connsiteX17" fmla="*/ 563078 w 616017"/>
                <a:gd name="connsiteY17" fmla="*/ 409073 h 418699"/>
                <a:gd name="connsiteX0" fmla="*/ 618170 w 618170"/>
                <a:gd name="connsiteY0" fmla="*/ 0 h 418699"/>
                <a:gd name="connsiteX1" fmla="*/ 358288 w 618170"/>
                <a:gd name="connsiteY1" fmla="*/ 86627 h 418699"/>
                <a:gd name="connsiteX2" fmla="*/ 26216 w 618170"/>
                <a:gd name="connsiteY2" fmla="*/ 14438 h 418699"/>
                <a:gd name="connsiteX3" fmla="*/ 112844 w 618170"/>
                <a:gd name="connsiteY3" fmla="*/ 101065 h 418699"/>
                <a:gd name="connsiteX4" fmla="*/ 237972 w 618170"/>
                <a:gd name="connsiteY4" fmla="*/ 158817 h 418699"/>
                <a:gd name="connsiteX5" fmla="*/ 2153 w 618170"/>
                <a:gd name="connsiteY5" fmla="*/ 144379 h 418699"/>
                <a:gd name="connsiteX6" fmla="*/ 127282 w 618170"/>
                <a:gd name="connsiteY6" fmla="*/ 235819 h 418699"/>
                <a:gd name="connsiteX7" fmla="*/ 233160 w 618170"/>
                <a:gd name="connsiteY7" fmla="*/ 250257 h 418699"/>
                <a:gd name="connsiteX8" fmla="*/ 26216 w 618170"/>
                <a:gd name="connsiteY8" fmla="*/ 255069 h 418699"/>
                <a:gd name="connsiteX9" fmla="*/ 151345 w 618170"/>
                <a:gd name="connsiteY9" fmla="*/ 308008 h 418699"/>
                <a:gd name="connsiteX10" fmla="*/ 218722 w 618170"/>
                <a:gd name="connsiteY10" fmla="*/ 308008 h 418699"/>
                <a:gd name="connsiteX11" fmla="*/ 69530 w 618170"/>
                <a:gd name="connsiteY11" fmla="*/ 327259 h 418699"/>
                <a:gd name="connsiteX12" fmla="*/ 209096 w 618170"/>
                <a:gd name="connsiteY12" fmla="*/ 365760 h 418699"/>
                <a:gd name="connsiteX13" fmla="*/ 497854 w 618170"/>
                <a:gd name="connsiteY13" fmla="*/ 413886 h 418699"/>
                <a:gd name="connsiteX14" fmla="*/ 541168 w 618170"/>
                <a:gd name="connsiteY14" fmla="*/ 418699 h 418699"/>
                <a:gd name="connsiteX15" fmla="*/ 541168 w 618170"/>
                <a:gd name="connsiteY15" fmla="*/ 418699 h 418699"/>
                <a:gd name="connsiteX16" fmla="*/ 565231 w 618170"/>
                <a:gd name="connsiteY16" fmla="*/ 409073 h 418699"/>
                <a:gd name="connsiteX17" fmla="*/ 565231 w 618170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99061 w 619377"/>
                <a:gd name="connsiteY13" fmla="*/ 413886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566438 w 619377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99061 w 619377"/>
                <a:gd name="connsiteY13" fmla="*/ 413886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566438 w 619377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566438 w 619377"/>
                <a:gd name="connsiteY17" fmla="*/ 409073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566438 w 619377"/>
                <a:gd name="connsiteY16" fmla="*/ 409073 h 418699"/>
                <a:gd name="connsiteX17" fmla="*/ 614564 w 619377"/>
                <a:gd name="connsiteY17" fmla="*/ 394636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16" fmla="*/ 614564 w 619377"/>
                <a:gd name="connsiteY16" fmla="*/ 394636 h 418699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210303 w 619377"/>
                <a:gd name="connsiteY12" fmla="*/ 365760 h 418699"/>
                <a:gd name="connsiteX13" fmla="*/ 417246 w 619377"/>
                <a:gd name="connsiteY13" fmla="*/ 418699 h 418699"/>
                <a:gd name="connsiteX14" fmla="*/ 542375 w 619377"/>
                <a:gd name="connsiteY14" fmla="*/ 418699 h 418699"/>
                <a:gd name="connsiteX15" fmla="*/ 542375 w 619377"/>
                <a:gd name="connsiteY15" fmla="*/ 418699 h 418699"/>
                <a:gd name="connsiteX0" fmla="*/ 619377 w 619377"/>
                <a:gd name="connsiteY0" fmla="*/ 0 h 422620"/>
                <a:gd name="connsiteX1" fmla="*/ 359495 w 619377"/>
                <a:gd name="connsiteY1" fmla="*/ 86627 h 422620"/>
                <a:gd name="connsiteX2" fmla="*/ 27423 w 619377"/>
                <a:gd name="connsiteY2" fmla="*/ 14438 h 422620"/>
                <a:gd name="connsiteX3" fmla="*/ 114051 w 619377"/>
                <a:gd name="connsiteY3" fmla="*/ 101065 h 422620"/>
                <a:gd name="connsiteX4" fmla="*/ 239179 w 619377"/>
                <a:gd name="connsiteY4" fmla="*/ 158817 h 422620"/>
                <a:gd name="connsiteX5" fmla="*/ 3360 w 619377"/>
                <a:gd name="connsiteY5" fmla="*/ 144379 h 422620"/>
                <a:gd name="connsiteX6" fmla="*/ 85175 w 619377"/>
                <a:gd name="connsiteY6" fmla="*/ 211756 h 422620"/>
                <a:gd name="connsiteX7" fmla="*/ 234367 w 619377"/>
                <a:gd name="connsiteY7" fmla="*/ 250257 h 422620"/>
                <a:gd name="connsiteX8" fmla="*/ 27423 w 619377"/>
                <a:gd name="connsiteY8" fmla="*/ 255069 h 422620"/>
                <a:gd name="connsiteX9" fmla="*/ 152552 w 619377"/>
                <a:gd name="connsiteY9" fmla="*/ 308008 h 422620"/>
                <a:gd name="connsiteX10" fmla="*/ 219929 w 619377"/>
                <a:gd name="connsiteY10" fmla="*/ 308008 h 422620"/>
                <a:gd name="connsiteX11" fmla="*/ 70737 w 619377"/>
                <a:gd name="connsiteY11" fmla="*/ 327259 h 422620"/>
                <a:gd name="connsiteX12" fmla="*/ 210303 w 619377"/>
                <a:gd name="connsiteY12" fmla="*/ 365760 h 422620"/>
                <a:gd name="connsiteX13" fmla="*/ 417246 w 619377"/>
                <a:gd name="connsiteY13" fmla="*/ 418699 h 422620"/>
                <a:gd name="connsiteX14" fmla="*/ 542375 w 619377"/>
                <a:gd name="connsiteY14" fmla="*/ 418699 h 422620"/>
                <a:gd name="connsiteX15" fmla="*/ 542375 w 619377"/>
                <a:gd name="connsiteY15" fmla="*/ 418699 h 422620"/>
                <a:gd name="connsiteX0" fmla="*/ 619377 w 619377"/>
                <a:gd name="connsiteY0" fmla="*/ 0 h 420481"/>
                <a:gd name="connsiteX1" fmla="*/ 359495 w 619377"/>
                <a:gd name="connsiteY1" fmla="*/ 86627 h 420481"/>
                <a:gd name="connsiteX2" fmla="*/ 27423 w 619377"/>
                <a:gd name="connsiteY2" fmla="*/ 14438 h 420481"/>
                <a:gd name="connsiteX3" fmla="*/ 114051 w 619377"/>
                <a:gd name="connsiteY3" fmla="*/ 101065 h 420481"/>
                <a:gd name="connsiteX4" fmla="*/ 239179 w 619377"/>
                <a:gd name="connsiteY4" fmla="*/ 158817 h 420481"/>
                <a:gd name="connsiteX5" fmla="*/ 3360 w 619377"/>
                <a:gd name="connsiteY5" fmla="*/ 144379 h 420481"/>
                <a:gd name="connsiteX6" fmla="*/ 85175 w 619377"/>
                <a:gd name="connsiteY6" fmla="*/ 211756 h 420481"/>
                <a:gd name="connsiteX7" fmla="*/ 234367 w 619377"/>
                <a:gd name="connsiteY7" fmla="*/ 250257 h 420481"/>
                <a:gd name="connsiteX8" fmla="*/ 27423 w 619377"/>
                <a:gd name="connsiteY8" fmla="*/ 255069 h 420481"/>
                <a:gd name="connsiteX9" fmla="*/ 152552 w 619377"/>
                <a:gd name="connsiteY9" fmla="*/ 308008 h 420481"/>
                <a:gd name="connsiteX10" fmla="*/ 219929 w 619377"/>
                <a:gd name="connsiteY10" fmla="*/ 308008 h 420481"/>
                <a:gd name="connsiteX11" fmla="*/ 70737 w 619377"/>
                <a:gd name="connsiteY11" fmla="*/ 327259 h 420481"/>
                <a:gd name="connsiteX12" fmla="*/ 210303 w 619377"/>
                <a:gd name="connsiteY12" fmla="*/ 365760 h 420481"/>
                <a:gd name="connsiteX13" fmla="*/ 417246 w 619377"/>
                <a:gd name="connsiteY13" fmla="*/ 418699 h 420481"/>
                <a:gd name="connsiteX14" fmla="*/ 542375 w 619377"/>
                <a:gd name="connsiteY14" fmla="*/ 418699 h 420481"/>
                <a:gd name="connsiteX15" fmla="*/ 542375 w 619377"/>
                <a:gd name="connsiteY15" fmla="*/ 418699 h 420481"/>
                <a:gd name="connsiteX0" fmla="*/ 619377 w 619377"/>
                <a:gd name="connsiteY0" fmla="*/ 0 h 420481"/>
                <a:gd name="connsiteX1" fmla="*/ 359495 w 619377"/>
                <a:gd name="connsiteY1" fmla="*/ 86627 h 420481"/>
                <a:gd name="connsiteX2" fmla="*/ 27423 w 619377"/>
                <a:gd name="connsiteY2" fmla="*/ 14438 h 420481"/>
                <a:gd name="connsiteX3" fmla="*/ 114051 w 619377"/>
                <a:gd name="connsiteY3" fmla="*/ 101065 h 420481"/>
                <a:gd name="connsiteX4" fmla="*/ 239179 w 619377"/>
                <a:gd name="connsiteY4" fmla="*/ 158817 h 420481"/>
                <a:gd name="connsiteX5" fmla="*/ 3360 w 619377"/>
                <a:gd name="connsiteY5" fmla="*/ 144379 h 420481"/>
                <a:gd name="connsiteX6" fmla="*/ 85175 w 619377"/>
                <a:gd name="connsiteY6" fmla="*/ 211756 h 420481"/>
                <a:gd name="connsiteX7" fmla="*/ 234367 w 619377"/>
                <a:gd name="connsiteY7" fmla="*/ 250257 h 420481"/>
                <a:gd name="connsiteX8" fmla="*/ 27423 w 619377"/>
                <a:gd name="connsiteY8" fmla="*/ 255069 h 420481"/>
                <a:gd name="connsiteX9" fmla="*/ 152552 w 619377"/>
                <a:gd name="connsiteY9" fmla="*/ 308008 h 420481"/>
                <a:gd name="connsiteX10" fmla="*/ 219929 w 619377"/>
                <a:gd name="connsiteY10" fmla="*/ 308008 h 420481"/>
                <a:gd name="connsiteX11" fmla="*/ 70737 w 619377"/>
                <a:gd name="connsiteY11" fmla="*/ 327259 h 420481"/>
                <a:gd name="connsiteX12" fmla="*/ 417246 w 619377"/>
                <a:gd name="connsiteY12" fmla="*/ 418699 h 420481"/>
                <a:gd name="connsiteX13" fmla="*/ 542375 w 619377"/>
                <a:gd name="connsiteY13" fmla="*/ 418699 h 420481"/>
                <a:gd name="connsiteX14" fmla="*/ 542375 w 619377"/>
                <a:gd name="connsiteY14" fmla="*/ 418699 h 420481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19929 w 619377"/>
                <a:gd name="connsiteY10" fmla="*/ 308008 h 418699"/>
                <a:gd name="connsiteX11" fmla="*/ 70737 w 619377"/>
                <a:gd name="connsiteY11" fmla="*/ 327259 h 418699"/>
                <a:gd name="connsiteX12" fmla="*/ 345056 w 619377"/>
                <a:gd name="connsiteY12" fmla="*/ 409074 h 418699"/>
                <a:gd name="connsiteX13" fmla="*/ 542375 w 619377"/>
                <a:gd name="connsiteY13" fmla="*/ 418699 h 418699"/>
                <a:gd name="connsiteX14" fmla="*/ 542375 w 619377"/>
                <a:gd name="connsiteY14" fmla="*/ 418699 h 418699"/>
                <a:gd name="connsiteX0" fmla="*/ 619377 w 619377"/>
                <a:gd name="connsiteY0" fmla="*/ 0 h 423808"/>
                <a:gd name="connsiteX1" fmla="*/ 359495 w 619377"/>
                <a:gd name="connsiteY1" fmla="*/ 86627 h 423808"/>
                <a:gd name="connsiteX2" fmla="*/ 27423 w 619377"/>
                <a:gd name="connsiteY2" fmla="*/ 14438 h 423808"/>
                <a:gd name="connsiteX3" fmla="*/ 114051 w 619377"/>
                <a:gd name="connsiteY3" fmla="*/ 101065 h 423808"/>
                <a:gd name="connsiteX4" fmla="*/ 239179 w 619377"/>
                <a:gd name="connsiteY4" fmla="*/ 158817 h 423808"/>
                <a:gd name="connsiteX5" fmla="*/ 3360 w 619377"/>
                <a:gd name="connsiteY5" fmla="*/ 144379 h 423808"/>
                <a:gd name="connsiteX6" fmla="*/ 85175 w 619377"/>
                <a:gd name="connsiteY6" fmla="*/ 211756 h 423808"/>
                <a:gd name="connsiteX7" fmla="*/ 234367 w 619377"/>
                <a:gd name="connsiteY7" fmla="*/ 250257 h 423808"/>
                <a:gd name="connsiteX8" fmla="*/ 27423 w 619377"/>
                <a:gd name="connsiteY8" fmla="*/ 255069 h 423808"/>
                <a:gd name="connsiteX9" fmla="*/ 152552 w 619377"/>
                <a:gd name="connsiteY9" fmla="*/ 308008 h 423808"/>
                <a:gd name="connsiteX10" fmla="*/ 219929 w 619377"/>
                <a:gd name="connsiteY10" fmla="*/ 308008 h 423808"/>
                <a:gd name="connsiteX11" fmla="*/ 70737 w 619377"/>
                <a:gd name="connsiteY11" fmla="*/ 327259 h 423808"/>
                <a:gd name="connsiteX12" fmla="*/ 345056 w 619377"/>
                <a:gd name="connsiteY12" fmla="*/ 409074 h 423808"/>
                <a:gd name="connsiteX13" fmla="*/ 542375 w 619377"/>
                <a:gd name="connsiteY13" fmla="*/ 418699 h 423808"/>
                <a:gd name="connsiteX14" fmla="*/ 542375 w 619377"/>
                <a:gd name="connsiteY14" fmla="*/ 418699 h 423808"/>
                <a:gd name="connsiteX0" fmla="*/ 619377 w 619377"/>
                <a:gd name="connsiteY0" fmla="*/ 0 h 423808"/>
                <a:gd name="connsiteX1" fmla="*/ 359495 w 619377"/>
                <a:gd name="connsiteY1" fmla="*/ 86627 h 423808"/>
                <a:gd name="connsiteX2" fmla="*/ 27423 w 619377"/>
                <a:gd name="connsiteY2" fmla="*/ 14438 h 423808"/>
                <a:gd name="connsiteX3" fmla="*/ 114051 w 619377"/>
                <a:gd name="connsiteY3" fmla="*/ 101065 h 423808"/>
                <a:gd name="connsiteX4" fmla="*/ 239179 w 619377"/>
                <a:gd name="connsiteY4" fmla="*/ 158817 h 423808"/>
                <a:gd name="connsiteX5" fmla="*/ 3360 w 619377"/>
                <a:gd name="connsiteY5" fmla="*/ 144379 h 423808"/>
                <a:gd name="connsiteX6" fmla="*/ 85175 w 619377"/>
                <a:gd name="connsiteY6" fmla="*/ 211756 h 423808"/>
                <a:gd name="connsiteX7" fmla="*/ 234367 w 619377"/>
                <a:gd name="connsiteY7" fmla="*/ 250257 h 423808"/>
                <a:gd name="connsiteX8" fmla="*/ 27423 w 619377"/>
                <a:gd name="connsiteY8" fmla="*/ 255069 h 423808"/>
                <a:gd name="connsiteX9" fmla="*/ 152552 w 619377"/>
                <a:gd name="connsiteY9" fmla="*/ 308008 h 423808"/>
                <a:gd name="connsiteX10" fmla="*/ 248504 w 619377"/>
                <a:gd name="connsiteY10" fmla="*/ 314358 h 423808"/>
                <a:gd name="connsiteX11" fmla="*/ 70737 w 619377"/>
                <a:gd name="connsiteY11" fmla="*/ 327259 h 423808"/>
                <a:gd name="connsiteX12" fmla="*/ 345056 w 619377"/>
                <a:gd name="connsiteY12" fmla="*/ 409074 h 423808"/>
                <a:gd name="connsiteX13" fmla="*/ 542375 w 619377"/>
                <a:gd name="connsiteY13" fmla="*/ 418699 h 423808"/>
                <a:gd name="connsiteX14" fmla="*/ 542375 w 619377"/>
                <a:gd name="connsiteY14" fmla="*/ 418699 h 423808"/>
                <a:gd name="connsiteX0" fmla="*/ 619377 w 619377"/>
                <a:gd name="connsiteY0" fmla="*/ 0 h 418699"/>
                <a:gd name="connsiteX1" fmla="*/ 359495 w 619377"/>
                <a:gd name="connsiteY1" fmla="*/ 86627 h 418699"/>
                <a:gd name="connsiteX2" fmla="*/ 27423 w 619377"/>
                <a:gd name="connsiteY2" fmla="*/ 14438 h 418699"/>
                <a:gd name="connsiteX3" fmla="*/ 114051 w 619377"/>
                <a:gd name="connsiteY3" fmla="*/ 101065 h 418699"/>
                <a:gd name="connsiteX4" fmla="*/ 239179 w 619377"/>
                <a:gd name="connsiteY4" fmla="*/ 158817 h 418699"/>
                <a:gd name="connsiteX5" fmla="*/ 3360 w 619377"/>
                <a:gd name="connsiteY5" fmla="*/ 144379 h 418699"/>
                <a:gd name="connsiteX6" fmla="*/ 85175 w 619377"/>
                <a:gd name="connsiteY6" fmla="*/ 211756 h 418699"/>
                <a:gd name="connsiteX7" fmla="*/ 234367 w 619377"/>
                <a:gd name="connsiteY7" fmla="*/ 250257 h 418699"/>
                <a:gd name="connsiteX8" fmla="*/ 27423 w 619377"/>
                <a:gd name="connsiteY8" fmla="*/ 255069 h 418699"/>
                <a:gd name="connsiteX9" fmla="*/ 152552 w 619377"/>
                <a:gd name="connsiteY9" fmla="*/ 308008 h 418699"/>
                <a:gd name="connsiteX10" fmla="*/ 248504 w 619377"/>
                <a:gd name="connsiteY10" fmla="*/ 314358 h 418699"/>
                <a:gd name="connsiteX11" fmla="*/ 19937 w 619377"/>
                <a:gd name="connsiteY11" fmla="*/ 359009 h 418699"/>
                <a:gd name="connsiteX12" fmla="*/ 345056 w 619377"/>
                <a:gd name="connsiteY12" fmla="*/ 409074 h 418699"/>
                <a:gd name="connsiteX13" fmla="*/ 542375 w 619377"/>
                <a:gd name="connsiteY13" fmla="*/ 418699 h 418699"/>
                <a:gd name="connsiteX14" fmla="*/ 542375 w 619377"/>
                <a:gd name="connsiteY14" fmla="*/ 418699 h 418699"/>
                <a:gd name="connsiteX0" fmla="*/ 664979 w 664979"/>
                <a:gd name="connsiteY0" fmla="*/ 0 h 418699"/>
                <a:gd name="connsiteX1" fmla="*/ 405097 w 664979"/>
                <a:gd name="connsiteY1" fmla="*/ 86627 h 418699"/>
                <a:gd name="connsiteX2" fmla="*/ 73025 w 664979"/>
                <a:gd name="connsiteY2" fmla="*/ 14438 h 418699"/>
                <a:gd name="connsiteX3" fmla="*/ 159653 w 664979"/>
                <a:gd name="connsiteY3" fmla="*/ 101065 h 418699"/>
                <a:gd name="connsiteX4" fmla="*/ 284781 w 664979"/>
                <a:gd name="connsiteY4" fmla="*/ 158817 h 418699"/>
                <a:gd name="connsiteX5" fmla="*/ 48962 w 664979"/>
                <a:gd name="connsiteY5" fmla="*/ 144379 h 418699"/>
                <a:gd name="connsiteX6" fmla="*/ 130777 w 664979"/>
                <a:gd name="connsiteY6" fmla="*/ 211756 h 418699"/>
                <a:gd name="connsiteX7" fmla="*/ 279969 w 664979"/>
                <a:gd name="connsiteY7" fmla="*/ 250257 h 418699"/>
                <a:gd name="connsiteX8" fmla="*/ 0 w 664979"/>
                <a:gd name="connsiteY8" fmla="*/ 267769 h 418699"/>
                <a:gd name="connsiteX9" fmla="*/ 198154 w 664979"/>
                <a:gd name="connsiteY9" fmla="*/ 308008 h 418699"/>
                <a:gd name="connsiteX10" fmla="*/ 294106 w 664979"/>
                <a:gd name="connsiteY10" fmla="*/ 314358 h 418699"/>
                <a:gd name="connsiteX11" fmla="*/ 65539 w 664979"/>
                <a:gd name="connsiteY11" fmla="*/ 359009 h 418699"/>
                <a:gd name="connsiteX12" fmla="*/ 390658 w 664979"/>
                <a:gd name="connsiteY12" fmla="*/ 409074 h 418699"/>
                <a:gd name="connsiteX13" fmla="*/ 587977 w 664979"/>
                <a:gd name="connsiteY13" fmla="*/ 418699 h 418699"/>
                <a:gd name="connsiteX14" fmla="*/ 587977 w 6649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9039 w 728479"/>
                <a:gd name="connsiteY11" fmla="*/ 35900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9039 w 728479"/>
                <a:gd name="connsiteY11" fmla="*/ 35900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9039 w 728479"/>
                <a:gd name="connsiteY11" fmla="*/ 35900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18699"/>
                <a:gd name="connsiteX1" fmla="*/ 468597 w 728479"/>
                <a:gd name="connsiteY1" fmla="*/ 86627 h 418699"/>
                <a:gd name="connsiteX2" fmla="*/ 136525 w 728479"/>
                <a:gd name="connsiteY2" fmla="*/ 14438 h 418699"/>
                <a:gd name="connsiteX3" fmla="*/ 223153 w 728479"/>
                <a:gd name="connsiteY3" fmla="*/ 101065 h 418699"/>
                <a:gd name="connsiteX4" fmla="*/ 348281 w 728479"/>
                <a:gd name="connsiteY4" fmla="*/ 158817 h 418699"/>
                <a:gd name="connsiteX5" fmla="*/ 112462 w 728479"/>
                <a:gd name="connsiteY5" fmla="*/ 144379 h 418699"/>
                <a:gd name="connsiteX6" fmla="*/ 194277 w 728479"/>
                <a:gd name="connsiteY6" fmla="*/ 211756 h 418699"/>
                <a:gd name="connsiteX7" fmla="*/ 343469 w 728479"/>
                <a:gd name="connsiteY7" fmla="*/ 250257 h 418699"/>
                <a:gd name="connsiteX8" fmla="*/ 0 w 728479"/>
                <a:gd name="connsiteY8" fmla="*/ 267769 h 418699"/>
                <a:gd name="connsiteX9" fmla="*/ 261654 w 728479"/>
                <a:gd name="connsiteY9" fmla="*/ 308008 h 418699"/>
                <a:gd name="connsiteX10" fmla="*/ 357606 w 728479"/>
                <a:gd name="connsiteY10" fmla="*/ 314358 h 418699"/>
                <a:gd name="connsiteX11" fmla="*/ 122689 w 728479"/>
                <a:gd name="connsiteY11" fmla="*/ 390759 h 418699"/>
                <a:gd name="connsiteX12" fmla="*/ 454158 w 728479"/>
                <a:gd name="connsiteY12" fmla="*/ 409074 h 418699"/>
                <a:gd name="connsiteX13" fmla="*/ 651477 w 728479"/>
                <a:gd name="connsiteY13" fmla="*/ 418699 h 418699"/>
                <a:gd name="connsiteX14" fmla="*/ 651477 w 728479"/>
                <a:gd name="connsiteY14" fmla="*/ 418699 h 41869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61654 w 728479"/>
                <a:gd name="connsiteY9" fmla="*/ 308008 h 425489"/>
                <a:gd name="connsiteX10" fmla="*/ 357606 w 728479"/>
                <a:gd name="connsiteY10" fmla="*/ 314358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57606 w 728479"/>
                <a:gd name="connsiteY10" fmla="*/ 314358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57606 w 728479"/>
                <a:gd name="connsiteY10" fmla="*/ 314358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112462 w 728479"/>
                <a:gd name="connsiteY5" fmla="*/ 14437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25489"/>
                <a:gd name="connsiteX1" fmla="*/ 468597 w 728479"/>
                <a:gd name="connsiteY1" fmla="*/ 86627 h 425489"/>
                <a:gd name="connsiteX2" fmla="*/ 136525 w 728479"/>
                <a:gd name="connsiteY2" fmla="*/ 14438 h 425489"/>
                <a:gd name="connsiteX3" fmla="*/ 223153 w 728479"/>
                <a:gd name="connsiteY3" fmla="*/ 101065 h 425489"/>
                <a:gd name="connsiteX4" fmla="*/ 348281 w 728479"/>
                <a:gd name="connsiteY4" fmla="*/ 158817 h 425489"/>
                <a:gd name="connsiteX5" fmla="*/ 77537 w 728479"/>
                <a:gd name="connsiteY5" fmla="*/ 138029 h 425489"/>
                <a:gd name="connsiteX6" fmla="*/ 194277 w 728479"/>
                <a:gd name="connsiteY6" fmla="*/ 211756 h 425489"/>
                <a:gd name="connsiteX7" fmla="*/ 343469 w 728479"/>
                <a:gd name="connsiteY7" fmla="*/ 250257 h 425489"/>
                <a:gd name="connsiteX8" fmla="*/ 0 w 728479"/>
                <a:gd name="connsiteY8" fmla="*/ 267769 h 425489"/>
                <a:gd name="connsiteX9" fmla="*/ 258479 w 728479"/>
                <a:gd name="connsiteY9" fmla="*/ 333408 h 425489"/>
                <a:gd name="connsiteX10" fmla="*/ 338556 w 728479"/>
                <a:gd name="connsiteY10" fmla="*/ 336583 h 425489"/>
                <a:gd name="connsiteX11" fmla="*/ 122689 w 728479"/>
                <a:gd name="connsiteY11" fmla="*/ 390759 h 425489"/>
                <a:gd name="connsiteX12" fmla="*/ 454158 w 728479"/>
                <a:gd name="connsiteY12" fmla="*/ 409074 h 425489"/>
                <a:gd name="connsiteX13" fmla="*/ 651477 w 728479"/>
                <a:gd name="connsiteY13" fmla="*/ 418699 h 425489"/>
                <a:gd name="connsiteX14" fmla="*/ 651477 w 728479"/>
                <a:gd name="connsiteY14" fmla="*/ 418699 h 425489"/>
                <a:gd name="connsiteX0" fmla="*/ 728479 w 728479"/>
                <a:gd name="connsiteY0" fmla="*/ 0 h 441027"/>
                <a:gd name="connsiteX1" fmla="*/ 468597 w 728479"/>
                <a:gd name="connsiteY1" fmla="*/ 86627 h 441027"/>
                <a:gd name="connsiteX2" fmla="*/ 136525 w 728479"/>
                <a:gd name="connsiteY2" fmla="*/ 14438 h 441027"/>
                <a:gd name="connsiteX3" fmla="*/ 223153 w 728479"/>
                <a:gd name="connsiteY3" fmla="*/ 101065 h 441027"/>
                <a:gd name="connsiteX4" fmla="*/ 348281 w 728479"/>
                <a:gd name="connsiteY4" fmla="*/ 158817 h 441027"/>
                <a:gd name="connsiteX5" fmla="*/ 77537 w 728479"/>
                <a:gd name="connsiteY5" fmla="*/ 138029 h 441027"/>
                <a:gd name="connsiteX6" fmla="*/ 194277 w 728479"/>
                <a:gd name="connsiteY6" fmla="*/ 211756 h 441027"/>
                <a:gd name="connsiteX7" fmla="*/ 343469 w 728479"/>
                <a:gd name="connsiteY7" fmla="*/ 250257 h 441027"/>
                <a:gd name="connsiteX8" fmla="*/ 0 w 728479"/>
                <a:gd name="connsiteY8" fmla="*/ 267769 h 441027"/>
                <a:gd name="connsiteX9" fmla="*/ 258479 w 728479"/>
                <a:gd name="connsiteY9" fmla="*/ 333408 h 441027"/>
                <a:gd name="connsiteX10" fmla="*/ 338556 w 728479"/>
                <a:gd name="connsiteY10" fmla="*/ 336583 h 441027"/>
                <a:gd name="connsiteX11" fmla="*/ 122689 w 728479"/>
                <a:gd name="connsiteY11" fmla="*/ 390759 h 441027"/>
                <a:gd name="connsiteX12" fmla="*/ 466858 w 728479"/>
                <a:gd name="connsiteY12" fmla="*/ 440824 h 441027"/>
                <a:gd name="connsiteX13" fmla="*/ 651477 w 728479"/>
                <a:gd name="connsiteY13" fmla="*/ 418699 h 441027"/>
                <a:gd name="connsiteX14" fmla="*/ 651477 w 728479"/>
                <a:gd name="connsiteY14" fmla="*/ 418699 h 441027"/>
                <a:gd name="connsiteX0" fmla="*/ 728479 w 728479"/>
                <a:gd name="connsiteY0" fmla="*/ 0 h 443646"/>
                <a:gd name="connsiteX1" fmla="*/ 468597 w 728479"/>
                <a:gd name="connsiteY1" fmla="*/ 86627 h 443646"/>
                <a:gd name="connsiteX2" fmla="*/ 136525 w 728479"/>
                <a:gd name="connsiteY2" fmla="*/ 14438 h 443646"/>
                <a:gd name="connsiteX3" fmla="*/ 223153 w 728479"/>
                <a:gd name="connsiteY3" fmla="*/ 101065 h 443646"/>
                <a:gd name="connsiteX4" fmla="*/ 348281 w 728479"/>
                <a:gd name="connsiteY4" fmla="*/ 158817 h 443646"/>
                <a:gd name="connsiteX5" fmla="*/ 77537 w 728479"/>
                <a:gd name="connsiteY5" fmla="*/ 138029 h 443646"/>
                <a:gd name="connsiteX6" fmla="*/ 194277 w 728479"/>
                <a:gd name="connsiteY6" fmla="*/ 211756 h 443646"/>
                <a:gd name="connsiteX7" fmla="*/ 343469 w 728479"/>
                <a:gd name="connsiteY7" fmla="*/ 250257 h 443646"/>
                <a:gd name="connsiteX8" fmla="*/ 0 w 728479"/>
                <a:gd name="connsiteY8" fmla="*/ 267769 h 443646"/>
                <a:gd name="connsiteX9" fmla="*/ 258479 w 728479"/>
                <a:gd name="connsiteY9" fmla="*/ 333408 h 443646"/>
                <a:gd name="connsiteX10" fmla="*/ 338556 w 728479"/>
                <a:gd name="connsiteY10" fmla="*/ 336583 h 443646"/>
                <a:gd name="connsiteX11" fmla="*/ 122689 w 728479"/>
                <a:gd name="connsiteY11" fmla="*/ 390759 h 443646"/>
                <a:gd name="connsiteX12" fmla="*/ 306038 w 728479"/>
                <a:gd name="connsiteY12" fmla="*/ 437810 h 443646"/>
                <a:gd name="connsiteX13" fmla="*/ 466858 w 728479"/>
                <a:gd name="connsiteY13" fmla="*/ 440824 h 443646"/>
                <a:gd name="connsiteX14" fmla="*/ 651477 w 728479"/>
                <a:gd name="connsiteY14" fmla="*/ 418699 h 443646"/>
                <a:gd name="connsiteX15" fmla="*/ 651477 w 728479"/>
                <a:gd name="connsiteY15" fmla="*/ 418699 h 443646"/>
                <a:gd name="connsiteX0" fmla="*/ 728479 w 728479"/>
                <a:gd name="connsiteY0" fmla="*/ 0 h 443646"/>
                <a:gd name="connsiteX1" fmla="*/ 468597 w 728479"/>
                <a:gd name="connsiteY1" fmla="*/ 86627 h 443646"/>
                <a:gd name="connsiteX2" fmla="*/ 136525 w 728479"/>
                <a:gd name="connsiteY2" fmla="*/ 14438 h 443646"/>
                <a:gd name="connsiteX3" fmla="*/ 223153 w 728479"/>
                <a:gd name="connsiteY3" fmla="*/ 101065 h 443646"/>
                <a:gd name="connsiteX4" fmla="*/ 348281 w 728479"/>
                <a:gd name="connsiteY4" fmla="*/ 158817 h 443646"/>
                <a:gd name="connsiteX5" fmla="*/ 77537 w 728479"/>
                <a:gd name="connsiteY5" fmla="*/ 138029 h 443646"/>
                <a:gd name="connsiteX6" fmla="*/ 194277 w 728479"/>
                <a:gd name="connsiteY6" fmla="*/ 211756 h 443646"/>
                <a:gd name="connsiteX7" fmla="*/ 343469 w 728479"/>
                <a:gd name="connsiteY7" fmla="*/ 250257 h 443646"/>
                <a:gd name="connsiteX8" fmla="*/ 0 w 728479"/>
                <a:gd name="connsiteY8" fmla="*/ 267769 h 443646"/>
                <a:gd name="connsiteX9" fmla="*/ 258479 w 728479"/>
                <a:gd name="connsiteY9" fmla="*/ 333408 h 443646"/>
                <a:gd name="connsiteX10" fmla="*/ 338556 w 728479"/>
                <a:gd name="connsiteY10" fmla="*/ 336583 h 443646"/>
                <a:gd name="connsiteX11" fmla="*/ 122689 w 728479"/>
                <a:gd name="connsiteY11" fmla="*/ 390759 h 443646"/>
                <a:gd name="connsiteX12" fmla="*/ 306038 w 728479"/>
                <a:gd name="connsiteY12" fmla="*/ 437810 h 443646"/>
                <a:gd name="connsiteX13" fmla="*/ 466858 w 728479"/>
                <a:gd name="connsiteY13" fmla="*/ 440824 h 443646"/>
                <a:gd name="connsiteX14" fmla="*/ 651477 w 728479"/>
                <a:gd name="connsiteY14" fmla="*/ 418699 h 443646"/>
                <a:gd name="connsiteX15" fmla="*/ 651477 w 728479"/>
                <a:gd name="connsiteY15" fmla="*/ 418699 h 443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28479" h="443646">
                  <a:moveTo>
                    <a:pt x="728479" y="0"/>
                  </a:moveTo>
                  <a:cubicBezTo>
                    <a:pt x="641852" y="28876"/>
                    <a:pt x="567256" y="84221"/>
                    <a:pt x="468597" y="86627"/>
                  </a:cubicBezTo>
                  <a:cubicBezTo>
                    <a:pt x="369938" y="89033"/>
                    <a:pt x="164732" y="-35593"/>
                    <a:pt x="136525" y="14438"/>
                  </a:cubicBezTo>
                  <a:cubicBezTo>
                    <a:pt x="108251" y="46489"/>
                    <a:pt x="194277" y="72189"/>
                    <a:pt x="223153" y="101065"/>
                  </a:cubicBezTo>
                  <a:lnTo>
                    <a:pt x="348281" y="158817"/>
                  </a:lnTo>
                  <a:cubicBezTo>
                    <a:pt x="258033" y="151888"/>
                    <a:pt x="66185" y="94158"/>
                    <a:pt x="77537" y="138029"/>
                  </a:cubicBezTo>
                  <a:cubicBezTo>
                    <a:pt x="59089" y="150863"/>
                    <a:pt x="149955" y="193051"/>
                    <a:pt x="194277" y="211756"/>
                  </a:cubicBezTo>
                  <a:cubicBezTo>
                    <a:pt x="238599" y="230461"/>
                    <a:pt x="360313" y="247049"/>
                    <a:pt x="343469" y="250257"/>
                  </a:cubicBezTo>
                  <a:cubicBezTo>
                    <a:pt x="228979" y="256094"/>
                    <a:pt x="16065" y="223832"/>
                    <a:pt x="0" y="267769"/>
                  </a:cubicBezTo>
                  <a:cubicBezTo>
                    <a:pt x="60449" y="293499"/>
                    <a:pt x="171261" y="319995"/>
                    <a:pt x="258479" y="333408"/>
                  </a:cubicBezTo>
                  <a:cubicBezTo>
                    <a:pt x="342321" y="330233"/>
                    <a:pt x="305514" y="342933"/>
                    <a:pt x="338556" y="336583"/>
                  </a:cubicBezTo>
                  <a:lnTo>
                    <a:pt x="122689" y="390759"/>
                  </a:lnTo>
                  <a:cubicBezTo>
                    <a:pt x="114094" y="407630"/>
                    <a:pt x="248677" y="429466"/>
                    <a:pt x="306038" y="437810"/>
                  </a:cubicBezTo>
                  <a:cubicBezTo>
                    <a:pt x="363399" y="446154"/>
                    <a:pt x="409285" y="444009"/>
                    <a:pt x="466858" y="440824"/>
                  </a:cubicBezTo>
                  <a:cubicBezTo>
                    <a:pt x="524431" y="437639"/>
                    <a:pt x="589937" y="426074"/>
                    <a:pt x="651477" y="418699"/>
                  </a:cubicBezTo>
                  <a:lnTo>
                    <a:pt x="651477" y="418699"/>
                  </a:lnTo>
                </a:path>
              </a:pathLst>
            </a:custGeom>
            <a:solidFill>
              <a:srgbClr val="ECC6B6"/>
            </a:solidFill>
            <a:ln w="66675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39" name="テキスト ボックス 238">
            <a:extLst>
              <a:ext uri="{FF2B5EF4-FFF2-40B4-BE49-F238E27FC236}">
                <a16:creationId xmlns:a16="http://schemas.microsoft.com/office/drawing/2014/main" id="{14C136C8-2A8D-3CB6-9FE6-C04F8725BBDB}"/>
              </a:ext>
            </a:extLst>
          </p:cNvPr>
          <p:cNvSpPr txBox="1">
            <a:spLocks/>
          </p:cNvSpPr>
          <p:nvPr/>
        </p:nvSpPr>
        <p:spPr>
          <a:xfrm rot="19730010">
            <a:off x="4104483" y="3670431"/>
            <a:ext cx="3224361" cy="2628619"/>
          </a:xfrm>
          <a:custGeom>
            <a:avLst/>
            <a:gdLst/>
            <a:ahLst/>
            <a:cxnLst/>
            <a:rect l="l" t="t" r="r" b="b"/>
            <a:pathLst>
              <a:path w="3224361" h="2628619">
                <a:moveTo>
                  <a:pt x="977364" y="1927595"/>
                </a:moveTo>
                <a:cubicBezTo>
                  <a:pt x="970579" y="1924690"/>
                  <a:pt x="965192" y="1923723"/>
                  <a:pt x="961201" y="1924694"/>
                </a:cubicBezTo>
                <a:cubicBezTo>
                  <a:pt x="957209" y="1925665"/>
                  <a:pt x="953804" y="1927881"/>
                  <a:pt x="950982" y="1931342"/>
                </a:cubicBezTo>
                <a:cubicBezTo>
                  <a:pt x="944526" y="1939264"/>
                  <a:pt x="946105" y="1947143"/>
                  <a:pt x="955719" y="1954978"/>
                </a:cubicBezTo>
                <a:cubicBezTo>
                  <a:pt x="962180" y="1960243"/>
                  <a:pt x="968645" y="1962793"/>
                  <a:pt x="975117" y="1962627"/>
                </a:cubicBezTo>
                <a:cubicBezTo>
                  <a:pt x="981588" y="1962461"/>
                  <a:pt x="987287" y="1960610"/>
                  <a:pt x="992217" y="1957075"/>
                </a:cubicBezTo>
                <a:lnTo>
                  <a:pt x="1002653" y="1944270"/>
                </a:lnTo>
                <a:cubicBezTo>
                  <a:pt x="992577" y="1936058"/>
                  <a:pt x="984148" y="1930500"/>
                  <a:pt x="977364" y="1927595"/>
                </a:cubicBezTo>
                <a:close/>
                <a:moveTo>
                  <a:pt x="1457699" y="2198264"/>
                </a:moveTo>
                <a:cubicBezTo>
                  <a:pt x="1458845" y="2198856"/>
                  <a:pt x="1459610" y="2199752"/>
                  <a:pt x="1459994" y="2200956"/>
                </a:cubicBezTo>
                <a:cubicBezTo>
                  <a:pt x="1460379" y="2202158"/>
                  <a:pt x="1460275" y="2203333"/>
                  <a:pt x="1459684" y="2204480"/>
                </a:cubicBezTo>
                <a:lnTo>
                  <a:pt x="1447473" y="2228156"/>
                </a:lnTo>
                <a:cubicBezTo>
                  <a:pt x="1446881" y="2229303"/>
                  <a:pt x="1445984" y="2230068"/>
                  <a:pt x="1444781" y="2230452"/>
                </a:cubicBezTo>
                <a:cubicBezTo>
                  <a:pt x="1443578" y="2230837"/>
                  <a:pt x="1442404" y="2230733"/>
                  <a:pt x="1441257" y="2230142"/>
                </a:cubicBezTo>
                <a:lnTo>
                  <a:pt x="1377106" y="2197054"/>
                </a:lnTo>
                <a:cubicBezTo>
                  <a:pt x="1375959" y="2196464"/>
                  <a:pt x="1375194" y="2195566"/>
                  <a:pt x="1374809" y="2194364"/>
                </a:cubicBezTo>
                <a:cubicBezTo>
                  <a:pt x="1374425" y="2193160"/>
                  <a:pt x="1374529" y="2191986"/>
                  <a:pt x="1375120" y="2190840"/>
                </a:cubicBezTo>
                <a:lnTo>
                  <a:pt x="1387331" y="2167163"/>
                </a:lnTo>
                <a:cubicBezTo>
                  <a:pt x="1387922" y="2166017"/>
                  <a:pt x="1388820" y="2165251"/>
                  <a:pt x="1390023" y="2164867"/>
                </a:cubicBezTo>
                <a:cubicBezTo>
                  <a:pt x="1391226" y="2164483"/>
                  <a:pt x="1392401" y="2164586"/>
                  <a:pt x="1393547" y="2165177"/>
                </a:cubicBezTo>
                <a:close/>
                <a:moveTo>
                  <a:pt x="1228273" y="2000749"/>
                </a:moveTo>
                <a:cubicBezTo>
                  <a:pt x="1229360" y="2001443"/>
                  <a:pt x="1230223" y="2002582"/>
                  <a:pt x="1230860" y="2004165"/>
                </a:cubicBezTo>
                <a:cubicBezTo>
                  <a:pt x="1234600" y="2013613"/>
                  <a:pt x="1236903" y="2022086"/>
                  <a:pt x="1237769" y="2029582"/>
                </a:cubicBezTo>
                <a:cubicBezTo>
                  <a:pt x="1237874" y="2030709"/>
                  <a:pt x="1237850" y="2031576"/>
                  <a:pt x="1237697" y="2032185"/>
                </a:cubicBezTo>
                <a:cubicBezTo>
                  <a:pt x="1237544" y="2032793"/>
                  <a:pt x="1237148" y="2033599"/>
                  <a:pt x="1236507" y="2034603"/>
                </a:cubicBezTo>
                <a:cubicBezTo>
                  <a:pt x="1231010" y="2043218"/>
                  <a:pt x="1226453" y="2053404"/>
                  <a:pt x="1222835" y="2065161"/>
                </a:cubicBezTo>
                <a:cubicBezTo>
                  <a:pt x="1219217" y="2076917"/>
                  <a:pt x="1216916" y="2088455"/>
                  <a:pt x="1215932" y="2099773"/>
                </a:cubicBezTo>
                <a:cubicBezTo>
                  <a:pt x="1214948" y="2111091"/>
                  <a:pt x="1215494" y="2120473"/>
                  <a:pt x="1217570" y="2127918"/>
                </a:cubicBezTo>
                <a:lnTo>
                  <a:pt x="1218197" y="2128318"/>
                </a:lnTo>
                <a:cubicBezTo>
                  <a:pt x="1223314" y="2125462"/>
                  <a:pt x="1230197" y="2120350"/>
                  <a:pt x="1238842" y="2112979"/>
                </a:cubicBezTo>
                <a:cubicBezTo>
                  <a:pt x="1247489" y="2105608"/>
                  <a:pt x="1255976" y="2097518"/>
                  <a:pt x="1264304" y="2088708"/>
                </a:cubicBezTo>
                <a:cubicBezTo>
                  <a:pt x="1272632" y="2079899"/>
                  <a:pt x="1279065" y="2071939"/>
                  <a:pt x="1283601" y="2064830"/>
                </a:cubicBezTo>
                <a:cubicBezTo>
                  <a:pt x="1284348" y="2063659"/>
                  <a:pt x="1284931" y="2062883"/>
                  <a:pt x="1285350" y="2062503"/>
                </a:cubicBezTo>
                <a:cubicBezTo>
                  <a:pt x="1285769" y="2062123"/>
                  <a:pt x="1286511" y="2061744"/>
                  <a:pt x="1287577" y="2061365"/>
                </a:cubicBezTo>
                <a:cubicBezTo>
                  <a:pt x="1294604" y="2059022"/>
                  <a:pt x="1303174" y="2057488"/>
                  <a:pt x="1313289" y="2056762"/>
                </a:cubicBezTo>
                <a:cubicBezTo>
                  <a:pt x="1314993" y="2056673"/>
                  <a:pt x="1316348" y="2056948"/>
                  <a:pt x="1317351" y="2057588"/>
                </a:cubicBezTo>
                <a:cubicBezTo>
                  <a:pt x="1318522" y="2058336"/>
                  <a:pt x="1319343" y="2059447"/>
                  <a:pt x="1319813" y="2060925"/>
                </a:cubicBezTo>
                <a:cubicBezTo>
                  <a:pt x="1323355" y="2070130"/>
                  <a:pt x="1325575" y="2078548"/>
                  <a:pt x="1326471" y="2086182"/>
                </a:cubicBezTo>
                <a:cubicBezTo>
                  <a:pt x="1326576" y="2087308"/>
                  <a:pt x="1326531" y="2088163"/>
                  <a:pt x="1326337" y="2088744"/>
                </a:cubicBezTo>
                <a:cubicBezTo>
                  <a:pt x="1326142" y="2089326"/>
                  <a:pt x="1325697" y="2090161"/>
                  <a:pt x="1325003" y="2091249"/>
                </a:cubicBezTo>
                <a:cubicBezTo>
                  <a:pt x="1320040" y="2099027"/>
                  <a:pt x="1312118" y="2108214"/>
                  <a:pt x="1301239" y="2118808"/>
                </a:cubicBezTo>
                <a:cubicBezTo>
                  <a:pt x="1290359" y="2129402"/>
                  <a:pt x="1277548" y="2140119"/>
                  <a:pt x="1262806" y="2150956"/>
                </a:cubicBezTo>
                <a:cubicBezTo>
                  <a:pt x="1248064" y="2161793"/>
                  <a:pt x="1232782" y="2171403"/>
                  <a:pt x="1216958" y="2179784"/>
                </a:cubicBezTo>
                <a:cubicBezTo>
                  <a:pt x="1192721" y="2192684"/>
                  <a:pt x="1170815" y="2199715"/>
                  <a:pt x="1151242" y="2200878"/>
                </a:cubicBezTo>
                <a:cubicBezTo>
                  <a:pt x="1131668" y="2202042"/>
                  <a:pt x="1114395" y="2197846"/>
                  <a:pt x="1099423" y="2188293"/>
                </a:cubicBezTo>
                <a:cubicBezTo>
                  <a:pt x="1096495" y="2186425"/>
                  <a:pt x="1094411" y="2184712"/>
                  <a:pt x="1093169" y="2183154"/>
                </a:cubicBezTo>
                <a:cubicBezTo>
                  <a:pt x="1091926" y="2181596"/>
                  <a:pt x="1091025" y="2179874"/>
                  <a:pt x="1090464" y="2177985"/>
                </a:cubicBezTo>
                <a:cubicBezTo>
                  <a:pt x="1090078" y="2176562"/>
                  <a:pt x="1089749" y="2174587"/>
                  <a:pt x="1089478" y="2172060"/>
                </a:cubicBezTo>
                <a:cubicBezTo>
                  <a:pt x="1089207" y="2169534"/>
                  <a:pt x="1089062" y="2167087"/>
                  <a:pt x="1089042" y="2164721"/>
                </a:cubicBezTo>
                <a:cubicBezTo>
                  <a:pt x="1088933" y="2160649"/>
                  <a:pt x="1089305" y="2157944"/>
                  <a:pt x="1090159" y="2156606"/>
                </a:cubicBezTo>
                <a:cubicBezTo>
                  <a:pt x="1091013" y="2155268"/>
                  <a:pt x="1092711" y="2154174"/>
                  <a:pt x="1095254" y="2153325"/>
                </a:cubicBezTo>
                <a:cubicBezTo>
                  <a:pt x="1097523" y="2152537"/>
                  <a:pt x="1100177" y="2151788"/>
                  <a:pt x="1103219" y="2151080"/>
                </a:cubicBezTo>
                <a:cubicBezTo>
                  <a:pt x="1106260" y="2150373"/>
                  <a:pt x="1108975" y="2149899"/>
                  <a:pt x="1111365" y="2149657"/>
                </a:cubicBezTo>
                <a:cubicBezTo>
                  <a:pt x="1113617" y="2149447"/>
                  <a:pt x="1115245" y="2149662"/>
                  <a:pt x="1116249" y="2150303"/>
                </a:cubicBezTo>
                <a:cubicBezTo>
                  <a:pt x="1116584" y="2150517"/>
                  <a:pt x="1117179" y="2151014"/>
                  <a:pt x="1118034" y="2151794"/>
                </a:cubicBezTo>
                <a:cubicBezTo>
                  <a:pt x="1118889" y="2152576"/>
                  <a:pt x="1120069" y="2153446"/>
                  <a:pt x="1121575" y="2154407"/>
                </a:cubicBezTo>
                <a:cubicBezTo>
                  <a:pt x="1135543" y="2163320"/>
                  <a:pt x="1153466" y="2162163"/>
                  <a:pt x="1175342" y="2150935"/>
                </a:cubicBezTo>
                <a:cubicBezTo>
                  <a:pt x="1171857" y="2137766"/>
                  <a:pt x="1170271" y="2122130"/>
                  <a:pt x="1170582" y="2104026"/>
                </a:cubicBezTo>
                <a:cubicBezTo>
                  <a:pt x="1170894" y="2085923"/>
                  <a:pt x="1173077" y="2068160"/>
                  <a:pt x="1177131" y="2050739"/>
                </a:cubicBezTo>
                <a:cubicBezTo>
                  <a:pt x="1181186" y="2033318"/>
                  <a:pt x="1186815" y="2018961"/>
                  <a:pt x="1194021" y="2007670"/>
                </a:cubicBezTo>
                <a:cubicBezTo>
                  <a:pt x="1194768" y="2006499"/>
                  <a:pt x="1195351" y="2005723"/>
                  <a:pt x="1195770" y="2005343"/>
                </a:cubicBezTo>
                <a:cubicBezTo>
                  <a:pt x="1196189" y="2004963"/>
                  <a:pt x="1196973" y="2004610"/>
                  <a:pt x="1198123" y="2004285"/>
                </a:cubicBezTo>
                <a:cubicBezTo>
                  <a:pt x="1205012" y="2001973"/>
                  <a:pt x="1213666" y="2000492"/>
                  <a:pt x="1224085" y="1999842"/>
                </a:cubicBezTo>
                <a:cubicBezTo>
                  <a:pt x="1225074" y="1999767"/>
                  <a:pt x="1225873" y="1999806"/>
                  <a:pt x="1226482" y="1999959"/>
                </a:cubicBezTo>
                <a:cubicBezTo>
                  <a:pt x="1227090" y="2000112"/>
                  <a:pt x="1227688" y="2000375"/>
                  <a:pt x="1228273" y="2000749"/>
                </a:cubicBezTo>
                <a:close/>
                <a:moveTo>
                  <a:pt x="1141909" y="1938674"/>
                </a:moveTo>
                <a:cubicBezTo>
                  <a:pt x="1143035" y="1939488"/>
                  <a:pt x="1143870" y="1940703"/>
                  <a:pt x="1144415" y="1942321"/>
                </a:cubicBezTo>
                <a:cubicBezTo>
                  <a:pt x="1147312" y="1952372"/>
                  <a:pt x="1148751" y="1960206"/>
                  <a:pt x="1148731" y="1965823"/>
                </a:cubicBezTo>
                <a:cubicBezTo>
                  <a:pt x="1148757" y="1967311"/>
                  <a:pt x="1148306" y="1968698"/>
                  <a:pt x="1147376" y="1969985"/>
                </a:cubicBezTo>
                <a:lnTo>
                  <a:pt x="1140925" y="1978911"/>
                </a:lnTo>
                <a:lnTo>
                  <a:pt x="1141407" y="1979260"/>
                </a:lnTo>
                <a:cubicBezTo>
                  <a:pt x="1159527" y="1966892"/>
                  <a:pt x="1176427" y="1966374"/>
                  <a:pt x="1192109" y="1977706"/>
                </a:cubicBezTo>
                <a:cubicBezTo>
                  <a:pt x="1195647" y="1980264"/>
                  <a:pt x="1197976" y="1982376"/>
                  <a:pt x="1199098" y="1984043"/>
                </a:cubicBezTo>
                <a:cubicBezTo>
                  <a:pt x="1199567" y="1984749"/>
                  <a:pt x="1199811" y="1985385"/>
                  <a:pt x="1199831" y="1985950"/>
                </a:cubicBezTo>
                <a:cubicBezTo>
                  <a:pt x="1199851" y="1986516"/>
                  <a:pt x="1199542" y="1987240"/>
                  <a:pt x="1198902" y="1988125"/>
                </a:cubicBezTo>
                <a:lnTo>
                  <a:pt x="1177893" y="2017196"/>
                </a:lnTo>
                <a:cubicBezTo>
                  <a:pt x="1176673" y="2018884"/>
                  <a:pt x="1175339" y="2019206"/>
                  <a:pt x="1173891" y="2018160"/>
                </a:cubicBezTo>
                <a:cubicBezTo>
                  <a:pt x="1173168" y="2017637"/>
                  <a:pt x="1172560" y="2016953"/>
                  <a:pt x="1172069" y="2016108"/>
                </a:cubicBezTo>
                <a:cubicBezTo>
                  <a:pt x="1169541" y="2012322"/>
                  <a:pt x="1166105" y="2008861"/>
                  <a:pt x="1161763" y="2005722"/>
                </a:cubicBezTo>
                <a:cubicBezTo>
                  <a:pt x="1153560" y="1999794"/>
                  <a:pt x="1144913" y="1998166"/>
                  <a:pt x="1135820" y="2000838"/>
                </a:cubicBezTo>
                <a:cubicBezTo>
                  <a:pt x="1126729" y="2003510"/>
                  <a:pt x="1118405" y="2010073"/>
                  <a:pt x="1110850" y="2020527"/>
                </a:cubicBezTo>
                <a:lnTo>
                  <a:pt x="1072842" y="2073120"/>
                </a:lnTo>
                <a:cubicBezTo>
                  <a:pt x="1071099" y="2075532"/>
                  <a:pt x="1069391" y="2076838"/>
                  <a:pt x="1067717" y="2077036"/>
                </a:cubicBezTo>
                <a:cubicBezTo>
                  <a:pt x="1066043" y="2077234"/>
                  <a:pt x="1064000" y="2076462"/>
                  <a:pt x="1061588" y="2074718"/>
                </a:cubicBezTo>
                <a:lnTo>
                  <a:pt x="1036739" y="2056761"/>
                </a:lnTo>
                <a:cubicBezTo>
                  <a:pt x="1034326" y="2055017"/>
                  <a:pt x="1032952" y="2053320"/>
                  <a:pt x="1032615" y="2051669"/>
                </a:cubicBezTo>
                <a:cubicBezTo>
                  <a:pt x="1032278" y="2050017"/>
                  <a:pt x="1032982" y="2047985"/>
                  <a:pt x="1034724" y="2045573"/>
                </a:cubicBezTo>
                <a:lnTo>
                  <a:pt x="1107776" y="1944489"/>
                </a:lnTo>
                <a:cubicBezTo>
                  <a:pt x="1108648" y="1943283"/>
                  <a:pt x="1109333" y="1942462"/>
                  <a:pt x="1109831" y="1942026"/>
                </a:cubicBezTo>
                <a:cubicBezTo>
                  <a:pt x="1110330" y="1941590"/>
                  <a:pt x="1111122" y="1941214"/>
                  <a:pt x="1112208" y="1940898"/>
                </a:cubicBezTo>
                <a:cubicBezTo>
                  <a:pt x="1119117" y="1938790"/>
                  <a:pt x="1127521" y="1937580"/>
                  <a:pt x="1137419" y="1937265"/>
                </a:cubicBezTo>
                <a:cubicBezTo>
                  <a:pt x="1139045" y="1937216"/>
                  <a:pt x="1140542" y="1937686"/>
                  <a:pt x="1141909" y="1938674"/>
                </a:cubicBezTo>
                <a:close/>
                <a:moveTo>
                  <a:pt x="1020476" y="1848782"/>
                </a:moveTo>
                <a:cubicBezTo>
                  <a:pt x="1027083" y="1852375"/>
                  <a:pt x="1034194" y="1857274"/>
                  <a:pt x="1041808" y="1863480"/>
                </a:cubicBezTo>
                <a:cubicBezTo>
                  <a:pt x="1059190" y="1877647"/>
                  <a:pt x="1068753" y="1892415"/>
                  <a:pt x="1070496" y="1907788"/>
                </a:cubicBezTo>
                <a:cubicBezTo>
                  <a:pt x="1072239" y="1923160"/>
                  <a:pt x="1066248" y="1939268"/>
                  <a:pt x="1052520" y="1956111"/>
                </a:cubicBezTo>
                <a:lnTo>
                  <a:pt x="999304" y="2021409"/>
                </a:lnTo>
                <a:cubicBezTo>
                  <a:pt x="997987" y="2023024"/>
                  <a:pt x="996514" y="2023968"/>
                  <a:pt x="994884" y="2024240"/>
                </a:cubicBezTo>
                <a:cubicBezTo>
                  <a:pt x="993255" y="2024511"/>
                  <a:pt x="991517" y="2023895"/>
                  <a:pt x="989671" y="2022391"/>
                </a:cubicBezTo>
                <a:lnTo>
                  <a:pt x="972366" y="2008288"/>
                </a:lnTo>
                <a:cubicBezTo>
                  <a:pt x="970982" y="2007159"/>
                  <a:pt x="969970" y="2006046"/>
                  <a:pt x="969329" y="2004947"/>
                </a:cubicBezTo>
                <a:cubicBezTo>
                  <a:pt x="968687" y="2003849"/>
                  <a:pt x="968390" y="2002487"/>
                  <a:pt x="968436" y="2000861"/>
                </a:cubicBezTo>
                <a:lnTo>
                  <a:pt x="968805" y="1985802"/>
                </a:lnTo>
                <a:lnTo>
                  <a:pt x="967997" y="1985144"/>
                </a:lnTo>
                <a:cubicBezTo>
                  <a:pt x="953269" y="1989395"/>
                  <a:pt x="937674" y="1984814"/>
                  <a:pt x="921216" y="1971400"/>
                </a:cubicBezTo>
                <a:cubicBezTo>
                  <a:pt x="913678" y="1965257"/>
                  <a:pt x="908300" y="1958507"/>
                  <a:pt x="905082" y="1951148"/>
                </a:cubicBezTo>
                <a:cubicBezTo>
                  <a:pt x="901864" y="1943789"/>
                  <a:pt x="900948" y="1936195"/>
                  <a:pt x="902337" y="1928367"/>
                </a:cubicBezTo>
                <a:cubicBezTo>
                  <a:pt x="903725" y="1920539"/>
                  <a:pt x="907427" y="1912933"/>
                  <a:pt x="913445" y="1905549"/>
                </a:cubicBezTo>
                <a:cubicBezTo>
                  <a:pt x="920278" y="1897166"/>
                  <a:pt x="928215" y="1891667"/>
                  <a:pt x="937257" y="1889053"/>
                </a:cubicBezTo>
                <a:cubicBezTo>
                  <a:pt x="946299" y="1886438"/>
                  <a:pt x="957671" y="1887642"/>
                  <a:pt x="971370" y="1892662"/>
                </a:cubicBezTo>
                <a:cubicBezTo>
                  <a:pt x="985069" y="1897684"/>
                  <a:pt x="1001560" y="1907604"/>
                  <a:pt x="1020842" y="1922422"/>
                </a:cubicBezTo>
                <a:cubicBezTo>
                  <a:pt x="1026420" y="1915577"/>
                  <a:pt x="1028765" y="1909168"/>
                  <a:pt x="1027873" y="1903194"/>
                </a:cubicBezTo>
                <a:cubicBezTo>
                  <a:pt x="1026983" y="1897219"/>
                  <a:pt x="1022999" y="1891349"/>
                  <a:pt x="1015923" y="1885582"/>
                </a:cubicBezTo>
                <a:cubicBezTo>
                  <a:pt x="1010539" y="1881194"/>
                  <a:pt x="1005235" y="1878280"/>
                  <a:pt x="1000011" y="1876838"/>
                </a:cubicBezTo>
                <a:cubicBezTo>
                  <a:pt x="994786" y="1875396"/>
                  <a:pt x="990369" y="1874612"/>
                  <a:pt x="986759" y="1874487"/>
                </a:cubicBezTo>
                <a:cubicBezTo>
                  <a:pt x="985705" y="1874523"/>
                  <a:pt x="984827" y="1874384"/>
                  <a:pt x="984125" y="1874067"/>
                </a:cubicBezTo>
                <a:cubicBezTo>
                  <a:pt x="983423" y="1873751"/>
                  <a:pt x="982712" y="1873171"/>
                  <a:pt x="981990" y="1872328"/>
                </a:cubicBezTo>
                <a:cubicBezTo>
                  <a:pt x="980333" y="1870593"/>
                  <a:pt x="978790" y="1868599"/>
                  <a:pt x="977361" y="1866347"/>
                </a:cubicBezTo>
                <a:cubicBezTo>
                  <a:pt x="975933" y="1864095"/>
                  <a:pt x="973906" y="1860811"/>
                  <a:pt x="971280" y="1856495"/>
                </a:cubicBezTo>
                <a:cubicBezTo>
                  <a:pt x="970411" y="1854890"/>
                  <a:pt x="970345" y="1853557"/>
                  <a:pt x="971083" y="1852495"/>
                </a:cubicBezTo>
                <a:cubicBezTo>
                  <a:pt x="971898" y="1851495"/>
                  <a:pt x="973382" y="1850144"/>
                  <a:pt x="975536" y="1848444"/>
                </a:cubicBezTo>
                <a:cubicBezTo>
                  <a:pt x="977286" y="1846926"/>
                  <a:pt x="979361" y="1845321"/>
                  <a:pt x="981763" y="1843631"/>
                </a:cubicBezTo>
                <a:cubicBezTo>
                  <a:pt x="984165" y="1841940"/>
                  <a:pt x="986105" y="1840738"/>
                  <a:pt x="987583" y="1840023"/>
                </a:cubicBezTo>
                <a:cubicBezTo>
                  <a:pt x="988595" y="1839568"/>
                  <a:pt x="989554" y="1839293"/>
                  <a:pt x="990461" y="1839200"/>
                </a:cubicBezTo>
                <a:cubicBezTo>
                  <a:pt x="991369" y="1839108"/>
                  <a:pt x="992566" y="1839092"/>
                  <a:pt x="994053" y="1839152"/>
                </a:cubicBezTo>
                <a:cubicBezTo>
                  <a:pt x="996099" y="1839155"/>
                  <a:pt x="999362" y="1839862"/>
                  <a:pt x="1003843" y="1841274"/>
                </a:cubicBezTo>
                <a:cubicBezTo>
                  <a:pt x="1008324" y="1842687"/>
                  <a:pt x="1013868" y="1845189"/>
                  <a:pt x="1020476" y="1848782"/>
                </a:cubicBezTo>
                <a:close/>
                <a:moveTo>
                  <a:pt x="905531" y="1751927"/>
                </a:moveTo>
                <a:cubicBezTo>
                  <a:pt x="915070" y="1755999"/>
                  <a:pt x="924033" y="1761903"/>
                  <a:pt x="932422" y="1769637"/>
                </a:cubicBezTo>
                <a:cubicBezTo>
                  <a:pt x="946427" y="1782551"/>
                  <a:pt x="953869" y="1793800"/>
                  <a:pt x="954749" y="1803384"/>
                </a:cubicBezTo>
                <a:cubicBezTo>
                  <a:pt x="954868" y="1804573"/>
                  <a:pt x="954889" y="1805537"/>
                  <a:pt x="954814" y="1806278"/>
                </a:cubicBezTo>
                <a:cubicBezTo>
                  <a:pt x="954739" y="1807018"/>
                  <a:pt x="954474" y="1807854"/>
                  <a:pt x="954020" y="1808785"/>
                </a:cubicBezTo>
                <a:cubicBezTo>
                  <a:pt x="952345" y="1812504"/>
                  <a:pt x="949611" y="1816933"/>
                  <a:pt x="945817" y="1822073"/>
                </a:cubicBezTo>
                <a:lnTo>
                  <a:pt x="944716" y="1823486"/>
                </a:lnTo>
                <a:cubicBezTo>
                  <a:pt x="942967" y="1825382"/>
                  <a:pt x="940993" y="1826060"/>
                  <a:pt x="938794" y="1825516"/>
                </a:cubicBezTo>
                <a:cubicBezTo>
                  <a:pt x="936736" y="1824968"/>
                  <a:pt x="933627" y="1823620"/>
                  <a:pt x="929467" y="1821471"/>
                </a:cubicBezTo>
                <a:cubicBezTo>
                  <a:pt x="925308" y="1819323"/>
                  <a:pt x="922535" y="1817609"/>
                  <a:pt x="921149" y="1816332"/>
                </a:cubicBezTo>
                <a:cubicBezTo>
                  <a:pt x="920493" y="1815726"/>
                  <a:pt x="920122" y="1814372"/>
                  <a:pt x="920037" y="1812269"/>
                </a:cubicBezTo>
                <a:cubicBezTo>
                  <a:pt x="919550" y="1805478"/>
                  <a:pt x="916354" y="1799358"/>
                  <a:pt x="910445" y="1793910"/>
                </a:cubicBezTo>
                <a:cubicBezTo>
                  <a:pt x="901181" y="1785368"/>
                  <a:pt x="893893" y="1783979"/>
                  <a:pt x="888580" y="1789741"/>
                </a:cubicBezTo>
                <a:cubicBezTo>
                  <a:pt x="886495" y="1792002"/>
                  <a:pt x="885474" y="1794536"/>
                  <a:pt x="885517" y="1797343"/>
                </a:cubicBezTo>
                <a:cubicBezTo>
                  <a:pt x="885561" y="1800149"/>
                  <a:pt x="886412" y="1803398"/>
                  <a:pt x="888072" y="1807087"/>
                </a:cubicBezTo>
                <a:cubicBezTo>
                  <a:pt x="889731" y="1810776"/>
                  <a:pt x="892688" y="1816607"/>
                  <a:pt x="896943" y="1824580"/>
                </a:cubicBezTo>
                <a:cubicBezTo>
                  <a:pt x="901731" y="1833584"/>
                  <a:pt x="905097" y="1841241"/>
                  <a:pt x="907037" y="1847553"/>
                </a:cubicBezTo>
                <a:cubicBezTo>
                  <a:pt x="908978" y="1853864"/>
                  <a:pt x="909251" y="1860154"/>
                  <a:pt x="907855" y="1866425"/>
                </a:cubicBezTo>
                <a:cubicBezTo>
                  <a:pt x="906459" y="1872695"/>
                  <a:pt x="902734" y="1879113"/>
                  <a:pt x="896681" y="1885678"/>
                </a:cubicBezTo>
                <a:cubicBezTo>
                  <a:pt x="888879" y="1894139"/>
                  <a:pt x="880088" y="1898990"/>
                  <a:pt x="870307" y="1900228"/>
                </a:cubicBezTo>
                <a:cubicBezTo>
                  <a:pt x="860528" y="1901468"/>
                  <a:pt x="850722" y="1899916"/>
                  <a:pt x="840892" y="1895576"/>
                </a:cubicBezTo>
                <a:cubicBezTo>
                  <a:pt x="831061" y="1891234"/>
                  <a:pt x="821769" y="1885028"/>
                  <a:pt x="813016" y="1876957"/>
                </a:cubicBezTo>
                <a:cubicBezTo>
                  <a:pt x="795583" y="1860882"/>
                  <a:pt x="786195" y="1844937"/>
                  <a:pt x="784852" y="1829123"/>
                </a:cubicBezTo>
                <a:cubicBezTo>
                  <a:pt x="784801" y="1827861"/>
                  <a:pt x="785179" y="1826792"/>
                  <a:pt x="785986" y="1825917"/>
                </a:cubicBezTo>
                <a:cubicBezTo>
                  <a:pt x="786591" y="1825261"/>
                  <a:pt x="787345" y="1824809"/>
                  <a:pt x="788248" y="1824562"/>
                </a:cubicBezTo>
                <a:lnTo>
                  <a:pt x="814642" y="1818331"/>
                </a:lnTo>
                <a:cubicBezTo>
                  <a:pt x="816728" y="1817825"/>
                  <a:pt x="818246" y="1818010"/>
                  <a:pt x="819194" y="1818884"/>
                </a:cubicBezTo>
                <a:cubicBezTo>
                  <a:pt x="819996" y="1819624"/>
                  <a:pt x="820437" y="1820975"/>
                  <a:pt x="820517" y="1822938"/>
                </a:cubicBezTo>
                <a:cubicBezTo>
                  <a:pt x="821269" y="1834564"/>
                  <a:pt x="825912" y="1844310"/>
                  <a:pt x="834446" y="1852180"/>
                </a:cubicBezTo>
                <a:cubicBezTo>
                  <a:pt x="839406" y="1856753"/>
                  <a:pt x="844173" y="1859597"/>
                  <a:pt x="848747" y="1860711"/>
                </a:cubicBezTo>
                <a:cubicBezTo>
                  <a:pt x="853321" y="1861824"/>
                  <a:pt x="857021" y="1860849"/>
                  <a:pt x="859846" y="1857786"/>
                </a:cubicBezTo>
                <a:cubicBezTo>
                  <a:pt x="861796" y="1855671"/>
                  <a:pt x="862736" y="1853298"/>
                  <a:pt x="862665" y="1850667"/>
                </a:cubicBezTo>
                <a:cubicBezTo>
                  <a:pt x="862593" y="1848038"/>
                  <a:pt x="861649" y="1844670"/>
                  <a:pt x="859832" y="1840566"/>
                </a:cubicBezTo>
                <a:cubicBezTo>
                  <a:pt x="858016" y="1836462"/>
                  <a:pt x="854671" y="1829734"/>
                  <a:pt x="849799" y="1820382"/>
                </a:cubicBezTo>
                <a:cubicBezTo>
                  <a:pt x="845459" y="1812062"/>
                  <a:pt x="842543" y="1804649"/>
                  <a:pt x="841050" y="1798145"/>
                </a:cubicBezTo>
                <a:cubicBezTo>
                  <a:pt x="839558" y="1791639"/>
                  <a:pt x="839639" y="1785405"/>
                  <a:pt x="841293" y="1779440"/>
                </a:cubicBezTo>
                <a:cubicBezTo>
                  <a:pt x="842947" y="1773474"/>
                  <a:pt x="846532" y="1767501"/>
                  <a:pt x="852047" y="1761520"/>
                </a:cubicBezTo>
                <a:cubicBezTo>
                  <a:pt x="859378" y="1753569"/>
                  <a:pt x="867740" y="1748965"/>
                  <a:pt x="877133" y="1747707"/>
                </a:cubicBezTo>
                <a:cubicBezTo>
                  <a:pt x="886526" y="1746448"/>
                  <a:pt x="895993" y="1747855"/>
                  <a:pt x="905531" y="1751927"/>
                </a:cubicBezTo>
                <a:close/>
                <a:moveTo>
                  <a:pt x="1819513" y="2288323"/>
                </a:moveTo>
                <a:cubicBezTo>
                  <a:pt x="1822340" y="2289256"/>
                  <a:pt x="1824164" y="2290458"/>
                  <a:pt x="1824983" y="2291930"/>
                </a:cubicBezTo>
                <a:cubicBezTo>
                  <a:pt x="1825804" y="2293403"/>
                  <a:pt x="1825747" y="2295552"/>
                  <a:pt x="1824815" y="2298378"/>
                </a:cubicBezTo>
                <a:lnTo>
                  <a:pt x="1782004" y="2428122"/>
                </a:lnTo>
                <a:cubicBezTo>
                  <a:pt x="1781072" y="2430949"/>
                  <a:pt x="1779837" y="2432710"/>
                  <a:pt x="1778302" y="2433404"/>
                </a:cubicBezTo>
                <a:cubicBezTo>
                  <a:pt x="1776767" y="2434100"/>
                  <a:pt x="1774586" y="2433981"/>
                  <a:pt x="1771759" y="2433048"/>
                </a:cubicBezTo>
                <a:lnTo>
                  <a:pt x="1742645" y="2423441"/>
                </a:lnTo>
                <a:cubicBezTo>
                  <a:pt x="1739818" y="2422508"/>
                  <a:pt x="1737994" y="2421307"/>
                  <a:pt x="1737174" y="2419834"/>
                </a:cubicBezTo>
                <a:cubicBezTo>
                  <a:pt x="1736354" y="2418362"/>
                  <a:pt x="1736410" y="2416213"/>
                  <a:pt x="1737343" y="2413386"/>
                </a:cubicBezTo>
                <a:lnTo>
                  <a:pt x="1780154" y="2283642"/>
                </a:lnTo>
                <a:cubicBezTo>
                  <a:pt x="1781086" y="2280816"/>
                  <a:pt x="1782321" y="2279054"/>
                  <a:pt x="1783856" y="2278359"/>
                </a:cubicBezTo>
                <a:cubicBezTo>
                  <a:pt x="1785391" y="2277665"/>
                  <a:pt x="1787572" y="2277784"/>
                  <a:pt x="1790399" y="2278716"/>
                </a:cubicBezTo>
                <a:close/>
                <a:moveTo>
                  <a:pt x="824209" y="1663029"/>
                </a:moveTo>
                <a:cubicBezTo>
                  <a:pt x="825180" y="1664022"/>
                  <a:pt x="825798" y="1665361"/>
                  <a:pt x="826060" y="1667048"/>
                </a:cubicBezTo>
                <a:cubicBezTo>
                  <a:pt x="827210" y="1677445"/>
                  <a:pt x="827300" y="1685409"/>
                  <a:pt x="826327" y="1690942"/>
                </a:cubicBezTo>
                <a:cubicBezTo>
                  <a:pt x="826101" y="1692412"/>
                  <a:pt x="825420" y="1693703"/>
                  <a:pt x="824286" y="1694813"/>
                </a:cubicBezTo>
                <a:lnTo>
                  <a:pt x="816414" y="1702516"/>
                </a:lnTo>
                <a:lnTo>
                  <a:pt x="816831" y="1702942"/>
                </a:lnTo>
                <a:cubicBezTo>
                  <a:pt x="836786" y="1693826"/>
                  <a:pt x="853529" y="1696183"/>
                  <a:pt x="867060" y="1710011"/>
                </a:cubicBezTo>
                <a:cubicBezTo>
                  <a:pt x="870114" y="1713131"/>
                  <a:pt x="872051" y="1715608"/>
                  <a:pt x="872874" y="1717441"/>
                </a:cubicBezTo>
                <a:cubicBezTo>
                  <a:pt x="873216" y="1718217"/>
                  <a:pt x="873349" y="1718884"/>
                  <a:pt x="873273" y="1719445"/>
                </a:cubicBezTo>
                <a:cubicBezTo>
                  <a:pt x="873197" y="1720005"/>
                  <a:pt x="872769" y="1720667"/>
                  <a:pt x="871989" y="1721431"/>
                </a:cubicBezTo>
                <a:lnTo>
                  <a:pt x="846353" y="1746516"/>
                </a:lnTo>
                <a:cubicBezTo>
                  <a:pt x="844864" y="1747974"/>
                  <a:pt x="843495" y="1748065"/>
                  <a:pt x="842246" y="1746788"/>
                </a:cubicBezTo>
                <a:cubicBezTo>
                  <a:pt x="841621" y="1746149"/>
                  <a:pt x="841139" y="1745372"/>
                  <a:pt x="840798" y="1744457"/>
                </a:cubicBezTo>
                <a:cubicBezTo>
                  <a:pt x="838948" y="1740297"/>
                  <a:pt x="836150" y="1736303"/>
                  <a:pt x="832403" y="1732474"/>
                </a:cubicBezTo>
                <a:cubicBezTo>
                  <a:pt x="825324" y="1725240"/>
                  <a:pt x="817079" y="1722169"/>
                  <a:pt x="807665" y="1723260"/>
                </a:cubicBezTo>
                <a:cubicBezTo>
                  <a:pt x="798251" y="1724351"/>
                  <a:pt x="788935" y="1729406"/>
                  <a:pt x="779717" y="1738428"/>
                </a:cubicBezTo>
                <a:lnTo>
                  <a:pt x="733339" y="1783812"/>
                </a:lnTo>
                <a:cubicBezTo>
                  <a:pt x="731211" y="1785894"/>
                  <a:pt x="729306" y="1786891"/>
                  <a:pt x="727623" y="1786802"/>
                </a:cubicBezTo>
                <a:cubicBezTo>
                  <a:pt x="725940" y="1786714"/>
                  <a:pt x="724058" y="1785606"/>
                  <a:pt x="721976" y="1783478"/>
                </a:cubicBezTo>
                <a:lnTo>
                  <a:pt x="700533" y="1761566"/>
                </a:lnTo>
                <a:cubicBezTo>
                  <a:pt x="698452" y="1759438"/>
                  <a:pt x="697384" y="1757532"/>
                  <a:pt x="697333" y="1755848"/>
                </a:cubicBezTo>
                <a:cubicBezTo>
                  <a:pt x="697281" y="1754163"/>
                  <a:pt x="698319" y="1752281"/>
                  <a:pt x="700446" y="1750199"/>
                </a:cubicBezTo>
                <a:lnTo>
                  <a:pt x="789585" y="1662970"/>
                </a:lnTo>
                <a:cubicBezTo>
                  <a:pt x="790648" y="1661929"/>
                  <a:pt x="791462" y="1661236"/>
                  <a:pt x="792028" y="1660892"/>
                </a:cubicBezTo>
                <a:cubicBezTo>
                  <a:pt x="792593" y="1660547"/>
                  <a:pt x="793437" y="1660311"/>
                  <a:pt x="794561" y="1660182"/>
                </a:cubicBezTo>
                <a:cubicBezTo>
                  <a:pt x="801728" y="1659277"/>
                  <a:pt x="810215" y="1659510"/>
                  <a:pt x="820022" y="1660879"/>
                </a:cubicBezTo>
                <a:cubicBezTo>
                  <a:pt x="821634" y="1661107"/>
                  <a:pt x="823030" y="1661824"/>
                  <a:pt x="824209" y="1663029"/>
                </a:cubicBezTo>
                <a:close/>
                <a:moveTo>
                  <a:pt x="716607" y="1594739"/>
                </a:moveTo>
                <a:cubicBezTo>
                  <a:pt x="710674" y="1587933"/>
                  <a:pt x="703974" y="1584626"/>
                  <a:pt x="696507" y="1584817"/>
                </a:cubicBezTo>
                <a:cubicBezTo>
                  <a:pt x="689039" y="1585009"/>
                  <a:pt x="681212" y="1587883"/>
                  <a:pt x="673026" y="1593440"/>
                </a:cubicBezTo>
                <a:lnTo>
                  <a:pt x="704906" y="1630013"/>
                </a:lnTo>
                <a:cubicBezTo>
                  <a:pt x="706732" y="1632108"/>
                  <a:pt x="708412" y="1633242"/>
                  <a:pt x="709947" y="1633418"/>
                </a:cubicBezTo>
                <a:cubicBezTo>
                  <a:pt x="711482" y="1633593"/>
                  <a:pt x="713222" y="1632833"/>
                  <a:pt x="715167" y="1631138"/>
                </a:cubicBezTo>
                <a:cubicBezTo>
                  <a:pt x="720776" y="1626248"/>
                  <a:pt x="723820" y="1620568"/>
                  <a:pt x="724299" y="1614095"/>
                </a:cubicBezTo>
                <a:cubicBezTo>
                  <a:pt x="724777" y="1607624"/>
                  <a:pt x="722214" y="1601171"/>
                  <a:pt x="716607" y="1594739"/>
                </a:cubicBezTo>
                <a:close/>
                <a:moveTo>
                  <a:pt x="1956285" y="2326882"/>
                </a:moveTo>
                <a:cubicBezTo>
                  <a:pt x="1961308" y="2329927"/>
                  <a:pt x="1964727" y="2332629"/>
                  <a:pt x="1966543" y="2334988"/>
                </a:cubicBezTo>
                <a:cubicBezTo>
                  <a:pt x="1968273" y="2336911"/>
                  <a:pt x="1969419" y="2339085"/>
                  <a:pt x="1969981" y="2341507"/>
                </a:cubicBezTo>
                <a:cubicBezTo>
                  <a:pt x="1970400" y="2342962"/>
                  <a:pt x="1970650" y="2345117"/>
                  <a:pt x="1970731" y="2347972"/>
                </a:cubicBezTo>
                <a:cubicBezTo>
                  <a:pt x="1970812" y="2350827"/>
                  <a:pt x="1970658" y="2353693"/>
                  <a:pt x="1970269" y="2356571"/>
                </a:cubicBezTo>
                <a:cubicBezTo>
                  <a:pt x="1970157" y="2358085"/>
                  <a:pt x="1969994" y="2359224"/>
                  <a:pt x="1969782" y="2359989"/>
                </a:cubicBezTo>
                <a:cubicBezTo>
                  <a:pt x="1969463" y="2361136"/>
                  <a:pt x="1968940" y="2361995"/>
                  <a:pt x="1968215" y="2362565"/>
                </a:cubicBezTo>
                <a:cubicBezTo>
                  <a:pt x="1967490" y="2363136"/>
                  <a:pt x="1966216" y="2363734"/>
                  <a:pt x="1964394" y="2364360"/>
                </a:cubicBezTo>
                <a:cubicBezTo>
                  <a:pt x="1961797" y="2365182"/>
                  <a:pt x="1958963" y="2365835"/>
                  <a:pt x="1955893" y="2366320"/>
                </a:cubicBezTo>
                <a:cubicBezTo>
                  <a:pt x="1952823" y="2366804"/>
                  <a:pt x="1950313" y="2367033"/>
                  <a:pt x="1948364" y="2367006"/>
                </a:cubicBezTo>
                <a:cubicBezTo>
                  <a:pt x="1947329" y="2367027"/>
                  <a:pt x="1946524" y="2366957"/>
                  <a:pt x="1945950" y="2366797"/>
                </a:cubicBezTo>
                <a:cubicBezTo>
                  <a:pt x="1945377" y="2366638"/>
                  <a:pt x="1944802" y="2366298"/>
                  <a:pt x="1944226" y="2365778"/>
                </a:cubicBezTo>
                <a:cubicBezTo>
                  <a:pt x="1943650" y="2365257"/>
                  <a:pt x="1943012" y="2364589"/>
                  <a:pt x="1942311" y="2363777"/>
                </a:cubicBezTo>
                <a:cubicBezTo>
                  <a:pt x="1940374" y="2361487"/>
                  <a:pt x="1938230" y="2359474"/>
                  <a:pt x="1935881" y="2357739"/>
                </a:cubicBezTo>
                <a:cubicBezTo>
                  <a:pt x="1933532" y="2356004"/>
                  <a:pt x="1930206" y="2354538"/>
                  <a:pt x="1925905" y="2353341"/>
                </a:cubicBezTo>
                <a:cubicBezTo>
                  <a:pt x="1919500" y="2351558"/>
                  <a:pt x="1913063" y="2351467"/>
                  <a:pt x="1906594" y="2353065"/>
                </a:cubicBezTo>
                <a:cubicBezTo>
                  <a:pt x="1900124" y="2354664"/>
                  <a:pt x="1894321" y="2358121"/>
                  <a:pt x="1889186" y="2363437"/>
                </a:cubicBezTo>
                <a:cubicBezTo>
                  <a:pt x="1884050" y="2368754"/>
                  <a:pt x="1880273" y="2375761"/>
                  <a:pt x="1877852" y="2384460"/>
                </a:cubicBezTo>
                <a:cubicBezTo>
                  <a:pt x="1875325" y="2393541"/>
                  <a:pt x="1874782" y="2401784"/>
                  <a:pt x="1876224" y="2409188"/>
                </a:cubicBezTo>
                <a:cubicBezTo>
                  <a:pt x="1877665" y="2416592"/>
                  <a:pt x="1880900" y="2422822"/>
                  <a:pt x="1885930" y="2427878"/>
                </a:cubicBezTo>
                <a:cubicBezTo>
                  <a:pt x="1890960" y="2432934"/>
                  <a:pt x="1897538" y="2436592"/>
                  <a:pt x="1905663" y="2438853"/>
                </a:cubicBezTo>
                <a:cubicBezTo>
                  <a:pt x="1915508" y="2441592"/>
                  <a:pt x="1924465" y="2441974"/>
                  <a:pt x="1932533" y="2439997"/>
                </a:cubicBezTo>
                <a:cubicBezTo>
                  <a:pt x="1933962" y="2439674"/>
                  <a:pt x="1935154" y="2439644"/>
                  <a:pt x="1936111" y="2439911"/>
                </a:cubicBezTo>
                <a:cubicBezTo>
                  <a:pt x="1937639" y="2440336"/>
                  <a:pt x="1938508" y="2441659"/>
                  <a:pt x="1938714" y="2443879"/>
                </a:cubicBezTo>
                <a:lnTo>
                  <a:pt x="1942597" y="2470449"/>
                </a:lnTo>
                <a:cubicBezTo>
                  <a:pt x="1942725" y="2471103"/>
                  <a:pt x="1942695" y="2471763"/>
                  <a:pt x="1942509" y="2472433"/>
                </a:cubicBezTo>
                <a:cubicBezTo>
                  <a:pt x="1942083" y="2473962"/>
                  <a:pt x="1941047" y="2474910"/>
                  <a:pt x="1939401" y="2475276"/>
                </a:cubicBezTo>
                <a:cubicBezTo>
                  <a:pt x="1934025" y="2476458"/>
                  <a:pt x="1926954" y="2476885"/>
                  <a:pt x="1918188" y="2476557"/>
                </a:cubicBezTo>
                <a:cubicBezTo>
                  <a:pt x="1909422" y="2476229"/>
                  <a:pt x="1899735" y="2474588"/>
                  <a:pt x="1889125" y="2471636"/>
                </a:cubicBezTo>
                <a:cubicBezTo>
                  <a:pt x="1872970" y="2467141"/>
                  <a:pt x="1859765" y="2460376"/>
                  <a:pt x="1849508" y="2451343"/>
                </a:cubicBezTo>
                <a:cubicBezTo>
                  <a:pt x="1839251" y="2442309"/>
                  <a:pt x="1832510" y="2431190"/>
                  <a:pt x="1829285" y="2417985"/>
                </a:cubicBezTo>
                <a:cubicBezTo>
                  <a:pt x="1826059" y="2404781"/>
                  <a:pt x="1826760" y="2389863"/>
                  <a:pt x="1831388" y="2373231"/>
                </a:cubicBezTo>
                <a:cubicBezTo>
                  <a:pt x="1835857" y="2357172"/>
                  <a:pt x="1843011" y="2344229"/>
                  <a:pt x="1852852" y="2334403"/>
                </a:cubicBezTo>
                <a:cubicBezTo>
                  <a:pt x="1862692" y="2324576"/>
                  <a:pt x="1874564" y="2318276"/>
                  <a:pt x="1888467" y="2315503"/>
                </a:cubicBezTo>
                <a:cubicBezTo>
                  <a:pt x="1902370" y="2312728"/>
                  <a:pt x="1917542" y="2313629"/>
                  <a:pt x="1933983" y="2318204"/>
                </a:cubicBezTo>
                <a:cubicBezTo>
                  <a:pt x="1943828" y="2320944"/>
                  <a:pt x="1951263" y="2323836"/>
                  <a:pt x="1956285" y="2326882"/>
                </a:cubicBezTo>
                <a:close/>
                <a:moveTo>
                  <a:pt x="1744875" y="2193094"/>
                </a:moveTo>
                <a:cubicBezTo>
                  <a:pt x="1745981" y="2193532"/>
                  <a:pt x="1746915" y="2194542"/>
                  <a:pt x="1747676" y="2196124"/>
                </a:cubicBezTo>
                <a:cubicBezTo>
                  <a:pt x="1752406" y="2205468"/>
                  <a:pt x="1755678" y="2214181"/>
                  <a:pt x="1757493" y="2222263"/>
                </a:cubicBezTo>
                <a:cubicBezTo>
                  <a:pt x="1757773" y="2223441"/>
                  <a:pt x="1757837" y="2224427"/>
                  <a:pt x="1757683" y="2225220"/>
                </a:cubicBezTo>
                <a:cubicBezTo>
                  <a:pt x="1757529" y="2226012"/>
                  <a:pt x="1757124" y="2227239"/>
                  <a:pt x="1756465" y="2228899"/>
                </a:cubicBezTo>
                <a:lnTo>
                  <a:pt x="1755918" y="2230283"/>
                </a:lnTo>
                <a:cubicBezTo>
                  <a:pt x="1748611" y="2248732"/>
                  <a:pt x="1738338" y="2263420"/>
                  <a:pt x="1725101" y="2274345"/>
                </a:cubicBezTo>
                <a:cubicBezTo>
                  <a:pt x="1711863" y="2285269"/>
                  <a:pt x="1695038" y="2288344"/>
                  <a:pt x="1674626" y="2283568"/>
                </a:cubicBezTo>
                <a:lnTo>
                  <a:pt x="1674242" y="2284536"/>
                </a:lnTo>
                <a:cubicBezTo>
                  <a:pt x="1684552" y="2292995"/>
                  <a:pt x="1692278" y="2304271"/>
                  <a:pt x="1697421" y="2318367"/>
                </a:cubicBezTo>
                <a:cubicBezTo>
                  <a:pt x="1702563" y="2332463"/>
                  <a:pt x="1705509" y="2346916"/>
                  <a:pt x="1706260" y="2361727"/>
                </a:cubicBezTo>
                <a:cubicBezTo>
                  <a:pt x="1707010" y="2376538"/>
                  <a:pt x="1706365" y="2389888"/>
                  <a:pt x="1704324" y="2401780"/>
                </a:cubicBezTo>
                <a:cubicBezTo>
                  <a:pt x="1704072" y="2403494"/>
                  <a:pt x="1703672" y="2405043"/>
                  <a:pt x="1703123" y="2406427"/>
                </a:cubicBezTo>
                <a:cubicBezTo>
                  <a:pt x="1702466" y="2408087"/>
                  <a:pt x="1701562" y="2409090"/>
                  <a:pt x="1700412" y="2409434"/>
                </a:cubicBezTo>
                <a:cubicBezTo>
                  <a:pt x="1699261" y="2409779"/>
                  <a:pt x="1697625" y="2409531"/>
                  <a:pt x="1695504" y="2408691"/>
                </a:cubicBezTo>
                <a:lnTo>
                  <a:pt x="1661603" y="2395265"/>
                </a:lnTo>
                <a:cubicBezTo>
                  <a:pt x="1659112" y="2394278"/>
                  <a:pt x="1657413" y="2393045"/>
                  <a:pt x="1656505" y="2391565"/>
                </a:cubicBezTo>
                <a:cubicBezTo>
                  <a:pt x="1655597" y="2390085"/>
                  <a:pt x="1655387" y="2388054"/>
                  <a:pt x="1655876" y="2385473"/>
                </a:cubicBezTo>
                <a:cubicBezTo>
                  <a:pt x="1657829" y="2374614"/>
                  <a:pt x="1657905" y="2361758"/>
                  <a:pt x="1656104" y="2346905"/>
                </a:cubicBezTo>
                <a:cubicBezTo>
                  <a:pt x="1654303" y="2332052"/>
                  <a:pt x="1650429" y="2318459"/>
                  <a:pt x="1644481" y="2306125"/>
                </a:cubicBezTo>
                <a:cubicBezTo>
                  <a:pt x="1638534" y="2293792"/>
                  <a:pt x="1630533" y="2285634"/>
                  <a:pt x="1620479" y="2281652"/>
                </a:cubicBezTo>
                <a:lnTo>
                  <a:pt x="1617296" y="2280392"/>
                </a:lnTo>
                <a:lnTo>
                  <a:pt x="1586881" y="2357187"/>
                </a:lnTo>
                <a:cubicBezTo>
                  <a:pt x="1585785" y="2359954"/>
                  <a:pt x="1584450" y="2361640"/>
                  <a:pt x="1582877" y="2362245"/>
                </a:cubicBezTo>
                <a:cubicBezTo>
                  <a:pt x="1581304" y="2362849"/>
                  <a:pt x="1579134" y="2362602"/>
                  <a:pt x="1576366" y="2361507"/>
                </a:cubicBezTo>
                <a:lnTo>
                  <a:pt x="1546893" y="2349833"/>
                </a:lnTo>
                <a:cubicBezTo>
                  <a:pt x="1544126" y="2348738"/>
                  <a:pt x="1542375" y="2347431"/>
                  <a:pt x="1541642" y="2345913"/>
                </a:cubicBezTo>
                <a:cubicBezTo>
                  <a:pt x="1540909" y="2344396"/>
                  <a:pt x="1541091" y="2342253"/>
                  <a:pt x="1542187" y="2339486"/>
                </a:cubicBezTo>
                <a:lnTo>
                  <a:pt x="1609101" y="2170535"/>
                </a:lnTo>
                <a:cubicBezTo>
                  <a:pt x="1609794" y="2168783"/>
                  <a:pt x="1610339" y="2167611"/>
                  <a:pt x="1610733" y="2167020"/>
                </a:cubicBezTo>
                <a:cubicBezTo>
                  <a:pt x="1611127" y="2166428"/>
                  <a:pt x="1611848" y="2165754"/>
                  <a:pt x="1612896" y="2164995"/>
                </a:cubicBezTo>
                <a:cubicBezTo>
                  <a:pt x="1619458" y="2160551"/>
                  <a:pt x="1627809" y="2156441"/>
                  <a:pt x="1637947" y="2152666"/>
                </a:cubicBezTo>
                <a:cubicBezTo>
                  <a:pt x="1638941" y="2152313"/>
                  <a:pt x="1639738" y="2152121"/>
                  <a:pt x="1640336" y="2152092"/>
                </a:cubicBezTo>
                <a:cubicBezTo>
                  <a:pt x="1640935" y="2152062"/>
                  <a:pt x="1641557" y="2152175"/>
                  <a:pt x="1642203" y="2152431"/>
                </a:cubicBezTo>
                <a:cubicBezTo>
                  <a:pt x="1643310" y="2152869"/>
                  <a:pt x="1644244" y="2153879"/>
                  <a:pt x="1645005" y="2155461"/>
                </a:cubicBezTo>
                <a:cubicBezTo>
                  <a:pt x="1649735" y="2164805"/>
                  <a:pt x="1653007" y="2173518"/>
                  <a:pt x="1654822" y="2181600"/>
                </a:cubicBezTo>
                <a:cubicBezTo>
                  <a:pt x="1655103" y="2182778"/>
                  <a:pt x="1655165" y="2183763"/>
                  <a:pt x="1655012" y="2184556"/>
                </a:cubicBezTo>
                <a:cubicBezTo>
                  <a:pt x="1654857" y="2185349"/>
                  <a:pt x="1654452" y="2186576"/>
                  <a:pt x="1653794" y="2188236"/>
                </a:cubicBezTo>
                <a:lnTo>
                  <a:pt x="1631051" y="2245661"/>
                </a:lnTo>
                <a:lnTo>
                  <a:pt x="1634234" y="2246920"/>
                </a:lnTo>
                <a:cubicBezTo>
                  <a:pt x="1655174" y="2255214"/>
                  <a:pt x="1671597" y="2255715"/>
                  <a:pt x="1683501" y="2248424"/>
                </a:cubicBezTo>
                <a:cubicBezTo>
                  <a:pt x="1695407" y="2241134"/>
                  <a:pt x="1704647" y="2229187"/>
                  <a:pt x="1711224" y="2212582"/>
                </a:cubicBezTo>
                <a:lnTo>
                  <a:pt x="1711772" y="2211199"/>
                </a:lnTo>
                <a:cubicBezTo>
                  <a:pt x="1712466" y="2209446"/>
                  <a:pt x="1713010" y="2208274"/>
                  <a:pt x="1713404" y="2207683"/>
                </a:cubicBezTo>
                <a:cubicBezTo>
                  <a:pt x="1713798" y="2207092"/>
                  <a:pt x="1714519" y="2206417"/>
                  <a:pt x="1715567" y="2205658"/>
                </a:cubicBezTo>
                <a:cubicBezTo>
                  <a:pt x="1722129" y="2201214"/>
                  <a:pt x="1730480" y="2197104"/>
                  <a:pt x="1740619" y="2193330"/>
                </a:cubicBezTo>
                <a:cubicBezTo>
                  <a:pt x="1741613" y="2192976"/>
                  <a:pt x="1742409" y="2192784"/>
                  <a:pt x="1743008" y="2192755"/>
                </a:cubicBezTo>
                <a:cubicBezTo>
                  <a:pt x="1743607" y="2192725"/>
                  <a:pt x="1744229" y="2192838"/>
                  <a:pt x="1744875" y="2193094"/>
                </a:cubicBezTo>
                <a:close/>
                <a:moveTo>
                  <a:pt x="707128" y="1549892"/>
                </a:moveTo>
                <a:cubicBezTo>
                  <a:pt x="719338" y="1554385"/>
                  <a:pt x="730528" y="1562466"/>
                  <a:pt x="740698" y="1574134"/>
                </a:cubicBezTo>
                <a:cubicBezTo>
                  <a:pt x="750282" y="1585128"/>
                  <a:pt x="756529" y="1596333"/>
                  <a:pt x="759438" y="1607749"/>
                </a:cubicBezTo>
                <a:cubicBezTo>
                  <a:pt x="762348" y="1619165"/>
                  <a:pt x="762043" y="1630026"/>
                  <a:pt x="758523" y="1640333"/>
                </a:cubicBezTo>
                <a:cubicBezTo>
                  <a:pt x="755004" y="1650640"/>
                  <a:pt x="748645" y="1659804"/>
                  <a:pt x="739445" y="1667823"/>
                </a:cubicBezTo>
                <a:cubicBezTo>
                  <a:pt x="730769" y="1675386"/>
                  <a:pt x="722695" y="1678542"/>
                  <a:pt x="715220" y="1677291"/>
                </a:cubicBezTo>
                <a:cubicBezTo>
                  <a:pt x="707746" y="1676041"/>
                  <a:pt x="700065" y="1670890"/>
                  <a:pt x="692176" y="1661841"/>
                </a:cubicBezTo>
                <a:lnTo>
                  <a:pt x="650222" y="1613712"/>
                </a:lnTo>
                <a:cubicBezTo>
                  <a:pt x="643050" y="1620886"/>
                  <a:pt x="639626" y="1628773"/>
                  <a:pt x="639951" y="1637375"/>
                </a:cubicBezTo>
                <a:cubicBezTo>
                  <a:pt x="640276" y="1645976"/>
                  <a:pt x="644252" y="1654652"/>
                  <a:pt x="651880" y="1663403"/>
                </a:cubicBezTo>
                <a:cubicBezTo>
                  <a:pt x="660225" y="1672977"/>
                  <a:pt x="670215" y="1679076"/>
                  <a:pt x="681849" y="1681702"/>
                </a:cubicBezTo>
                <a:cubicBezTo>
                  <a:pt x="683164" y="1682003"/>
                  <a:pt x="684144" y="1682334"/>
                  <a:pt x="684787" y="1682694"/>
                </a:cubicBezTo>
                <a:cubicBezTo>
                  <a:pt x="685430" y="1683055"/>
                  <a:pt x="686078" y="1683609"/>
                  <a:pt x="686730" y="1684357"/>
                </a:cubicBezTo>
                <a:cubicBezTo>
                  <a:pt x="688229" y="1686078"/>
                  <a:pt x="689903" y="1688601"/>
                  <a:pt x="691749" y="1691927"/>
                </a:cubicBezTo>
                <a:cubicBezTo>
                  <a:pt x="693596" y="1695253"/>
                  <a:pt x="694949" y="1698845"/>
                  <a:pt x="695810" y="1702701"/>
                </a:cubicBezTo>
                <a:cubicBezTo>
                  <a:pt x="696467" y="1705419"/>
                  <a:pt x="695936" y="1707527"/>
                  <a:pt x="694216" y="1709026"/>
                </a:cubicBezTo>
                <a:cubicBezTo>
                  <a:pt x="693244" y="1709874"/>
                  <a:pt x="691697" y="1710893"/>
                  <a:pt x="689576" y="1712084"/>
                </a:cubicBezTo>
                <a:cubicBezTo>
                  <a:pt x="684680" y="1714772"/>
                  <a:pt x="680402" y="1716659"/>
                  <a:pt x="676741" y="1717744"/>
                </a:cubicBezTo>
                <a:cubicBezTo>
                  <a:pt x="675957" y="1717902"/>
                  <a:pt x="675266" y="1717977"/>
                  <a:pt x="674669" y="1717971"/>
                </a:cubicBezTo>
                <a:cubicBezTo>
                  <a:pt x="674071" y="1717965"/>
                  <a:pt x="673357" y="1717864"/>
                  <a:pt x="672527" y="1717667"/>
                </a:cubicBezTo>
                <a:cubicBezTo>
                  <a:pt x="656881" y="1714062"/>
                  <a:pt x="640909" y="1702911"/>
                  <a:pt x="624610" y="1684213"/>
                </a:cubicBezTo>
                <a:cubicBezTo>
                  <a:pt x="607463" y="1664543"/>
                  <a:pt x="598903" y="1645022"/>
                  <a:pt x="598930" y="1625650"/>
                </a:cubicBezTo>
                <a:cubicBezTo>
                  <a:pt x="598957" y="1606278"/>
                  <a:pt x="608843" y="1587985"/>
                  <a:pt x="628588" y="1570774"/>
                </a:cubicBezTo>
                <a:cubicBezTo>
                  <a:pt x="641975" y="1559103"/>
                  <a:pt x="655360" y="1551582"/>
                  <a:pt x="668741" y="1548210"/>
                </a:cubicBezTo>
                <a:cubicBezTo>
                  <a:pt x="682123" y="1544837"/>
                  <a:pt x="694919" y="1545398"/>
                  <a:pt x="707128" y="1549892"/>
                </a:cubicBezTo>
                <a:close/>
                <a:moveTo>
                  <a:pt x="1830280" y="2207246"/>
                </a:moveTo>
                <a:cubicBezTo>
                  <a:pt x="1830940" y="2207464"/>
                  <a:pt x="1831561" y="2207878"/>
                  <a:pt x="1832143" y="2208489"/>
                </a:cubicBezTo>
                <a:cubicBezTo>
                  <a:pt x="1832725" y="2209098"/>
                  <a:pt x="1833552" y="2210155"/>
                  <a:pt x="1834623" y="2211658"/>
                </a:cubicBezTo>
                <a:cubicBezTo>
                  <a:pt x="1840079" y="2220771"/>
                  <a:pt x="1844466" y="2229324"/>
                  <a:pt x="1847785" y="2237315"/>
                </a:cubicBezTo>
                <a:cubicBezTo>
                  <a:pt x="1848038" y="2237816"/>
                  <a:pt x="1848425" y="2238701"/>
                  <a:pt x="1848946" y="2239970"/>
                </a:cubicBezTo>
                <a:cubicBezTo>
                  <a:pt x="1849468" y="2241239"/>
                  <a:pt x="1849793" y="2242313"/>
                  <a:pt x="1849921" y="2243191"/>
                </a:cubicBezTo>
                <a:cubicBezTo>
                  <a:pt x="1850049" y="2244069"/>
                  <a:pt x="1849989" y="2244885"/>
                  <a:pt x="1849740" y="2245639"/>
                </a:cubicBezTo>
                <a:cubicBezTo>
                  <a:pt x="1849460" y="2246487"/>
                  <a:pt x="1848984" y="2247218"/>
                  <a:pt x="1848311" y="2247832"/>
                </a:cubicBezTo>
                <a:cubicBezTo>
                  <a:pt x="1847639" y="2248445"/>
                  <a:pt x="1846754" y="2249068"/>
                  <a:pt x="1845657" y="2249699"/>
                </a:cubicBezTo>
                <a:cubicBezTo>
                  <a:pt x="1844561" y="2250330"/>
                  <a:pt x="1843684" y="2250850"/>
                  <a:pt x="1843027" y="2251260"/>
                </a:cubicBezTo>
                <a:cubicBezTo>
                  <a:pt x="1836105" y="2255454"/>
                  <a:pt x="1827568" y="2259637"/>
                  <a:pt x="1817415" y="2263809"/>
                </a:cubicBezTo>
                <a:cubicBezTo>
                  <a:pt x="1814658" y="2264884"/>
                  <a:pt x="1812619" y="2265204"/>
                  <a:pt x="1811300" y="2264769"/>
                </a:cubicBezTo>
                <a:cubicBezTo>
                  <a:pt x="1810641" y="2264551"/>
                  <a:pt x="1809996" y="2264130"/>
                  <a:pt x="1809366" y="2263505"/>
                </a:cubicBezTo>
                <a:cubicBezTo>
                  <a:pt x="1808737" y="2262879"/>
                  <a:pt x="1807887" y="2261814"/>
                  <a:pt x="1806815" y="2260312"/>
                </a:cubicBezTo>
                <a:cubicBezTo>
                  <a:pt x="1801803" y="2252703"/>
                  <a:pt x="1797416" y="2244150"/>
                  <a:pt x="1793654" y="2234655"/>
                </a:cubicBezTo>
                <a:cubicBezTo>
                  <a:pt x="1793495" y="2234184"/>
                  <a:pt x="1793132" y="2233308"/>
                  <a:pt x="1792563" y="2232023"/>
                </a:cubicBezTo>
                <a:cubicBezTo>
                  <a:pt x="1791995" y="2230738"/>
                  <a:pt x="1791662" y="2229688"/>
                  <a:pt x="1791565" y="2228872"/>
                </a:cubicBezTo>
                <a:cubicBezTo>
                  <a:pt x="1791468" y="2228057"/>
                  <a:pt x="1791545" y="2227272"/>
                  <a:pt x="1791794" y="2226518"/>
                </a:cubicBezTo>
                <a:cubicBezTo>
                  <a:pt x="1792135" y="2225482"/>
                  <a:pt x="1792697" y="2224649"/>
                  <a:pt x="1793480" y="2224019"/>
                </a:cubicBezTo>
                <a:cubicBezTo>
                  <a:pt x="1794262" y="2223389"/>
                  <a:pt x="1795828" y="2222365"/>
                  <a:pt x="1798177" y="2220945"/>
                </a:cubicBezTo>
                <a:cubicBezTo>
                  <a:pt x="1804817" y="2216972"/>
                  <a:pt x="1813526" y="2212741"/>
                  <a:pt x="1824306" y="2208253"/>
                </a:cubicBezTo>
                <a:cubicBezTo>
                  <a:pt x="1825967" y="2207652"/>
                  <a:pt x="1827214" y="2207279"/>
                  <a:pt x="1828044" y="2207136"/>
                </a:cubicBezTo>
                <a:cubicBezTo>
                  <a:pt x="1828875" y="2206992"/>
                  <a:pt x="1829620" y="2207029"/>
                  <a:pt x="1830280" y="2207246"/>
                </a:cubicBezTo>
                <a:close/>
                <a:moveTo>
                  <a:pt x="601108" y="1401199"/>
                </a:moveTo>
                <a:cubicBezTo>
                  <a:pt x="601627" y="1401553"/>
                  <a:pt x="602096" y="1402006"/>
                  <a:pt x="602516" y="1402560"/>
                </a:cubicBezTo>
                <a:cubicBezTo>
                  <a:pt x="603296" y="1403587"/>
                  <a:pt x="603712" y="1404953"/>
                  <a:pt x="603762" y="1406659"/>
                </a:cubicBezTo>
                <a:cubicBezTo>
                  <a:pt x="604006" y="1416818"/>
                  <a:pt x="603238" y="1425564"/>
                  <a:pt x="601459" y="1432898"/>
                </a:cubicBezTo>
                <a:cubicBezTo>
                  <a:pt x="601169" y="1433991"/>
                  <a:pt x="600866" y="1434782"/>
                  <a:pt x="600552" y="1435271"/>
                </a:cubicBezTo>
                <a:cubicBezTo>
                  <a:pt x="600237" y="1435758"/>
                  <a:pt x="599606" y="1436363"/>
                  <a:pt x="598659" y="1437083"/>
                </a:cubicBezTo>
                <a:cubicBezTo>
                  <a:pt x="593444" y="1441046"/>
                  <a:pt x="587317" y="1447167"/>
                  <a:pt x="580276" y="1455447"/>
                </a:cubicBezTo>
                <a:cubicBezTo>
                  <a:pt x="573234" y="1463728"/>
                  <a:pt x="566353" y="1473039"/>
                  <a:pt x="559633" y="1483381"/>
                </a:cubicBezTo>
                <a:cubicBezTo>
                  <a:pt x="552912" y="1493723"/>
                  <a:pt x="547400" y="1503770"/>
                  <a:pt x="543097" y="1513521"/>
                </a:cubicBezTo>
                <a:lnTo>
                  <a:pt x="543547" y="1514113"/>
                </a:lnTo>
                <a:cubicBezTo>
                  <a:pt x="554236" y="1513092"/>
                  <a:pt x="565498" y="1510733"/>
                  <a:pt x="577331" y="1507036"/>
                </a:cubicBezTo>
                <a:cubicBezTo>
                  <a:pt x="589164" y="1503339"/>
                  <a:pt x="600037" y="1499157"/>
                  <a:pt x="609949" y="1494490"/>
                </a:cubicBezTo>
                <a:cubicBezTo>
                  <a:pt x="619861" y="1489823"/>
                  <a:pt x="627345" y="1485568"/>
                  <a:pt x="632401" y="1481726"/>
                </a:cubicBezTo>
                <a:cubicBezTo>
                  <a:pt x="633427" y="1480945"/>
                  <a:pt x="634203" y="1480449"/>
                  <a:pt x="634728" y="1480238"/>
                </a:cubicBezTo>
                <a:cubicBezTo>
                  <a:pt x="635253" y="1480026"/>
                  <a:pt x="636080" y="1479926"/>
                  <a:pt x="637211" y="1479939"/>
                </a:cubicBezTo>
                <a:cubicBezTo>
                  <a:pt x="644614" y="1480169"/>
                  <a:pt x="653187" y="1481692"/>
                  <a:pt x="662929" y="1484507"/>
                </a:cubicBezTo>
                <a:cubicBezTo>
                  <a:pt x="664560" y="1485013"/>
                  <a:pt x="665734" y="1485740"/>
                  <a:pt x="666455" y="1486687"/>
                </a:cubicBezTo>
                <a:cubicBezTo>
                  <a:pt x="667296" y="1487793"/>
                  <a:pt x="667681" y="1489120"/>
                  <a:pt x="667612" y="1490669"/>
                </a:cubicBezTo>
                <a:cubicBezTo>
                  <a:pt x="667754" y="1500530"/>
                  <a:pt x="666926" y="1509198"/>
                  <a:pt x="665129" y="1516670"/>
                </a:cubicBezTo>
                <a:cubicBezTo>
                  <a:pt x="664838" y="1517764"/>
                  <a:pt x="664501" y="1518550"/>
                  <a:pt x="664117" y="1519028"/>
                </a:cubicBezTo>
                <a:cubicBezTo>
                  <a:pt x="663732" y="1519507"/>
                  <a:pt x="663067" y="1520107"/>
                  <a:pt x="662119" y="1520827"/>
                </a:cubicBezTo>
                <a:cubicBezTo>
                  <a:pt x="656589" y="1525030"/>
                  <a:pt x="646588" y="1529702"/>
                  <a:pt x="632115" y="1534845"/>
                </a:cubicBezTo>
                <a:cubicBezTo>
                  <a:pt x="617642" y="1539988"/>
                  <a:pt x="601879" y="1544460"/>
                  <a:pt x="584828" y="1548260"/>
                </a:cubicBezTo>
                <a:cubicBezTo>
                  <a:pt x="567776" y="1552059"/>
                  <a:pt x="552772" y="1554209"/>
                  <a:pt x="539817" y="1554708"/>
                </a:cubicBezTo>
                <a:cubicBezTo>
                  <a:pt x="535116" y="1554917"/>
                  <a:pt x="531514" y="1554851"/>
                  <a:pt x="529011" y="1554509"/>
                </a:cubicBezTo>
                <a:cubicBezTo>
                  <a:pt x="526509" y="1554168"/>
                  <a:pt x="524121" y="1553241"/>
                  <a:pt x="521849" y="1551727"/>
                </a:cubicBezTo>
                <a:cubicBezTo>
                  <a:pt x="519578" y="1550214"/>
                  <a:pt x="517091" y="1547679"/>
                  <a:pt x="514389" y="1544125"/>
                </a:cubicBezTo>
                <a:lnTo>
                  <a:pt x="504843" y="1531565"/>
                </a:lnTo>
                <a:cubicBezTo>
                  <a:pt x="501961" y="1527773"/>
                  <a:pt x="500060" y="1524576"/>
                  <a:pt x="499141" y="1521972"/>
                </a:cubicBezTo>
                <a:cubicBezTo>
                  <a:pt x="498221" y="1519368"/>
                  <a:pt x="497947" y="1516835"/>
                  <a:pt x="498319" y="1514372"/>
                </a:cubicBezTo>
                <a:cubicBezTo>
                  <a:pt x="498690" y="1511909"/>
                  <a:pt x="499705" y="1508489"/>
                  <a:pt x="501364" y="1504113"/>
                </a:cubicBezTo>
                <a:cubicBezTo>
                  <a:pt x="505948" y="1491780"/>
                  <a:pt x="512479" y="1478031"/>
                  <a:pt x="520954" y="1462865"/>
                </a:cubicBezTo>
                <a:cubicBezTo>
                  <a:pt x="529430" y="1447700"/>
                  <a:pt x="538064" y="1433973"/>
                  <a:pt x="546856" y="1421682"/>
                </a:cubicBezTo>
                <a:cubicBezTo>
                  <a:pt x="555648" y="1409392"/>
                  <a:pt x="562769" y="1401177"/>
                  <a:pt x="568219" y="1397034"/>
                </a:cubicBezTo>
                <a:cubicBezTo>
                  <a:pt x="569168" y="1396313"/>
                  <a:pt x="569904" y="1395847"/>
                  <a:pt x="570429" y="1395635"/>
                </a:cubicBezTo>
                <a:cubicBezTo>
                  <a:pt x="570953" y="1395424"/>
                  <a:pt x="571811" y="1395364"/>
                  <a:pt x="573002" y="1395456"/>
                </a:cubicBezTo>
                <a:cubicBezTo>
                  <a:pt x="580266" y="1395667"/>
                  <a:pt x="588899" y="1397269"/>
                  <a:pt x="598899" y="1400261"/>
                </a:cubicBezTo>
                <a:cubicBezTo>
                  <a:pt x="599853" y="1400533"/>
                  <a:pt x="600590" y="1400845"/>
                  <a:pt x="601108" y="1401199"/>
                </a:cubicBezTo>
                <a:close/>
                <a:moveTo>
                  <a:pt x="2227198" y="2383090"/>
                </a:moveTo>
                <a:cubicBezTo>
                  <a:pt x="2228255" y="2384403"/>
                  <a:pt x="2228561" y="2386531"/>
                  <a:pt x="2228118" y="2389475"/>
                </a:cubicBezTo>
                <a:lnTo>
                  <a:pt x="2207774" y="2524576"/>
                </a:lnTo>
                <a:cubicBezTo>
                  <a:pt x="2207331" y="2527519"/>
                  <a:pt x="2206411" y="2529463"/>
                  <a:pt x="2205014" y="2530406"/>
                </a:cubicBezTo>
                <a:cubicBezTo>
                  <a:pt x="2203619" y="2531350"/>
                  <a:pt x="2201448" y="2531600"/>
                  <a:pt x="2198505" y="2531157"/>
                </a:cubicBezTo>
                <a:lnTo>
                  <a:pt x="2168188" y="2526592"/>
                </a:lnTo>
                <a:cubicBezTo>
                  <a:pt x="2165245" y="2526148"/>
                  <a:pt x="2163245" y="2525271"/>
                  <a:pt x="2162188" y="2523957"/>
                </a:cubicBezTo>
                <a:cubicBezTo>
                  <a:pt x="2161132" y="2522645"/>
                  <a:pt x="2160825" y="2520516"/>
                  <a:pt x="2161269" y="2517572"/>
                </a:cubicBezTo>
                <a:lnTo>
                  <a:pt x="2181613" y="2382471"/>
                </a:lnTo>
                <a:cubicBezTo>
                  <a:pt x="2182056" y="2379528"/>
                  <a:pt x="2182976" y="2377584"/>
                  <a:pt x="2184371" y="2376641"/>
                </a:cubicBezTo>
                <a:cubicBezTo>
                  <a:pt x="2185768" y="2375698"/>
                  <a:pt x="2187938" y="2375448"/>
                  <a:pt x="2190881" y="2375891"/>
                </a:cubicBezTo>
                <a:lnTo>
                  <a:pt x="2221198" y="2380456"/>
                </a:lnTo>
                <a:cubicBezTo>
                  <a:pt x="2224141" y="2380899"/>
                  <a:pt x="2226141" y="2381778"/>
                  <a:pt x="2227198" y="2383090"/>
                </a:cubicBezTo>
                <a:close/>
                <a:moveTo>
                  <a:pt x="2040322" y="2264705"/>
                </a:moveTo>
                <a:cubicBezTo>
                  <a:pt x="2041585" y="2264966"/>
                  <a:pt x="2042699" y="2265703"/>
                  <a:pt x="2043664" y="2266917"/>
                </a:cubicBezTo>
                <a:cubicBezTo>
                  <a:pt x="2050112" y="2274432"/>
                  <a:pt x="2054891" y="2281451"/>
                  <a:pt x="2057999" y="2287971"/>
                </a:cubicBezTo>
                <a:cubicBezTo>
                  <a:pt x="2058498" y="2288986"/>
                  <a:pt x="2058755" y="2289825"/>
                  <a:pt x="2058770" y="2290486"/>
                </a:cubicBezTo>
                <a:cubicBezTo>
                  <a:pt x="2058785" y="2291147"/>
                  <a:pt x="2058641" y="2292207"/>
                  <a:pt x="2058339" y="2293665"/>
                </a:cubicBezTo>
                <a:lnTo>
                  <a:pt x="2043704" y="2364347"/>
                </a:lnTo>
                <a:lnTo>
                  <a:pt x="2044287" y="2364468"/>
                </a:lnTo>
                <a:cubicBezTo>
                  <a:pt x="2049494" y="2359872"/>
                  <a:pt x="2055763" y="2356509"/>
                  <a:pt x="2063094" y="2354380"/>
                </a:cubicBezTo>
                <a:cubicBezTo>
                  <a:pt x="2070425" y="2352250"/>
                  <a:pt x="2080017" y="2352412"/>
                  <a:pt x="2091871" y="2354866"/>
                </a:cubicBezTo>
                <a:cubicBezTo>
                  <a:pt x="2101586" y="2356878"/>
                  <a:pt x="2110074" y="2360662"/>
                  <a:pt x="2117333" y="2366219"/>
                </a:cubicBezTo>
                <a:cubicBezTo>
                  <a:pt x="2124592" y="2371775"/>
                  <a:pt x="2129823" y="2379545"/>
                  <a:pt x="2133024" y="2389530"/>
                </a:cubicBezTo>
                <a:cubicBezTo>
                  <a:pt x="2136226" y="2399514"/>
                  <a:pt x="2136338" y="2411696"/>
                  <a:pt x="2133360" y="2426075"/>
                </a:cubicBezTo>
                <a:lnTo>
                  <a:pt x="2115737" y="2511185"/>
                </a:lnTo>
                <a:cubicBezTo>
                  <a:pt x="2115133" y="2514101"/>
                  <a:pt x="2114109" y="2515990"/>
                  <a:pt x="2112663" y="2516857"/>
                </a:cubicBezTo>
                <a:cubicBezTo>
                  <a:pt x="2111217" y="2517723"/>
                  <a:pt x="2109037" y="2517853"/>
                  <a:pt x="2106122" y="2517250"/>
                </a:cubicBezTo>
                <a:lnTo>
                  <a:pt x="2076100" y="2511033"/>
                </a:lnTo>
                <a:cubicBezTo>
                  <a:pt x="2073185" y="2510430"/>
                  <a:pt x="2071236" y="2509444"/>
                  <a:pt x="2070253" y="2508075"/>
                </a:cubicBezTo>
                <a:cubicBezTo>
                  <a:pt x="2069270" y="2506706"/>
                  <a:pt x="2069080" y="2504565"/>
                  <a:pt x="2069684" y="2501649"/>
                </a:cubicBezTo>
                <a:lnTo>
                  <a:pt x="2085648" y="2424555"/>
                </a:lnTo>
                <a:cubicBezTo>
                  <a:pt x="2087821" y="2414062"/>
                  <a:pt x="2087268" y="2405841"/>
                  <a:pt x="2083990" y="2399895"/>
                </a:cubicBezTo>
                <a:cubicBezTo>
                  <a:pt x="2080713" y="2393947"/>
                  <a:pt x="2075091" y="2390149"/>
                  <a:pt x="2067124" y="2388499"/>
                </a:cubicBezTo>
                <a:cubicBezTo>
                  <a:pt x="2060032" y="2387030"/>
                  <a:pt x="2054007" y="2387378"/>
                  <a:pt x="2049049" y="2389544"/>
                </a:cubicBezTo>
                <a:cubicBezTo>
                  <a:pt x="2044092" y="2391709"/>
                  <a:pt x="2039825" y="2395309"/>
                  <a:pt x="2036250" y="2400344"/>
                </a:cubicBezTo>
                <a:lnTo>
                  <a:pt x="2017510" y="2490847"/>
                </a:lnTo>
                <a:cubicBezTo>
                  <a:pt x="2016907" y="2493761"/>
                  <a:pt x="2015882" y="2495652"/>
                  <a:pt x="2014436" y="2496517"/>
                </a:cubicBezTo>
                <a:cubicBezTo>
                  <a:pt x="2012990" y="2497383"/>
                  <a:pt x="2010810" y="2497514"/>
                  <a:pt x="2007895" y="2496911"/>
                </a:cubicBezTo>
                <a:lnTo>
                  <a:pt x="1977874" y="2490694"/>
                </a:lnTo>
                <a:cubicBezTo>
                  <a:pt x="1974959" y="2490091"/>
                  <a:pt x="1973010" y="2489104"/>
                  <a:pt x="1972027" y="2487736"/>
                </a:cubicBezTo>
                <a:cubicBezTo>
                  <a:pt x="1971044" y="2486367"/>
                  <a:pt x="1970854" y="2484225"/>
                  <a:pt x="1971457" y="2481311"/>
                </a:cubicBezTo>
                <a:lnTo>
                  <a:pt x="2012287" y="2284129"/>
                </a:lnTo>
                <a:cubicBezTo>
                  <a:pt x="2012609" y="2282575"/>
                  <a:pt x="2012903" y="2281521"/>
                  <a:pt x="2013169" y="2280968"/>
                </a:cubicBezTo>
                <a:cubicBezTo>
                  <a:pt x="2013436" y="2280415"/>
                  <a:pt x="2014000" y="2279772"/>
                  <a:pt x="2014861" y="2279038"/>
                </a:cubicBezTo>
                <a:cubicBezTo>
                  <a:pt x="2020048" y="2274540"/>
                  <a:pt x="2027220" y="2269996"/>
                  <a:pt x="2036377" y="2265408"/>
                </a:cubicBezTo>
                <a:cubicBezTo>
                  <a:pt x="2037939" y="2264718"/>
                  <a:pt x="2039254" y="2264483"/>
                  <a:pt x="2040322" y="2264705"/>
                </a:cubicBezTo>
                <a:close/>
                <a:moveTo>
                  <a:pt x="546302" y="1330322"/>
                </a:moveTo>
                <a:cubicBezTo>
                  <a:pt x="547943" y="1330702"/>
                  <a:pt x="549603" y="1332121"/>
                  <a:pt x="551282" y="1334580"/>
                </a:cubicBezTo>
                <a:lnTo>
                  <a:pt x="568568" y="1359901"/>
                </a:lnTo>
                <a:cubicBezTo>
                  <a:pt x="570247" y="1362359"/>
                  <a:pt x="570964" y="1364422"/>
                  <a:pt x="570721" y="1366089"/>
                </a:cubicBezTo>
                <a:cubicBezTo>
                  <a:pt x="570478" y="1367757"/>
                  <a:pt x="569127" y="1369430"/>
                  <a:pt x="566669" y="1371109"/>
                </a:cubicBezTo>
                <a:lnTo>
                  <a:pt x="453833" y="1448142"/>
                </a:lnTo>
                <a:cubicBezTo>
                  <a:pt x="451375" y="1449820"/>
                  <a:pt x="449325" y="1450469"/>
                  <a:pt x="447683" y="1450089"/>
                </a:cubicBezTo>
                <a:cubicBezTo>
                  <a:pt x="446042" y="1449707"/>
                  <a:pt x="444382" y="1448288"/>
                  <a:pt x="442704" y="1445830"/>
                </a:cubicBezTo>
                <a:lnTo>
                  <a:pt x="425417" y="1420509"/>
                </a:lnTo>
                <a:cubicBezTo>
                  <a:pt x="423738" y="1418051"/>
                  <a:pt x="423021" y="1415988"/>
                  <a:pt x="423264" y="1414320"/>
                </a:cubicBezTo>
                <a:cubicBezTo>
                  <a:pt x="423507" y="1412653"/>
                  <a:pt x="424858" y="1410980"/>
                  <a:pt x="427316" y="1409302"/>
                </a:cubicBezTo>
                <a:lnTo>
                  <a:pt x="540152" y="1332267"/>
                </a:lnTo>
                <a:cubicBezTo>
                  <a:pt x="542610" y="1330589"/>
                  <a:pt x="544660" y="1329940"/>
                  <a:pt x="546302" y="1330322"/>
                </a:cubicBezTo>
                <a:close/>
                <a:moveTo>
                  <a:pt x="2311073" y="2393190"/>
                </a:moveTo>
                <a:cubicBezTo>
                  <a:pt x="2312175" y="2394466"/>
                  <a:pt x="2312556" y="2396582"/>
                  <a:pt x="2312215" y="2399539"/>
                </a:cubicBezTo>
                <a:lnTo>
                  <a:pt x="2296006" y="2540443"/>
                </a:lnTo>
                <a:cubicBezTo>
                  <a:pt x="2293637" y="2561044"/>
                  <a:pt x="2287967" y="2576471"/>
                  <a:pt x="2278997" y="2586725"/>
                </a:cubicBezTo>
                <a:cubicBezTo>
                  <a:pt x="2270028" y="2596979"/>
                  <a:pt x="2259184" y="2604421"/>
                  <a:pt x="2246467" y="2609050"/>
                </a:cubicBezTo>
                <a:cubicBezTo>
                  <a:pt x="2245008" y="2609581"/>
                  <a:pt x="2243686" y="2609779"/>
                  <a:pt x="2242504" y="2609642"/>
                </a:cubicBezTo>
                <a:cubicBezTo>
                  <a:pt x="2240631" y="2609428"/>
                  <a:pt x="2238926" y="2608183"/>
                  <a:pt x="2237390" y="2605909"/>
                </a:cubicBezTo>
                <a:lnTo>
                  <a:pt x="2221887" y="2581803"/>
                </a:lnTo>
                <a:cubicBezTo>
                  <a:pt x="2220525" y="2579749"/>
                  <a:pt x="2219912" y="2578130"/>
                  <a:pt x="2220048" y="2576948"/>
                </a:cubicBezTo>
                <a:cubicBezTo>
                  <a:pt x="2220207" y="2575568"/>
                  <a:pt x="2221406" y="2574257"/>
                  <a:pt x="2223646" y="2573018"/>
                </a:cubicBezTo>
                <a:cubicBezTo>
                  <a:pt x="2227687" y="2570885"/>
                  <a:pt x="2231254" y="2568525"/>
                  <a:pt x="2234349" y="2565934"/>
                </a:cubicBezTo>
                <a:cubicBezTo>
                  <a:pt x="2237443" y="2563344"/>
                  <a:pt x="2240561" y="2558809"/>
                  <a:pt x="2243704" y="2552329"/>
                </a:cubicBezTo>
                <a:cubicBezTo>
                  <a:pt x="2246846" y="2545849"/>
                  <a:pt x="2249053" y="2537090"/>
                  <a:pt x="2250323" y="2526049"/>
                </a:cubicBezTo>
                <a:lnTo>
                  <a:pt x="2265494" y="2394165"/>
                </a:lnTo>
                <a:cubicBezTo>
                  <a:pt x="2265834" y="2391208"/>
                  <a:pt x="2266685" y="2389233"/>
                  <a:pt x="2268047" y="2388241"/>
                </a:cubicBezTo>
                <a:cubicBezTo>
                  <a:pt x="2269410" y="2387249"/>
                  <a:pt x="2271570" y="2386923"/>
                  <a:pt x="2274527" y="2387264"/>
                </a:cubicBezTo>
                <a:lnTo>
                  <a:pt x="2304985" y="2390768"/>
                </a:lnTo>
                <a:cubicBezTo>
                  <a:pt x="2307942" y="2391107"/>
                  <a:pt x="2309971" y="2391915"/>
                  <a:pt x="2311073" y="2393190"/>
                </a:cubicBezTo>
                <a:close/>
                <a:moveTo>
                  <a:pt x="2441006" y="2443587"/>
                </a:moveTo>
                <a:cubicBezTo>
                  <a:pt x="2435955" y="2436674"/>
                  <a:pt x="2427784" y="2432878"/>
                  <a:pt x="2416493" y="2432198"/>
                </a:cubicBezTo>
                <a:cubicBezTo>
                  <a:pt x="2393714" y="2430829"/>
                  <a:pt x="2381445" y="2444752"/>
                  <a:pt x="2379688" y="2473969"/>
                </a:cubicBezTo>
                <a:cubicBezTo>
                  <a:pt x="2378742" y="2489716"/>
                  <a:pt x="2380888" y="2501128"/>
                  <a:pt x="2386129" y="2508202"/>
                </a:cubicBezTo>
                <a:cubicBezTo>
                  <a:pt x="2391368" y="2515275"/>
                  <a:pt x="2399832" y="2519164"/>
                  <a:pt x="2411519" y="2519867"/>
                </a:cubicBezTo>
                <a:cubicBezTo>
                  <a:pt x="2422711" y="2520540"/>
                  <a:pt x="2431215" y="2517548"/>
                  <a:pt x="2437033" y="2510890"/>
                </a:cubicBezTo>
                <a:cubicBezTo>
                  <a:pt x="2442850" y="2504232"/>
                  <a:pt x="2446241" y="2492881"/>
                  <a:pt x="2447207" y="2476836"/>
                </a:cubicBezTo>
                <a:cubicBezTo>
                  <a:pt x="2448124" y="2461584"/>
                  <a:pt x="2446057" y="2450501"/>
                  <a:pt x="2441006" y="2443587"/>
                </a:cubicBezTo>
                <a:close/>
                <a:moveTo>
                  <a:pt x="2220199" y="2299635"/>
                </a:moveTo>
                <a:cubicBezTo>
                  <a:pt x="2220876" y="2300137"/>
                  <a:pt x="2221869" y="2301040"/>
                  <a:pt x="2223178" y="2302341"/>
                </a:cubicBezTo>
                <a:cubicBezTo>
                  <a:pt x="2230091" y="2310406"/>
                  <a:pt x="2235856" y="2318096"/>
                  <a:pt x="2240473" y="2325414"/>
                </a:cubicBezTo>
                <a:cubicBezTo>
                  <a:pt x="2240807" y="2325866"/>
                  <a:pt x="2241337" y="2326673"/>
                  <a:pt x="2242066" y="2327836"/>
                </a:cubicBezTo>
                <a:cubicBezTo>
                  <a:pt x="2242793" y="2328999"/>
                  <a:pt x="2243294" y="2330002"/>
                  <a:pt x="2243568" y="2330847"/>
                </a:cubicBezTo>
                <a:cubicBezTo>
                  <a:pt x="2243843" y="2331691"/>
                  <a:pt x="2243921" y="2332504"/>
                  <a:pt x="2243803" y="2333290"/>
                </a:cubicBezTo>
                <a:cubicBezTo>
                  <a:pt x="2243670" y="2334173"/>
                  <a:pt x="2243323" y="2334974"/>
                  <a:pt x="2242764" y="2335692"/>
                </a:cubicBezTo>
                <a:cubicBezTo>
                  <a:pt x="2242204" y="2336411"/>
                  <a:pt x="2241437" y="2337173"/>
                  <a:pt x="2240463" y="2337979"/>
                </a:cubicBezTo>
                <a:cubicBezTo>
                  <a:pt x="2239488" y="2338786"/>
                  <a:pt x="2238712" y="2339447"/>
                  <a:pt x="2238133" y="2339962"/>
                </a:cubicBezTo>
                <a:cubicBezTo>
                  <a:pt x="2232016" y="2345261"/>
                  <a:pt x="2224306" y="2350823"/>
                  <a:pt x="2215000" y="2356646"/>
                </a:cubicBezTo>
                <a:cubicBezTo>
                  <a:pt x="2212463" y="2358170"/>
                  <a:pt x="2210508" y="2358829"/>
                  <a:pt x="2209134" y="2358622"/>
                </a:cubicBezTo>
                <a:cubicBezTo>
                  <a:pt x="2208447" y="2358519"/>
                  <a:pt x="2207742" y="2358211"/>
                  <a:pt x="2207015" y="2357701"/>
                </a:cubicBezTo>
                <a:cubicBezTo>
                  <a:pt x="2206289" y="2357190"/>
                  <a:pt x="2205272" y="2356284"/>
                  <a:pt x="2203963" y="2354984"/>
                </a:cubicBezTo>
                <a:cubicBezTo>
                  <a:pt x="2197741" y="2348328"/>
                  <a:pt x="2191976" y="2340636"/>
                  <a:pt x="2186668" y="2331911"/>
                </a:cubicBezTo>
                <a:cubicBezTo>
                  <a:pt x="2186432" y="2331474"/>
                  <a:pt x="2185926" y="2330670"/>
                  <a:pt x="2185149" y="2329500"/>
                </a:cubicBezTo>
                <a:cubicBezTo>
                  <a:pt x="2184372" y="2328329"/>
                  <a:pt x="2183867" y="2327350"/>
                  <a:pt x="2183635" y="2326562"/>
                </a:cubicBezTo>
                <a:cubicBezTo>
                  <a:pt x="2183403" y="2325774"/>
                  <a:pt x="2183346" y="2324988"/>
                  <a:pt x="2183463" y="2324204"/>
                </a:cubicBezTo>
                <a:cubicBezTo>
                  <a:pt x="2183626" y="2323124"/>
                  <a:pt x="2184040" y="2322208"/>
                  <a:pt x="2184705" y="2321456"/>
                </a:cubicBezTo>
                <a:cubicBezTo>
                  <a:pt x="2185370" y="2320703"/>
                  <a:pt x="2186741" y="2319429"/>
                  <a:pt x="2188818" y="2317635"/>
                </a:cubicBezTo>
                <a:cubicBezTo>
                  <a:pt x="2194693" y="2312600"/>
                  <a:pt x="2202565" y="2306962"/>
                  <a:pt x="2212435" y="2300722"/>
                </a:cubicBezTo>
                <a:cubicBezTo>
                  <a:pt x="2213971" y="2299850"/>
                  <a:pt x="2215136" y="2299273"/>
                  <a:pt x="2215932" y="2298991"/>
                </a:cubicBezTo>
                <a:cubicBezTo>
                  <a:pt x="2216726" y="2298710"/>
                  <a:pt x="2217467" y="2298621"/>
                  <a:pt x="2218154" y="2298725"/>
                </a:cubicBezTo>
                <a:cubicBezTo>
                  <a:pt x="2218841" y="2298827"/>
                  <a:pt x="2219523" y="2299131"/>
                  <a:pt x="2220199" y="2299635"/>
                </a:cubicBezTo>
                <a:close/>
                <a:moveTo>
                  <a:pt x="624675" y="1300603"/>
                </a:moveTo>
                <a:cubicBezTo>
                  <a:pt x="625422" y="1300993"/>
                  <a:pt x="625991" y="1301476"/>
                  <a:pt x="626383" y="1302049"/>
                </a:cubicBezTo>
                <a:cubicBezTo>
                  <a:pt x="626774" y="1302623"/>
                  <a:pt x="627016" y="1303329"/>
                  <a:pt x="627108" y="1304167"/>
                </a:cubicBezTo>
                <a:cubicBezTo>
                  <a:pt x="627200" y="1305005"/>
                  <a:pt x="627214" y="1306347"/>
                  <a:pt x="627152" y="1308191"/>
                </a:cubicBezTo>
                <a:cubicBezTo>
                  <a:pt x="625948" y="1318745"/>
                  <a:pt x="624236" y="1328203"/>
                  <a:pt x="622016" y="1336566"/>
                </a:cubicBezTo>
                <a:cubicBezTo>
                  <a:pt x="621912" y="1337117"/>
                  <a:pt x="621682" y="1338056"/>
                  <a:pt x="621325" y="1339381"/>
                </a:cubicBezTo>
                <a:cubicBezTo>
                  <a:pt x="620968" y="1340705"/>
                  <a:pt x="620573" y="1341755"/>
                  <a:pt x="620141" y="1342531"/>
                </a:cubicBezTo>
                <a:cubicBezTo>
                  <a:pt x="619710" y="1343306"/>
                  <a:pt x="619166" y="1343918"/>
                  <a:pt x="618511" y="1344365"/>
                </a:cubicBezTo>
                <a:cubicBezTo>
                  <a:pt x="617773" y="1344869"/>
                  <a:pt x="616951" y="1345159"/>
                  <a:pt x="616044" y="1345239"/>
                </a:cubicBezTo>
                <a:cubicBezTo>
                  <a:pt x="615136" y="1345318"/>
                  <a:pt x="614055" y="1345275"/>
                  <a:pt x="612802" y="1345109"/>
                </a:cubicBezTo>
                <a:cubicBezTo>
                  <a:pt x="611548" y="1344944"/>
                  <a:pt x="610535" y="1344825"/>
                  <a:pt x="609764" y="1344751"/>
                </a:cubicBezTo>
                <a:cubicBezTo>
                  <a:pt x="601718" y="1343876"/>
                  <a:pt x="592396" y="1342011"/>
                  <a:pt x="581797" y="1339156"/>
                </a:cubicBezTo>
                <a:cubicBezTo>
                  <a:pt x="578953" y="1338334"/>
                  <a:pt x="577139" y="1337350"/>
                  <a:pt x="576356" y="1336203"/>
                </a:cubicBezTo>
                <a:cubicBezTo>
                  <a:pt x="575965" y="1335629"/>
                  <a:pt x="575709" y="1334902"/>
                  <a:pt x="575589" y="1334023"/>
                </a:cubicBezTo>
                <a:cubicBezTo>
                  <a:pt x="575470" y="1333144"/>
                  <a:pt x="575441" y="1331782"/>
                  <a:pt x="575503" y="1329937"/>
                </a:cubicBezTo>
                <a:cubicBezTo>
                  <a:pt x="576146" y="1320849"/>
                  <a:pt x="577858" y="1311391"/>
                  <a:pt x="580639" y="1301563"/>
                </a:cubicBezTo>
                <a:cubicBezTo>
                  <a:pt x="580799" y="1301093"/>
                  <a:pt x="581043" y="1300176"/>
                  <a:pt x="581372" y="1298810"/>
                </a:cubicBezTo>
                <a:cubicBezTo>
                  <a:pt x="581701" y="1297444"/>
                  <a:pt x="582075" y="1296408"/>
                  <a:pt x="582494" y="1295701"/>
                </a:cubicBezTo>
                <a:cubicBezTo>
                  <a:pt x="582913" y="1294994"/>
                  <a:pt x="583450" y="1294418"/>
                  <a:pt x="584105" y="1293970"/>
                </a:cubicBezTo>
                <a:cubicBezTo>
                  <a:pt x="585007" y="1293355"/>
                  <a:pt x="585960" y="1293034"/>
                  <a:pt x="586964" y="1293010"/>
                </a:cubicBezTo>
                <a:cubicBezTo>
                  <a:pt x="587968" y="1292985"/>
                  <a:pt x="589834" y="1293123"/>
                  <a:pt x="592562" y="1293423"/>
                </a:cubicBezTo>
                <a:cubicBezTo>
                  <a:pt x="600250" y="1294302"/>
                  <a:pt x="609738" y="1296233"/>
                  <a:pt x="621027" y="1299219"/>
                </a:cubicBezTo>
                <a:cubicBezTo>
                  <a:pt x="622711" y="1299750"/>
                  <a:pt x="623927" y="1300211"/>
                  <a:pt x="624675" y="1300603"/>
                </a:cubicBezTo>
                <a:close/>
                <a:moveTo>
                  <a:pt x="2301028" y="2311213"/>
                </a:moveTo>
                <a:cubicBezTo>
                  <a:pt x="2301722" y="2311692"/>
                  <a:pt x="2302697" y="2312553"/>
                  <a:pt x="2303951" y="2313797"/>
                </a:cubicBezTo>
                <a:cubicBezTo>
                  <a:pt x="2310880" y="2321284"/>
                  <a:pt x="2316829" y="2328612"/>
                  <a:pt x="2321798" y="2335774"/>
                </a:cubicBezTo>
                <a:cubicBezTo>
                  <a:pt x="2322222" y="2336422"/>
                  <a:pt x="2322797" y="2337287"/>
                  <a:pt x="2323522" y="2338369"/>
                </a:cubicBezTo>
                <a:cubicBezTo>
                  <a:pt x="2324246" y="2339452"/>
                  <a:pt x="2324741" y="2340358"/>
                  <a:pt x="2325007" y="2341087"/>
                </a:cubicBezTo>
                <a:cubicBezTo>
                  <a:pt x="2325272" y="2341817"/>
                  <a:pt x="2325359" y="2342576"/>
                  <a:pt x="2325269" y="2343364"/>
                </a:cubicBezTo>
                <a:cubicBezTo>
                  <a:pt x="2325167" y="2344251"/>
                  <a:pt x="2324879" y="2345017"/>
                  <a:pt x="2324406" y="2345662"/>
                </a:cubicBezTo>
                <a:cubicBezTo>
                  <a:pt x="2323932" y="2346306"/>
                  <a:pt x="2323249" y="2347027"/>
                  <a:pt x="2322359" y="2347823"/>
                </a:cubicBezTo>
                <a:cubicBezTo>
                  <a:pt x="2321469" y="2348620"/>
                  <a:pt x="2320682" y="2349378"/>
                  <a:pt x="2320000" y="2350099"/>
                </a:cubicBezTo>
                <a:cubicBezTo>
                  <a:pt x="2313974" y="2355598"/>
                  <a:pt x="2306578" y="2361289"/>
                  <a:pt x="2297812" y="2367172"/>
                </a:cubicBezTo>
                <a:cubicBezTo>
                  <a:pt x="2295527" y="2368806"/>
                  <a:pt x="2293644" y="2369538"/>
                  <a:pt x="2292166" y="2369368"/>
                </a:cubicBezTo>
                <a:cubicBezTo>
                  <a:pt x="2291476" y="2369289"/>
                  <a:pt x="2290759" y="2369007"/>
                  <a:pt x="2290016" y="2368522"/>
                </a:cubicBezTo>
                <a:cubicBezTo>
                  <a:pt x="2289273" y="2368037"/>
                  <a:pt x="2288273" y="2367173"/>
                  <a:pt x="2287018" y="2365930"/>
                </a:cubicBezTo>
                <a:cubicBezTo>
                  <a:pt x="2280928" y="2359835"/>
                  <a:pt x="2274980" y="2352510"/>
                  <a:pt x="2269172" y="2343952"/>
                </a:cubicBezTo>
                <a:cubicBezTo>
                  <a:pt x="2268748" y="2343304"/>
                  <a:pt x="2268195" y="2342467"/>
                  <a:pt x="2267515" y="2341439"/>
                </a:cubicBezTo>
                <a:cubicBezTo>
                  <a:pt x="2266833" y="2340412"/>
                  <a:pt x="2266360" y="2339533"/>
                  <a:pt x="2266094" y="2338804"/>
                </a:cubicBezTo>
                <a:cubicBezTo>
                  <a:pt x="2265829" y="2338074"/>
                  <a:pt x="2265741" y="2337316"/>
                  <a:pt x="2265832" y="2336527"/>
                </a:cubicBezTo>
                <a:cubicBezTo>
                  <a:pt x="2265946" y="2335541"/>
                  <a:pt x="2266266" y="2334704"/>
                  <a:pt x="2266795" y="2334016"/>
                </a:cubicBezTo>
                <a:cubicBezTo>
                  <a:pt x="2267324" y="2333328"/>
                  <a:pt x="2268008" y="2332583"/>
                  <a:pt x="2268850" y="2331780"/>
                </a:cubicBezTo>
                <a:cubicBezTo>
                  <a:pt x="2269691" y="2330978"/>
                  <a:pt x="2270337" y="2330353"/>
                  <a:pt x="2270788" y="2329906"/>
                </a:cubicBezTo>
                <a:cubicBezTo>
                  <a:pt x="2276583" y="2324680"/>
                  <a:pt x="2284138" y="2318908"/>
                  <a:pt x="2293454" y="2312589"/>
                </a:cubicBezTo>
                <a:cubicBezTo>
                  <a:pt x="2294860" y="2311652"/>
                  <a:pt x="2295956" y="2311029"/>
                  <a:pt x="2296740" y="2310720"/>
                </a:cubicBezTo>
                <a:cubicBezTo>
                  <a:pt x="2297525" y="2310410"/>
                  <a:pt x="2298262" y="2310295"/>
                  <a:pt x="2298952" y="2310375"/>
                </a:cubicBezTo>
                <a:cubicBezTo>
                  <a:pt x="2299642" y="2310454"/>
                  <a:pt x="2300334" y="2310734"/>
                  <a:pt x="2301028" y="2311213"/>
                </a:cubicBezTo>
                <a:close/>
                <a:moveTo>
                  <a:pt x="2461651" y="2407705"/>
                </a:moveTo>
                <a:cubicBezTo>
                  <a:pt x="2473380" y="2414324"/>
                  <a:pt x="2482187" y="2423650"/>
                  <a:pt x="2488074" y="2435684"/>
                </a:cubicBezTo>
                <a:cubicBezTo>
                  <a:pt x="2493960" y="2447716"/>
                  <a:pt x="2496400" y="2462102"/>
                  <a:pt x="2495394" y="2478839"/>
                </a:cubicBezTo>
                <a:cubicBezTo>
                  <a:pt x="2494339" y="2496370"/>
                  <a:pt x="2490150" y="2511077"/>
                  <a:pt x="2482825" y="2522962"/>
                </a:cubicBezTo>
                <a:cubicBezTo>
                  <a:pt x="2475501" y="2534847"/>
                  <a:pt x="2465460" y="2543537"/>
                  <a:pt x="2452705" y="2549032"/>
                </a:cubicBezTo>
                <a:cubicBezTo>
                  <a:pt x="2439950" y="2554527"/>
                  <a:pt x="2425005" y="2556759"/>
                  <a:pt x="2407871" y="2555729"/>
                </a:cubicBezTo>
                <a:cubicBezTo>
                  <a:pt x="2391134" y="2554722"/>
                  <a:pt x="2376878" y="2550882"/>
                  <a:pt x="2365102" y="2544211"/>
                </a:cubicBezTo>
                <a:cubicBezTo>
                  <a:pt x="2353328" y="2537539"/>
                  <a:pt x="2344527" y="2528089"/>
                  <a:pt x="2338702" y="2515860"/>
                </a:cubicBezTo>
                <a:cubicBezTo>
                  <a:pt x="2332877" y="2503632"/>
                  <a:pt x="2330483" y="2488902"/>
                  <a:pt x="2331520" y="2471668"/>
                </a:cubicBezTo>
                <a:cubicBezTo>
                  <a:pt x="2332580" y="2454039"/>
                  <a:pt x="2336862" y="2439437"/>
                  <a:pt x="2344367" y="2427861"/>
                </a:cubicBezTo>
                <a:cubicBezTo>
                  <a:pt x="2351872" y="2416286"/>
                  <a:pt x="2362019" y="2407875"/>
                  <a:pt x="2374809" y="2402631"/>
                </a:cubicBezTo>
                <a:cubicBezTo>
                  <a:pt x="2387599" y="2397386"/>
                  <a:pt x="2402512" y="2395276"/>
                  <a:pt x="2419547" y="2396301"/>
                </a:cubicBezTo>
                <a:cubicBezTo>
                  <a:pt x="2435888" y="2397283"/>
                  <a:pt x="2449923" y="2401084"/>
                  <a:pt x="2461651" y="2407705"/>
                </a:cubicBezTo>
                <a:close/>
                <a:moveTo>
                  <a:pt x="461732" y="1185786"/>
                </a:moveTo>
                <a:cubicBezTo>
                  <a:pt x="463249" y="1186375"/>
                  <a:pt x="464316" y="1187179"/>
                  <a:pt x="464933" y="1188197"/>
                </a:cubicBezTo>
                <a:cubicBezTo>
                  <a:pt x="465498" y="1189131"/>
                  <a:pt x="465717" y="1190449"/>
                  <a:pt x="465587" y="1192151"/>
                </a:cubicBezTo>
                <a:cubicBezTo>
                  <a:pt x="464420" y="1201906"/>
                  <a:pt x="462329" y="1210422"/>
                  <a:pt x="459313" y="1217701"/>
                </a:cubicBezTo>
                <a:lnTo>
                  <a:pt x="459699" y="1218338"/>
                </a:lnTo>
                <a:cubicBezTo>
                  <a:pt x="475463" y="1220041"/>
                  <a:pt x="488665" y="1229677"/>
                  <a:pt x="499306" y="1247244"/>
                </a:cubicBezTo>
                <a:cubicBezTo>
                  <a:pt x="504497" y="1255815"/>
                  <a:pt x="507555" y="1264694"/>
                  <a:pt x="508477" y="1273878"/>
                </a:cubicBezTo>
                <a:cubicBezTo>
                  <a:pt x="509401" y="1283063"/>
                  <a:pt x="507295" y="1292226"/>
                  <a:pt x="502161" y="1301369"/>
                </a:cubicBezTo>
                <a:cubicBezTo>
                  <a:pt x="497026" y="1310510"/>
                  <a:pt x="488179" y="1318885"/>
                  <a:pt x="475618" y="1326493"/>
                </a:cubicBezTo>
                <a:lnTo>
                  <a:pt x="401277" y="1371522"/>
                </a:lnTo>
                <a:cubicBezTo>
                  <a:pt x="398731" y="1373064"/>
                  <a:pt x="396648" y="1373600"/>
                  <a:pt x="395030" y="1373131"/>
                </a:cubicBezTo>
                <a:cubicBezTo>
                  <a:pt x="393411" y="1372661"/>
                  <a:pt x="391831" y="1371153"/>
                  <a:pt x="390289" y="1368607"/>
                </a:cubicBezTo>
                <a:lnTo>
                  <a:pt x="374406" y="1342384"/>
                </a:lnTo>
                <a:cubicBezTo>
                  <a:pt x="372864" y="1339838"/>
                  <a:pt x="372259" y="1337739"/>
                  <a:pt x="372593" y="1336087"/>
                </a:cubicBezTo>
                <a:cubicBezTo>
                  <a:pt x="372926" y="1334435"/>
                  <a:pt x="374365" y="1332838"/>
                  <a:pt x="376912" y="1331296"/>
                </a:cubicBezTo>
                <a:lnTo>
                  <a:pt x="444634" y="1290277"/>
                </a:lnTo>
                <a:cubicBezTo>
                  <a:pt x="453630" y="1284827"/>
                  <a:pt x="459157" y="1278870"/>
                  <a:pt x="461214" y="1272404"/>
                </a:cubicBezTo>
                <a:cubicBezTo>
                  <a:pt x="463271" y="1265938"/>
                  <a:pt x="462218" y="1259268"/>
                  <a:pt x="458055" y="1252394"/>
                </a:cubicBezTo>
                <a:cubicBezTo>
                  <a:pt x="454251" y="1246113"/>
                  <a:pt x="449881" y="1241916"/>
                  <a:pt x="444947" y="1239801"/>
                </a:cubicBezTo>
                <a:cubicBezTo>
                  <a:pt x="440011" y="1237687"/>
                  <a:pt x="434483" y="1237033"/>
                  <a:pt x="428361" y="1237841"/>
                </a:cubicBezTo>
                <a:lnTo>
                  <a:pt x="349308" y="1285723"/>
                </a:lnTo>
                <a:cubicBezTo>
                  <a:pt x="346762" y="1287266"/>
                  <a:pt x="344680" y="1287802"/>
                  <a:pt x="343062" y="1287332"/>
                </a:cubicBezTo>
                <a:cubicBezTo>
                  <a:pt x="341443" y="1286862"/>
                  <a:pt x="339863" y="1285354"/>
                  <a:pt x="338321" y="1282808"/>
                </a:cubicBezTo>
                <a:lnTo>
                  <a:pt x="322437" y="1256585"/>
                </a:lnTo>
                <a:cubicBezTo>
                  <a:pt x="320895" y="1254039"/>
                  <a:pt x="320291" y="1251940"/>
                  <a:pt x="320624" y="1250288"/>
                </a:cubicBezTo>
                <a:cubicBezTo>
                  <a:pt x="320957" y="1248636"/>
                  <a:pt x="322397" y="1247039"/>
                  <a:pt x="324943" y="1245497"/>
                </a:cubicBezTo>
                <a:lnTo>
                  <a:pt x="431619" y="1180884"/>
                </a:lnTo>
                <a:cubicBezTo>
                  <a:pt x="432892" y="1180112"/>
                  <a:pt x="433842" y="1179624"/>
                  <a:pt x="434471" y="1179417"/>
                </a:cubicBezTo>
                <a:cubicBezTo>
                  <a:pt x="435100" y="1179210"/>
                  <a:pt x="435976" y="1179172"/>
                  <a:pt x="437100" y="1179304"/>
                </a:cubicBezTo>
                <a:cubicBezTo>
                  <a:pt x="444283" y="1180057"/>
                  <a:pt x="452495" y="1182217"/>
                  <a:pt x="461732" y="1185786"/>
                </a:cubicBezTo>
                <a:close/>
                <a:moveTo>
                  <a:pt x="2577345" y="2406005"/>
                </a:moveTo>
                <a:cubicBezTo>
                  <a:pt x="2578579" y="2407153"/>
                  <a:pt x="2579187" y="2409216"/>
                  <a:pt x="2579169" y="2412192"/>
                </a:cubicBezTo>
                <a:lnTo>
                  <a:pt x="2578346" y="2554024"/>
                </a:lnTo>
                <a:cubicBezTo>
                  <a:pt x="2578225" y="2574759"/>
                  <a:pt x="2574263" y="2590711"/>
                  <a:pt x="2566459" y="2601877"/>
                </a:cubicBezTo>
                <a:cubicBezTo>
                  <a:pt x="2558655" y="2613044"/>
                  <a:pt x="2548683" y="2621619"/>
                  <a:pt x="2536544" y="2627600"/>
                </a:cubicBezTo>
                <a:cubicBezTo>
                  <a:pt x="2535150" y="2628287"/>
                  <a:pt x="2533859" y="2628626"/>
                  <a:pt x="2532668" y="2628619"/>
                </a:cubicBezTo>
                <a:cubicBezTo>
                  <a:pt x="2530783" y="2628609"/>
                  <a:pt x="2528953" y="2627556"/>
                  <a:pt x="2527179" y="2625462"/>
                </a:cubicBezTo>
                <a:lnTo>
                  <a:pt x="2509152" y="2603182"/>
                </a:lnTo>
                <a:cubicBezTo>
                  <a:pt x="2507575" y="2601287"/>
                  <a:pt x="2506790" y="2599745"/>
                  <a:pt x="2506797" y="2598554"/>
                </a:cubicBezTo>
                <a:cubicBezTo>
                  <a:pt x="2506805" y="2597165"/>
                  <a:pt x="2507855" y="2595733"/>
                  <a:pt x="2509947" y="2594257"/>
                </a:cubicBezTo>
                <a:cubicBezTo>
                  <a:pt x="2513733" y="2591699"/>
                  <a:pt x="2517023" y="2588965"/>
                  <a:pt x="2519818" y="2586054"/>
                </a:cubicBezTo>
                <a:cubicBezTo>
                  <a:pt x="2522613" y="2583142"/>
                  <a:pt x="2525221" y="2578297"/>
                  <a:pt x="2527642" y="2571514"/>
                </a:cubicBezTo>
                <a:cubicBezTo>
                  <a:pt x="2530062" y="2564731"/>
                  <a:pt x="2531305" y="2555784"/>
                  <a:pt x="2531369" y="2544672"/>
                </a:cubicBezTo>
                <a:lnTo>
                  <a:pt x="2532141" y="2411919"/>
                </a:lnTo>
                <a:cubicBezTo>
                  <a:pt x="2532158" y="2408942"/>
                  <a:pt x="2532790" y="2406888"/>
                  <a:pt x="2534037" y="2405753"/>
                </a:cubicBezTo>
                <a:cubicBezTo>
                  <a:pt x="2535284" y="2404620"/>
                  <a:pt x="2537395" y="2404061"/>
                  <a:pt x="2540372" y="2404079"/>
                </a:cubicBezTo>
                <a:lnTo>
                  <a:pt x="2571030" y="2404257"/>
                </a:lnTo>
                <a:cubicBezTo>
                  <a:pt x="2574006" y="2404274"/>
                  <a:pt x="2576111" y="2404857"/>
                  <a:pt x="2577345" y="2406005"/>
                </a:cubicBezTo>
                <a:close/>
                <a:moveTo>
                  <a:pt x="2730771" y="2494200"/>
                </a:moveTo>
                <a:cubicBezTo>
                  <a:pt x="2739847" y="2500986"/>
                  <a:pt x="2747784" y="2507844"/>
                  <a:pt x="2754582" y="2514773"/>
                </a:cubicBezTo>
                <a:cubicBezTo>
                  <a:pt x="2755220" y="2515428"/>
                  <a:pt x="2756018" y="2516274"/>
                  <a:pt x="2756978" y="2517306"/>
                </a:cubicBezTo>
                <a:cubicBezTo>
                  <a:pt x="2757937" y="2518340"/>
                  <a:pt x="2758639" y="2519215"/>
                  <a:pt x="2759082" y="2519933"/>
                </a:cubicBezTo>
                <a:cubicBezTo>
                  <a:pt x="2759525" y="2520650"/>
                  <a:pt x="2759774" y="2521455"/>
                  <a:pt x="2759830" y="2522347"/>
                </a:cubicBezTo>
                <a:cubicBezTo>
                  <a:pt x="2759886" y="2523237"/>
                  <a:pt x="2759716" y="2524093"/>
                  <a:pt x="2759321" y="2524914"/>
                </a:cubicBezTo>
                <a:cubicBezTo>
                  <a:pt x="2758924" y="2525734"/>
                  <a:pt x="2758226" y="2526871"/>
                  <a:pt x="2757224" y="2528326"/>
                </a:cubicBezTo>
                <a:lnTo>
                  <a:pt x="2755442" y="2530824"/>
                </a:lnTo>
                <a:cubicBezTo>
                  <a:pt x="2749918" y="2537832"/>
                  <a:pt x="2742946" y="2545528"/>
                  <a:pt x="2734525" y="2553911"/>
                </a:cubicBezTo>
                <a:cubicBezTo>
                  <a:pt x="2732081" y="2556152"/>
                  <a:pt x="2730166" y="2557317"/>
                  <a:pt x="2728780" y="2557403"/>
                </a:cubicBezTo>
                <a:cubicBezTo>
                  <a:pt x="2728087" y="2557447"/>
                  <a:pt x="2727306" y="2557272"/>
                  <a:pt x="2726435" y="2556881"/>
                </a:cubicBezTo>
                <a:cubicBezTo>
                  <a:pt x="2725566" y="2556487"/>
                  <a:pt x="2724252" y="2555750"/>
                  <a:pt x="2722494" y="2554667"/>
                </a:cubicBezTo>
                <a:cubicBezTo>
                  <a:pt x="2714378" y="2548915"/>
                  <a:pt x="2706438" y="2542008"/>
                  <a:pt x="2698674" y="2533946"/>
                </a:cubicBezTo>
                <a:cubicBezTo>
                  <a:pt x="2698036" y="2533290"/>
                  <a:pt x="2697238" y="2532470"/>
                  <a:pt x="2696282" y="2531486"/>
                </a:cubicBezTo>
                <a:cubicBezTo>
                  <a:pt x="2695326" y="2530502"/>
                  <a:pt x="2694626" y="2529652"/>
                  <a:pt x="2694183" y="2528935"/>
                </a:cubicBezTo>
                <a:cubicBezTo>
                  <a:pt x="2693740" y="2528217"/>
                  <a:pt x="2693491" y="2527412"/>
                  <a:pt x="2693435" y="2526521"/>
                </a:cubicBezTo>
                <a:cubicBezTo>
                  <a:pt x="2693373" y="2525531"/>
                  <a:pt x="2693539" y="2524625"/>
                  <a:pt x="2693935" y="2523806"/>
                </a:cubicBezTo>
                <a:cubicBezTo>
                  <a:pt x="2694331" y="2522985"/>
                  <a:pt x="2694920" y="2522079"/>
                  <a:pt x="2695703" y="2521085"/>
                </a:cubicBezTo>
                <a:cubicBezTo>
                  <a:pt x="2696485" y="2520091"/>
                  <a:pt x="2697149" y="2519179"/>
                  <a:pt x="2697693" y="2518349"/>
                </a:cubicBezTo>
                <a:cubicBezTo>
                  <a:pt x="2702562" y="2511980"/>
                  <a:pt x="2709676" y="2504175"/>
                  <a:pt x="2719037" y="2494937"/>
                </a:cubicBezTo>
                <a:cubicBezTo>
                  <a:pt x="2720447" y="2493656"/>
                  <a:pt x="2721560" y="2492766"/>
                  <a:pt x="2722373" y="2492267"/>
                </a:cubicBezTo>
                <a:cubicBezTo>
                  <a:pt x="2723187" y="2491769"/>
                  <a:pt x="2723940" y="2491497"/>
                  <a:pt x="2724633" y="2491454"/>
                </a:cubicBezTo>
                <a:cubicBezTo>
                  <a:pt x="2725822" y="2491379"/>
                  <a:pt x="2727867" y="2492295"/>
                  <a:pt x="2730771" y="2494200"/>
                </a:cubicBezTo>
                <a:close/>
                <a:moveTo>
                  <a:pt x="2658417" y="2404143"/>
                </a:moveTo>
                <a:cubicBezTo>
                  <a:pt x="2659689" y="2405249"/>
                  <a:pt x="2660368" y="2407289"/>
                  <a:pt x="2660453" y="2410264"/>
                </a:cubicBezTo>
                <a:lnTo>
                  <a:pt x="2664382" y="2546832"/>
                </a:lnTo>
                <a:cubicBezTo>
                  <a:pt x="2664468" y="2549808"/>
                  <a:pt x="2663907" y="2551883"/>
                  <a:pt x="2662701" y="2553059"/>
                </a:cubicBezTo>
                <a:cubicBezTo>
                  <a:pt x="2661494" y="2554235"/>
                  <a:pt x="2659403" y="2554866"/>
                  <a:pt x="2656427" y="2554952"/>
                </a:cubicBezTo>
                <a:lnTo>
                  <a:pt x="2625782" y="2555833"/>
                </a:lnTo>
                <a:cubicBezTo>
                  <a:pt x="2622806" y="2555919"/>
                  <a:pt x="2620682" y="2555410"/>
                  <a:pt x="2619410" y="2554304"/>
                </a:cubicBezTo>
                <a:cubicBezTo>
                  <a:pt x="2618137" y="2553200"/>
                  <a:pt x="2617458" y="2551160"/>
                  <a:pt x="2617373" y="2548184"/>
                </a:cubicBezTo>
                <a:lnTo>
                  <a:pt x="2613443" y="2411617"/>
                </a:lnTo>
                <a:cubicBezTo>
                  <a:pt x="2613358" y="2408641"/>
                  <a:pt x="2613919" y="2406566"/>
                  <a:pt x="2615126" y="2405389"/>
                </a:cubicBezTo>
                <a:cubicBezTo>
                  <a:pt x="2616332" y="2404213"/>
                  <a:pt x="2618424" y="2403582"/>
                  <a:pt x="2621399" y="2403496"/>
                </a:cubicBezTo>
                <a:lnTo>
                  <a:pt x="2652045" y="2402615"/>
                </a:lnTo>
                <a:cubicBezTo>
                  <a:pt x="2655020" y="2402529"/>
                  <a:pt x="2657144" y="2403039"/>
                  <a:pt x="2658417" y="2404143"/>
                </a:cubicBezTo>
                <a:close/>
                <a:moveTo>
                  <a:pt x="376355" y="1023724"/>
                </a:moveTo>
                <a:cubicBezTo>
                  <a:pt x="377823" y="1024424"/>
                  <a:pt x="378828" y="1025305"/>
                  <a:pt x="379367" y="1026366"/>
                </a:cubicBezTo>
                <a:cubicBezTo>
                  <a:pt x="379861" y="1027339"/>
                  <a:pt x="379981" y="1028669"/>
                  <a:pt x="379726" y="1030358"/>
                </a:cubicBezTo>
                <a:cubicBezTo>
                  <a:pt x="377836" y="1039999"/>
                  <a:pt x="375117" y="1048336"/>
                  <a:pt x="371568" y="1055370"/>
                </a:cubicBezTo>
                <a:lnTo>
                  <a:pt x="371905" y="1056033"/>
                </a:lnTo>
                <a:cubicBezTo>
                  <a:pt x="387499" y="1058905"/>
                  <a:pt x="399947" y="1069496"/>
                  <a:pt x="409251" y="1087807"/>
                </a:cubicBezTo>
                <a:cubicBezTo>
                  <a:pt x="413791" y="1096740"/>
                  <a:pt x="416179" y="1105821"/>
                  <a:pt x="416417" y="1115049"/>
                </a:cubicBezTo>
                <a:cubicBezTo>
                  <a:pt x="416654" y="1124277"/>
                  <a:pt x="413872" y="1133259"/>
                  <a:pt x="408072" y="1141993"/>
                </a:cubicBezTo>
                <a:cubicBezTo>
                  <a:pt x="402271" y="1150728"/>
                  <a:pt x="392825" y="1158421"/>
                  <a:pt x="379734" y="1165074"/>
                </a:cubicBezTo>
                <a:lnTo>
                  <a:pt x="302248" y="1204447"/>
                </a:lnTo>
                <a:cubicBezTo>
                  <a:pt x="299595" y="1205795"/>
                  <a:pt x="297478" y="1206175"/>
                  <a:pt x="295899" y="1205587"/>
                </a:cubicBezTo>
                <a:cubicBezTo>
                  <a:pt x="294320" y="1204997"/>
                  <a:pt x="292856" y="1203376"/>
                  <a:pt x="291508" y="1200722"/>
                </a:cubicBezTo>
                <a:lnTo>
                  <a:pt x="277619" y="1173390"/>
                </a:lnTo>
                <a:cubicBezTo>
                  <a:pt x="276271" y="1170736"/>
                  <a:pt x="275825" y="1168598"/>
                  <a:pt x="276280" y="1166976"/>
                </a:cubicBezTo>
                <a:cubicBezTo>
                  <a:pt x="276735" y="1165353"/>
                  <a:pt x="278290" y="1163868"/>
                  <a:pt x="280943" y="1162520"/>
                </a:cubicBezTo>
                <a:lnTo>
                  <a:pt x="351530" y="1126652"/>
                </a:lnTo>
                <a:cubicBezTo>
                  <a:pt x="360906" y="1121888"/>
                  <a:pt x="366861" y="1116358"/>
                  <a:pt x="369394" y="1110063"/>
                </a:cubicBezTo>
                <a:cubicBezTo>
                  <a:pt x="371926" y="1103768"/>
                  <a:pt x="371372" y="1097038"/>
                  <a:pt x="367732" y="1089872"/>
                </a:cubicBezTo>
                <a:cubicBezTo>
                  <a:pt x="364405" y="1083327"/>
                  <a:pt x="360361" y="1078816"/>
                  <a:pt x="355597" y="1076340"/>
                </a:cubicBezTo>
                <a:cubicBezTo>
                  <a:pt x="350832" y="1073864"/>
                  <a:pt x="345368" y="1072801"/>
                  <a:pt x="339203" y="1073151"/>
                </a:cubicBezTo>
                <a:lnTo>
                  <a:pt x="256807" y="1115020"/>
                </a:lnTo>
                <a:cubicBezTo>
                  <a:pt x="254153" y="1116368"/>
                  <a:pt x="252037" y="1116747"/>
                  <a:pt x="250458" y="1116159"/>
                </a:cubicBezTo>
                <a:cubicBezTo>
                  <a:pt x="248879" y="1115570"/>
                  <a:pt x="247416" y="1113949"/>
                  <a:pt x="246067" y="1111295"/>
                </a:cubicBezTo>
                <a:lnTo>
                  <a:pt x="232179" y="1083963"/>
                </a:lnTo>
                <a:cubicBezTo>
                  <a:pt x="230830" y="1081309"/>
                  <a:pt x="230384" y="1079171"/>
                  <a:pt x="230839" y="1077548"/>
                </a:cubicBezTo>
                <a:cubicBezTo>
                  <a:pt x="231294" y="1075926"/>
                  <a:pt x="232849" y="1074440"/>
                  <a:pt x="235503" y="1073092"/>
                </a:cubicBezTo>
                <a:lnTo>
                  <a:pt x="346690" y="1016594"/>
                </a:lnTo>
                <a:cubicBezTo>
                  <a:pt x="348016" y="1015920"/>
                  <a:pt x="349001" y="1015503"/>
                  <a:pt x="349643" y="1015344"/>
                </a:cubicBezTo>
                <a:cubicBezTo>
                  <a:pt x="350286" y="1015184"/>
                  <a:pt x="351163" y="1015212"/>
                  <a:pt x="352273" y="1015426"/>
                </a:cubicBezTo>
                <a:cubicBezTo>
                  <a:pt x="359381" y="1016712"/>
                  <a:pt x="367408" y="1019477"/>
                  <a:pt x="376355" y="1023724"/>
                </a:cubicBezTo>
                <a:close/>
                <a:moveTo>
                  <a:pt x="2558464" y="2325601"/>
                </a:moveTo>
                <a:cubicBezTo>
                  <a:pt x="2559205" y="2326002"/>
                  <a:pt x="2560268" y="2326753"/>
                  <a:pt x="2561651" y="2327853"/>
                </a:cubicBezTo>
                <a:cubicBezTo>
                  <a:pt x="2569351" y="2334545"/>
                  <a:pt x="2576059" y="2341182"/>
                  <a:pt x="2581776" y="2347764"/>
                </a:cubicBezTo>
                <a:cubicBezTo>
                  <a:pt x="2582268" y="2348362"/>
                  <a:pt x="2582934" y="2349159"/>
                  <a:pt x="2583771" y="2350157"/>
                </a:cubicBezTo>
                <a:cubicBezTo>
                  <a:pt x="2584609" y="2351154"/>
                  <a:pt x="2585200" y="2352000"/>
                  <a:pt x="2585542" y="2352697"/>
                </a:cubicBezTo>
                <a:cubicBezTo>
                  <a:pt x="2585886" y="2353393"/>
                  <a:pt x="2586055" y="2354138"/>
                  <a:pt x="2586051" y="2354933"/>
                </a:cubicBezTo>
                <a:cubicBezTo>
                  <a:pt x="2586045" y="2355826"/>
                  <a:pt x="2585842" y="2356618"/>
                  <a:pt x="2585441" y="2357311"/>
                </a:cubicBezTo>
                <a:cubicBezTo>
                  <a:pt x="2585040" y="2358002"/>
                  <a:pt x="2584441" y="2358793"/>
                  <a:pt x="2583641" y="2359681"/>
                </a:cubicBezTo>
                <a:cubicBezTo>
                  <a:pt x="2582843" y="2360569"/>
                  <a:pt x="2582143" y="2361409"/>
                  <a:pt x="2581543" y="2362199"/>
                </a:cubicBezTo>
                <a:cubicBezTo>
                  <a:pt x="2576149" y="2368320"/>
                  <a:pt x="2569415" y="2374779"/>
                  <a:pt x="2561338" y="2381579"/>
                </a:cubicBezTo>
                <a:cubicBezTo>
                  <a:pt x="2559244" y="2383451"/>
                  <a:pt x="2557453" y="2384383"/>
                  <a:pt x="2555964" y="2384375"/>
                </a:cubicBezTo>
                <a:cubicBezTo>
                  <a:pt x="2555270" y="2384371"/>
                  <a:pt x="2554527" y="2384168"/>
                  <a:pt x="2553735" y="2383767"/>
                </a:cubicBezTo>
                <a:cubicBezTo>
                  <a:pt x="2552944" y="2383365"/>
                  <a:pt x="2551857" y="2382614"/>
                  <a:pt x="2550475" y="2381515"/>
                </a:cubicBezTo>
                <a:cubicBezTo>
                  <a:pt x="2543758" y="2376118"/>
                  <a:pt x="2537050" y="2369481"/>
                  <a:pt x="2530349" y="2361604"/>
                </a:cubicBezTo>
                <a:cubicBezTo>
                  <a:pt x="2529856" y="2361006"/>
                  <a:pt x="2529216" y="2360234"/>
                  <a:pt x="2528428" y="2359286"/>
                </a:cubicBezTo>
                <a:cubicBezTo>
                  <a:pt x="2527639" y="2358339"/>
                  <a:pt x="2527074" y="2357517"/>
                  <a:pt x="2526730" y="2356820"/>
                </a:cubicBezTo>
                <a:cubicBezTo>
                  <a:pt x="2526387" y="2356123"/>
                  <a:pt x="2526218" y="2355378"/>
                  <a:pt x="2526222" y="2354585"/>
                </a:cubicBezTo>
                <a:cubicBezTo>
                  <a:pt x="2526228" y="2353593"/>
                  <a:pt x="2526456" y="2352726"/>
                  <a:pt x="2526907" y="2351985"/>
                </a:cubicBezTo>
                <a:cubicBezTo>
                  <a:pt x="2527358" y="2351242"/>
                  <a:pt x="2527958" y="2350427"/>
                  <a:pt x="2528707" y="2349540"/>
                </a:cubicBezTo>
                <a:cubicBezTo>
                  <a:pt x="2529457" y="2348650"/>
                  <a:pt x="2530031" y="2347959"/>
                  <a:pt x="2530431" y="2347466"/>
                </a:cubicBezTo>
                <a:cubicBezTo>
                  <a:pt x="2535624" y="2341641"/>
                  <a:pt x="2542508" y="2335084"/>
                  <a:pt x="2551084" y="2327791"/>
                </a:cubicBezTo>
                <a:cubicBezTo>
                  <a:pt x="2552380" y="2326707"/>
                  <a:pt x="2553401" y="2325968"/>
                  <a:pt x="2554148" y="2325576"/>
                </a:cubicBezTo>
                <a:cubicBezTo>
                  <a:pt x="2554894" y="2325184"/>
                  <a:pt x="2555615" y="2324990"/>
                  <a:pt x="2556309" y="2324994"/>
                </a:cubicBezTo>
                <a:cubicBezTo>
                  <a:pt x="2557003" y="2324998"/>
                  <a:pt x="2557722" y="2325200"/>
                  <a:pt x="2558464" y="2325601"/>
                </a:cubicBezTo>
                <a:close/>
                <a:moveTo>
                  <a:pt x="2636734" y="2323250"/>
                </a:moveTo>
                <a:cubicBezTo>
                  <a:pt x="2637489" y="2323626"/>
                  <a:pt x="2638626" y="2324337"/>
                  <a:pt x="2640146" y="2325386"/>
                </a:cubicBezTo>
                <a:cubicBezTo>
                  <a:pt x="2648378" y="2332097"/>
                  <a:pt x="2655416" y="2338644"/>
                  <a:pt x="2661257" y="2345027"/>
                </a:cubicBezTo>
                <a:cubicBezTo>
                  <a:pt x="2661665" y="2345412"/>
                  <a:pt x="2662330" y="2346113"/>
                  <a:pt x="2663253" y="2347129"/>
                </a:cubicBezTo>
                <a:cubicBezTo>
                  <a:pt x="2664176" y="2348145"/>
                  <a:pt x="2664847" y="2349043"/>
                  <a:pt x="2665266" y="2349825"/>
                </a:cubicBezTo>
                <a:cubicBezTo>
                  <a:pt x="2665686" y="2350607"/>
                  <a:pt x="2665907" y="2351395"/>
                  <a:pt x="2665930" y="2352189"/>
                </a:cubicBezTo>
                <a:cubicBezTo>
                  <a:pt x="2665956" y="2353081"/>
                  <a:pt x="2665757" y="2353930"/>
                  <a:pt x="2665333" y="2354737"/>
                </a:cubicBezTo>
                <a:cubicBezTo>
                  <a:pt x="2664910" y="2355543"/>
                  <a:pt x="2664290" y="2356429"/>
                  <a:pt x="2663474" y="2357396"/>
                </a:cubicBezTo>
                <a:cubicBezTo>
                  <a:pt x="2662658" y="2358362"/>
                  <a:pt x="2662011" y="2359150"/>
                  <a:pt x="2661532" y="2359759"/>
                </a:cubicBezTo>
                <a:cubicBezTo>
                  <a:pt x="2656452" y="2366060"/>
                  <a:pt x="2649850" y="2372900"/>
                  <a:pt x="2641724" y="2380280"/>
                </a:cubicBezTo>
                <a:cubicBezTo>
                  <a:pt x="2639497" y="2382231"/>
                  <a:pt x="2637690" y="2383225"/>
                  <a:pt x="2636302" y="2383265"/>
                </a:cubicBezTo>
                <a:cubicBezTo>
                  <a:pt x="2635607" y="2383285"/>
                  <a:pt x="2634857" y="2383108"/>
                  <a:pt x="2634053" y="2382734"/>
                </a:cubicBezTo>
                <a:cubicBezTo>
                  <a:pt x="2633248" y="2382361"/>
                  <a:pt x="2632086" y="2381650"/>
                  <a:pt x="2630567" y="2380601"/>
                </a:cubicBezTo>
                <a:cubicBezTo>
                  <a:pt x="2623264" y="2375154"/>
                  <a:pt x="2616226" y="2368607"/>
                  <a:pt x="2609455" y="2360959"/>
                </a:cubicBezTo>
                <a:cubicBezTo>
                  <a:pt x="2609146" y="2360571"/>
                  <a:pt x="2608506" y="2359871"/>
                  <a:pt x="2607533" y="2358856"/>
                </a:cubicBezTo>
                <a:cubicBezTo>
                  <a:pt x="2606562" y="2357842"/>
                  <a:pt x="2605891" y="2356968"/>
                  <a:pt x="2605523" y="2356234"/>
                </a:cubicBezTo>
                <a:cubicBezTo>
                  <a:pt x="2605154" y="2355500"/>
                  <a:pt x="2604958" y="2354737"/>
                  <a:pt x="2604936" y="2353943"/>
                </a:cubicBezTo>
                <a:cubicBezTo>
                  <a:pt x="2604904" y="2352852"/>
                  <a:pt x="2605149" y="2351878"/>
                  <a:pt x="2605670" y="2351019"/>
                </a:cubicBezTo>
                <a:cubicBezTo>
                  <a:pt x="2606192" y="2350159"/>
                  <a:pt x="2607315" y="2348663"/>
                  <a:pt x="2609040" y="2346529"/>
                </a:cubicBezTo>
                <a:cubicBezTo>
                  <a:pt x="2613930" y="2340533"/>
                  <a:pt x="2620678" y="2333588"/>
                  <a:pt x="2629285" y="2325699"/>
                </a:cubicBezTo>
                <a:cubicBezTo>
                  <a:pt x="2630642" y="2324567"/>
                  <a:pt x="2631687" y="2323793"/>
                  <a:pt x="2632420" y="2323374"/>
                </a:cubicBezTo>
                <a:cubicBezTo>
                  <a:pt x="2633152" y="2322956"/>
                  <a:pt x="2633865" y="2322737"/>
                  <a:pt x="2634559" y="2322717"/>
                </a:cubicBezTo>
                <a:cubicBezTo>
                  <a:pt x="2635254" y="2322697"/>
                  <a:pt x="2635979" y="2322875"/>
                  <a:pt x="2636734" y="2323250"/>
                </a:cubicBezTo>
                <a:close/>
                <a:moveTo>
                  <a:pt x="331281" y="894621"/>
                </a:moveTo>
                <a:cubicBezTo>
                  <a:pt x="319635" y="892654"/>
                  <a:pt x="306158" y="891842"/>
                  <a:pt x="290850" y="892186"/>
                </a:cubicBezTo>
                <a:cubicBezTo>
                  <a:pt x="275542" y="892530"/>
                  <a:pt x="259663" y="893833"/>
                  <a:pt x="243213" y="896095"/>
                </a:cubicBezTo>
                <a:lnTo>
                  <a:pt x="267790" y="955828"/>
                </a:lnTo>
                <a:cubicBezTo>
                  <a:pt x="280718" y="945788"/>
                  <a:pt x="292796" y="935508"/>
                  <a:pt x="304024" y="924987"/>
                </a:cubicBezTo>
                <a:cubicBezTo>
                  <a:pt x="315252" y="914467"/>
                  <a:pt x="324451" y="904620"/>
                  <a:pt x="331621" y="895447"/>
                </a:cubicBezTo>
                <a:close/>
                <a:moveTo>
                  <a:pt x="2883038" y="2427931"/>
                </a:moveTo>
                <a:cubicBezTo>
                  <a:pt x="2876891" y="2421961"/>
                  <a:pt x="2868248" y="2419633"/>
                  <a:pt x="2857114" y="2420945"/>
                </a:cubicBezTo>
                <a:cubicBezTo>
                  <a:pt x="2842333" y="2422687"/>
                  <a:pt x="2833029" y="2429777"/>
                  <a:pt x="2829199" y="2442217"/>
                </a:cubicBezTo>
                <a:lnTo>
                  <a:pt x="2832979" y="2474291"/>
                </a:lnTo>
                <a:cubicBezTo>
                  <a:pt x="2834151" y="2484244"/>
                  <a:pt x="2837641" y="2492024"/>
                  <a:pt x="2843447" y="2497633"/>
                </a:cubicBezTo>
                <a:cubicBezTo>
                  <a:pt x="2849254" y="2503244"/>
                  <a:pt x="2856837" y="2505497"/>
                  <a:pt x="2866198" y="2504394"/>
                </a:cubicBezTo>
                <a:cubicBezTo>
                  <a:pt x="2876938" y="2503129"/>
                  <a:pt x="2884775" y="2498409"/>
                  <a:pt x="2889706" y="2490235"/>
                </a:cubicBezTo>
                <a:cubicBezTo>
                  <a:pt x="2894637" y="2482061"/>
                  <a:pt x="2896278" y="2470978"/>
                  <a:pt x="2894629" y="2456986"/>
                </a:cubicBezTo>
                <a:cubicBezTo>
                  <a:pt x="2893050" y="2443585"/>
                  <a:pt x="2889187" y="2433900"/>
                  <a:pt x="2883038" y="2427931"/>
                </a:cubicBezTo>
                <a:close/>
                <a:moveTo>
                  <a:pt x="364214" y="858299"/>
                </a:moveTo>
                <a:cubicBezTo>
                  <a:pt x="367138" y="860583"/>
                  <a:pt x="369487" y="863881"/>
                  <a:pt x="371262" y="868193"/>
                </a:cubicBezTo>
                <a:lnTo>
                  <a:pt x="379417" y="888013"/>
                </a:lnTo>
                <a:cubicBezTo>
                  <a:pt x="381229" y="892417"/>
                  <a:pt x="381909" y="896482"/>
                  <a:pt x="381457" y="900209"/>
                </a:cubicBezTo>
                <a:cubicBezTo>
                  <a:pt x="381006" y="903935"/>
                  <a:pt x="379419" y="907967"/>
                  <a:pt x="376698" y="912306"/>
                </a:cubicBezTo>
                <a:cubicBezTo>
                  <a:pt x="368534" y="925321"/>
                  <a:pt x="355194" y="940814"/>
                  <a:pt x="336679" y="958785"/>
                </a:cubicBezTo>
                <a:cubicBezTo>
                  <a:pt x="318163" y="976757"/>
                  <a:pt x="298320" y="993719"/>
                  <a:pt x="277149" y="1009672"/>
                </a:cubicBezTo>
                <a:cubicBezTo>
                  <a:pt x="255979" y="1025624"/>
                  <a:pt x="237451" y="1037244"/>
                  <a:pt x="221566" y="1044531"/>
                </a:cubicBezTo>
                <a:cubicBezTo>
                  <a:pt x="216741" y="1046623"/>
                  <a:pt x="213404" y="1045421"/>
                  <a:pt x="211554" y="1040926"/>
                </a:cubicBezTo>
                <a:lnTo>
                  <a:pt x="197849" y="1007618"/>
                </a:lnTo>
                <a:cubicBezTo>
                  <a:pt x="196075" y="1003306"/>
                  <a:pt x="197306" y="1000170"/>
                  <a:pt x="201543" y="998213"/>
                </a:cubicBezTo>
                <a:cubicBezTo>
                  <a:pt x="211577" y="993655"/>
                  <a:pt x="223377" y="986869"/>
                  <a:pt x="236941" y="977855"/>
                </a:cubicBezTo>
                <a:lnTo>
                  <a:pt x="206022" y="902707"/>
                </a:lnTo>
                <a:cubicBezTo>
                  <a:pt x="190688" y="906119"/>
                  <a:pt x="177605" y="909786"/>
                  <a:pt x="166773" y="913705"/>
                </a:cubicBezTo>
                <a:cubicBezTo>
                  <a:pt x="162386" y="915297"/>
                  <a:pt x="159266" y="913844"/>
                  <a:pt x="157416" y="909348"/>
                </a:cubicBezTo>
                <a:lnTo>
                  <a:pt x="143995" y="876729"/>
                </a:lnTo>
                <a:cubicBezTo>
                  <a:pt x="142410" y="872875"/>
                  <a:pt x="143792" y="870107"/>
                  <a:pt x="148142" y="868424"/>
                </a:cubicBezTo>
                <a:cubicBezTo>
                  <a:pt x="164960" y="862363"/>
                  <a:pt x="186549" y="857531"/>
                  <a:pt x="212908" y="853927"/>
                </a:cubicBezTo>
                <a:cubicBezTo>
                  <a:pt x="239267" y="850324"/>
                  <a:pt x="265334" y="848423"/>
                  <a:pt x="291109" y="848225"/>
                </a:cubicBezTo>
                <a:cubicBezTo>
                  <a:pt x="316884" y="848027"/>
                  <a:pt x="337297" y="849660"/>
                  <a:pt x="352347" y="853123"/>
                </a:cubicBezTo>
                <a:cubicBezTo>
                  <a:pt x="357334" y="854290"/>
                  <a:pt x="361289" y="856015"/>
                  <a:pt x="364214" y="858299"/>
                </a:cubicBezTo>
                <a:close/>
                <a:moveTo>
                  <a:pt x="2906415" y="2386588"/>
                </a:moveTo>
                <a:cubicBezTo>
                  <a:pt x="2916624" y="2391829"/>
                  <a:pt x="2924705" y="2399793"/>
                  <a:pt x="2930660" y="2410481"/>
                </a:cubicBezTo>
                <a:cubicBezTo>
                  <a:pt x="2936615" y="2421167"/>
                  <a:pt x="2940469" y="2433951"/>
                  <a:pt x="2942222" y="2448830"/>
                </a:cubicBezTo>
                <a:cubicBezTo>
                  <a:pt x="2944104" y="2464792"/>
                  <a:pt x="2943080" y="2479425"/>
                  <a:pt x="2939153" y="2492725"/>
                </a:cubicBezTo>
                <a:cubicBezTo>
                  <a:pt x="2935225" y="2506027"/>
                  <a:pt x="2928367" y="2516925"/>
                  <a:pt x="2918578" y="2525421"/>
                </a:cubicBezTo>
                <a:cubicBezTo>
                  <a:pt x="2908790" y="2533918"/>
                  <a:pt x="2896407" y="2539048"/>
                  <a:pt x="2881430" y="2540813"/>
                </a:cubicBezTo>
                <a:cubicBezTo>
                  <a:pt x="2870886" y="2542056"/>
                  <a:pt x="2862450" y="2541475"/>
                  <a:pt x="2856123" y="2539074"/>
                </a:cubicBezTo>
                <a:cubicBezTo>
                  <a:pt x="2849796" y="2536673"/>
                  <a:pt x="2844444" y="2533433"/>
                  <a:pt x="2840067" y="2529353"/>
                </a:cubicBezTo>
                <a:lnTo>
                  <a:pt x="2839475" y="2529422"/>
                </a:lnTo>
                <a:lnTo>
                  <a:pt x="2846895" y="2592387"/>
                </a:lnTo>
                <a:cubicBezTo>
                  <a:pt x="2847081" y="2593964"/>
                  <a:pt x="2847135" y="2595057"/>
                  <a:pt x="2847057" y="2595665"/>
                </a:cubicBezTo>
                <a:cubicBezTo>
                  <a:pt x="2846978" y="2596273"/>
                  <a:pt x="2846647" y="2597062"/>
                  <a:pt x="2846061" y="2598030"/>
                </a:cubicBezTo>
                <a:cubicBezTo>
                  <a:pt x="2842562" y="2603938"/>
                  <a:pt x="2837192" y="2610514"/>
                  <a:pt x="2829954" y="2617761"/>
                </a:cubicBezTo>
                <a:cubicBezTo>
                  <a:pt x="2828691" y="2618910"/>
                  <a:pt x="2827517" y="2619547"/>
                  <a:pt x="2826433" y="2619675"/>
                </a:cubicBezTo>
                <a:cubicBezTo>
                  <a:pt x="2825251" y="2619815"/>
                  <a:pt x="2823961" y="2619467"/>
                  <a:pt x="2822564" y="2618632"/>
                </a:cubicBezTo>
                <a:cubicBezTo>
                  <a:pt x="2814071" y="2613539"/>
                  <a:pt x="2807320" y="2608390"/>
                  <a:pt x="2802311" y="2603186"/>
                </a:cubicBezTo>
                <a:cubicBezTo>
                  <a:pt x="2801517" y="2602380"/>
                  <a:pt x="2801008" y="2601666"/>
                  <a:pt x="2800785" y="2601042"/>
                </a:cubicBezTo>
                <a:cubicBezTo>
                  <a:pt x="2800561" y="2600420"/>
                  <a:pt x="2800362" y="2599369"/>
                  <a:pt x="2800188" y="2597891"/>
                </a:cubicBezTo>
                <a:lnTo>
                  <a:pt x="2778714" y="2415646"/>
                </a:lnTo>
                <a:cubicBezTo>
                  <a:pt x="2778539" y="2414169"/>
                  <a:pt x="2778488" y="2413101"/>
                  <a:pt x="2778561" y="2412443"/>
                </a:cubicBezTo>
                <a:cubicBezTo>
                  <a:pt x="2778633" y="2411785"/>
                  <a:pt x="2778962" y="2410972"/>
                  <a:pt x="2779547" y="2410004"/>
                </a:cubicBezTo>
                <a:cubicBezTo>
                  <a:pt x="2783210" y="2403778"/>
                  <a:pt x="2788578" y="2397201"/>
                  <a:pt x="2795654" y="2390273"/>
                </a:cubicBezTo>
                <a:cubicBezTo>
                  <a:pt x="2796819" y="2389136"/>
                  <a:pt x="2798092" y="2388487"/>
                  <a:pt x="2799471" y="2388324"/>
                </a:cubicBezTo>
                <a:cubicBezTo>
                  <a:pt x="2800259" y="2388232"/>
                  <a:pt x="2800936" y="2388252"/>
                  <a:pt x="2801501" y="2388386"/>
                </a:cubicBezTo>
                <a:cubicBezTo>
                  <a:pt x="2802066" y="2388518"/>
                  <a:pt x="2802778" y="2388834"/>
                  <a:pt x="2803636" y="2389332"/>
                </a:cubicBezTo>
                <a:cubicBezTo>
                  <a:pt x="2812030" y="2394437"/>
                  <a:pt x="2818915" y="2399871"/>
                  <a:pt x="2824289" y="2405631"/>
                </a:cubicBezTo>
                <a:lnTo>
                  <a:pt x="2825028" y="2405544"/>
                </a:lnTo>
                <a:cubicBezTo>
                  <a:pt x="2828476" y="2400042"/>
                  <a:pt x="2833502" y="2395005"/>
                  <a:pt x="2840106" y="2390430"/>
                </a:cubicBezTo>
                <a:cubicBezTo>
                  <a:pt x="2846710" y="2385855"/>
                  <a:pt x="2856713" y="2382779"/>
                  <a:pt x="2870114" y="2381199"/>
                </a:cubicBezTo>
                <a:cubicBezTo>
                  <a:pt x="2884106" y="2379550"/>
                  <a:pt x="2896207" y="2381346"/>
                  <a:pt x="2906415" y="2386588"/>
                </a:cubicBezTo>
                <a:close/>
                <a:moveTo>
                  <a:pt x="3182895" y="2338430"/>
                </a:moveTo>
                <a:cubicBezTo>
                  <a:pt x="3193787" y="2346393"/>
                  <a:pt x="3201409" y="2360512"/>
                  <a:pt x="3205760" y="2380787"/>
                </a:cubicBezTo>
                <a:lnTo>
                  <a:pt x="3223996" y="2465768"/>
                </a:lnTo>
                <a:cubicBezTo>
                  <a:pt x="3224620" y="2468678"/>
                  <a:pt x="3224446" y="2470822"/>
                  <a:pt x="3223473" y="2472197"/>
                </a:cubicBezTo>
                <a:cubicBezTo>
                  <a:pt x="3222500" y="2473573"/>
                  <a:pt x="3220558" y="2474573"/>
                  <a:pt x="3217648" y="2475198"/>
                </a:cubicBezTo>
                <a:lnTo>
                  <a:pt x="3187671" y="2481630"/>
                </a:lnTo>
                <a:cubicBezTo>
                  <a:pt x="3184761" y="2482255"/>
                  <a:pt x="3182580" y="2482139"/>
                  <a:pt x="3181128" y="2481284"/>
                </a:cubicBezTo>
                <a:cubicBezTo>
                  <a:pt x="3179676" y="2480428"/>
                  <a:pt x="3178637" y="2478546"/>
                  <a:pt x="3178013" y="2475635"/>
                </a:cubicBezTo>
                <a:lnTo>
                  <a:pt x="3161401" y="2398221"/>
                </a:lnTo>
                <a:cubicBezTo>
                  <a:pt x="3159111" y="2387550"/>
                  <a:pt x="3155486" y="2380235"/>
                  <a:pt x="3150527" y="2376276"/>
                </a:cubicBezTo>
                <a:cubicBezTo>
                  <a:pt x="3145568" y="2372317"/>
                  <a:pt x="3139062" y="2371202"/>
                  <a:pt x="3131010" y="2372930"/>
                </a:cubicBezTo>
                <a:cubicBezTo>
                  <a:pt x="3117720" y="2375781"/>
                  <a:pt x="3110432" y="2383434"/>
                  <a:pt x="3109146" y="2395887"/>
                </a:cubicBezTo>
                <a:lnTo>
                  <a:pt x="3128538" y="2486252"/>
                </a:lnTo>
                <a:cubicBezTo>
                  <a:pt x="3129162" y="2489162"/>
                  <a:pt x="3128988" y="2491306"/>
                  <a:pt x="3128015" y="2492682"/>
                </a:cubicBezTo>
                <a:cubicBezTo>
                  <a:pt x="3127041" y="2494057"/>
                  <a:pt x="3125100" y="2495058"/>
                  <a:pt x="3122190" y="2495682"/>
                </a:cubicBezTo>
                <a:lnTo>
                  <a:pt x="3092213" y="2502115"/>
                </a:lnTo>
                <a:cubicBezTo>
                  <a:pt x="3089302" y="2502740"/>
                  <a:pt x="3087122" y="2502623"/>
                  <a:pt x="3085670" y="2501768"/>
                </a:cubicBezTo>
                <a:cubicBezTo>
                  <a:pt x="3084218" y="2500914"/>
                  <a:pt x="3083179" y="2499030"/>
                  <a:pt x="3082555" y="2496120"/>
                </a:cubicBezTo>
                <a:lnTo>
                  <a:pt x="3065943" y="2418706"/>
                </a:lnTo>
                <a:cubicBezTo>
                  <a:pt x="3063757" y="2408520"/>
                  <a:pt x="3060012" y="2401357"/>
                  <a:pt x="3054710" y="2397218"/>
                </a:cubicBezTo>
                <a:cubicBezTo>
                  <a:pt x="3049408" y="2393079"/>
                  <a:pt x="3043070" y="2391801"/>
                  <a:pt x="3035697" y="2393383"/>
                </a:cubicBezTo>
                <a:cubicBezTo>
                  <a:pt x="3023668" y="2395964"/>
                  <a:pt x="3016380" y="2403617"/>
                  <a:pt x="3013834" y="2416340"/>
                </a:cubicBezTo>
                <a:lnTo>
                  <a:pt x="3033225" y="2506706"/>
                </a:lnTo>
                <a:cubicBezTo>
                  <a:pt x="3033849" y="2509616"/>
                  <a:pt x="3033675" y="2511759"/>
                  <a:pt x="3032702" y="2513134"/>
                </a:cubicBezTo>
                <a:cubicBezTo>
                  <a:pt x="3031729" y="2514511"/>
                  <a:pt x="3029787" y="2515511"/>
                  <a:pt x="3026877" y="2516135"/>
                </a:cubicBezTo>
                <a:lnTo>
                  <a:pt x="2996900" y="2522568"/>
                </a:lnTo>
                <a:cubicBezTo>
                  <a:pt x="2993990" y="2523193"/>
                  <a:pt x="2991809" y="2523076"/>
                  <a:pt x="2990357" y="2522222"/>
                </a:cubicBezTo>
                <a:cubicBezTo>
                  <a:pt x="2988905" y="2521366"/>
                  <a:pt x="2987867" y="2519483"/>
                  <a:pt x="2987243" y="2516572"/>
                </a:cubicBezTo>
                <a:lnTo>
                  <a:pt x="2961075" y="2394632"/>
                </a:lnTo>
                <a:cubicBezTo>
                  <a:pt x="2960762" y="2393176"/>
                  <a:pt x="2960611" y="2392117"/>
                  <a:pt x="2960622" y="2391456"/>
                </a:cubicBezTo>
                <a:cubicBezTo>
                  <a:pt x="2960632" y="2390794"/>
                  <a:pt x="2960883" y="2389954"/>
                  <a:pt x="2961374" y="2388935"/>
                </a:cubicBezTo>
                <a:cubicBezTo>
                  <a:pt x="2964436" y="2382391"/>
                  <a:pt x="2969163" y="2375340"/>
                  <a:pt x="2975557" y="2367778"/>
                </a:cubicBezTo>
                <a:cubicBezTo>
                  <a:pt x="2976610" y="2366537"/>
                  <a:pt x="2977718" y="2365792"/>
                  <a:pt x="2978883" y="2365542"/>
                </a:cubicBezTo>
                <a:cubicBezTo>
                  <a:pt x="2979950" y="2365312"/>
                  <a:pt x="2981267" y="2365537"/>
                  <a:pt x="2982833" y="2366216"/>
                </a:cubicBezTo>
                <a:cubicBezTo>
                  <a:pt x="2991669" y="2370510"/>
                  <a:pt x="2999033" y="2375272"/>
                  <a:pt x="3004926" y="2380503"/>
                </a:cubicBezTo>
                <a:lnTo>
                  <a:pt x="3005653" y="2380346"/>
                </a:lnTo>
                <a:cubicBezTo>
                  <a:pt x="3012710" y="2365944"/>
                  <a:pt x="3026522" y="2356537"/>
                  <a:pt x="3047088" y="2352124"/>
                </a:cubicBezTo>
                <a:cubicBezTo>
                  <a:pt x="3058438" y="2349688"/>
                  <a:pt x="3067566" y="2349429"/>
                  <a:pt x="3074472" y="2351346"/>
                </a:cubicBezTo>
                <a:cubicBezTo>
                  <a:pt x="3081379" y="2353264"/>
                  <a:pt x="3087719" y="2356799"/>
                  <a:pt x="3093493" y="2361954"/>
                </a:cubicBezTo>
                <a:cubicBezTo>
                  <a:pt x="3096713" y="2355681"/>
                  <a:pt x="3101837" y="2349888"/>
                  <a:pt x="3108866" y="2344575"/>
                </a:cubicBezTo>
                <a:cubicBezTo>
                  <a:pt x="3115895" y="2339261"/>
                  <a:pt x="3125569" y="2335282"/>
                  <a:pt x="3137890" y="2332637"/>
                </a:cubicBezTo>
                <a:cubicBezTo>
                  <a:pt x="3157001" y="2328537"/>
                  <a:pt x="3172002" y="2330467"/>
                  <a:pt x="3182895" y="2338430"/>
                </a:cubicBezTo>
                <a:close/>
                <a:moveTo>
                  <a:pt x="290433" y="564851"/>
                </a:moveTo>
                <a:cubicBezTo>
                  <a:pt x="291767" y="565916"/>
                  <a:pt x="292584" y="566973"/>
                  <a:pt x="292882" y="568023"/>
                </a:cubicBezTo>
                <a:cubicBezTo>
                  <a:pt x="293234" y="569263"/>
                  <a:pt x="293096" y="570592"/>
                  <a:pt x="292466" y="572009"/>
                </a:cubicBezTo>
                <a:cubicBezTo>
                  <a:pt x="288786" y="581202"/>
                  <a:pt x="284775" y="588685"/>
                  <a:pt x="280432" y="594457"/>
                </a:cubicBezTo>
                <a:cubicBezTo>
                  <a:pt x="279763" y="595369"/>
                  <a:pt x="279138" y="595985"/>
                  <a:pt x="278558" y="596304"/>
                </a:cubicBezTo>
                <a:cubicBezTo>
                  <a:pt x="277979" y="596623"/>
                  <a:pt x="276973" y="596987"/>
                  <a:pt x="275541" y="597393"/>
                </a:cubicBezTo>
                <a:lnTo>
                  <a:pt x="206106" y="617115"/>
                </a:lnTo>
                <a:lnTo>
                  <a:pt x="206269" y="617689"/>
                </a:lnTo>
                <a:cubicBezTo>
                  <a:pt x="212752" y="620179"/>
                  <a:pt x="218634" y="624181"/>
                  <a:pt x="223913" y="629695"/>
                </a:cubicBezTo>
                <a:cubicBezTo>
                  <a:pt x="229193" y="635209"/>
                  <a:pt x="233486" y="643789"/>
                  <a:pt x="236794" y="655433"/>
                </a:cubicBezTo>
                <a:cubicBezTo>
                  <a:pt x="239505" y="664977"/>
                  <a:pt x="240076" y="674252"/>
                  <a:pt x="238508" y="683259"/>
                </a:cubicBezTo>
                <a:cubicBezTo>
                  <a:pt x="236941" y="692265"/>
                  <a:pt x="232472" y="700496"/>
                  <a:pt x="225101" y="707954"/>
                </a:cubicBezTo>
                <a:cubicBezTo>
                  <a:pt x="217729" y="715411"/>
                  <a:pt x="206981" y="721145"/>
                  <a:pt x="192856" y="725157"/>
                </a:cubicBezTo>
                <a:lnTo>
                  <a:pt x="109247" y="748906"/>
                </a:lnTo>
                <a:cubicBezTo>
                  <a:pt x="106384" y="749719"/>
                  <a:pt x="104234" y="749685"/>
                  <a:pt x="102798" y="748804"/>
                </a:cubicBezTo>
                <a:cubicBezTo>
                  <a:pt x="101361" y="747922"/>
                  <a:pt x="100236" y="746051"/>
                  <a:pt x="99423" y="743187"/>
                </a:cubicBezTo>
                <a:lnTo>
                  <a:pt x="91046" y="713695"/>
                </a:lnTo>
                <a:cubicBezTo>
                  <a:pt x="90233" y="710831"/>
                  <a:pt x="90205" y="708648"/>
                  <a:pt x="90964" y="707143"/>
                </a:cubicBezTo>
                <a:cubicBezTo>
                  <a:pt x="91723" y="705638"/>
                  <a:pt x="93534" y="704479"/>
                  <a:pt x="96397" y="703666"/>
                </a:cubicBezTo>
                <a:lnTo>
                  <a:pt x="172131" y="682154"/>
                </a:lnTo>
                <a:cubicBezTo>
                  <a:pt x="182439" y="679226"/>
                  <a:pt x="189472" y="674934"/>
                  <a:pt x="193228" y="669277"/>
                </a:cubicBezTo>
                <a:cubicBezTo>
                  <a:pt x="196985" y="663620"/>
                  <a:pt x="197752" y="656878"/>
                  <a:pt x="195529" y="649052"/>
                </a:cubicBezTo>
                <a:cubicBezTo>
                  <a:pt x="193550" y="642085"/>
                  <a:pt x="190454" y="636904"/>
                  <a:pt x="186241" y="633511"/>
                </a:cubicBezTo>
                <a:cubicBezTo>
                  <a:pt x="182028" y="630117"/>
                  <a:pt x="176863" y="628000"/>
                  <a:pt x="170745" y="627160"/>
                </a:cubicBezTo>
                <a:lnTo>
                  <a:pt x="81839" y="652413"/>
                </a:lnTo>
                <a:cubicBezTo>
                  <a:pt x="78976" y="653226"/>
                  <a:pt x="76826" y="653192"/>
                  <a:pt x="75390" y="652310"/>
                </a:cubicBezTo>
                <a:cubicBezTo>
                  <a:pt x="73953" y="651429"/>
                  <a:pt x="72828" y="649557"/>
                  <a:pt x="72015" y="646694"/>
                </a:cubicBezTo>
                <a:lnTo>
                  <a:pt x="63638" y="617202"/>
                </a:lnTo>
                <a:cubicBezTo>
                  <a:pt x="62825" y="614339"/>
                  <a:pt x="62798" y="612154"/>
                  <a:pt x="63556" y="610650"/>
                </a:cubicBezTo>
                <a:cubicBezTo>
                  <a:pt x="64315" y="609145"/>
                  <a:pt x="66126" y="607986"/>
                  <a:pt x="68989" y="607172"/>
                </a:cubicBezTo>
                <a:lnTo>
                  <a:pt x="262691" y="552153"/>
                </a:lnTo>
                <a:cubicBezTo>
                  <a:pt x="264218" y="551719"/>
                  <a:pt x="265289" y="551492"/>
                  <a:pt x="265902" y="551473"/>
                </a:cubicBezTo>
                <a:cubicBezTo>
                  <a:pt x="266515" y="551454"/>
                  <a:pt x="267346" y="551656"/>
                  <a:pt x="268395" y="552080"/>
                </a:cubicBezTo>
                <a:cubicBezTo>
                  <a:pt x="274783" y="554598"/>
                  <a:pt x="282129" y="558854"/>
                  <a:pt x="290433" y="564851"/>
                </a:cubicBezTo>
                <a:close/>
                <a:moveTo>
                  <a:pt x="214457" y="457885"/>
                </a:moveTo>
                <a:cubicBezTo>
                  <a:pt x="220676" y="460794"/>
                  <a:pt x="227743" y="465499"/>
                  <a:pt x="235659" y="471999"/>
                </a:cubicBezTo>
                <a:cubicBezTo>
                  <a:pt x="236924" y="473145"/>
                  <a:pt x="237673" y="474251"/>
                  <a:pt x="237906" y="475317"/>
                </a:cubicBezTo>
                <a:cubicBezTo>
                  <a:pt x="238159" y="476481"/>
                  <a:pt x="237928" y="477750"/>
                  <a:pt x="237212" y="479124"/>
                </a:cubicBezTo>
                <a:cubicBezTo>
                  <a:pt x="232968" y="488072"/>
                  <a:pt x="228499" y="495291"/>
                  <a:pt x="223806" y="500782"/>
                </a:cubicBezTo>
                <a:cubicBezTo>
                  <a:pt x="223081" y="501650"/>
                  <a:pt x="222419" y="502226"/>
                  <a:pt x="221821" y="502509"/>
                </a:cubicBezTo>
                <a:cubicBezTo>
                  <a:pt x="221222" y="502792"/>
                  <a:pt x="220196" y="503092"/>
                  <a:pt x="218742" y="503408"/>
                </a:cubicBezTo>
                <a:lnTo>
                  <a:pt x="195330" y="508510"/>
                </a:lnTo>
                <a:lnTo>
                  <a:pt x="200940" y="534249"/>
                </a:lnTo>
                <a:cubicBezTo>
                  <a:pt x="201574" y="537157"/>
                  <a:pt x="201406" y="539301"/>
                  <a:pt x="200437" y="540680"/>
                </a:cubicBezTo>
                <a:cubicBezTo>
                  <a:pt x="199468" y="542059"/>
                  <a:pt x="197530" y="543065"/>
                  <a:pt x="194621" y="543699"/>
                </a:cubicBezTo>
                <a:lnTo>
                  <a:pt x="176735" y="547598"/>
                </a:lnTo>
                <a:cubicBezTo>
                  <a:pt x="173827" y="548231"/>
                  <a:pt x="171646" y="548122"/>
                  <a:pt x="170191" y="547272"/>
                </a:cubicBezTo>
                <a:cubicBezTo>
                  <a:pt x="168736" y="546421"/>
                  <a:pt x="167692" y="544542"/>
                  <a:pt x="167058" y="541633"/>
                </a:cubicBezTo>
                <a:lnTo>
                  <a:pt x="161449" y="515895"/>
                </a:lnTo>
                <a:lnTo>
                  <a:pt x="101247" y="529015"/>
                </a:lnTo>
                <a:cubicBezTo>
                  <a:pt x="93588" y="530684"/>
                  <a:pt x="88113" y="533401"/>
                  <a:pt x="84821" y="537164"/>
                </a:cubicBezTo>
                <a:cubicBezTo>
                  <a:pt x="81528" y="540929"/>
                  <a:pt x="80474" y="545525"/>
                  <a:pt x="81657" y="550954"/>
                </a:cubicBezTo>
                <a:cubicBezTo>
                  <a:pt x="82333" y="554056"/>
                  <a:pt x="83489" y="556799"/>
                  <a:pt x="85126" y="559185"/>
                </a:cubicBezTo>
                <a:cubicBezTo>
                  <a:pt x="86206" y="560878"/>
                  <a:pt x="86809" y="562017"/>
                  <a:pt x="86936" y="562598"/>
                </a:cubicBezTo>
                <a:cubicBezTo>
                  <a:pt x="87084" y="563277"/>
                  <a:pt x="86934" y="563868"/>
                  <a:pt x="86485" y="564372"/>
                </a:cubicBezTo>
                <a:cubicBezTo>
                  <a:pt x="86037" y="564876"/>
                  <a:pt x="85283" y="565497"/>
                  <a:pt x="84226" y="566235"/>
                </a:cubicBezTo>
                <a:lnTo>
                  <a:pt x="63524" y="579581"/>
                </a:lnTo>
                <a:cubicBezTo>
                  <a:pt x="62446" y="580223"/>
                  <a:pt x="61712" y="580586"/>
                  <a:pt x="61324" y="580670"/>
                </a:cubicBezTo>
                <a:cubicBezTo>
                  <a:pt x="60064" y="580945"/>
                  <a:pt x="58926" y="580381"/>
                  <a:pt x="57909" y="578977"/>
                </a:cubicBezTo>
                <a:cubicBezTo>
                  <a:pt x="55340" y="575577"/>
                  <a:pt x="52801" y="571383"/>
                  <a:pt x="50293" y="566395"/>
                </a:cubicBezTo>
                <a:cubicBezTo>
                  <a:pt x="47784" y="561407"/>
                  <a:pt x="45484" y="554115"/>
                  <a:pt x="43393" y="544518"/>
                </a:cubicBezTo>
                <a:cubicBezTo>
                  <a:pt x="36336" y="512138"/>
                  <a:pt x="49627" y="492284"/>
                  <a:pt x="83266" y="484952"/>
                </a:cubicBezTo>
                <a:lnTo>
                  <a:pt x="151466" y="470089"/>
                </a:lnTo>
                <a:lnTo>
                  <a:pt x="147885" y="453657"/>
                </a:lnTo>
                <a:cubicBezTo>
                  <a:pt x="147251" y="450749"/>
                  <a:pt x="147419" y="448605"/>
                  <a:pt x="148387" y="447226"/>
                </a:cubicBezTo>
                <a:cubicBezTo>
                  <a:pt x="149356" y="445847"/>
                  <a:pt x="151295" y="444841"/>
                  <a:pt x="154203" y="444207"/>
                </a:cubicBezTo>
                <a:lnTo>
                  <a:pt x="172089" y="440309"/>
                </a:lnTo>
                <a:cubicBezTo>
                  <a:pt x="174997" y="439675"/>
                  <a:pt x="177179" y="439784"/>
                  <a:pt x="178634" y="440635"/>
                </a:cubicBezTo>
                <a:cubicBezTo>
                  <a:pt x="180088" y="441485"/>
                  <a:pt x="181133" y="443365"/>
                  <a:pt x="181766" y="446273"/>
                </a:cubicBezTo>
                <a:lnTo>
                  <a:pt x="185347" y="462705"/>
                </a:lnTo>
                <a:lnTo>
                  <a:pt x="208760" y="457603"/>
                </a:lnTo>
                <a:cubicBezTo>
                  <a:pt x="210311" y="457265"/>
                  <a:pt x="211393" y="457105"/>
                  <a:pt x="212006" y="457124"/>
                </a:cubicBezTo>
                <a:cubicBezTo>
                  <a:pt x="212619" y="457142"/>
                  <a:pt x="213436" y="457396"/>
                  <a:pt x="214457" y="457885"/>
                </a:cubicBezTo>
                <a:close/>
                <a:moveTo>
                  <a:pt x="195929" y="316073"/>
                </a:moveTo>
                <a:cubicBezTo>
                  <a:pt x="196401" y="316498"/>
                  <a:pt x="197036" y="317299"/>
                  <a:pt x="197832" y="318476"/>
                </a:cubicBezTo>
                <a:lnTo>
                  <a:pt x="235385" y="369924"/>
                </a:lnTo>
                <a:lnTo>
                  <a:pt x="239990" y="397975"/>
                </a:lnTo>
                <a:lnTo>
                  <a:pt x="32473" y="432038"/>
                </a:lnTo>
                <a:cubicBezTo>
                  <a:pt x="29535" y="432520"/>
                  <a:pt x="27403" y="432242"/>
                  <a:pt x="26076" y="431203"/>
                </a:cubicBezTo>
                <a:cubicBezTo>
                  <a:pt x="24750" y="430164"/>
                  <a:pt x="23845" y="428176"/>
                  <a:pt x="23363" y="425239"/>
                </a:cubicBezTo>
                <a:lnTo>
                  <a:pt x="18397" y="394985"/>
                </a:lnTo>
                <a:cubicBezTo>
                  <a:pt x="17915" y="392048"/>
                  <a:pt x="18136" y="389875"/>
                  <a:pt x="19061" y="388466"/>
                </a:cubicBezTo>
                <a:cubicBezTo>
                  <a:pt x="19986" y="387057"/>
                  <a:pt x="21918" y="386111"/>
                  <a:pt x="24855" y="385630"/>
                </a:cubicBezTo>
                <a:lnTo>
                  <a:pt x="178620" y="360390"/>
                </a:lnTo>
                <a:lnTo>
                  <a:pt x="164989" y="341663"/>
                </a:lnTo>
                <a:cubicBezTo>
                  <a:pt x="164094" y="340503"/>
                  <a:pt x="163526" y="339641"/>
                  <a:pt x="163282" y="339078"/>
                </a:cubicBezTo>
                <a:cubicBezTo>
                  <a:pt x="163039" y="338514"/>
                  <a:pt x="162878" y="337686"/>
                  <a:pt x="162799" y="336593"/>
                </a:cubicBezTo>
                <a:cubicBezTo>
                  <a:pt x="162832" y="330052"/>
                  <a:pt x="163894" y="322437"/>
                  <a:pt x="165987" y="313749"/>
                </a:cubicBezTo>
                <a:cubicBezTo>
                  <a:pt x="166266" y="312999"/>
                  <a:pt x="166541" y="312375"/>
                  <a:pt x="166811" y="311879"/>
                </a:cubicBezTo>
                <a:cubicBezTo>
                  <a:pt x="167082" y="311382"/>
                  <a:pt x="167446" y="310995"/>
                  <a:pt x="167903" y="310719"/>
                </a:cubicBezTo>
                <a:cubicBezTo>
                  <a:pt x="168458" y="310427"/>
                  <a:pt x="168883" y="310257"/>
                  <a:pt x="169177" y="310209"/>
                </a:cubicBezTo>
                <a:cubicBezTo>
                  <a:pt x="169568" y="310144"/>
                  <a:pt x="170269" y="310130"/>
                  <a:pt x="171281" y="310164"/>
                </a:cubicBezTo>
                <a:cubicBezTo>
                  <a:pt x="180266" y="311002"/>
                  <a:pt x="187758" y="312538"/>
                  <a:pt x="193755" y="314771"/>
                </a:cubicBezTo>
                <a:cubicBezTo>
                  <a:pt x="194732" y="315214"/>
                  <a:pt x="195457" y="315648"/>
                  <a:pt x="195929" y="316073"/>
                </a:cubicBezTo>
                <a:close/>
                <a:moveTo>
                  <a:pt x="179563" y="189135"/>
                </a:moveTo>
                <a:cubicBezTo>
                  <a:pt x="180515" y="189630"/>
                  <a:pt x="181216" y="190103"/>
                  <a:pt x="181664" y="190553"/>
                </a:cubicBezTo>
                <a:cubicBezTo>
                  <a:pt x="182112" y="191003"/>
                  <a:pt x="182702" y="191837"/>
                  <a:pt x="183434" y="193055"/>
                </a:cubicBezTo>
                <a:lnTo>
                  <a:pt x="218144" y="246463"/>
                </a:lnTo>
                <a:lnTo>
                  <a:pt x="221223" y="274722"/>
                </a:lnTo>
                <a:lnTo>
                  <a:pt x="12165" y="297493"/>
                </a:lnTo>
                <a:cubicBezTo>
                  <a:pt x="9206" y="297816"/>
                  <a:pt x="7092" y="297422"/>
                  <a:pt x="5823" y="296312"/>
                </a:cubicBezTo>
                <a:cubicBezTo>
                  <a:pt x="4555" y="295203"/>
                  <a:pt x="3759" y="293169"/>
                  <a:pt x="3437" y="290210"/>
                </a:cubicBezTo>
                <a:lnTo>
                  <a:pt x="117" y="259731"/>
                </a:lnTo>
                <a:cubicBezTo>
                  <a:pt x="-205" y="256772"/>
                  <a:pt x="134" y="254615"/>
                  <a:pt x="1134" y="253258"/>
                </a:cubicBezTo>
                <a:cubicBezTo>
                  <a:pt x="2134" y="251902"/>
                  <a:pt x="4113" y="251062"/>
                  <a:pt x="7072" y="250740"/>
                </a:cubicBezTo>
                <a:lnTo>
                  <a:pt x="161979" y="233867"/>
                </a:lnTo>
                <a:lnTo>
                  <a:pt x="149383" y="214430"/>
                </a:lnTo>
                <a:cubicBezTo>
                  <a:pt x="148552" y="213223"/>
                  <a:pt x="148031" y="212331"/>
                  <a:pt x="147819" y="211755"/>
                </a:cubicBezTo>
                <a:cubicBezTo>
                  <a:pt x="147606" y="211180"/>
                  <a:pt x="147491" y="210344"/>
                  <a:pt x="147471" y="209248"/>
                </a:cubicBezTo>
                <a:cubicBezTo>
                  <a:pt x="147857" y="202719"/>
                  <a:pt x="149331" y="195172"/>
                  <a:pt x="151891" y="186610"/>
                </a:cubicBezTo>
                <a:cubicBezTo>
                  <a:pt x="152211" y="185876"/>
                  <a:pt x="152519" y="185269"/>
                  <a:pt x="152816" y="184788"/>
                </a:cubicBezTo>
                <a:cubicBezTo>
                  <a:pt x="153113" y="184306"/>
                  <a:pt x="153497" y="183940"/>
                  <a:pt x="153969" y="183689"/>
                </a:cubicBezTo>
                <a:cubicBezTo>
                  <a:pt x="154539" y="183428"/>
                  <a:pt x="154972" y="183280"/>
                  <a:pt x="155268" y="183248"/>
                </a:cubicBezTo>
                <a:cubicBezTo>
                  <a:pt x="155663" y="183205"/>
                  <a:pt x="156364" y="183228"/>
                  <a:pt x="157371" y="183318"/>
                </a:cubicBezTo>
                <a:cubicBezTo>
                  <a:pt x="166299" y="184641"/>
                  <a:pt x="173696" y="186580"/>
                  <a:pt x="179563" y="189135"/>
                </a:cubicBezTo>
                <a:close/>
                <a:moveTo>
                  <a:pt x="82730" y="1262"/>
                </a:moveTo>
                <a:cubicBezTo>
                  <a:pt x="83644" y="2133"/>
                  <a:pt x="84117" y="3213"/>
                  <a:pt x="84148" y="4503"/>
                </a:cubicBezTo>
                <a:lnTo>
                  <a:pt x="85897" y="76663"/>
                </a:lnTo>
                <a:cubicBezTo>
                  <a:pt x="85928" y="77953"/>
                  <a:pt x="85508" y="79055"/>
                  <a:pt x="84637" y="79969"/>
                </a:cubicBezTo>
                <a:cubicBezTo>
                  <a:pt x="83766" y="80883"/>
                  <a:pt x="82685" y="81356"/>
                  <a:pt x="81396" y="81387"/>
                </a:cubicBezTo>
                <a:lnTo>
                  <a:pt x="54764" y="82033"/>
                </a:lnTo>
                <a:cubicBezTo>
                  <a:pt x="53474" y="82064"/>
                  <a:pt x="52372" y="81644"/>
                  <a:pt x="51458" y="80773"/>
                </a:cubicBezTo>
                <a:cubicBezTo>
                  <a:pt x="50544" y="79902"/>
                  <a:pt x="50071" y="78821"/>
                  <a:pt x="50039" y="77532"/>
                </a:cubicBezTo>
                <a:lnTo>
                  <a:pt x="48291" y="5372"/>
                </a:lnTo>
                <a:cubicBezTo>
                  <a:pt x="48260" y="4082"/>
                  <a:pt x="48680" y="2980"/>
                  <a:pt x="49551" y="2066"/>
                </a:cubicBezTo>
                <a:cubicBezTo>
                  <a:pt x="50422" y="1152"/>
                  <a:pt x="51502" y="679"/>
                  <a:pt x="52792" y="647"/>
                </a:cubicBezTo>
                <a:lnTo>
                  <a:pt x="79424" y="2"/>
                </a:lnTo>
                <a:cubicBezTo>
                  <a:pt x="80714" y="-29"/>
                  <a:pt x="81815" y="391"/>
                  <a:pt x="82730" y="1262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kumimoji="1" lang="ja-JP" altLang="en-US" sz="2400" dirty="0">
              <a:solidFill>
                <a:schemeClr val="accent3">
                  <a:lumMod val="60000"/>
                  <a:lumOff val="40000"/>
                </a:schemeClr>
              </a:solidFill>
              <a:latin typeface="ADLaM Display" panose="02010000000000000000" pitchFamily="2" charset="0"/>
              <a:ea typeface="STHupo" panose="02010800040101010101" pitchFamily="2" charset="-122"/>
              <a:cs typeface="ADLaM Display" panose="02010000000000000000" pitchFamily="2" charset="0"/>
            </a:endParaRPr>
          </a:p>
        </p:txBody>
      </p:sp>
      <p:grpSp>
        <p:nvGrpSpPr>
          <p:cNvPr id="240" name="グループ化 239">
            <a:extLst>
              <a:ext uri="{FF2B5EF4-FFF2-40B4-BE49-F238E27FC236}">
                <a16:creationId xmlns:a16="http://schemas.microsoft.com/office/drawing/2014/main" id="{B52A7E5F-7726-D8BD-E0D7-9EE146A36C6E}"/>
              </a:ext>
            </a:extLst>
          </p:cNvPr>
          <p:cNvGrpSpPr/>
          <p:nvPr/>
        </p:nvGrpSpPr>
        <p:grpSpPr>
          <a:xfrm rot="5050840">
            <a:off x="2708197" y="5679552"/>
            <a:ext cx="674044" cy="751843"/>
            <a:chOff x="1901953" y="2823742"/>
            <a:chExt cx="1598699" cy="2355331"/>
          </a:xfrm>
          <a:solidFill>
            <a:srgbClr val="640000"/>
          </a:solidFill>
        </p:grpSpPr>
        <p:grpSp>
          <p:nvGrpSpPr>
            <p:cNvPr id="241" name="グループ化 240">
              <a:extLst>
                <a:ext uri="{FF2B5EF4-FFF2-40B4-BE49-F238E27FC236}">
                  <a16:creationId xmlns:a16="http://schemas.microsoft.com/office/drawing/2014/main" id="{AFE1FF5F-699B-ADC3-A5D2-B02E48C4B16E}"/>
                </a:ext>
              </a:extLst>
            </p:cNvPr>
            <p:cNvGrpSpPr/>
            <p:nvPr/>
          </p:nvGrpSpPr>
          <p:grpSpPr>
            <a:xfrm>
              <a:off x="2175322" y="2823742"/>
              <a:ext cx="520890" cy="1025159"/>
              <a:chOff x="2137893" y="2979247"/>
              <a:chExt cx="520890" cy="1025159"/>
            </a:xfrm>
            <a:grpFill/>
          </p:grpSpPr>
          <p:sp>
            <p:nvSpPr>
              <p:cNvPr id="248" name="楕円 247">
                <a:extLst>
                  <a:ext uri="{FF2B5EF4-FFF2-40B4-BE49-F238E27FC236}">
                    <a16:creationId xmlns:a16="http://schemas.microsoft.com/office/drawing/2014/main" id="{59DE1C89-6EA1-8FC7-A638-EF62DEC6F619}"/>
                  </a:ext>
                </a:extLst>
              </p:cNvPr>
              <p:cNvSpPr/>
              <p:nvPr/>
            </p:nvSpPr>
            <p:spPr>
              <a:xfrm rot="21202225">
                <a:off x="2137893" y="299531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9" name="楕円 248">
                <a:extLst>
                  <a:ext uri="{FF2B5EF4-FFF2-40B4-BE49-F238E27FC236}">
                    <a16:creationId xmlns:a16="http://schemas.microsoft.com/office/drawing/2014/main" id="{9B0DE765-7A4B-9723-988F-1C2AC42B32EE}"/>
                  </a:ext>
                </a:extLst>
              </p:cNvPr>
              <p:cNvSpPr/>
              <p:nvPr/>
            </p:nvSpPr>
            <p:spPr>
              <a:xfrm rot="326930">
                <a:off x="2486634" y="2979247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42" name="グループ化 241">
              <a:extLst>
                <a:ext uri="{FF2B5EF4-FFF2-40B4-BE49-F238E27FC236}">
                  <a16:creationId xmlns:a16="http://schemas.microsoft.com/office/drawing/2014/main" id="{CF9C438E-CDA2-1174-D141-5665CFF3CBC3}"/>
                </a:ext>
              </a:extLst>
            </p:cNvPr>
            <p:cNvGrpSpPr/>
            <p:nvPr/>
          </p:nvGrpSpPr>
          <p:grpSpPr>
            <a:xfrm>
              <a:off x="2163177" y="4153010"/>
              <a:ext cx="483937" cy="1026063"/>
              <a:chOff x="2118988" y="4156806"/>
              <a:chExt cx="483937" cy="1026063"/>
            </a:xfrm>
            <a:grpFill/>
          </p:grpSpPr>
          <p:sp>
            <p:nvSpPr>
              <p:cNvPr id="246" name="楕円 245">
                <a:extLst>
                  <a:ext uri="{FF2B5EF4-FFF2-40B4-BE49-F238E27FC236}">
                    <a16:creationId xmlns:a16="http://schemas.microsoft.com/office/drawing/2014/main" id="{A2BC501C-355F-6BDF-DA65-76E13D8C3D5D}"/>
                  </a:ext>
                </a:extLst>
              </p:cNvPr>
              <p:cNvSpPr/>
              <p:nvPr/>
            </p:nvSpPr>
            <p:spPr>
              <a:xfrm rot="388397">
                <a:off x="2118988" y="415680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7" name="楕円 246">
                <a:extLst>
                  <a:ext uri="{FF2B5EF4-FFF2-40B4-BE49-F238E27FC236}">
                    <a16:creationId xmlns:a16="http://schemas.microsoft.com/office/drawing/2014/main" id="{35B57BF8-7584-DF4A-99AB-E7A81F7B938C}"/>
                  </a:ext>
                </a:extLst>
              </p:cNvPr>
              <p:cNvSpPr/>
              <p:nvPr/>
            </p:nvSpPr>
            <p:spPr>
              <a:xfrm rot="21396832">
                <a:off x="2430776" y="4173779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43" name="正方形/長方形 52">
              <a:extLst>
                <a:ext uri="{FF2B5EF4-FFF2-40B4-BE49-F238E27FC236}">
                  <a16:creationId xmlns:a16="http://schemas.microsoft.com/office/drawing/2014/main" id="{35669F76-C3A9-42F6-47D5-404757581A9E}"/>
                </a:ext>
              </a:extLst>
            </p:cNvPr>
            <p:cNvSpPr/>
            <p:nvPr/>
          </p:nvSpPr>
          <p:spPr>
            <a:xfrm>
              <a:off x="2135738" y="3900535"/>
              <a:ext cx="1364914" cy="190667"/>
            </a:xfrm>
            <a:custGeom>
              <a:avLst/>
              <a:gdLst>
                <a:gd name="connsiteX0" fmla="*/ 0 w 1514174"/>
                <a:gd name="connsiteY0" fmla="*/ 0 h 117724"/>
                <a:gd name="connsiteX1" fmla="*/ 1514174 w 1514174"/>
                <a:gd name="connsiteY1" fmla="*/ 0 h 117724"/>
                <a:gd name="connsiteX2" fmla="*/ 1514174 w 1514174"/>
                <a:gd name="connsiteY2" fmla="*/ 117724 h 117724"/>
                <a:gd name="connsiteX3" fmla="*/ 0 w 1514174"/>
                <a:gd name="connsiteY3" fmla="*/ 117724 h 117724"/>
                <a:gd name="connsiteX4" fmla="*/ 0 w 1514174"/>
                <a:gd name="connsiteY4" fmla="*/ 0 h 117724"/>
                <a:gd name="connsiteX0" fmla="*/ 189271 w 1703445"/>
                <a:gd name="connsiteY0" fmla="*/ 14715 h 132439"/>
                <a:gd name="connsiteX1" fmla="*/ 1703445 w 1703445"/>
                <a:gd name="connsiteY1" fmla="*/ 14715 h 132439"/>
                <a:gd name="connsiteX2" fmla="*/ 1703445 w 1703445"/>
                <a:gd name="connsiteY2" fmla="*/ 132439 h 132439"/>
                <a:gd name="connsiteX3" fmla="*/ 189271 w 1703445"/>
                <a:gd name="connsiteY3" fmla="*/ 132439 h 132439"/>
                <a:gd name="connsiteX4" fmla="*/ 189271 w 1703445"/>
                <a:gd name="connsiteY4" fmla="*/ 14715 h 132439"/>
                <a:gd name="connsiteX0" fmla="*/ 189271 w 1703445"/>
                <a:gd name="connsiteY0" fmla="*/ 14715 h 155094"/>
                <a:gd name="connsiteX1" fmla="*/ 1703445 w 1703445"/>
                <a:gd name="connsiteY1" fmla="*/ 14715 h 155094"/>
                <a:gd name="connsiteX2" fmla="*/ 1703445 w 1703445"/>
                <a:gd name="connsiteY2" fmla="*/ 132439 h 155094"/>
                <a:gd name="connsiteX3" fmla="*/ 189271 w 1703445"/>
                <a:gd name="connsiteY3" fmla="*/ 132439 h 155094"/>
                <a:gd name="connsiteX4" fmla="*/ 189271 w 1703445"/>
                <a:gd name="connsiteY4" fmla="*/ 14715 h 155094"/>
                <a:gd name="connsiteX0" fmla="*/ 189271 w 1703445"/>
                <a:gd name="connsiteY0" fmla="*/ 22655 h 163034"/>
                <a:gd name="connsiteX1" fmla="*/ 1703445 w 1703445"/>
                <a:gd name="connsiteY1" fmla="*/ 22655 h 163034"/>
                <a:gd name="connsiteX2" fmla="*/ 1703445 w 1703445"/>
                <a:gd name="connsiteY2" fmla="*/ 140379 h 163034"/>
                <a:gd name="connsiteX3" fmla="*/ 189271 w 1703445"/>
                <a:gd name="connsiteY3" fmla="*/ 140379 h 163034"/>
                <a:gd name="connsiteX4" fmla="*/ 189271 w 1703445"/>
                <a:gd name="connsiteY4" fmla="*/ 22655 h 163034"/>
                <a:gd name="connsiteX0" fmla="*/ 189271 w 1730201"/>
                <a:gd name="connsiteY0" fmla="*/ 22655 h 160986"/>
                <a:gd name="connsiteX1" fmla="*/ 1703445 w 1730201"/>
                <a:gd name="connsiteY1" fmla="*/ 22655 h 160986"/>
                <a:gd name="connsiteX2" fmla="*/ 1703445 w 1730201"/>
                <a:gd name="connsiteY2" fmla="*/ 140379 h 160986"/>
                <a:gd name="connsiteX3" fmla="*/ 189271 w 1730201"/>
                <a:gd name="connsiteY3" fmla="*/ 140379 h 160986"/>
                <a:gd name="connsiteX4" fmla="*/ 189271 w 1730201"/>
                <a:gd name="connsiteY4" fmla="*/ 22655 h 160986"/>
                <a:gd name="connsiteX0" fmla="*/ 189271 w 1764110"/>
                <a:gd name="connsiteY0" fmla="*/ 26123 h 164454"/>
                <a:gd name="connsiteX1" fmla="*/ 1703445 w 1764110"/>
                <a:gd name="connsiteY1" fmla="*/ 26123 h 164454"/>
                <a:gd name="connsiteX2" fmla="*/ 1703445 w 1764110"/>
                <a:gd name="connsiteY2" fmla="*/ 143847 h 164454"/>
                <a:gd name="connsiteX3" fmla="*/ 189271 w 1764110"/>
                <a:gd name="connsiteY3" fmla="*/ 143847 h 164454"/>
                <a:gd name="connsiteX4" fmla="*/ 189271 w 1764110"/>
                <a:gd name="connsiteY4" fmla="*/ 26123 h 164454"/>
                <a:gd name="connsiteX0" fmla="*/ 114030 w 1688869"/>
                <a:gd name="connsiteY0" fmla="*/ 26123 h 164454"/>
                <a:gd name="connsiteX1" fmla="*/ 1628204 w 1688869"/>
                <a:gd name="connsiteY1" fmla="*/ 26123 h 164454"/>
                <a:gd name="connsiteX2" fmla="*/ 1628204 w 1688869"/>
                <a:gd name="connsiteY2" fmla="*/ 143847 h 164454"/>
                <a:gd name="connsiteX3" fmla="*/ 114030 w 1688869"/>
                <a:gd name="connsiteY3" fmla="*/ 143847 h 164454"/>
                <a:gd name="connsiteX4" fmla="*/ 114030 w 1688869"/>
                <a:gd name="connsiteY4" fmla="*/ 26123 h 164454"/>
                <a:gd name="connsiteX0" fmla="*/ 114030 w 1688869"/>
                <a:gd name="connsiteY0" fmla="*/ 26123 h 165522"/>
                <a:gd name="connsiteX1" fmla="*/ 1628204 w 1688869"/>
                <a:gd name="connsiteY1" fmla="*/ 26123 h 165522"/>
                <a:gd name="connsiteX2" fmla="*/ 1628204 w 1688869"/>
                <a:gd name="connsiteY2" fmla="*/ 143847 h 165522"/>
                <a:gd name="connsiteX3" fmla="*/ 114030 w 1688869"/>
                <a:gd name="connsiteY3" fmla="*/ 143847 h 165522"/>
                <a:gd name="connsiteX4" fmla="*/ 114030 w 1688869"/>
                <a:gd name="connsiteY4" fmla="*/ 26123 h 165522"/>
                <a:gd name="connsiteX0" fmla="*/ 138326 w 1794673"/>
                <a:gd name="connsiteY0" fmla="*/ 26608 h 166671"/>
                <a:gd name="connsiteX1" fmla="*/ 1652500 w 1794673"/>
                <a:gd name="connsiteY1" fmla="*/ 26608 h 166671"/>
                <a:gd name="connsiteX2" fmla="*/ 1652500 w 1794673"/>
                <a:gd name="connsiteY2" fmla="*/ 144332 h 166671"/>
                <a:gd name="connsiteX3" fmla="*/ 74872 w 1794673"/>
                <a:gd name="connsiteY3" fmla="*/ 154094 h 166671"/>
                <a:gd name="connsiteX4" fmla="*/ 138326 w 1794673"/>
                <a:gd name="connsiteY4" fmla="*/ 26608 h 166671"/>
                <a:gd name="connsiteX0" fmla="*/ 138326 w 1794673"/>
                <a:gd name="connsiteY0" fmla="*/ 26608 h 163848"/>
                <a:gd name="connsiteX1" fmla="*/ 1652500 w 1794673"/>
                <a:gd name="connsiteY1" fmla="*/ 26608 h 163848"/>
                <a:gd name="connsiteX2" fmla="*/ 1652500 w 1794673"/>
                <a:gd name="connsiteY2" fmla="*/ 144332 h 163848"/>
                <a:gd name="connsiteX3" fmla="*/ 74872 w 1794673"/>
                <a:gd name="connsiteY3" fmla="*/ 154094 h 163848"/>
                <a:gd name="connsiteX4" fmla="*/ 138326 w 1794673"/>
                <a:gd name="connsiteY4" fmla="*/ 26608 h 163848"/>
                <a:gd name="connsiteX0" fmla="*/ 144055 w 1801338"/>
                <a:gd name="connsiteY0" fmla="*/ 26853 h 167625"/>
                <a:gd name="connsiteX1" fmla="*/ 1658229 w 1801338"/>
                <a:gd name="connsiteY1" fmla="*/ 26853 h 167625"/>
                <a:gd name="connsiteX2" fmla="*/ 1658229 w 1801338"/>
                <a:gd name="connsiteY2" fmla="*/ 144577 h 167625"/>
                <a:gd name="connsiteX3" fmla="*/ 67585 w 1801338"/>
                <a:gd name="connsiteY3" fmla="*/ 159220 h 167625"/>
                <a:gd name="connsiteX4" fmla="*/ 144055 w 1801338"/>
                <a:gd name="connsiteY4" fmla="*/ 26853 h 167625"/>
                <a:gd name="connsiteX0" fmla="*/ 144055 w 1801338"/>
                <a:gd name="connsiteY0" fmla="*/ 26853 h 169790"/>
                <a:gd name="connsiteX1" fmla="*/ 1658229 w 1801338"/>
                <a:gd name="connsiteY1" fmla="*/ 26853 h 169790"/>
                <a:gd name="connsiteX2" fmla="*/ 1658229 w 1801338"/>
                <a:gd name="connsiteY2" fmla="*/ 144577 h 169790"/>
                <a:gd name="connsiteX3" fmla="*/ 67585 w 1801338"/>
                <a:gd name="connsiteY3" fmla="*/ 159220 h 169790"/>
                <a:gd name="connsiteX4" fmla="*/ 144055 w 1801338"/>
                <a:gd name="connsiteY4" fmla="*/ 26853 h 169790"/>
                <a:gd name="connsiteX0" fmla="*/ 163861 w 1821144"/>
                <a:gd name="connsiteY0" fmla="*/ 26853 h 167625"/>
                <a:gd name="connsiteX1" fmla="*/ 1678035 w 1821144"/>
                <a:gd name="connsiteY1" fmla="*/ 26853 h 167625"/>
                <a:gd name="connsiteX2" fmla="*/ 1678035 w 1821144"/>
                <a:gd name="connsiteY2" fmla="*/ 144577 h 167625"/>
                <a:gd name="connsiteX3" fmla="*/ 87391 w 1821144"/>
                <a:gd name="connsiteY3" fmla="*/ 159220 h 167625"/>
                <a:gd name="connsiteX4" fmla="*/ 163861 w 1821144"/>
                <a:gd name="connsiteY4" fmla="*/ 26853 h 167625"/>
                <a:gd name="connsiteX0" fmla="*/ 168470 w 1825753"/>
                <a:gd name="connsiteY0" fmla="*/ 26853 h 176290"/>
                <a:gd name="connsiteX1" fmla="*/ 1682644 w 1825753"/>
                <a:gd name="connsiteY1" fmla="*/ 26853 h 176290"/>
                <a:gd name="connsiteX2" fmla="*/ 1682644 w 1825753"/>
                <a:gd name="connsiteY2" fmla="*/ 144577 h 176290"/>
                <a:gd name="connsiteX3" fmla="*/ 92000 w 1825753"/>
                <a:gd name="connsiteY3" fmla="*/ 159220 h 176290"/>
                <a:gd name="connsiteX4" fmla="*/ 168470 w 1825753"/>
                <a:gd name="connsiteY4" fmla="*/ 26853 h 176290"/>
                <a:gd name="connsiteX0" fmla="*/ 125061 w 1782344"/>
                <a:gd name="connsiteY0" fmla="*/ 21632 h 171069"/>
                <a:gd name="connsiteX1" fmla="*/ 1639235 w 1782344"/>
                <a:gd name="connsiteY1" fmla="*/ 21632 h 171069"/>
                <a:gd name="connsiteX2" fmla="*/ 1639235 w 1782344"/>
                <a:gd name="connsiteY2" fmla="*/ 139356 h 171069"/>
                <a:gd name="connsiteX3" fmla="*/ 48591 w 1782344"/>
                <a:gd name="connsiteY3" fmla="*/ 153999 h 171069"/>
                <a:gd name="connsiteX4" fmla="*/ 125061 w 1782344"/>
                <a:gd name="connsiteY4" fmla="*/ 21632 h 171069"/>
                <a:gd name="connsiteX0" fmla="*/ 152821 w 1807880"/>
                <a:gd name="connsiteY0" fmla="*/ 27102 h 180342"/>
                <a:gd name="connsiteX1" fmla="*/ 1666995 w 1807880"/>
                <a:gd name="connsiteY1" fmla="*/ 27102 h 180342"/>
                <a:gd name="connsiteX2" fmla="*/ 1666995 w 1807880"/>
                <a:gd name="connsiteY2" fmla="*/ 144826 h 180342"/>
                <a:gd name="connsiteX3" fmla="*/ 107265 w 1807880"/>
                <a:gd name="connsiteY3" fmla="*/ 164350 h 180342"/>
                <a:gd name="connsiteX4" fmla="*/ 152821 w 1807880"/>
                <a:gd name="connsiteY4" fmla="*/ 27102 h 180342"/>
                <a:gd name="connsiteX0" fmla="*/ 145961 w 1799967"/>
                <a:gd name="connsiteY0" fmla="*/ 27352 h 184514"/>
                <a:gd name="connsiteX1" fmla="*/ 1660135 w 1799967"/>
                <a:gd name="connsiteY1" fmla="*/ 27352 h 184514"/>
                <a:gd name="connsiteX2" fmla="*/ 1660135 w 1799967"/>
                <a:gd name="connsiteY2" fmla="*/ 145076 h 184514"/>
                <a:gd name="connsiteX3" fmla="*/ 115049 w 1799967"/>
                <a:gd name="connsiteY3" fmla="*/ 169481 h 184514"/>
                <a:gd name="connsiteX4" fmla="*/ 145961 w 1799967"/>
                <a:gd name="connsiteY4" fmla="*/ 27352 h 184514"/>
                <a:gd name="connsiteX0" fmla="*/ 158597 w 1812603"/>
                <a:gd name="connsiteY0" fmla="*/ 27352 h 179503"/>
                <a:gd name="connsiteX1" fmla="*/ 1672771 w 1812603"/>
                <a:gd name="connsiteY1" fmla="*/ 27352 h 179503"/>
                <a:gd name="connsiteX2" fmla="*/ 1672771 w 1812603"/>
                <a:gd name="connsiteY2" fmla="*/ 145076 h 179503"/>
                <a:gd name="connsiteX3" fmla="*/ 127685 w 1812603"/>
                <a:gd name="connsiteY3" fmla="*/ 169481 h 179503"/>
                <a:gd name="connsiteX4" fmla="*/ 158597 w 1812603"/>
                <a:gd name="connsiteY4" fmla="*/ 27352 h 179503"/>
                <a:gd name="connsiteX0" fmla="*/ 158597 w 1799693"/>
                <a:gd name="connsiteY0" fmla="*/ 25983 h 178134"/>
                <a:gd name="connsiteX1" fmla="*/ 1672771 w 1799693"/>
                <a:gd name="connsiteY1" fmla="*/ 25983 h 178134"/>
                <a:gd name="connsiteX2" fmla="*/ 1672771 w 1799693"/>
                <a:gd name="connsiteY2" fmla="*/ 143707 h 178134"/>
                <a:gd name="connsiteX3" fmla="*/ 127685 w 1799693"/>
                <a:gd name="connsiteY3" fmla="*/ 168112 h 178134"/>
                <a:gd name="connsiteX4" fmla="*/ 158597 w 1799693"/>
                <a:gd name="connsiteY4" fmla="*/ 25983 h 178134"/>
                <a:gd name="connsiteX0" fmla="*/ 160144 w 1810266"/>
                <a:gd name="connsiteY0" fmla="*/ 31569 h 183966"/>
                <a:gd name="connsiteX1" fmla="*/ 1697097 w 1810266"/>
                <a:gd name="connsiteY1" fmla="*/ 23434 h 183966"/>
                <a:gd name="connsiteX2" fmla="*/ 1674318 w 1810266"/>
                <a:gd name="connsiteY2" fmla="*/ 149293 h 183966"/>
                <a:gd name="connsiteX3" fmla="*/ 129232 w 1810266"/>
                <a:gd name="connsiteY3" fmla="*/ 173698 h 183966"/>
                <a:gd name="connsiteX4" fmla="*/ 160144 w 1810266"/>
                <a:gd name="connsiteY4" fmla="*/ 31569 h 183966"/>
                <a:gd name="connsiteX0" fmla="*/ 160144 w 1749115"/>
                <a:gd name="connsiteY0" fmla="*/ 31569 h 188531"/>
                <a:gd name="connsiteX1" fmla="*/ 1697097 w 1749115"/>
                <a:gd name="connsiteY1" fmla="*/ 23434 h 188531"/>
                <a:gd name="connsiteX2" fmla="*/ 1674318 w 1749115"/>
                <a:gd name="connsiteY2" fmla="*/ 149293 h 188531"/>
                <a:gd name="connsiteX3" fmla="*/ 129232 w 1749115"/>
                <a:gd name="connsiteY3" fmla="*/ 173698 h 188531"/>
                <a:gd name="connsiteX4" fmla="*/ 160144 w 1749115"/>
                <a:gd name="connsiteY4" fmla="*/ 31569 h 188531"/>
                <a:gd name="connsiteX0" fmla="*/ 160144 w 1756854"/>
                <a:gd name="connsiteY0" fmla="*/ 33704 h 190666"/>
                <a:gd name="connsiteX1" fmla="*/ 1697097 w 1756854"/>
                <a:gd name="connsiteY1" fmla="*/ 25569 h 190666"/>
                <a:gd name="connsiteX2" fmla="*/ 1674318 w 1756854"/>
                <a:gd name="connsiteY2" fmla="*/ 151428 h 190666"/>
                <a:gd name="connsiteX3" fmla="*/ 129232 w 1756854"/>
                <a:gd name="connsiteY3" fmla="*/ 175833 h 190666"/>
                <a:gd name="connsiteX4" fmla="*/ 160144 w 1756854"/>
                <a:gd name="connsiteY4" fmla="*/ 33704 h 1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6854" h="190666">
                  <a:moveTo>
                    <a:pt x="160144" y="33704"/>
                  </a:moveTo>
                  <a:cubicBezTo>
                    <a:pt x="421455" y="8660"/>
                    <a:pt x="1623881" y="-23434"/>
                    <a:pt x="1697097" y="25569"/>
                  </a:cubicBezTo>
                  <a:cubicBezTo>
                    <a:pt x="1770313" y="74572"/>
                    <a:pt x="1790821" y="106859"/>
                    <a:pt x="1674318" y="151428"/>
                  </a:cubicBezTo>
                  <a:cubicBezTo>
                    <a:pt x="1557815" y="195997"/>
                    <a:pt x="249803" y="200335"/>
                    <a:pt x="129232" y="175833"/>
                  </a:cubicBezTo>
                  <a:cubicBezTo>
                    <a:pt x="8661" y="151331"/>
                    <a:pt x="-101167" y="58748"/>
                    <a:pt x="160144" y="33704"/>
                  </a:cubicBezTo>
                  <a:close/>
                </a:path>
              </a:pathLst>
            </a:cu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4" name="楕円 243">
              <a:extLst>
                <a:ext uri="{FF2B5EF4-FFF2-40B4-BE49-F238E27FC236}">
                  <a16:creationId xmlns:a16="http://schemas.microsoft.com/office/drawing/2014/main" id="{BDCADCB1-468B-A4F5-C0DC-0DF496CC2B5C}"/>
                </a:ext>
              </a:extLst>
            </p:cNvPr>
            <p:cNvSpPr/>
            <p:nvPr/>
          </p:nvSpPr>
          <p:spPr>
            <a:xfrm>
              <a:off x="1901953" y="3783176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5" name="楕円 244">
              <a:extLst>
                <a:ext uri="{FF2B5EF4-FFF2-40B4-BE49-F238E27FC236}">
                  <a16:creationId xmlns:a16="http://schemas.microsoft.com/office/drawing/2014/main" id="{C8F09998-75EA-F152-9A19-B66281BF28C9}"/>
                </a:ext>
              </a:extLst>
            </p:cNvPr>
            <p:cNvSpPr/>
            <p:nvPr/>
          </p:nvSpPr>
          <p:spPr>
            <a:xfrm>
              <a:off x="1910544" y="4046968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0" name="グループ化 249">
            <a:extLst>
              <a:ext uri="{FF2B5EF4-FFF2-40B4-BE49-F238E27FC236}">
                <a16:creationId xmlns:a16="http://schemas.microsoft.com/office/drawing/2014/main" id="{078E4409-F378-449F-6DDD-94056882F6AD}"/>
              </a:ext>
            </a:extLst>
          </p:cNvPr>
          <p:cNvGrpSpPr/>
          <p:nvPr/>
        </p:nvGrpSpPr>
        <p:grpSpPr>
          <a:xfrm rot="4807895">
            <a:off x="8308887" y="5644087"/>
            <a:ext cx="674044" cy="751843"/>
            <a:chOff x="1901953" y="2823742"/>
            <a:chExt cx="1598699" cy="2355331"/>
          </a:xfrm>
          <a:solidFill>
            <a:srgbClr val="640000"/>
          </a:solidFill>
        </p:grpSpPr>
        <p:grpSp>
          <p:nvGrpSpPr>
            <p:cNvPr id="251" name="グループ化 250">
              <a:extLst>
                <a:ext uri="{FF2B5EF4-FFF2-40B4-BE49-F238E27FC236}">
                  <a16:creationId xmlns:a16="http://schemas.microsoft.com/office/drawing/2014/main" id="{DBACE9FA-BFA8-75CB-C1E3-63C0E7F577CE}"/>
                </a:ext>
              </a:extLst>
            </p:cNvPr>
            <p:cNvGrpSpPr/>
            <p:nvPr/>
          </p:nvGrpSpPr>
          <p:grpSpPr>
            <a:xfrm>
              <a:off x="2175322" y="2823742"/>
              <a:ext cx="520890" cy="1025159"/>
              <a:chOff x="2137893" y="2979247"/>
              <a:chExt cx="520890" cy="1025159"/>
            </a:xfrm>
            <a:grpFill/>
          </p:grpSpPr>
          <p:sp>
            <p:nvSpPr>
              <p:cNvPr id="258" name="楕円 257">
                <a:extLst>
                  <a:ext uri="{FF2B5EF4-FFF2-40B4-BE49-F238E27FC236}">
                    <a16:creationId xmlns:a16="http://schemas.microsoft.com/office/drawing/2014/main" id="{41D21E6E-7585-D6C4-F13B-3D2C5BCE3C1A}"/>
                  </a:ext>
                </a:extLst>
              </p:cNvPr>
              <p:cNvSpPr/>
              <p:nvPr/>
            </p:nvSpPr>
            <p:spPr>
              <a:xfrm rot="21202225">
                <a:off x="2137893" y="299531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9" name="楕円 258">
                <a:extLst>
                  <a:ext uri="{FF2B5EF4-FFF2-40B4-BE49-F238E27FC236}">
                    <a16:creationId xmlns:a16="http://schemas.microsoft.com/office/drawing/2014/main" id="{A11AE8D8-923D-A907-1015-A2A7B7D0DFAE}"/>
                  </a:ext>
                </a:extLst>
              </p:cNvPr>
              <p:cNvSpPr/>
              <p:nvPr/>
            </p:nvSpPr>
            <p:spPr>
              <a:xfrm rot="326930">
                <a:off x="2486634" y="2979247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2" name="グループ化 251">
              <a:extLst>
                <a:ext uri="{FF2B5EF4-FFF2-40B4-BE49-F238E27FC236}">
                  <a16:creationId xmlns:a16="http://schemas.microsoft.com/office/drawing/2014/main" id="{0EBB52CA-A22C-CC13-716C-E0CE31691189}"/>
                </a:ext>
              </a:extLst>
            </p:cNvPr>
            <p:cNvGrpSpPr/>
            <p:nvPr/>
          </p:nvGrpSpPr>
          <p:grpSpPr>
            <a:xfrm>
              <a:off x="2163177" y="4153010"/>
              <a:ext cx="483937" cy="1026063"/>
              <a:chOff x="2118988" y="4156806"/>
              <a:chExt cx="483937" cy="1026063"/>
            </a:xfrm>
            <a:grpFill/>
          </p:grpSpPr>
          <p:sp>
            <p:nvSpPr>
              <p:cNvPr id="256" name="楕円 255">
                <a:extLst>
                  <a:ext uri="{FF2B5EF4-FFF2-40B4-BE49-F238E27FC236}">
                    <a16:creationId xmlns:a16="http://schemas.microsoft.com/office/drawing/2014/main" id="{C06B852E-618D-57C0-4782-E22DE7336784}"/>
                  </a:ext>
                </a:extLst>
              </p:cNvPr>
              <p:cNvSpPr/>
              <p:nvPr/>
            </p:nvSpPr>
            <p:spPr>
              <a:xfrm rot="388397">
                <a:off x="2118988" y="415680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7" name="楕円 256">
                <a:extLst>
                  <a:ext uri="{FF2B5EF4-FFF2-40B4-BE49-F238E27FC236}">
                    <a16:creationId xmlns:a16="http://schemas.microsoft.com/office/drawing/2014/main" id="{A4C4792B-2846-8BE5-2720-E59AD5BB09A1}"/>
                  </a:ext>
                </a:extLst>
              </p:cNvPr>
              <p:cNvSpPr/>
              <p:nvPr/>
            </p:nvSpPr>
            <p:spPr>
              <a:xfrm rot="21396832">
                <a:off x="2430776" y="4173779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53" name="正方形/長方形 52">
              <a:extLst>
                <a:ext uri="{FF2B5EF4-FFF2-40B4-BE49-F238E27FC236}">
                  <a16:creationId xmlns:a16="http://schemas.microsoft.com/office/drawing/2014/main" id="{01F9C9F8-D32A-A38C-DABC-B741B9ADECE6}"/>
                </a:ext>
              </a:extLst>
            </p:cNvPr>
            <p:cNvSpPr/>
            <p:nvPr/>
          </p:nvSpPr>
          <p:spPr>
            <a:xfrm>
              <a:off x="2135738" y="3900535"/>
              <a:ext cx="1364914" cy="190667"/>
            </a:xfrm>
            <a:custGeom>
              <a:avLst/>
              <a:gdLst>
                <a:gd name="connsiteX0" fmla="*/ 0 w 1514174"/>
                <a:gd name="connsiteY0" fmla="*/ 0 h 117724"/>
                <a:gd name="connsiteX1" fmla="*/ 1514174 w 1514174"/>
                <a:gd name="connsiteY1" fmla="*/ 0 h 117724"/>
                <a:gd name="connsiteX2" fmla="*/ 1514174 w 1514174"/>
                <a:gd name="connsiteY2" fmla="*/ 117724 h 117724"/>
                <a:gd name="connsiteX3" fmla="*/ 0 w 1514174"/>
                <a:gd name="connsiteY3" fmla="*/ 117724 h 117724"/>
                <a:gd name="connsiteX4" fmla="*/ 0 w 1514174"/>
                <a:gd name="connsiteY4" fmla="*/ 0 h 117724"/>
                <a:gd name="connsiteX0" fmla="*/ 189271 w 1703445"/>
                <a:gd name="connsiteY0" fmla="*/ 14715 h 132439"/>
                <a:gd name="connsiteX1" fmla="*/ 1703445 w 1703445"/>
                <a:gd name="connsiteY1" fmla="*/ 14715 h 132439"/>
                <a:gd name="connsiteX2" fmla="*/ 1703445 w 1703445"/>
                <a:gd name="connsiteY2" fmla="*/ 132439 h 132439"/>
                <a:gd name="connsiteX3" fmla="*/ 189271 w 1703445"/>
                <a:gd name="connsiteY3" fmla="*/ 132439 h 132439"/>
                <a:gd name="connsiteX4" fmla="*/ 189271 w 1703445"/>
                <a:gd name="connsiteY4" fmla="*/ 14715 h 132439"/>
                <a:gd name="connsiteX0" fmla="*/ 189271 w 1703445"/>
                <a:gd name="connsiteY0" fmla="*/ 14715 h 155094"/>
                <a:gd name="connsiteX1" fmla="*/ 1703445 w 1703445"/>
                <a:gd name="connsiteY1" fmla="*/ 14715 h 155094"/>
                <a:gd name="connsiteX2" fmla="*/ 1703445 w 1703445"/>
                <a:gd name="connsiteY2" fmla="*/ 132439 h 155094"/>
                <a:gd name="connsiteX3" fmla="*/ 189271 w 1703445"/>
                <a:gd name="connsiteY3" fmla="*/ 132439 h 155094"/>
                <a:gd name="connsiteX4" fmla="*/ 189271 w 1703445"/>
                <a:gd name="connsiteY4" fmla="*/ 14715 h 155094"/>
                <a:gd name="connsiteX0" fmla="*/ 189271 w 1703445"/>
                <a:gd name="connsiteY0" fmla="*/ 22655 h 163034"/>
                <a:gd name="connsiteX1" fmla="*/ 1703445 w 1703445"/>
                <a:gd name="connsiteY1" fmla="*/ 22655 h 163034"/>
                <a:gd name="connsiteX2" fmla="*/ 1703445 w 1703445"/>
                <a:gd name="connsiteY2" fmla="*/ 140379 h 163034"/>
                <a:gd name="connsiteX3" fmla="*/ 189271 w 1703445"/>
                <a:gd name="connsiteY3" fmla="*/ 140379 h 163034"/>
                <a:gd name="connsiteX4" fmla="*/ 189271 w 1703445"/>
                <a:gd name="connsiteY4" fmla="*/ 22655 h 163034"/>
                <a:gd name="connsiteX0" fmla="*/ 189271 w 1730201"/>
                <a:gd name="connsiteY0" fmla="*/ 22655 h 160986"/>
                <a:gd name="connsiteX1" fmla="*/ 1703445 w 1730201"/>
                <a:gd name="connsiteY1" fmla="*/ 22655 h 160986"/>
                <a:gd name="connsiteX2" fmla="*/ 1703445 w 1730201"/>
                <a:gd name="connsiteY2" fmla="*/ 140379 h 160986"/>
                <a:gd name="connsiteX3" fmla="*/ 189271 w 1730201"/>
                <a:gd name="connsiteY3" fmla="*/ 140379 h 160986"/>
                <a:gd name="connsiteX4" fmla="*/ 189271 w 1730201"/>
                <a:gd name="connsiteY4" fmla="*/ 22655 h 160986"/>
                <a:gd name="connsiteX0" fmla="*/ 189271 w 1764110"/>
                <a:gd name="connsiteY0" fmla="*/ 26123 h 164454"/>
                <a:gd name="connsiteX1" fmla="*/ 1703445 w 1764110"/>
                <a:gd name="connsiteY1" fmla="*/ 26123 h 164454"/>
                <a:gd name="connsiteX2" fmla="*/ 1703445 w 1764110"/>
                <a:gd name="connsiteY2" fmla="*/ 143847 h 164454"/>
                <a:gd name="connsiteX3" fmla="*/ 189271 w 1764110"/>
                <a:gd name="connsiteY3" fmla="*/ 143847 h 164454"/>
                <a:gd name="connsiteX4" fmla="*/ 189271 w 1764110"/>
                <a:gd name="connsiteY4" fmla="*/ 26123 h 164454"/>
                <a:gd name="connsiteX0" fmla="*/ 114030 w 1688869"/>
                <a:gd name="connsiteY0" fmla="*/ 26123 h 164454"/>
                <a:gd name="connsiteX1" fmla="*/ 1628204 w 1688869"/>
                <a:gd name="connsiteY1" fmla="*/ 26123 h 164454"/>
                <a:gd name="connsiteX2" fmla="*/ 1628204 w 1688869"/>
                <a:gd name="connsiteY2" fmla="*/ 143847 h 164454"/>
                <a:gd name="connsiteX3" fmla="*/ 114030 w 1688869"/>
                <a:gd name="connsiteY3" fmla="*/ 143847 h 164454"/>
                <a:gd name="connsiteX4" fmla="*/ 114030 w 1688869"/>
                <a:gd name="connsiteY4" fmla="*/ 26123 h 164454"/>
                <a:gd name="connsiteX0" fmla="*/ 114030 w 1688869"/>
                <a:gd name="connsiteY0" fmla="*/ 26123 h 165522"/>
                <a:gd name="connsiteX1" fmla="*/ 1628204 w 1688869"/>
                <a:gd name="connsiteY1" fmla="*/ 26123 h 165522"/>
                <a:gd name="connsiteX2" fmla="*/ 1628204 w 1688869"/>
                <a:gd name="connsiteY2" fmla="*/ 143847 h 165522"/>
                <a:gd name="connsiteX3" fmla="*/ 114030 w 1688869"/>
                <a:gd name="connsiteY3" fmla="*/ 143847 h 165522"/>
                <a:gd name="connsiteX4" fmla="*/ 114030 w 1688869"/>
                <a:gd name="connsiteY4" fmla="*/ 26123 h 165522"/>
                <a:gd name="connsiteX0" fmla="*/ 138326 w 1794673"/>
                <a:gd name="connsiteY0" fmla="*/ 26608 h 166671"/>
                <a:gd name="connsiteX1" fmla="*/ 1652500 w 1794673"/>
                <a:gd name="connsiteY1" fmla="*/ 26608 h 166671"/>
                <a:gd name="connsiteX2" fmla="*/ 1652500 w 1794673"/>
                <a:gd name="connsiteY2" fmla="*/ 144332 h 166671"/>
                <a:gd name="connsiteX3" fmla="*/ 74872 w 1794673"/>
                <a:gd name="connsiteY3" fmla="*/ 154094 h 166671"/>
                <a:gd name="connsiteX4" fmla="*/ 138326 w 1794673"/>
                <a:gd name="connsiteY4" fmla="*/ 26608 h 166671"/>
                <a:gd name="connsiteX0" fmla="*/ 138326 w 1794673"/>
                <a:gd name="connsiteY0" fmla="*/ 26608 h 163848"/>
                <a:gd name="connsiteX1" fmla="*/ 1652500 w 1794673"/>
                <a:gd name="connsiteY1" fmla="*/ 26608 h 163848"/>
                <a:gd name="connsiteX2" fmla="*/ 1652500 w 1794673"/>
                <a:gd name="connsiteY2" fmla="*/ 144332 h 163848"/>
                <a:gd name="connsiteX3" fmla="*/ 74872 w 1794673"/>
                <a:gd name="connsiteY3" fmla="*/ 154094 h 163848"/>
                <a:gd name="connsiteX4" fmla="*/ 138326 w 1794673"/>
                <a:gd name="connsiteY4" fmla="*/ 26608 h 163848"/>
                <a:gd name="connsiteX0" fmla="*/ 144055 w 1801338"/>
                <a:gd name="connsiteY0" fmla="*/ 26853 h 167625"/>
                <a:gd name="connsiteX1" fmla="*/ 1658229 w 1801338"/>
                <a:gd name="connsiteY1" fmla="*/ 26853 h 167625"/>
                <a:gd name="connsiteX2" fmla="*/ 1658229 w 1801338"/>
                <a:gd name="connsiteY2" fmla="*/ 144577 h 167625"/>
                <a:gd name="connsiteX3" fmla="*/ 67585 w 1801338"/>
                <a:gd name="connsiteY3" fmla="*/ 159220 h 167625"/>
                <a:gd name="connsiteX4" fmla="*/ 144055 w 1801338"/>
                <a:gd name="connsiteY4" fmla="*/ 26853 h 167625"/>
                <a:gd name="connsiteX0" fmla="*/ 144055 w 1801338"/>
                <a:gd name="connsiteY0" fmla="*/ 26853 h 169790"/>
                <a:gd name="connsiteX1" fmla="*/ 1658229 w 1801338"/>
                <a:gd name="connsiteY1" fmla="*/ 26853 h 169790"/>
                <a:gd name="connsiteX2" fmla="*/ 1658229 w 1801338"/>
                <a:gd name="connsiteY2" fmla="*/ 144577 h 169790"/>
                <a:gd name="connsiteX3" fmla="*/ 67585 w 1801338"/>
                <a:gd name="connsiteY3" fmla="*/ 159220 h 169790"/>
                <a:gd name="connsiteX4" fmla="*/ 144055 w 1801338"/>
                <a:gd name="connsiteY4" fmla="*/ 26853 h 169790"/>
                <a:gd name="connsiteX0" fmla="*/ 163861 w 1821144"/>
                <a:gd name="connsiteY0" fmla="*/ 26853 h 167625"/>
                <a:gd name="connsiteX1" fmla="*/ 1678035 w 1821144"/>
                <a:gd name="connsiteY1" fmla="*/ 26853 h 167625"/>
                <a:gd name="connsiteX2" fmla="*/ 1678035 w 1821144"/>
                <a:gd name="connsiteY2" fmla="*/ 144577 h 167625"/>
                <a:gd name="connsiteX3" fmla="*/ 87391 w 1821144"/>
                <a:gd name="connsiteY3" fmla="*/ 159220 h 167625"/>
                <a:gd name="connsiteX4" fmla="*/ 163861 w 1821144"/>
                <a:gd name="connsiteY4" fmla="*/ 26853 h 167625"/>
                <a:gd name="connsiteX0" fmla="*/ 168470 w 1825753"/>
                <a:gd name="connsiteY0" fmla="*/ 26853 h 176290"/>
                <a:gd name="connsiteX1" fmla="*/ 1682644 w 1825753"/>
                <a:gd name="connsiteY1" fmla="*/ 26853 h 176290"/>
                <a:gd name="connsiteX2" fmla="*/ 1682644 w 1825753"/>
                <a:gd name="connsiteY2" fmla="*/ 144577 h 176290"/>
                <a:gd name="connsiteX3" fmla="*/ 92000 w 1825753"/>
                <a:gd name="connsiteY3" fmla="*/ 159220 h 176290"/>
                <a:gd name="connsiteX4" fmla="*/ 168470 w 1825753"/>
                <a:gd name="connsiteY4" fmla="*/ 26853 h 176290"/>
                <a:gd name="connsiteX0" fmla="*/ 125061 w 1782344"/>
                <a:gd name="connsiteY0" fmla="*/ 21632 h 171069"/>
                <a:gd name="connsiteX1" fmla="*/ 1639235 w 1782344"/>
                <a:gd name="connsiteY1" fmla="*/ 21632 h 171069"/>
                <a:gd name="connsiteX2" fmla="*/ 1639235 w 1782344"/>
                <a:gd name="connsiteY2" fmla="*/ 139356 h 171069"/>
                <a:gd name="connsiteX3" fmla="*/ 48591 w 1782344"/>
                <a:gd name="connsiteY3" fmla="*/ 153999 h 171069"/>
                <a:gd name="connsiteX4" fmla="*/ 125061 w 1782344"/>
                <a:gd name="connsiteY4" fmla="*/ 21632 h 171069"/>
                <a:gd name="connsiteX0" fmla="*/ 152821 w 1807880"/>
                <a:gd name="connsiteY0" fmla="*/ 27102 h 180342"/>
                <a:gd name="connsiteX1" fmla="*/ 1666995 w 1807880"/>
                <a:gd name="connsiteY1" fmla="*/ 27102 h 180342"/>
                <a:gd name="connsiteX2" fmla="*/ 1666995 w 1807880"/>
                <a:gd name="connsiteY2" fmla="*/ 144826 h 180342"/>
                <a:gd name="connsiteX3" fmla="*/ 107265 w 1807880"/>
                <a:gd name="connsiteY3" fmla="*/ 164350 h 180342"/>
                <a:gd name="connsiteX4" fmla="*/ 152821 w 1807880"/>
                <a:gd name="connsiteY4" fmla="*/ 27102 h 180342"/>
                <a:gd name="connsiteX0" fmla="*/ 145961 w 1799967"/>
                <a:gd name="connsiteY0" fmla="*/ 27352 h 184514"/>
                <a:gd name="connsiteX1" fmla="*/ 1660135 w 1799967"/>
                <a:gd name="connsiteY1" fmla="*/ 27352 h 184514"/>
                <a:gd name="connsiteX2" fmla="*/ 1660135 w 1799967"/>
                <a:gd name="connsiteY2" fmla="*/ 145076 h 184514"/>
                <a:gd name="connsiteX3" fmla="*/ 115049 w 1799967"/>
                <a:gd name="connsiteY3" fmla="*/ 169481 h 184514"/>
                <a:gd name="connsiteX4" fmla="*/ 145961 w 1799967"/>
                <a:gd name="connsiteY4" fmla="*/ 27352 h 184514"/>
                <a:gd name="connsiteX0" fmla="*/ 158597 w 1812603"/>
                <a:gd name="connsiteY0" fmla="*/ 27352 h 179503"/>
                <a:gd name="connsiteX1" fmla="*/ 1672771 w 1812603"/>
                <a:gd name="connsiteY1" fmla="*/ 27352 h 179503"/>
                <a:gd name="connsiteX2" fmla="*/ 1672771 w 1812603"/>
                <a:gd name="connsiteY2" fmla="*/ 145076 h 179503"/>
                <a:gd name="connsiteX3" fmla="*/ 127685 w 1812603"/>
                <a:gd name="connsiteY3" fmla="*/ 169481 h 179503"/>
                <a:gd name="connsiteX4" fmla="*/ 158597 w 1812603"/>
                <a:gd name="connsiteY4" fmla="*/ 27352 h 179503"/>
                <a:gd name="connsiteX0" fmla="*/ 158597 w 1799693"/>
                <a:gd name="connsiteY0" fmla="*/ 25983 h 178134"/>
                <a:gd name="connsiteX1" fmla="*/ 1672771 w 1799693"/>
                <a:gd name="connsiteY1" fmla="*/ 25983 h 178134"/>
                <a:gd name="connsiteX2" fmla="*/ 1672771 w 1799693"/>
                <a:gd name="connsiteY2" fmla="*/ 143707 h 178134"/>
                <a:gd name="connsiteX3" fmla="*/ 127685 w 1799693"/>
                <a:gd name="connsiteY3" fmla="*/ 168112 h 178134"/>
                <a:gd name="connsiteX4" fmla="*/ 158597 w 1799693"/>
                <a:gd name="connsiteY4" fmla="*/ 25983 h 178134"/>
                <a:gd name="connsiteX0" fmla="*/ 160144 w 1810266"/>
                <a:gd name="connsiteY0" fmla="*/ 31569 h 183966"/>
                <a:gd name="connsiteX1" fmla="*/ 1697097 w 1810266"/>
                <a:gd name="connsiteY1" fmla="*/ 23434 h 183966"/>
                <a:gd name="connsiteX2" fmla="*/ 1674318 w 1810266"/>
                <a:gd name="connsiteY2" fmla="*/ 149293 h 183966"/>
                <a:gd name="connsiteX3" fmla="*/ 129232 w 1810266"/>
                <a:gd name="connsiteY3" fmla="*/ 173698 h 183966"/>
                <a:gd name="connsiteX4" fmla="*/ 160144 w 1810266"/>
                <a:gd name="connsiteY4" fmla="*/ 31569 h 183966"/>
                <a:gd name="connsiteX0" fmla="*/ 160144 w 1749115"/>
                <a:gd name="connsiteY0" fmla="*/ 31569 h 188531"/>
                <a:gd name="connsiteX1" fmla="*/ 1697097 w 1749115"/>
                <a:gd name="connsiteY1" fmla="*/ 23434 h 188531"/>
                <a:gd name="connsiteX2" fmla="*/ 1674318 w 1749115"/>
                <a:gd name="connsiteY2" fmla="*/ 149293 h 188531"/>
                <a:gd name="connsiteX3" fmla="*/ 129232 w 1749115"/>
                <a:gd name="connsiteY3" fmla="*/ 173698 h 188531"/>
                <a:gd name="connsiteX4" fmla="*/ 160144 w 1749115"/>
                <a:gd name="connsiteY4" fmla="*/ 31569 h 188531"/>
                <a:gd name="connsiteX0" fmla="*/ 160144 w 1756854"/>
                <a:gd name="connsiteY0" fmla="*/ 33704 h 190666"/>
                <a:gd name="connsiteX1" fmla="*/ 1697097 w 1756854"/>
                <a:gd name="connsiteY1" fmla="*/ 25569 h 190666"/>
                <a:gd name="connsiteX2" fmla="*/ 1674318 w 1756854"/>
                <a:gd name="connsiteY2" fmla="*/ 151428 h 190666"/>
                <a:gd name="connsiteX3" fmla="*/ 129232 w 1756854"/>
                <a:gd name="connsiteY3" fmla="*/ 175833 h 190666"/>
                <a:gd name="connsiteX4" fmla="*/ 160144 w 1756854"/>
                <a:gd name="connsiteY4" fmla="*/ 33704 h 1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6854" h="190666">
                  <a:moveTo>
                    <a:pt x="160144" y="33704"/>
                  </a:moveTo>
                  <a:cubicBezTo>
                    <a:pt x="421455" y="8660"/>
                    <a:pt x="1623881" y="-23434"/>
                    <a:pt x="1697097" y="25569"/>
                  </a:cubicBezTo>
                  <a:cubicBezTo>
                    <a:pt x="1770313" y="74572"/>
                    <a:pt x="1790821" y="106859"/>
                    <a:pt x="1674318" y="151428"/>
                  </a:cubicBezTo>
                  <a:cubicBezTo>
                    <a:pt x="1557815" y="195997"/>
                    <a:pt x="249803" y="200335"/>
                    <a:pt x="129232" y="175833"/>
                  </a:cubicBezTo>
                  <a:cubicBezTo>
                    <a:pt x="8661" y="151331"/>
                    <a:pt x="-101167" y="58748"/>
                    <a:pt x="160144" y="33704"/>
                  </a:cubicBezTo>
                  <a:close/>
                </a:path>
              </a:pathLst>
            </a:cu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4" name="楕円 253">
              <a:extLst>
                <a:ext uri="{FF2B5EF4-FFF2-40B4-BE49-F238E27FC236}">
                  <a16:creationId xmlns:a16="http://schemas.microsoft.com/office/drawing/2014/main" id="{B3B203A4-B8F8-DC18-CC72-99CD3B6CBA1F}"/>
                </a:ext>
              </a:extLst>
            </p:cNvPr>
            <p:cNvSpPr/>
            <p:nvPr/>
          </p:nvSpPr>
          <p:spPr>
            <a:xfrm>
              <a:off x="1901953" y="3783176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5" name="楕円 254">
              <a:extLst>
                <a:ext uri="{FF2B5EF4-FFF2-40B4-BE49-F238E27FC236}">
                  <a16:creationId xmlns:a16="http://schemas.microsoft.com/office/drawing/2014/main" id="{55B0CB1B-C203-8FED-B683-C3307DE3B22F}"/>
                </a:ext>
              </a:extLst>
            </p:cNvPr>
            <p:cNvSpPr/>
            <p:nvPr/>
          </p:nvSpPr>
          <p:spPr>
            <a:xfrm>
              <a:off x="1910544" y="4046968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773284E9-E46E-FD0C-8523-006254A5E847}"/>
              </a:ext>
            </a:extLst>
          </p:cNvPr>
          <p:cNvGrpSpPr/>
          <p:nvPr/>
        </p:nvGrpSpPr>
        <p:grpSpPr>
          <a:xfrm rot="2516637">
            <a:off x="8237582" y="832719"/>
            <a:ext cx="674044" cy="751843"/>
            <a:chOff x="1901953" y="2823742"/>
            <a:chExt cx="1598699" cy="2355331"/>
          </a:xfrm>
          <a:solidFill>
            <a:srgbClr val="640000"/>
          </a:solidFill>
        </p:grpSpPr>
        <p:grpSp>
          <p:nvGrpSpPr>
            <p:cNvPr id="148" name="グループ化 147">
              <a:extLst>
                <a:ext uri="{FF2B5EF4-FFF2-40B4-BE49-F238E27FC236}">
                  <a16:creationId xmlns:a16="http://schemas.microsoft.com/office/drawing/2014/main" id="{8159848B-7F1F-78F7-0D40-3D6FC8C526B4}"/>
                </a:ext>
              </a:extLst>
            </p:cNvPr>
            <p:cNvGrpSpPr/>
            <p:nvPr/>
          </p:nvGrpSpPr>
          <p:grpSpPr>
            <a:xfrm>
              <a:off x="2175322" y="2823742"/>
              <a:ext cx="520890" cy="1025159"/>
              <a:chOff x="2137893" y="2979247"/>
              <a:chExt cx="520890" cy="1025159"/>
            </a:xfrm>
            <a:grpFill/>
          </p:grpSpPr>
          <p:sp>
            <p:nvSpPr>
              <p:cNvPr id="155" name="楕円 154">
                <a:extLst>
                  <a:ext uri="{FF2B5EF4-FFF2-40B4-BE49-F238E27FC236}">
                    <a16:creationId xmlns:a16="http://schemas.microsoft.com/office/drawing/2014/main" id="{EB8FCB94-4A10-2E79-82A1-1CC6A98E48CE}"/>
                  </a:ext>
                </a:extLst>
              </p:cNvPr>
              <p:cNvSpPr/>
              <p:nvPr/>
            </p:nvSpPr>
            <p:spPr>
              <a:xfrm rot="21202225">
                <a:off x="2137893" y="299531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6" name="楕円 155">
                <a:extLst>
                  <a:ext uri="{FF2B5EF4-FFF2-40B4-BE49-F238E27FC236}">
                    <a16:creationId xmlns:a16="http://schemas.microsoft.com/office/drawing/2014/main" id="{DB5D9AC5-29A7-991B-E6C0-C6F709859268}"/>
                  </a:ext>
                </a:extLst>
              </p:cNvPr>
              <p:cNvSpPr/>
              <p:nvPr/>
            </p:nvSpPr>
            <p:spPr>
              <a:xfrm rot="326930">
                <a:off x="2486634" y="2979247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EBED7B29-BCB4-06EF-C389-8F573E007BA4}"/>
                </a:ext>
              </a:extLst>
            </p:cNvPr>
            <p:cNvGrpSpPr/>
            <p:nvPr/>
          </p:nvGrpSpPr>
          <p:grpSpPr>
            <a:xfrm>
              <a:off x="2163177" y="4153010"/>
              <a:ext cx="483937" cy="1026063"/>
              <a:chOff x="2118988" y="4156806"/>
              <a:chExt cx="483937" cy="1026063"/>
            </a:xfrm>
            <a:grpFill/>
          </p:grpSpPr>
          <p:sp>
            <p:nvSpPr>
              <p:cNvPr id="153" name="楕円 152">
                <a:extLst>
                  <a:ext uri="{FF2B5EF4-FFF2-40B4-BE49-F238E27FC236}">
                    <a16:creationId xmlns:a16="http://schemas.microsoft.com/office/drawing/2014/main" id="{575F7A67-FEFB-27B5-27A9-ADECFEC43B8D}"/>
                  </a:ext>
                </a:extLst>
              </p:cNvPr>
              <p:cNvSpPr/>
              <p:nvPr/>
            </p:nvSpPr>
            <p:spPr>
              <a:xfrm rot="388397">
                <a:off x="2118988" y="415680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楕円 153">
                <a:extLst>
                  <a:ext uri="{FF2B5EF4-FFF2-40B4-BE49-F238E27FC236}">
                    <a16:creationId xmlns:a16="http://schemas.microsoft.com/office/drawing/2014/main" id="{F4754D52-9DB6-A989-B311-8D8024A2CF0B}"/>
                  </a:ext>
                </a:extLst>
              </p:cNvPr>
              <p:cNvSpPr/>
              <p:nvPr/>
            </p:nvSpPr>
            <p:spPr>
              <a:xfrm rot="21396832">
                <a:off x="2430776" y="4173779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0" name="正方形/長方形 52">
              <a:extLst>
                <a:ext uri="{FF2B5EF4-FFF2-40B4-BE49-F238E27FC236}">
                  <a16:creationId xmlns:a16="http://schemas.microsoft.com/office/drawing/2014/main" id="{7FF8D0A8-E36E-566F-0A55-4B0370D21B40}"/>
                </a:ext>
              </a:extLst>
            </p:cNvPr>
            <p:cNvSpPr/>
            <p:nvPr/>
          </p:nvSpPr>
          <p:spPr>
            <a:xfrm>
              <a:off x="2135738" y="3900535"/>
              <a:ext cx="1364914" cy="190667"/>
            </a:xfrm>
            <a:custGeom>
              <a:avLst/>
              <a:gdLst>
                <a:gd name="connsiteX0" fmla="*/ 0 w 1514174"/>
                <a:gd name="connsiteY0" fmla="*/ 0 h 117724"/>
                <a:gd name="connsiteX1" fmla="*/ 1514174 w 1514174"/>
                <a:gd name="connsiteY1" fmla="*/ 0 h 117724"/>
                <a:gd name="connsiteX2" fmla="*/ 1514174 w 1514174"/>
                <a:gd name="connsiteY2" fmla="*/ 117724 h 117724"/>
                <a:gd name="connsiteX3" fmla="*/ 0 w 1514174"/>
                <a:gd name="connsiteY3" fmla="*/ 117724 h 117724"/>
                <a:gd name="connsiteX4" fmla="*/ 0 w 1514174"/>
                <a:gd name="connsiteY4" fmla="*/ 0 h 117724"/>
                <a:gd name="connsiteX0" fmla="*/ 189271 w 1703445"/>
                <a:gd name="connsiteY0" fmla="*/ 14715 h 132439"/>
                <a:gd name="connsiteX1" fmla="*/ 1703445 w 1703445"/>
                <a:gd name="connsiteY1" fmla="*/ 14715 h 132439"/>
                <a:gd name="connsiteX2" fmla="*/ 1703445 w 1703445"/>
                <a:gd name="connsiteY2" fmla="*/ 132439 h 132439"/>
                <a:gd name="connsiteX3" fmla="*/ 189271 w 1703445"/>
                <a:gd name="connsiteY3" fmla="*/ 132439 h 132439"/>
                <a:gd name="connsiteX4" fmla="*/ 189271 w 1703445"/>
                <a:gd name="connsiteY4" fmla="*/ 14715 h 132439"/>
                <a:gd name="connsiteX0" fmla="*/ 189271 w 1703445"/>
                <a:gd name="connsiteY0" fmla="*/ 14715 h 155094"/>
                <a:gd name="connsiteX1" fmla="*/ 1703445 w 1703445"/>
                <a:gd name="connsiteY1" fmla="*/ 14715 h 155094"/>
                <a:gd name="connsiteX2" fmla="*/ 1703445 w 1703445"/>
                <a:gd name="connsiteY2" fmla="*/ 132439 h 155094"/>
                <a:gd name="connsiteX3" fmla="*/ 189271 w 1703445"/>
                <a:gd name="connsiteY3" fmla="*/ 132439 h 155094"/>
                <a:gd name="connsiteX4" fmla="*/ 189271 w 1703445"/>
                <a:gd name="connsiteY4" fmla="*/ 14715 h 155094"/>
                <a:gd name="connsiteX0" fmla="*/ 189271 w 1703445"/>
                <a:gd name="connsiteY0" fmla="*/ 22655 h 163034"/>
                <a:gd name="connsiteX1" fmla="*/ 1703445 w 1703445"/>
                <a:gd name="connsiteY1" fmla="*/ 22655 h 163034"/>
                <a:gd name="connsiteX2" fmla="*/ 1703445 w 1703445"/>
                <a:gd name="connsiteY2" fmla="*/ 140379 h 163034"/>
                <a:gd name="connsiteX3" fmla="*/ 189271 w 1703445"/>
                <a:gd name="connsiteY3" fmla="*/ 140379 h 163034"/>
                <a:gd name="connsiteX4" fmla="*/ 189271 w 1703445"/>
                <a:gd name="connsiteY4" fmla="*/ 22655 h 163034"/>
                <a:gd name="connsiteX0" fmla="*/ 189271 w 1730201"/>
                <a:gd name="connsiteY0" fmla="*/ 22655 h 160986"/>
                <a:gd name="connsiteX1" fmla="*/ 1703445 w 1730201"/>
                <a:gd name="connsiteY1" fmla="*/ 22655 h 160986"/>
                <a:gd name="connsiteX2" fmla="*/ 1703445 w 1730201"/>
                <a:gd name="connsiteY2" fmla="*/ 140379 h 160986"/>
                <a:gd name="connsiteX3" fmla="*/ 189271 w 1730201"/>
                <a:gd name="connsiteY3" fmla="*/ 140379 h 160986"/>
                <a:gd name="connsiteX4" fmla="*/ 189271 w 1730201"/>
                <a:gd name="connsiteY4" fmla="*/ 22655 h 160986"/>
                <a:gd name="connsiteX0" fmla="*/ 189271 w 1764110"/>
                <a:gd name="connsiteY0" fmla="*/ 26123 h 164454"/>
                <a:gd name="connsiteX1" fmla="*/ 1703445 w 1764110"/>
                <a:gd name="connsiteY1" fmla="*/ 26123 h 164454"/>
                <a:gd name="connsiteX2" fmla="*/ 1703445 w 1764110"/>
                <a:gd name="connsiteY2" fmla="*/ 143847 h 164454"/>
                <a:gd name="connsiteX3" fmla="*/ 189271 w 1764110"/>
                <a:gd name="connsiteY3" fmla="*/ 143847 h 164454"/>
                <a:gd name="connsiteX4" fmla="*/ 189271 w 1764110"/>
                <a:gd name="connsiteY4" fmla="*/ 26123 h 164454"/>
                <a:gd name="connsiteX0" fmla="*/ 114030 w 1688869"/>
                <a:gd name="connsiteY0" fmla="*/ 26123 h 164454"/>
                <a:gd name="connsiteX1" fmla="*/ 1628204 w 1688869"/>
                <a:gd name="connsiteY1" fmla="*/ 26123 h 164454"/>
                <a:gd name="connsiteX2" fmla="*/ 1628204 w 1688869"/>
                <a:gd name="connsiteY2" fmla="*/ 143847 h 164454"/>
                <a:gd name="connsiteX3" fmla="*/ 114030 w 1688869"/>
                <a:gd name="connsiteY3" fmla="*/ 143847 h 164454"/>
                <a:gd name="connsiteX4" fmla="*/ 114030 w 1688869"/>
                <a:gd name="connsiteY4" fmla="*/ 26123 h 164454"/>
                <a:gd name="connsiteX0" fmla="*/ 114030 w 1688869"/>
                <a:gd name="connsiteY0" fmla="*/ 26123 h 165522"/>
                <a:gd name="connsiteX1" fmla="*/ 1628204 w 1688869"/>
                <a:gd name="connsiteY1" fmla="*/ 26123 h 165522"/>
                <a:gd name="connsiteX2" fmla="*/ 1628204 w 1688869"/>
                <a:gd name="connsiteY2" fmla="*/ 143847 h 165522"/>
                <a:gd name="connsiteX3" fmla="*/ 114030 w 1688869"/>
                <a:gd name="connsiteY3" fmla="*/ 143847 h 165522"/>
                <a:gd name="connsiteX4" fmla="*/ 114030 w 1688869"/>
                <a:gd name="connsiteY4" fmla="*/ 26123 h 165522"/>
                <a:gd name="connsiteX0" fmla="*/ 138326 w 1794673"/>
                <a:gd name="connsiteY0" fmla="*/ 26608 h 166671"/>
                <a:gd name="connsiteX1" fmla="*/ 1652500 w 1794673"/>
                <a:gd name="connsiteY1" fmla="*/ 26608 h 166671"/>
                <a:gd name="connsiteX2" fmla="*/ 1652500 w 1794673"/>
                <a:gd name="connsiteY2" fmla="*/ 144332 h 166671"/>
                <a:gd name="connsiteX3" fmla="*/ 74872 w 1794673"/>
                <a:gd name="connsiteY3" fmla="*/ 154094 h 166671"/>
                <a:gd name="connsiteX4" fmla="*/ 138326 w 1794673"/>
                <a:gd name="connsiteY4" fmla="*/ 26608 h 166671"/>
                <a:gd name="connsiteX0" fmla="*/ 138326 w 1794673"/>
                <a:gd name="connsiteY0" fmla="*/ 26608 h 163848"/>
                <a:gd name="connsiteX1" fmla="*/ 1652500 w 1794673"/>
                <a:gd name="connsiteY1" fmla="*/ 26608 h 163848"/>
                <a:gd name="connsiteX2" fmla="*/ 1652500 w 1794673"/>
                <a:gd name="connsiteY2" fmla="*/ 144332 h 163848"/>
                <a:gd name="connsiteX3" fmla="*/ 74872 w 1794673"/>
                <a:gd name="connsiteY3" fmla="*/ 154094 h 163848"/>
                <a:gd name="connsiteX4" fmla="*/ 138326 w 1794673"/>
                <a:gd name="connsiteY4" fmla="*/ 26608 h 163848"/>
                <a:gd name="connsiteX0" fmla="*/ 144055 w 1801338"/>
                <a:gd name="connsiteY0" fmla="*/ 26853 h 167625"/>
                <a:gd name="connsiteX1" fmla="*/ 1658229 w 1801338"/>
                <a:gd name="connsiteY1" fmla="*/ 26853 h 167625"/>
                <a:gd name="connsiteX2" fmla="*/ 1658229 w 1801338"/>
                <a:gd name="connsiteY2" fmla="*/ 144577 h 167625"/>
                <a:gd name="connsiteX3" fmla="*/ 67585 w 1801338"/>
                <a:gd name="connsiteY3" fmla="*/ 159220 h 167625"/>
                <a:gd name="connsiteX4" fmla="*/ 144055 w 1801338"/>
                <a:gd name="connsiteY4" fmla="*/ 26853 h 167625"/>
                <a:gd name="connsiteX0" fmla="*/ 144055 w 1801338"/>
                <a:gd name="connsiteY0" fmla="*/ 26853 h 169790"/>
                <a:gd name="connsiteX1" fmla="*/ 1658229 w 1801338"/>
                <a:gd name="connsiteY1" fmla="*/ 26853 h 169790"/>
                <a:gd name="connsiteX2" fmla="*/ 1658229 w 1801338"/>
                <a:gd name="connsiteY2" fmla="*/ 144577 h 169790"/>
                <a:gd name="connsiteX3" fmla="*/ 67585 w 1801338"/>
                <a:gd name="connsiteY3" fmla="*/ 159220 h 169790"/>
                <a:gd name="connsiteX4" fmla="*/ 144055 w 1801338"/>
                <a:gd name="connsiteY4" fmla="*/ 26853 h 169790"/>
                <a:gd name="connsiteX0" fmla="*/ 163861 w 1821144"/>
                <a:gd name="connsiteY0" fmla="*/ 26853 h 167625"/>
                <a:gd name="connsiteX1" fmla="*/ 1678035 w 1821144"/>
                <a:gd name="connsiteY1" fmla="*/ 26853 h 167625"/>
                <a:gd name="connsiteX2" fmla="*/ 1678035 w 1821144"/>
                <a:gd name="connsiteY2" fmla="*/ 144577 h 167625"/>
                <a:gd name="connsiteX3" fmla="*/ 87391 w 1821144"/>
                <a:gd name="connsiteY3" fmla="*/ 159220 h 167625"/>
                <a:gd name="connsiteX4" fmla="*/ 163861 w 1821144"/>
                <a:gd name="connsiteY4" fmla="*/ 26853 h 167625"/>
                <a:gd name="connsiteX0" fmla="*/ 168470 w 1825753"/>
                <a:gd name="connsiteY0" fmla="*/ 26853 h 176290"/>
                <a:gd name="connsiteX1" fmla="*/ 1682644 w 1825753"/>
                <a:gd name="connsiteY1" fmla="*/ 26853 h 176290"/>
                <a:gd name="connsiteX2" fmla="*/ 1682644 w 1825753"/>
                <a:gd name="connsiteY2" fmla="*/ 144577 h 176290"/>
                <a:gd name="connsiteX3" fmla="*/ 92000 w 1825753"/>
                <a:gd name="connsiteY3" fmla="*/ 159220 h 176290"/>
                <a:gd name="connsiteX4" fmla="*/ 168470 w 1825753"/>
                <a:gd name="connsiteY4" fmla="*/ 26853 h 176290"/>
                <a:gd name="connsiteX0" fmla="*/ 125061 w 1782344"/>
                <a:gd name="connsiteY0" fmla="*/ 21632 h 171069"/>
                <a:gd name="connsiteX1" fmla="*/ 1639235 w 1782344"/>
                <a:gd name="connsiteY1" fmla="*/ 21632 h 171069"/>
                <a:gd name="connsiteX2" fmla="*/ 1639235 w 1782344"/>
                <a:gd name="connsiteY2" fmla="*/ 139356 h 171069"/>
                <a:gd name="connsiteX3" fmla="*/ 48591 w 1782344"/>
                <a:gd name="connsiteY3" fmla="*/ 153999 h 171069"/>
                <a:gd name="connsiteX4" fmla="*/ 125061 w 1782344"/>
                <a:gd name="connsiteY4" fmla="*/ 21632 h 171069"/>
                <a:gd name="connsiteX0" fmla="*/ 152821 w 1807880"/>
                <a:gd name="connsiteY0" fmla="*/ 27102 h 180342"/>
                <a:gd name="connsiteX1" fmla="*/ 1666995 w 1807880"/>
                <a:gd name="connsiteY1" fmla="*/ 27102 h 180342"/>
                <a:gd name="connsiteX2" fmla="*/ 1666995 w 1807880"/>
                <a:gd name="connsiteY2" fmla="*/ 144826 h 180342"/>
                <a:gd name="connsiteX3" fmla="*/ 107265 w 1807880"/>
                <a:gd name="connsiteY3" fmla="*/ 164350 h 180342"/>
                <a:gd name="connsiteX4" fmla="*/ 152821 w 1807880"/>
                <a:gd name="connsiteY4" fmla="*/ 27102 h 180342"/>
                <a:gd name="connsiteX0" fmla="*/ 145961 w 1799967"/>
                <a:gd name="connsiteY0" fmla="*/ 27352 h 184514"/>
                <a:gd name="connsiteX1" fmla="*/ 1660135 w 1799967"/>
                <a:gd name="connsiteY1" fmla="*/ 27352 h 184514"/>
                <a:gd name="connsiteX2" fmla="*/ 1660135 w 1799967"/>
                <a:gd name="connsiteY2" fmla="*/ 145076 h 184514"/>
                <a:gd name="connsiteX3" fmla="*/ 115049 w 1799967"/>
                <a:gd name="connsiteY3" fmla="*/ 169481 h 184514"/>
                <a:gd name="connsiteX4" fmla="*/ 145961 w 1799967"/>
                <a:gd name="connsiteY4" fmla="*/ 27352 h 184514"/>
                <a:gd name="connsiteX0" fmla="*/ 158597 w 1812603"/>
                <a:gd name="connsiteY0" fmla="*/ 27352 h 179503"/>
                <a:gd name="connsiteX1" fmla="*/ 1672771 w 1812603"/>
                <a:gd name="connsiteY1" fmla="*/ 27352 h 179503"/>
                <a:gd name="connsiteX2" fmla="*/ 1672771 w 1812603"/>
                <a:gd name="connsiteY2" fmla="*/ 145076 h 179503"/>
                <a:gd name="connsiteX3" fmla="*/ 127685 w 1812603"/>
                <a:gd name="connsiteY3" fmla="*/ 169481 h 179503"/>
                <a:gd name="connsiteX4" fmla="*/ 158597 w 1812603"/>
                <a:gd name="connsiteY4" fmla="*/ 27352 h 179503"/>
                <a:gd name="connsiteX0" fmla="*/ 158597 w 1799693"/>
                <a:gd name="connsiteY0" fmla="*/ 25983 h 178134"/>
                <a:gd name="connsiteX1" fmla="*/ 1672771 w 1799693"/>
                <a:gd name="connsiteY1" fmla="*/ 25983 h 178134"/>
                <a:gd name="connsiteX2" fmla="*/ 1672771 w 1799693"/>
                <a:gd name="connsiteY2" fmla="*/ 143707 h 178134"/>
                <a:gd name="connsiteX3" fmla="*/ 127685 w 1799693"/>
                <a:gd name="connsiteY3" fmla="*/ 168112 h 178134"/>
                <a:gd name="connsiteX4" fmla="*/ 158597 w 1799693"/>
                <a:gd name="connsiteY4" fmla="*/ 25983 h 178134"/>
                <a:gd name="connsiteX0" fmla="*/ 160144 w 1810266"/>
                <a:gd name="connsiteY0" fmla="*/ 31569 h 183966"/>
                <a:gd name="connsiteX1" fmla="*/ 1697097 w 1810266"/>
                <a:gd name="connsiteY1" fmla="*/ 23434 h 183966"/>
                <a:gd name="connsiteX2" fmla="*/ 1674318 w 1810266"/>
                <a:gd name="connsiteY2" fmla="*/ 149293 h 183966"/>
                <a:gd name="connsiteX3" fmla="*/ 129232 w 1810266"/>
                <a:gd name="connsiteY3" fmla="*/ 173698 h 183966"/>
                <a:gd name="connsiteX4" fmla="*/ 160144 w 1810266"/>
                <a:gd name="connsiteY4" fmla="*/ 31569 h 183966"/>
                <a:gd name="connsiteX0" fmla="*/ 160144 w 1749115"/>
                <a:gd name="connsiteY0" fmla="*/ 31569 h 188531"/>
                <a:gd name="connsiteX1" fmla="*/ 1697097 w 1749115"/>
                <a:gd name="connsiteY1" fmla="*/ 23434 h 188531"/>
                <a:gd name="connsiteX2" fmla="*/ 1674318 w 1749115"/>
                <a:gd name="connsiteY2" fmla="*/ 149293 h 188531"/>
                <a:gd name="connsiteX3" fmla="*/ 129232 w 1749115"/>
                <a:gd name="connsiteY3" fmla="*/ 173698 h 188531"/>
                <a:gd name="connsiteX4" fmla="*/ 160144 w 1749115"/>
                <a:gd name="connsiteY4" fmla="*/ 31569 h 188531"/>
                <a:gd name="connsiteX0" fmla="*/ 160144 w 1756854"/>
                <a:gd name="connsiteY0" fmla="*/ 33704 h 190666"/>
                <a:gd name="connsiteX1" fmla="*/ 1697097 w 1756854"/>
                <a:gd name="connsiteY1" fmla="*/ 25569 h 190666"/>
                <a:gd name="connsiteX2" fmla="*/ 1674318 w 1756854"/>
                <a:gd name="connsiteY2" fmla="*/ 151428 h 190666"/>
                <a:gd name="connsiteX3" fmla="*/ 129232 w 1756854"/>
                <a:gd name="connsiteY3" fmla="*/ 175833 h 190666"/>
                <a:gd name="connsiteX4" fmla="*/ 160144 w 1756854"/>
                <a:gd name="connsiteY4" fmla="*/ 33704 h 1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6854" h="190666">
                  <a:moveTo>
                    <a:pt x="160144" y="33704"/>
                  </a:moveTo>
                  <a:cubicBezTo>
                    <a:pt x="421455" y="8660"/>
                    <a:pt x="1623881" y="-23434"/>
                    <a:pt x="1697097" y="25569"/>
                  </a:cubicBezTo>
                  <a:cubicBezTo>
                    <a:pt x="1770313" y="74572"/>
                    <a:pt x="1790821" y="106859"/>
                    <a:pt x="1674318" y="151428"/>
                  </a:cubicBezTo>
                  <a:cubicBezTo>
                    <a:pt x="1557815" y="195997"/>
                    <a:pt x="249803" y="200335"/>
                    <a:pt x="129232" y="175833"/>
                  </a:cubicBezTo>
                  <a:cubicBezTo>
                    <a:pt x="8661" y="151331"/>
                    <a:pt x="-101167" y="58748"/>
                    <a:pt x="160144" y="33704"/>
                  </a:cubicBezTo>
                  <a:close/>
                </a:path>
              </a:pathLst>
            </a:cu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DB7AA98C-CFB2-96B6-0218-07C305533F69}"/>
                </a:ext>
              </a:extLst>
            </p:cNvPr>
            <p:cNvSpPr/>
            <p:nvPr/>
          </p:nvSpPr>
          <p:spPr>
            <a:xfrm>
              <a:off x="1901953" y="3783176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F1B08465-2B95-C16E-E3C4-CB1CC8180DA0}"/>
                </a:ext>
              </a:extLst>
            </p:cNvPr>
            <p:cNvSpPr/>
            <p:nvPr/>
          </p:nvSpPr>
          <p:spPr>
            <a:xfrm>
              <a:off x="1910544" y="4046968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9345522B-1EB3-AFB3-4B98-E8394FF906A8}"/>
              </a:ext>
            </a:extLst>
          </p:cNvPr>
          <p:cNvGrpSpPr/>
          <p:nvPr/>
        </p:nvGrpSpPr>
        <p:grpSpPr>
          <a:xfrm rot="5050840">
            <a:off x="7783122" y="370091"/>
            <a:ext cx="674044" cy="751843"/>
            <a:chOff x="1901953" y="2823742"/>
            <a:chExt cx="1598699" cy="2355331"/>
          </a:xfrm>
          <a:solidFill>
            <a:srgbClr val="640000"/>
          </a:solidFill>
        </p:grpSpPr>
        <p:grpSp>
          <p:nvGrpSpPr>
            <p:cNvPr id="168" name="グループ化 167">
              <a:extLst>
                <a:ext uri="{FF2B5EF4-FFF2-40B4-BE49-F238E27FC236}">
                  <a16:creationId xmlns:a16="http://schemas.microsoft.com/office/drawing/2014/main" id="{32C759BA-2473-16A7-F03A-09510F8D49C5}"/>
                </a:ext>
              </a:extLst>
            </p:cNvPr>
            <p:cNvGrpSpPr/>
            <p:nvPr/>
          </p:nvGrpSpPr>
          <p:grpSpPr>
            <a:xfrm>
              <a:off x="2175322" y="2823742"/>
              <a:ext cx="520890" cy="1025159"/>
              <a:chOff x="2137893" y="2979247"/>
              <a:chExt cx="520890" cy="1025159"/>
            </a:xfrm>
            <a:grpFill/>
          </p:grpSpPr>
          <p:sp>
            <p:nvSpPr>
              <p:cNvPr id="175" name="楕円 174">
                <a:extLst>
                  <a:ext uri="{FF2B5EF4-FFF2-40B4-BE49-F238E27FC236}">
                    <a16:creationId xmlns:a16="http://schemas.microsoft.com/office/drawing/2014/main" id="{FD718F1F-2856-95F6-4912-5EEA66C3FB7D}"/>
                  </a:ext>
                </a:extLst>
              </p:cNvPr>
              <p:cNvSpPr/>
              <p:nvPr/>
            </p:nvSpPr>
            <p:spPr>
              <a:xfrm rot="21202225">
                <a:off x="2137893" y="299531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6" name="楕円 175">
                <a:extLst>
                  <a:ext uri="{FF2B5EF4-FFF2-40B4-BE49-F238E27FC236}">
                    <a16:creationId xmlns:a16="http://schemas.microsoft.com/office/drawing/2014/main" id="{7EF0423D-0710-854C-9670-376E01835B9C}"/>
                  </a:ext>
                </a:extLst>
              </p:cNvPr>
              <p:cNvSpPr/>
              <p:nvPr/>
            </p:nvSpPr>
            <p:spPr>
              <a:xfrm rot="326930">
                <a:off x="2486634" y="2979247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69" name="グループ化 168">
              <a:extLst>
                <a:ext uri="{FF2B5EF4-FFF2-40B4-BE49-F238E27FC236}">
                  <a16:creationId xmlns:a16="http://schemas.microsoft.com/office/drawing/2014/main" id="{895A03C7-8688-25DC-6B5C-6A08DF4F45B9}"/>
                </a:ext>
              </a:extLst>
            </p:cNvPr>
            <p:cNvGrpSpPr/>
            <p:nvPr/>
          </p:nvGrpSpPr>
          <p:grpSpPr>
            <a:xfrm>
              <a:off x="2163177" y="4153010"/>
              <a:ext cx="483937" cy="1026063"/>
              <a:chOff x="2118988" y="4156806"/>
              <a:chExt cx="483937" cy="1026063"/>
            </a:xfrm>
            <a:grpFill/>
          </p:grpSpPr>
          <p:sp>
            <p:nvSpPr>
              <p:cNvPr id="173" name="楕円 172">
                <a:extLst>
                  <a:ext uri="{FF2B5EF4-FFF2-40B4-BE49-F238E27FC236}">
                    <a16:creationId xmlns:a16="http://schemas.microsoft.com/office/drawing/2014/main" id="{7EC66720-B9A8-2F18-0A0D-CBFBD11E5E3D}"/>
                  </a:ext>
                </a:extLst>
              </p:cNvPr>
              <p:cNvSpPr/>
              <p:nvPr/>
            </p:nvSpPr>
            <p:spPr>
              <a:xfrm rot="388397">
                <a:off x="2118988" y="415680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楕円 173">
                <a:extLst>
                  <a:ext uri="{FF2B5EF4-FFF2-40B4-BE49-F238E27FC236}">
                    <a16:creationId xmlns:a16="http://schemas.microsoft.com/office/drawing/2014/main" id="{9902ACC1-C932-CEF9-0DE7-B17A156CD8A2}"/>
                  </a:ext>
                </a:extLst>
              </p:cNvPr>
              <p:cNvSpPr/>
              <p:nvPr/>
            </p:nvSpPr>
            <p:spPr>
              <a:xfrm rot="21396832">
                <a:off x="2430776" y="4173779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70" name="正方形/長方形 52">
              <a:extLst>
                <a:ext uri="{FF2B5EF4-FFF2-40B4-BE49-F238E27FC236}">
                  <a16:creationId xmlns:a16="http://schemas.microsoft.com/office/drawing/2014/main" id="{D3098B43-7A7F-C6AC-D271-77AD815390E1}"/>
                </a:ext>
              </a:extLst>
            </p:cNvPr>
            <p:cNvSpPr/>
            <p:nvPr/>
          </p:nvSpPr>
          <p:spPr>
            <a:xfrm>
              <a:off x="2135738" y="3900535"/>
              <a:ext cx="1364914" cy="190667"/>
            </a:xfrm>
            <a:custGeom>
              <a:avLst/>
              <a:gdLst>
                <a:gd name="connsiteX0" fmla="*/ 0 w 1514174"/>
                <a:gd name="connsiteY0" fmla="*/ 0 h 117724"/>
                <a:gd name="connsiteX1" fmla="*/ 1514174 w 1514174"/>
                <a:gd name="connsiteY1" fmla="*/ 0 h 117724"/>
                <a:gd name="connsiteX2" fmla="*/ 1514174 w 1514174"/>
                <a:gd name="connsiteY2" fmla="*/ 117724 h 117724"/>
                <a:gd name="connsiteX3" fmla="*/ 0 w 1514174"/>
                <a:gd name="connsiteY3" fmla="*/ 117724 h 117724"/>
                <a:gd name="connsiteX4" fmla="*/ 0 w 1514174"/>
                <a:gd name="connsiteY4" fmla="*/ 0 h 117724"/>
                <a:gd name="connsiteX0" fmla="*/ 189271 w 1703445"/>
                <a:gd name="connsiteY0" fmla="*/ 14715 h 132439"/>
                <a:gd name="connsiteX1" fmla="*/ 1703445 w 1703445"/>
                <a:gd name="connsiteY1" fmla="*/ 14715 h 132439"/>
                <a:gd name="connsiteX2" fmla="*/ 1703445 w 1703445"/>
                <a:gd name="connsiteY2" fmla="*/ 132439 h 132439"/>
                <a:gd name="connsiteX3" fmla="*/ 189271 w 1703445"/>
                <a:gd name="connsiteY3" fmla="*/ 132439 h 132439"/>
                <a:gd name="connsiteX4" fmla="*/ 189271 w 1703445"/>
                <a:gd name="connsiteY4" fmla="*/ 14715 h 132439"/>
                <a:gd name="connsiteX0" fmla="*/ 189271 w 1703445"/>
                <a:gd name="connsiteY0" fmla="*/ 14715 h 155094"/>
                <a:gd name="connsiteX1" fmla="*/ 1703445 w 1703445"/>
                <a:gd name="connsiteY1" fmla="*/ 14715 h 155094"/>
                <a:gd name="connsiteX2" fmla="*/ 1703445 w 1703445"/>
                <a:gd name="connsiteY2" fmla="*/ 132439 h 155094"/>
                <a:gd name="connsiteX3" fmla="*/ 189271 w 1703445"/>
                <a:gd name="connsiteY3" fmla="*/ 132439 h 155094"/>
                <a:gd name="connsiteX4" fmla="*/ 189271 w 1703445"/>
                <a:gd name="connsiteY4" fmla="*/ 14715 h 155094"/>
                <a:gd name="connsiteX0" fmla="*/ 189271 w 1703445"/>
                <a:gd name="connsiteY0" fmla="*/ 22655 h 163034"/>
                <a:gd name="connsiteX1" fmla="*/ 1703445 w 1703445"/>
                <a:gd name="connsiteY1" fmla="*/ 22655 h 163034"/>
                <a:gd name="connsiteX2" fmla="*/ 1703445 w 1703445"/>
                <a:gd name="connsiteY2" fmla="*/ 140379 h 163034"/>
                <a:gd name="connsiteX3" fmla="*/ 189271 w 1703445"/>
                <a:gd name="connsiteY3" fmla="*/ 140379 h 163034"/>
                <a:gd name="connsiteX4" fmla="*/ 189271 w 1703445"/>
                <a:gd name="connsiteY4" fmla="*/ 22655 h 163034"/>
                <a:gd name="connsiteX0" fmla="*/ 189271 w 1730201"/>
                <a:gd name="connsiteY0" fmla="*/ 22655 h 160986"/>
                <a:gd name="connsiteX1" fmla="*/ 1703445 w 1730201"/>
                <a:gd name="connsiteY1" fmla="*/ 22655 h 160986"/>
                <a:gd name="connsiteX2" fmla="*/ 1703445 w 1730201"/>
                <a:gd name="connsiteY2" fmla="*/ 140379 h 160986"/>
                <a:gd name="connsiteX3" fmla="*/ 189271 w 1730201"/>
                <a:gd name="connsiteY3" fmla="*/ 140379 h 160986"/>
                <a:gd name="connsiteX4" fmla="*/ 189271 w 1730201"/>
                <a:gd name="connsiteY4" fmla="*/ 22655 h 160986"/>
                <a:gd name="connsiteX0" fmla="*/ 189271 w 1764110"/>
                <a:gd name="connsiteY0" fmla="*/ 26123 h 164454"/>
                <a:gd name="connsiteX1" fmla="*/ 1703445 w 1764110"/>
                <a:gd name="connsiteY1" fmla="*/ 26123 h 164454"/>
                <a:gd name="connsiteX2" fmla="*/ 1703445 w 1764110"/>
                <a:gd name="connsiteY2" fmla="*/ 143847 h 164454"/>
                <a:gd name="connsiteX3" fmla="*/ 189271 w 1764110"/>
                <a:gd name="connsiteY3" fmla="*/ 143847 h 164454"/>
                <a:gd name="connsiteX4" fmla="*/ 189271 w 1764110"/>
                <a:gd name="connsiteY4" fmla="*/ 26123 h 164454"/>
                <a:gd name="connsiteX0" fmla="*/ 114030 w 1688869"/>
                <a:gd name="connsiteY0" fmla="*/ 26123 h 164454"/>
                <a:gd name="connsiteX1" fmla="*/ 1628204 w 1688869"/>
                <a:gd name="connsiteY1" fmla="*/ 26123 h 164454"/>
                <a:gd name="connsiteX2" fmla="*/ 1628204 w 1688869"/>
                <a:gd name="connsiteY2" fmla="*/ 143847 h 164454"/>
                <a:gd name="connsiteX3" fmla="*/ 114030 w 1688869"/>
                <a:gd name="connsiteY3" fmla="*/ 143847 h 164454"/>
                <a:gd name="connsiteX4" fmla="*/ 114030 w 1688869"/>
                <a:gd name="connsiteY4" fmla="*/ 26123 h 164454"/>
                <a:gd name="connsiteX0" fmla="*/ 114030 w 1688869"/>
                <a:gd name="connsiteY0" fmla="*/ 26123 h 165522"/>
                <a:gd name="connsiteX1" fmla="*/ 1628204 w 1688869"/>
                <a:gd name="connsiteY1" fmla="*/ 26123 h 165522"/>
                <a:gd name="connsiteX2" fmla="*/ 1628204 w 1688869"/>
                <a:gd name="connsiteY2" fmla="*/ 143847 h 165522"/>
                <a:gd name="connsiteX3" fmla="*/ 114030 w 1688869"/>
                <a:gd name="connsiteY3" fmla="*/ 143847 h 165522"/>
                <a:gd name="connsiteX4" fmla="*/ 114030 w 1688869"/>
                <a:gd name="connsiteY4" fmla="*/ 26123 h 165522"/>
                <a:gd name="connsiteX0" fmla="*/ 138326 w 1794673"/>
                <a:gd name="connsiteY0" fmla="*/ 26608 h 166671"/>
                <a:gd name="connsiteX1" fmla="*/ 1652500 w 1794673"/>
                <a:gd name="connsiteY1" fmla="*/ 26608 h 166671"/>
                <a:gd name="connsiteX2" fmla="*/ 1652500 w 1794673"/>
                <a:gd name="connsiteY2" fmla="*/ 144332 h 166671"/>
                <a:gd name="connsiteX3" fmla="*/ 74872 w 1794673"/>
                <a:gd name="connsiteY3" fmla="*/ 154094 h 166671"/>
                <a:gd name="connsiteX4" fmla="*/ 138326 w 1794673"/>
                <a:gd name="connsiteY4" fmla="*/ 26608 h 166671"/>
                <a:gd name="connsiteX0" fmla="*/ 138326 w 1794673"/>
                <a:gd name="connsiteY0" fmla="*/ 26608 h 163848"/>
                <a:gd name="connsiteX1" fmla="*/ 1652500 w 1794673"/>
                <a:gd name="connsiteY1" fmla="*/ 26608 h 163848"/>
                <a:gd name="connsiteX2" fmla="*/ 1652500 w 1794673"/>
                <a:gd name="connsiteY2" fmla="*/ 144332 h 163848"/>
                <a:gd name="connsiteX3" fmla="*/ 74872 w 1794673"/>
                <a:gd name="connsiteY3" fmla="*/ 154094 h 163848"/>
                <a:gd name="connsiteX4" fmla="*/ 138326 w 1794673"/>
                <a:gd name="connsiteY4" fmla="*/ 26608 h 163848"/>
                <a:gd name="connsiteX0" fmla="*/ 144055 w 1801338"/>
                <a:gd name="connsiteY0" fmla="*/ 26853 h 167625"/>
                <a:gd name="connsiteX1" fmla="*/ 1658229 w 1801338"/>
                <a:gd name="connsiteY1" fmla="*/ 26853 h 167625"/>
                <a:gd name="connsiteX2" fmla="*/ 1658229 w 1801338"/>
                <a:gd name="connsiteY2" fmla="*/ 144577 h 167625"/>
                <a:gd name="connsiteX3" fmla="*/ 67585 w 1801338"/>
                <a:gd name="connsiteY3" fmla="*/ 159220 h 167625"/>
                <a:gd name="connsiteX4" fmla="*/ 144055 w 1801338"/>
                <a:gd name="connsiteY4" fmla="*/ 26853 h 167625"/>
                <a:gd name="connsiteX0" fmla="*/ 144055 w 1801338"/>
                <a:gd name="connsiteY0" fmla="*/ 26853 h 169790"/>
                <a:gd name="connsiteX1" fmla="*/ 1658229 w 1801338"/>
                <a:gd name="connsiteY1" fmla="*/ 26853 h 169790"/>
                <a:gd name="connsiteX2" fmla="*/ 1658229 w 1801338"/>
                <a:gd name="connsiteY2" fmla="*/ 144577 h 169790"/>
                <a:gd name="connsiteX3" fmla="*/ 67585 w 1801338"/>
                <a:gd name="connsiteY3" fmla="*/ 159220 h 169790"/>
                <a:gd name="connsiteX4" fmla="*/ 144055 w 1801338"/>
                <a:gd name="connsiteY4" fmla="*/ 26853 h 169790"/>
                <a:gd name="connsiteX0" fmla="*/ 163861 w 1821144"/>
                <a:gd name="connsiteY0" fmla="*/ 26853 h 167625"/>
                <a:gd name="connsiteX1" fmla="*/ 1678035 w 1821144"/>
                <a:gd name="connsiteY1" fmla="*/ 26853 h 167625"/>
                <a:gd name="connsiteX2" fmla="*/ 1678035 w 1821144"/>
                <a:gd name="connsiteY2" fmla="*/ 144577 h 167625"/>
                <a:gd name="connsiteX3" fmla="*/ 87391 w 1821144"/>
                <a:gd name="connsiteY3" fmla="*/ 159220 h 167625"/>
                <a:gd name="connsiteX4" fmla="*/ 163861 w 1821144"/>
                <a:gd name="connsiteY4" fmla="*/ 26853 h 167625"/>
                <a:gd name="connsiteX0" fmla="*/ 168470 w 1825753"/>
                <a:gd name="connsiteY0" fmla="*/ 26853 h 176290"/>
                <a:gd name="connsiteX1" fmla="*/ 1682644 w 1825753"/>
                <a:gd name="connsiteY1" fmla="*/ 26853 h 176290"/>
                <a:gd name="connsiteX2" fmla="*/ 1682644 w 1825753"/>
                <a:gd name="connsiteY2" fmla="*/ 144577 h 176290"/>
                <a:gd name="connsiteX3" fmla="*/ 92000 w 1825753"/>
                <a:gd name="connsiteY3" fmla="*/ 159220 h 176290"/>
                <a:gd name="connsiteX4" fmla="*/ 168470 w 1825753"/>
                <a:gd name="connsiteY4" fmla="*/ 26853 h 176290"/>
                <a:gd name="connsiteX0" fmla="*/ 125061 w 1782344"/>
                <a:gd name="connsiteY0" fmla="*/ 21632 h 171069"/>
                <a:gd name="connsiteX1" fmla="*/ 1639235 w 1782344"/>
                <a:gd name="connsiteY1" fmla="*/ 21632 h 171069"/>
                <a:gd name="connsiteX2" fmla="*/ 1639235 w 1782344"/>
                <a:gd name="connsiteY2" fmla="*/ 139356 h 171069"/>
                <a:gd name="connsiteX3" fmla="*/ 48591 w 1782344"/>
                <a:gd name="connsiteY3" fmla="*/ 153999 h 171069"/>
                <a:gd name="connsiteX4" fmla="*/ 125061 w 1782344"/>
                <a:gd name="connsiteY4" fmla="*/ 21632 h 171069"/>
                <a:gd name="connsiteX0" fmla="*/ 152821 w 1807880"/>
                <a:gd name="connsiteY0" fmla="*/ 27102 h 180342"/>
                <a:gd name="connsiteX1" fmla="*/ 1666995 w 1807880"/>
                <a:gd name="connsiteY1" fmla="*/ 27102 h 180342"/>
                <a:gd name="connsiteX2" fmla="*/ 1666995 w 1807880"/>
                <a:gd name="connsiteY2" fmla="*/ 144826 h 180342"/>
                <a:gd name="connsiteX3" fmla="*/ 107265 w 1807880"/>
                <a:gd name="connsiteY3" fmla="*/ 164350 h 180342"/>
                <a:gd name="connsiteX4" fmla="*/ 152821 w 1807880"/>
                <a:gd name="connsiteY4" fmla="*/ 27102 h 180342"/>
                <a:gd name="connsiteX0" fmla="*/ 145961 w 1799967"/>
                <a:gd name="connsiteY0" fmla="*/ 27352 h 184514"/>
                <a:gd name="connsiteX1" fmla="*/ 1660135 w 1799967"/>
                <a:gd name="connsiteY1" fmla="*/ 27352 h 184514"/>
                <a:gd name="connsiteX2" fmla="*/ 1660135 w 1799967"/>
                <a:gd name="connsiteY2" fmla="*/ 145076 h 184514"/>
                <a:gd name="connsiteX3" fmla="*/ 115049 w 1799967"/>
                <a:gd name="connsiteY3" fmla="*/ 169481 h 184514"/>
                <a:gd name="connsiteX4" fmla="*/ 145961 w 1799967"/>
                <a:gd name="connsiteY4" fmla="*/ 27352 h 184514"/>
                <a:gd name="connsiteX0" fmla="*/ 158597 w 1812603"/>
                <a:gd name="connsiteY0" fmla="*/ 27352 h 179503"/>
                <a:gd name="connsiteX1" fmla="*/ 1672771 w 1812603"/>
                <a:gd name="connsiteY1" fmla="*/ 27352 h 179503"/>
                <a:gd name="connsiteX2" fmla="*/ 1672771 w 1812603"/>
                <a:gd name="connsiteY2" fmla="*/ 145076 h 179503"/>
                <a:gd name="connsiteX3" fmla="*/ 127685 w 1812603"/>
                <a:gd name="connsiteY3" fmla="*/ 169481 h 179503"/>
                <a:gd name="connsiteX4" fmla="*/ 158597 w 1812603"/>
                <a:gd name="connsiteY4" fmla="*/ 27352 h 179503"/>
                <a:gd name="connsiteX0" fmla="*/ 158597 w 1799693"/>
                <a:gd name="connsiteY0" fmla="*/ 25983 h 178134"/>
                <a:gd name="connsiteX1" fmla="*/ 1672771 w 1799693"/>
                <a:gd name="connsiteY1" fmla="*/ 25983 h 178134"/>
                <a:gd name="connsiteX2" fmla="*/ 1672771 w 1799693"/>
                <a:gd name="connsiteY2" fmla="*/ 143707 h 178134"/>
                <a:gd name="connsiteX3" fmla="*/ 127685 w 1799693"/>
                <a:gd name="connsiteY3" fmla="*/ 168112 h 178134"/>
                <a:gd name="connsiteX4" fmla="*/ 158597 w 1799693"/>
                <a:gd name="connsiteY4" fmla="*/ 25983 h 178134"/>
                <a:gd name="connsiteX0" fmla="*/ 160144 w 1810266"/>
                <a:gd name="connsiteY0" fmla="*/ 31569 h 183966"/>
                <a:gd name="connsiteX1" fmla="*/ 1697097 w 1810266"/>
                <a:gd name="connsiteY1" fmla="*/ 23434 h 183966"/>
                <a:gd name="connsiteX2" fmla="*/ 1674318 w 1810266"/>
                <a:gd name="connsiteY2" fmla="*/ 149293 h 183966"/>
                <a:gd name="connsiteX3" fmla="*/ 129232 w 1810266"/>
                <a:gd name="connsiteY3" fmla="*/ 173698 h 183966"/>
                <a:gd name="connsiteX4" fmla="*/ 160144 w 1810266"/>
                <a:gd name="connsiteY4" fmla="*/ 31569 h 183966"/>
                <a:gd name="connsiteX0" fmla="*/ 160144 w 1749115"/>
                <a:gd name="connsiteY0" fmla="*/ 31569 h 188531"/>
                <a:gd name="connsiteX1" fmla="*/ 1697097 w 1749115"/>
                <a:gd name="connsiteY1" fmla="*/ 23434 h 188531"/>
                <a:gd name="connsiteX2" fmla="*/ 1674318 w 1749115"/>
                <a:gd name="connsiteY2" fmla="*/ 149293 h 188531"/>
                <a:gd name="connsiteX3" fmla="*/ 129232 w 1749115"/>
                <a:gd name="connsiteY3" fmla="*/ 173698 h 188531"/>
                <a:gd name="connsiteX4" fmla="*/ 160144 w 1749115"/>
                <a:gd name="connsiteY4" fmla="*/ 31569 h 188531"/>
                <a:gd name="connsiteX0" fmla="*/ 160144 w 1756854"/>
                <a:gd name="connsiteY0" fmla="*/ 33704 h 190666"/>
                <a:gd name="connsiteX1" fmla="*/ 1697097 w 1756854"/>
                <a:gd name="connsiteY1" fmla="*/ 25569 h 190666"/>
                <a:gd name="connsiteX2" fmla="*/ 1674318 w 1756854"/>
                <a:gd name="connsiteY2" fmla="*/ 151428 h 190666"/>
                <a:gd name="connsiteX3" fmla="*/ 129232 w 1756854"/>
                <a:gd name="connsiteY3" fmla="*/ 175833 h 190666"/>
                <a:gd name="connsiteX4" fmla="*/ 160144 w 1756854"/>
                <a:gd name="connsiteY4" fmla="*/ 33704 h 1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6854" h="190666">
                  <a:moveTo>
                    <a:pt x="160144" y="33704"/>
                  </a:moveTo>
                  <a:cubicBezTo>
                    <a:pt x="421455" y="8660"/>
                    <a:pt x="1623881" y="-23434"/>
                    <a:pt x="1697097" y="25569"/>
                  </a:cubicBezTo>
                  <a:cubicBezTo>
                    <a:pt x="1770313" y="74572"/>
                    <a:pt x="1790821" y="106859"/>
                    <a:pt x="1674318" y="151428"/>
                  </a:cubicBezTo>
                  <a:cubicBezTo>
                    <a:pt x="1557815" y="195997"/>
                    <a:pt x="249803" y="200335"/>
                    <a:pt x="129232" y="175833"/>
                  </a:cubicBezTo>
                  <a:cubicBezTo>
                    <a:pt x="8661" y="151331"/>
                    <a:pt x="-101167" y="58748"/>
                    <a:pt x="160144" y="33704"/>
                  </a:cubicBezTo>
                  <a:close/>
                </a:path>
              </a:pathLst>
            </a:cu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04F261E-C1DE-12C0-8164-4110EE3737F1}"/>
                </a:ext>
              </a:extLst>
            </p:cNvPr>
            <p:cNvSpPr/>
            <p:nvPr/>
          </p:nvSpPr>
          <p:spPr>
            <a:xfrm>
              <a:off x="1901953" y="3783176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1283A880-2D74-8273-94B3-950171801AB1}"/>
                </a:ext>
              </a:extLst>
            </p:cNvPr>
            <p:cNvSpPr/>
            <p:nvPr/>
          </p:nvSpPr>
          <p:spPr>
            <a:xfrm>
              <a:off x="1910544" y="4046968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7" name="グループ化 216">
            <a:extLst>
              <a:ext uri="{FF2B5EF4-FFF2-40B4-BE49-F238E27FC236}">
                <a16:creationId xmlns:a16="http://schemas.microsoft.com/office/drawing/2014/main" id="{560C1726-2042-CB3E-899D-839789FA2E8F}"/>
              </a:ext>
            </a:extLst>
          </p:cNvPr>
          <p:cNvGrpSpPr/>
          <p:nvPr/>
        </p:nvGrpSpPr>
        <p:grpSpPr>
          <a:xfrm>
            <a:off x="2759473" y="256708"/>
            <a:ext cx="1827913" cy="1953950"/>
            <a:chOff x="2167962" y="757368"/>
            <a:chExt cx="1694058" cy="1724068"/>
          </a:xfrm>
          <a:noFill/>
        </p:grpSpPr>
        <p:sp>
          <p:nvSpPr>
            <p:cNvPr id="218" name="テキスト ボックス 217">
              <a:extLst>
                <a:ext uri="{FF2B5EF4-FFF2-40B4-BE49-F238E27FC236}">
                  <a16:creationId xmlns:a16="http://schemas.microsoft.com/office/drawing/2014/main" id="{3B24914B-C150-A169-9457-0C359D8EE4B9}"/>
                </a:ext>
              </a:extLst>
            </p:cNvPr>
            <p:cNvSpPr txBox="1"/>
            <p:nvPr/>
          </p:nvSpPr>
          <p:spPr>
            <a:xfrm>
              <a:off x="2167962" y="757368"/>
              <a:ext cx="1694058" cy="1724068"/>
            </a:xfrm>
            <a:custGeom>
              <a:avLst/>
              <a:gdLst>
                <a:gd name="connsiteX0" fmla="*/ 180110 w 1147877"/>
                <a:gd name="connsiteY0" fmla="*/ 225 h 3288509"/>
                <a:gd name="connsiteX1" fmla="*/ 245180 w 1147877"/>
                <a:gd name="connsiteY1" fmla="*/ 5295 h 3288509"/>
                <a:gd name="connsiteX2" fmla="*/ 258972 w 1147877"/>
                <a:gd name="connsiteY2" fmla="*/ 7387 h 3288509"/>
                <a:gd name="connsiteX3" fmla="*/ 271619 w 1147877"/>
                <a:gd name="connsiteY3" fmla="*/ 8031 h 3288509"/>
                <a:gd name="connsiteX4" fmla="*/ 558585 w 1147877"/>
                <a:gd name="connsiteY4" fmla="*/ 16501 h 3288509"/>
                <a:gd name="connsiteX5" fmla="*/ 578156 w 1147877"/>
                <a:gd name="connsiteY5" fmla="*/ 15707 h 3288509"/>
                <a:gd name="connsiteX6" fmla="*/ 729778 w 1147877"/>
                <a:gd name="connsiteY6" fmla="*/ 1528 h 3288509"/>
                <a:gd name="connsiteX7" fmla="*/ 870629 w 1147877"/>
                <a:gd name="connsiteY7" fmla="*/ 13357 h 3288509"/>
                <a:gd name="connsiteX8" fmla="*/ 987260 w 1147877"/>
                <a:gd name="connsiteY8" fmla="*/ 25486 h 3288509"/>
                <a:gd name="connsiteX9" fmla="*/ 1030689 w 1147877"/>
                <a:gd name="connsiteY9" fmla="*/ 24181 h 3288509"/>
                <a:gd name="connsiteX10" fmla="*/ 1123663 w 1147877"/>
                <a:gd name="connsiteY10" fmla="*/ 16501 h 3288509"/>
                <a:gd name="connsiteX11" fmla="*/ 1125768 w 1147877"/>
                <a:gd name="connsiteY11" fmla="*/ 293042 h 3288509"/>
                <a:gd name="connsiteX12" fmla="*/ 1121948 w 1147877"/>
                <a:gd name="connsiteY12" fmla="*/ 316847 h 3288509"/>
                <a:gd name="connsiteX13" fmla="*/ 1121850 w 1147877"/>
                <a:gd name="connsiteY13" fmla="*/ 324134 h 3288509"/>
                <a:gd name="connsiteX14" fmla="*/ 1123663 w 1147877"/>
                <a:gd name="connsiteY14" fmla="*/ 461097 h 3288509"/>
                <a:gd name="connsiteX15" fmla="*/ 1122458 w 1147877"/>
                <a:gd name="connsiteY15" fmla="*/ 610616 h 3288509"/>
                <a:gd name="connsiteX16" fmla="*/ 1122253 w 1147877"/>
                <a:gd name="connsiteY16" fmla="*/ 615332 h 3288509"/>
                <a:gd name="connsiteX17" fmla="*/ 1123663 w 1147877"/>
                <a:gd name="connsiteY17" fmla="*/ 623754 h 3288509"/>
                <a:gd name="connsiteX18" fmla="*/ 1123520 w 1147877"/>
                <a:gd name="connsiteY18" fmla="*/ 1063140 h 3288509"/>
                <a:gd name="connsiteX19" fmla="*/ 1123416 w 1147877"/>
                <a:gd name="connsiteY19" fmla="*/ 1064731 h 3288509"/>
                <a:gd name="connsiteX20" fmla="*/ 1123663 w 1147877"/>
                <a:gd name="connsiteY20" fmla="*/ 1068350 h 3288509"/>
                <a:gd name="connsiteX21" fmla="*/ 1128800 w 1147877"/>
                <a:gd name="connsiteY21" fmla="*/ 1141620 h 3288509"/>
                <a:gd name="connsiteX22" fmla="*/ 1126453 w 1147877"/>
                <a:gd name="connsiteY22" fmla="*/ 1200737 h 3288509"/>
                <a:gd name="connsiteX23" fmla="*/ 1127599 w 1147877"/>
                <a:gd name="connsiteY23" fmla="*/ 1215040 h 3288509"/>
                <a:gd name="connsiteX24" fmla="*/ 1110857 w 1147877"/>
                <a:gd name="connsiteY24" fmla="*/ 1375402 h 3288509"/>
                <a:gd name="connsiteX25" fmla="*/ 1103489 w 1147877"/>
                <a:gd name="connsiteY25" fmla="*/ 1494119 h 3288509"/>
                <a:gd name="connsiteX26" fmla="*/ 1106631 w 1147877"/>
                <a:gd name="connsiteY26" fmla="*/ 1532224 h 3288509"/>
                <a:gd name="connsiteX27" fmla="*/ 1123663 w 1147877"/>
                <a:gd name="connsiteY27" fmla="*/ 1610540 h 3288509"/>
                <a:gd name="connsiteX28" fmla="*/ 1139485 w 1147877"/>
                <a:gd name="connsiteY28" fmla="*/ 1685123 h 3288509"/>
                <a:gd name="connsiteX29" fmla="*/ 1142172 w 1147877"/>
                <a:gd name="connsiteY29" fmla="*/ 1741864 h 3288509"/>
                <a:gd name="connsiteX30" fmla="*/ 1146000 w 1147877"/>
                <a:gd name="connsiteY30" fmla="*/ 1778015 h 3288509"/>
                <a:gd name="connsiteX31" fmla="*/ 1127860 w 1147877"/>
                <a:gd name="connsiteY31" fmla="*/ 1994239 h 3288509"/>
                <a:gd name="connsiteX32" fmla="*/ 1124578 w 1147877"/>
                <a:gd name="connsiteY32" fmla="*/ 2092747 h 3288509"/>
                <a:gd name="connsiteX33" fmla="*/ 1138204 w 1147877"/>
                <a:gd name="connsiteY33" fmla="*/ 2168425 h 3288509"/>
                <a:gd name="connsiteX34" fmla="*/ 1123663 w 1147877"/>
                <a:gd name="connsiteY34" fmla="*/ 2629857 h 3288509"/>
                <a:gd name="connsiteX35" fmla="*/ 1134174 w 1147877"/>
                <a:gd name="connsiteY35" fmla="*/ 2708920 h 3288509"/>
                <a:gd name="connsiteX36" fmla="*/ 1134547 w 1147877"/>
                <a:gd name="connsiteY36" fmla="*/ 2720533 h 3288509"/>
                <a:gd name="connsiteX37" fmla="*/ 1135835 w 1147877"/>
                <a:gd name="connsiteY37" fmla="*/ 2727412 h 3288509"/>
                <a:gd name="connsiteX38" fmla="*/ 1123663 w 1147877"/>
                <a:gd name="connsiteY38" fmla="*/ 3269641 h 3288509"/>
                <a:gd name="connsiteX39" fmla="*/ 602905 w 1147877"/>
                <a:gd name="connsiteY39" fmla="*/ 3269641 h 3288509"/>
                <a:gd name="connsiteX40" fmla="*/ 15667 w 1147877"/>
                <a:gd name="connsiteY40" fmla="*/ 3269641 h 3288509"/>
                <a:gd name="connsiteX41" fmla="*/ 22656 w 1147877"/>
                <a:gd name="connsiteY41" fmla="*/ 2985607 h 3288509"/>
                <a:gd name="connsiteX42" fmla="*/ 26316 w 1147877"/>
                <a:gd name="connsiteY42" fmla="*/ 2925429 h 3288509"/>
                <a:gd name="connsiteX43" fmla="*/ 15667 w 1147877"/>
                <a:gd name="connsiteY43" fmla="*/ 2792514 h 3288509"/>
                <a:gd name="connsiteX44" fmla="*/ 6360 w 1147877"/>
                <a:gd name="connsiteY44" fmla="*/ 2681966 h 3288509"/>
                <a:gd name="connsiteX45" fmla="*/ 3672 w 1147877"/>
                <a:gd name="connsiteY45" fmla="*/ 2668825 h 3288509"/>
                <a:gd name="connsiteX46" fmla="*/ 7864 w 1147877"/>
                <a:gd name="connsiteY46" fmla="*/ 2455926 h 3288509"/>
                <a:gd name="connsiteX47" fmla="*/ 15397 w 1147877"/>
                <a:gd name="connsiteY47" fmla="*/ 2356730 h 3288509"/>
                <a:gd name="connsiteX48" fmla="*/ 15667 w 1147877"/>
                <a:gd name="connsiteY48" fmla="*/ 2282855 h 3288509"/>
                <a:gd name="connsiteX49" fmla="*/ 13452 w 1147877"/>
                <a:gd name="connsiteY49" fmla="*/ 2123259 h 3288509"/>
                <a:gd name="connsiteX50" fmla="*/ 5975 w 1147877"/>
                <a:gd name="connsiteY50" fmla="*/ 2023758 h 3288509"/>
                <a:gd name="connsiteX51" fmla="*/ 14116 w 1147877"/>
                <a:gd name="connsiteY51" fmla="*/ 1785228 h 3288509"/>
                <a:gd name="connsiteX52" fmla="*/ 15404 w 1147877"/>
                <a:gd name="connsiteY52" fmla="*/ 1667205 h 3288509"/>
                <a:gd name="connsiteX53" fmla="*/ 11453 w 1147877"/>
                <a:gd name="connsiteY53" fmla="*/ 1541198 h 3288509"/>
                <a:gd name="connsiteX54" fmla="*/ 15667 w 1147877"/>
                <a:gd name="connsiteY54" fmla="*/ 1133412 h 3288509"/>
                <a:gd name="connsiteX55" fmla="*/ 17109 w 1147877"/>
                <a:gd name="connsiteY55" fmla="*/ 1044378 h 3288509"/>
                <a:gd name="connsiteX56" fmla="*/ 15667 w 1147877"/>
                <a:gd name="connsiteY56" fmla="*/ 1035818 h 3288509"/>
                <a:gd name="connsiteX57" fmla="*/ 17946 w 1147877"/>
                <a:gd name="connsiteY57" fmla="*/ 668300 h 3288509"/>
                <a:gd name="connsiteX58" fmla="*/ 21624 w 1147877"/>
                <a:gd name="connsiteY58" fmla="*/ 637801 h 3288509"/>
                <a:gd name="connsiteX59" fmla="*/ 15667 w 1147877"/>
                <a:gd name="connsiteY59" fmla="*/ 558691 h 3288509"/>
                <a:gd name="connsiteX60" fmla="*/ 15667 w 1147877"/>
                <a:gd name="connsiteY60" fmla="*/ 16501 h 3288509"/>
                <a:gd name="connsiteX61" fmla="*/ 180110 w 1147877"/>
                <a:gd name="connsiteY61" fmla="*/ 225 h 328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47877" h="3288509">
                  <a:moveTo>
                    <a:pt x="180110" y="225"/>
                  </a:moveTo>
                  <a:cubicBezTo>
                    <a:pt x="203232" y="854"/>
                    <a:pt x="224685" y="2747"/>
                    <a:pt x="245180" y="5295"/>
                  </a:cubicBezTo>
                  <a:lnTo>
                    <a:pt x="258972" y="7387"/>
                  </a:lnTo>
                  <a:lnTo>
                    <a:pt x="271619" y="8031"/>
                  </a:lnTo>
                  <a:cubicBezTo>
                    <a:pt x="346178" y="15069"/>
                    <a:pt x="425907" y="24930"/>
                    <a:pt x="558585" y="16501"/>
                  </a:cubicBezTo>
                  <a:lnTo>
                    <a:pt x="578156" y="15707"/>
                  </a:lnTo>
                  <a:lnTo>
                    <a:pt x="729778" y="1528"/>
                  </a:lnTo>
                  <a:cubicBezTo>
                    <a:pt x="779534" y="2406"/>
                    <a:pt x="826080" y="7750"/>
                    <a:pt x="870629" y="13357"/>
                  </a:cubicBezTo>
                  <a:lnTo>
                    <a:pt x="987260" y="25486"/>
                  </a:lnTo>
                  <a:lnTo>
                    <a:pt x="1030689" y="24181"/>
                  </a:lnTo>
                  <a:lnTo>
                    <a:pt x="1123663" y="16501"/>
                  </a:lnTo>
                  <a:cubicBezTo>
                    <a:pt x="1158489" y="109770"/>
                    <a:pt x="1142479" y="196891"/>
                    <a:pt x="1125768" y="293042"/>
                  </a:cubicBezTo>
                  <a:lnTo>
                    <a:pt x="1121948" y="316847"/>
                  </a:lnTo>
                  <a:lnTo>
                    <a:pt x="1121850" y="324134"/>
                  </a:lnTo>
                  <a:cubicBezTo>
                    <a:pt x="1121711" y="366178"/>
                    <a:pt x="1122134" y="411585"/>
                    <a:pt x="1123663" y="461097"/>
                  </a:cubicBezTo>
                  <a:cubicBezTo>
                    <a:pt x="1125192" y="510610"/>
                    <a:pt x="1124275" y="560468"/>
                    <a:pt x="1122458" y="610616"/>
                  </a:cubicBezTo>
                  <a:lnTo>
                    <a:pt x="1122253" y="615332"/>
                  </a:lnTo>
                  <a:lnTo>
                    <a:pt x="1123663" y="623754"/>
                  </a:lnTo>
                  <a:cubicBezTo>
                    <a:pt x="1171692" y="817829"/>
                    <a:pt x="1135479" y="953139"/>
                    <a:pt x="1123520" y="1063140"/>
                  </a:cubicBezTo>
                  <a:lnTo>
                    <a:pt x="1123416" y="1064731"/>
                  </a:lnTo>
                  <a:lnTo>
                    <a:pt x="1123663" y="1068350"/>
                  </a:lnTo>
                  <a:cubicBezTo>
                    <a:pt x="1127028" y="1094053"/>
                    <a:pt x="1128564" y="1118350"/>
                    <a:pt x="1128800" y="1141620"/>
                  </a:cubicBezTo>
                  <a:lnTo>
                    <a:pt x="1126453" y="1200737"/>
                  </a:lnTo>
                  <a:lnTo>
                    <a:pt x="1127599" y="1215040"/>
                  </a:lnTo>
                  <a:cubicBezTo>
                    <a:pt x="1127794" y="1264912"/>
                    <a:pt x="1118125" y="1317428"/>
                    <a:pt x="1110857" y="1375402"/>
                  </a:cubicBezTo>
                  <a:lnTo>
                    <a:pt x="1103489" y="1494119"/>
                  </a:lnTo>
                  <a:lnTo>
                    <a:pt x="1106631" y="1532224"/>
                  </a:lnTo>
                  <a:cubicBezTo>
                    <a:pt x="1110266" y="1556936"/>
                    <a:pt x="1115767" y="1582914"/>
                    <a:pt x="1123663" y="1610540"/>
                  </a:cubicBezTo>
                  <a:cubicBezTo>
                    <a:pt x="1131559" y="1638166"/>
                    <a:pt x="1136600" y="1662770"/>
                    <a:pt x="1139485" y="1685123"/>
                  </a:cubicBezTo>
                  <a:lnTo>
                    <a:pt x="1142172" y="1741864"/>
                  </a:lnTo>
                  <a:lnTo>
                    <a:pt x="1146000" y="1778015"/>
                  </a:lnTo>
                  <a:cubicBezTo>
                    <a:pt x="1149881" y="1857050"/>
                    <a:pt x="1135772" y="1919197"/>
                    <a:pt x="1127860" y="1994239"/>
                  </a:cubicBezTo>
                  <a:lnTo>
                    <a:pt x="1124578" y="2092747"/>
                  </a:lnTo>
                  <a:lnTo>
                    <a:pt x="1138204" y="2168425"/>
                  </a:lnTo>
                  <a:cubicBezTo>
                    <a:pt x="1158011" y="2346256"/>
                    <a:pt x="1088249" y="2456141"/>
                    <a:pt x="1123663" y="2629857"/>
                  </a:cubicBezTo>
                  <a:cubicBezTo>
                    <a:pt x="1128722" y="2654674"/>
                    <a:pt x="1132094" y="2681215"/>
                    <a:pt x="1134174" y="2708920"/>
                  </a:cubicBezTo>
                  <a:lnTo>
                    <a:pt x="1134547" y="2720533"/>
                  </a:lnTo>
                  <a:lnTo>
                    <a:pt x="1135835" y="2727412"/>
                  </a:lnTo>
                  <a:cubicBezTo>
                    <a:pt x="1154268" y="2893641"/>
                    <a:pt x="1108844" y="3150551"/>
                    <a:pt x="1123663" y="3269641"/>
                  </a:cubicBezTo>
                  <a:cubicBezTo>
                    <a:pt x="988507" y="3319595"/>
                    <a:pt x="752125" y="3252608"/>
                    <a:pt x="602905" y="3269641"/>
                  </a:cubicBezTo>
                  <a:cubicBezTo>
                    <a:pt x="453685" y="3286674"/>
                    <a:pt x="230689" y="3269300"/>
                    <a:pt x="15667" y="3269641"/>
                  </a:cubicBezTo>
                  <a:cubicBezTo>
                    <a:pt x="2348" y="3179930"/>
                    <a:pt x="13667" y="3080612"/>
                    <a:pt x="22656" y="2985607"/>
                  </a:cubicBezTo>
                  <a:lnTo>
                    <a:pt x="26316" y="2925429"/>
                  </a:lnTo>
                  <a:lnTo>
                    <a:pt x="15667" y="2792514"/>
                  </a:lnTo>
                  <a:lnTo>
                    <a:pt x="6360" y="2681966"/>
                  </a:lnTo>
                  <a:lnTo>
                    <a:pt x="3672" y="2668825"/>
                  </a:lnTo>
                  <a:cubicBezTo>
                    <a:pt x="-3749" y="2606216"/>
                    <a:pt x="1326" y="2532555"/>
                    <a:pt x="7864" y="2455926"/>
                  </a:cubicBezTo>
                  <a:lnTo>
                    <a:pt x="15397" y="2356730"/>
                  </a:lnTo>
                  <a:lnTo>
                    <a:pt x="15667" y="2282855"/>
                  </a:lnTo>
                  <a:lnTo>
                    <a:pt x="13452" y="2123259"/>
                  </a:lnTo>
                  <a:lnTo>
                    <a:pt x="5975" y="2023758"/>
                  </a:lnTo>
                  <a:cubicBezTo>
                    <a:pt x="4382" y="1943555"/>
                    <a:pt x="10714" y="1871289"/>
                    <a:pt x="14116" y="1785228"/>
                  </a:cubicBezTo>
                  <a:lnTo>
                    <a:pt x="15404" y="1667205"/>
                  </a:lnTo>
                  <a:lnTo>
                    <a:pt x="11453" y="1541198"/>
                  </a:lnTo>
                  <a:cubicBezTo>
                    <a:pt x="10495" y="1421504"/>
                    <a:pt x="17451" y="1330852"/>
                    <a:pt x="15667" y="1133412"/>
                  </a:cubicBezTo>
                  <a:lnTo>
                    <a:pt x="17109" y="1044378"/>
                  </a:lnTo>
                  <a:lnTo>
                    <a:pt x="15667" y="1035818"/>
                  </a:lnTo>
                  <a:cubicBezTo>
                    <a:pt x="-6923" y="925912"/>
                    <a:pt x="2764" y="799786"/>
                    <a:pt x="17946" y="668300"/>
                  </a:cubicBezTo>
                  <a:lnTo>
                    <a:pt x="21624" y="637801"/>
                  </a:lnTo>
                  <a:lnTo>
                    <a:pt x="15667" y="558691"/>
                  </a:lnTo>
                  <a:cubicBezTo>
                    <a:pt x="-11047" y="339565"/>
                    <a:pt x="24641" y="148168"/>
                    <a:pt x="15667" y="16501"/>
                  </a:cubicBezTo>
                  <a:cubicBezTo>
                    <a:pt x="80949" y="2769"/>
                    <a:pt x="133867" y="-1032"/>
                    <a:pt x="180110" y="225"/>
                  </a:cubicBezTo>
                  <a:close/>
                </a:path>
              </a:pathLst>
            </a:custGeom>
            <a:solidFill>
              <a:schemeClr val="bg1"/>
            </a:solidFill>
            <a:ln w="152400" cmpd="thinThick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vert="eaVert" wrap="square" rtlCol="0">
              <a:noAutofit/>
            </a:bodyPr>
            <a:lstStyle/>
            <a:p>
              <a:endParaRPr kumimoji="1" lang="ja-JP" altLang="en-US" sz="6000" b="1" dirty="0"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  <p:grpSp>
          <p:nvGrpSpPr>
            <p:cNvPr id="219" name="グループ化 218">
              <a:extLst>
                <a:ext uri="{FF2B5EF4-FFF2-40B4-BE49-F238E27FC236}">
                  <a16:creationId xmlns:a16="http://schemas.microsoft.com/office/drawing/2014/main" id="{C57E9AC3-CA54-13DF-9629-750E7AFAEDC0}"/>
                </a:ext>
              </a:extLst>
            </p:cNvPr>
            <p:cNvGrpSpPr/>
            <p:nvPr/>
          </p:nvGrpSpPr>
          <p:grpSpPr>
            <a:xfrm>
              <a:off x="2365572" y="882500"/>
              <a:ext cx="1354460" cy="1473803"/>
              <a:chOff x="1340829" y="3121634"/>
              <a:chExt cx="1354460" cy="1473803"/>
            </a:xfrm>
            <a:grpFill/>
          </p:grpSpPr>
          <p:sp>
            <p:nvSpPr>
              <p:cNvPr id="220" name="テキスト ボックス 219">
                <a:extLst>
                  <a:ext uri="{FF2B5EF4-FFF2-40B4-BE49-F238E27FC236}">
                    <a16:creationId xmlns:a16="http://schemas.microsoft.com/office/drawing/2014/main" id="{7F437510-78CA-DB6E-9BA8-BF1B3EA9E3EE}"/>
                  </a:ext>
                </a:extLst>
              </p:cNvPr>
              <p:cNvSpPr txBox="1"/>
              <p:nvPr/>
            </p:nvSpPr>
            <p:spPr>
              <a:xfrm>
                <a:off x="1340829" y="3121634"/>
                <a:ext cx="680986" cy="659136"/>
              </a:xfrm>
              <a:custGeom>
                <a:avLst/>
                <a:gdLst/>
                <a:ahLst/>
                <a:cxnLst/>
                <a:rect l="l" t="t" r="r" b="b"/>
                <a:pathLst>
                  <a:path w="680986" h="659136">
                    <a:moveTo>
                      <a:pt x="362773" y="405180"/>
                    </a:moveTo>
                    <a:lnTo>
                      <a:pt x="396282" y="411728"/>
                    </a:lnTo>
                    <a:cubicBezTo>
                      <a:pt x="480423" y="422813"/>
                      <a:pt x="546385" y="450115"/>
                      <a:pt x="594168" y="493635"/>
                    </a:cubicBezTo>
                    <a:cubicBezTo>
                      <a:pt x="640928" y="535961"/>
                      <a:pt x="669867" y="577195"/>
                      <a:pt x="680986" y="617339"/>
                    </a:cubicBezTo>
                    <a:lnTo>
                      <a:pt x="676995" y="645681"/>
                    </a:lnTo>
                    <a:cubicBezTo>
                      <a:pt x="661954" y="654651"/>
                      <a:pt x="648227" y="659136"/>
                      <a:pt x="635812" y="659136"/>
                    </a:cubicBezTo>
                    <a:lnTo>
                      <a:pt x="629417" y="659136"/>
                    </a:lnTo>
                    <a:cubicBezTo>
                      <a:pt x="614751" y="659136"/>
                      <a:pt x="587432" y="648035"/>
                      <a:pt x="547459" y="625831"/>
                    </a:cubicBezTo>
                    <a:cubicBezTo>
                      <a:pt x="505645" y="602605"/>
                      <a:pt x="484737" y="583642"/>
                      <a:pt x="484737" y="568942"/>
                    </a:cubicBezTo>
                    <a:lnTo>
                      <a:pt x="537534" y="568942"/>
                    </a:lnTo>
                    <a:cubicBezTo>
                      <a:pt x="538728" y="566929"/>
                      <a:pt x="537244" y="564184"/>
                      <a:pt x="533083" y="560705"/>
                    </a:cubicBezTo>
                    <a:cubicBezTo>
                      <a:pt x="477319" y="512478"/>
                      <a:pt x="420549" y="460637"/>
                      <a:pt x="362773" y="405180"/>
                    </a:cubicBezTo>
                    <a:close/>
                    <a:moveTo>
                      <a:pt x="361523" y="72"/>
                    </a:moveTo>
                    <a:cubicBezTo>
                      <a:pt x="372093" y="865"/>
                      <a:pt x="386664" y="8257"/>
                      <a:pt x="405235" y="22249"/>
                    </a:cubicBezTo>
                    <a:cubicBezTo>
                      <a:pt x="428530" y="36233"/>
                      <a:pt x="440177" y="57174"/>
                      <a:pt x="440177" y="85074"/>
                    </a:cubicBezTo>
                    <a:cubicBezTo>
                      <a:pt x="435266" y="107140"/>
                      <a:pt x="426552" y="144248"/>
                      <a:pt x="414035" y="196397"/>
                    </a:cubicBezTo>
                    <a:lnTo>
                      <a:pt x="405134" y="218374"/>
                    </a:lnTo>
                    <a:lnTo>
                      <a:pt x="406617" y="217539"/>
                    </a:lnTo>
                    <a:cubicBezTo>
                      <a:pt x="408646" y="216558"/>
                      <a:pt x="412125" y="215087"/>
                      <a:pt x="417053" y="213126"/>
                    </a:cubicBezTo>
                    <a:cubicBezTo>
                      <a:pt x="424284" y="210227"/>
                      <a:pt x="430849" y="198955"/>
                      <a:pt x="436750" y="179310"/>
                    </a:cubicBezTo>
                    <a:cubicBezTo>
                      <a:pt x="440263" y="172250"/>
                      <a:pt x="457708" y="165138"/>
                      <a:pt x="489086" y="157976"/>
                    </a:cubicBezTo>
                    <a:cubicBezTo>
                      <a:pt x="503343" y="164695"/>
                      <a:pt x="519304" y="170050"/>
                      <a:pt x="536971" y="174040"/>
                    </a:cubicBezTo>
                    <a:cubicBezTo>
                      <a:pt x="576637" y="188331"/>
                      <a:pt x="598960" y="205367"/>
                      <a:pt x="603939" y="225149"/>
                    </a:cubicBezTo>
                    <a:cubicBezTo>
                      <a:pt x="603939" y="244896"/>
                      <a:pt x="589922" y="260091"/>
                      <a:pt x="561886" y="270732"/>
                    </a:cubicBezTo>
                    <a:cubicBezTo>
                      <a:pt x="506566" y="291742"/>
                      <a:pt x="464137" y="306714"/>
                      <a:pt x="434601" y="315650"/>
                    </a:cubicBezTo>
                    <a:cubicBezTo>
                      <a:pt x="409055" y="324211"/>
                      <a:pt x="387210" y="331271"/>
                      <a:pt x="369065" y="336830"/>
                    </a:cubicBezTo>
                    <a:cubicBezTo>
                      <a:pt x="322681" y="408454"/>
                      <a:pt x="283049" y="462393"/>
                      <a:pt x="250170" y="498648"/>
                    </a:cubicBezTo>
                    <a:cubicBezTo>
                      <a:pt x="229093" y="524910"/>
                      <a:pt x="201159" y="549996"/>
                      <a:pt x="166371" y="573904"/>
                    </a:cubicBezTo>
                    <a:cubicBezTo>
                      <a:pt x="143485" y="592219"/>
                      <a:pt x="117138" y="601377"/>
                      <a:pt x="87329" y="601377"/>
                    </a:cubicBezTo>
                    <a:cubicBezTo>
                      <a:pt x="39068" y="603526"/>
                      <a:pt x="9959" y="584170"/>
                      <a:pt x="0" y="543311"/>
                    </a:cubicBezTo>
                    <a:cubicBezTo>
                      <a:pt x="5320" y="532533"/>
                      <a:pt x="15927" y="530896"/>
                      <a:pt x="31821" y="538399"/>
                    </a:cubicBezTo>
                    <a:cubicBezTo>
                      <a:pt x="40927" y="541605"/>
                      <a:pt x="45208" y="543822"/>
                      <a:pt x="44662" y="545050"/>
                    </a:cubicBezTo>
                    <a:cubicBezTo>
                      <a:pt x="95822" y="525848"/>
                      <a:pt x="139188" y="494283"/>
                      <a:pt x="174761" y="450354"/>
                    </a:cubicBezTo>
                    <a:cubicBezTo>
                      <a:pt x="208322" y="404208"/>
                      <a:pt x="229263" y="373785"/>
                      <a:pt x="237585" y="359085"/>
                    </a:cubicBezTo>
                    <a:cubicBezTo>
                      <a:pt x="206548" y="355504"/>
                      <a:pt x="167957" y="328440"/>
                      <a:pt x="121811" y="277894"/>
                    </a:cubicBezTo>
                    <a:cubicBezTo>
                      <a:pt x="111238" y="262205"/>
                      <a:pt x="113506" y="254361"/>
                      <a:pt x="128615" y="254361"/>
                    </a:cubicBezTo>
                    <a:cubicBezTo>
                      <a:pt x="136255" y="254361"/>
                      <a:pt x="146811" y="256595"/>
                      <a:pt x="160283" y="261063"/>
                    </a:cubicBezTo>
                    <a:cubicBezTo>
                      <a:pt x="171879" y="263007"/>
                      <a:pt x="183799" y="263979"/>
                      <a:pt x="196043" y="263979"/>
                    </a:cubicBezTo>
                    <a:cubicBezTo>
                      <a:pt x="220771" y="263979"/>
                      <a:pt x="251125" y="259238"/>
                      <a:pt x="287108" y="249757"/>
                    </a:cubicBezTo>
                    <a:lnTo>
                      <a:pt x="314631" y="170459"/>
                    </a:lnTo>
                    <a:lnTo>
                      <a:pt x="317803" y="148307"/>
                    </a:lnTo>
                    <a:cubicBezTo>
                      <a:pt x="315757" y="124364"/>
                      <a:pt x="310726" y="102383"/>
                      <a:pt x="302711" y="82362"/>
                    </a:cubicBezTo>
                    <a:cubicBezTo>
                      <a:pt x="291388" y="59749"/>
                      <a:pt x="285726" y="41605"/>
                      <a:pt x="285726" y="27928"/>
                    </a:cubicBezTo>
                    <a:lnTo>
                      <a:pt x="292275" y="21380"/>
                    </a:lnTo>
                    <a:cubicBezTo>
                      <a:pt x="317275" y="14559"/>
                      <a:pt x="337278" y="7925"/>
                      <a:pt x="352285" y="1479"/>
                    </a:cubicBezTo>
                    <a:cubicBezTo>
                      <a:pt x="354920" y="276"/>
                      <a:pt x="357999" y="-193"/>
                      <a:pt x="361523" y="72"/>
                    </a:cubicBezTo>
                    <a:close/>
                  </a:path>
                </a:pathLst>
              </a:custGeom>
              <a:solidFill>
                <a:srgbClr val="640000">
                  <a:alpha val="80000"/>
                </a:srgbClr>
              </a:solidFill>
              <a:ln cmpd="sng">
                <a:solidFill>
                  <a:srgbClr val="640000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kumimoji="1" lang="en-US" altLang="ja-JP" sz="6600" b="1" spc="-300" dirty="0">
                  <a:latin typeface="HGP行書体" panose="03000600000000000000" pitchFamily="66" charset="-128"/>
                  <a:ea typeface="HGP行書体" panose="03000600000000000000" pitchFamily="66" charset="-128"/>
                </a:endParaRPr>
              </a:p>
            </p:txBody>
          </p:sp>
          <p:sp>
            <p:nvSpPr>
              <p:cNvPr id="221" name="テキスト ボックス 220">
                <a:extLst>
                  <a:ext uri="{FF2B5EF4-FFF2-40B4-BE49-F238E27FC236}">
                    <a16:creationId xmlns:a16="http://schemas.microsoft.com/office/drawing/2014/main" id="{0BCE37C0-D888-3A05-286F-3E1B2168D5CC}"/>
                  </a:ext>
                </a:extLst>
              </p:cNvPr>
              <p:cNvSpPr txBox="1"/>
              <p:nvPr/>
            </p:nvSpPr>
            <p:spPr>
              <a:xfrm>
                <a:off x="1975240" y="3139214"/>
                <a:ext cx="689477" cy="674489"/>
              </a:xfrm>
              <a:custGeom>
                <a:avLst/>
                <a:gdLst/>
                <a:ahLst/>
                <a:cxnLst/>
                <a:rect l="l" t="t" r="r" b="b"/>
                <a:pathLst>
                  <a:path w="689477" h="674489">
                    <a:moveTo>
                      <a:pt x="146054" y="474011"/>
                    </a:moveTo>
                    <a:cubicBezTo>
                      <a:pt x="148565" y="474256"/>
                      <a:pt x="150904" y="475018"/>
                      <a:pt x="153069" y="476297"/>
                    </a:cubicBezTo>
                    <a:cubicBezTo>
                      <a:pt x="240689" y="504776"/>
                      <a:pt x="298943" y="553446"/>
                      <a:pt x="327831" y="622307"/>
                    </a:cubicBezTo>
                    <a:cubicBezTo>
                      <a:pt x="327831" y="636256"/>
                      <a:pt x="317599" y="646164"/>
                      <a:pt x="297135" y="652030"/>
                    </a:cubicBezTo>
                    <a:cubicBezTo>
                      <a:pt x="245430" y="652030"/>
                      <a:pt x="202490" y="626945"/>
                      <a:pt x="168315" y="576774"/>
                    </a:cubicBezTo>
                    <a:cubicBezTo>
                      <a:pt x="135300" y="523944"/>
                      <a:pt x="118792" y="493606"/>
                      <a:pt x="118792" y="485761"/>
                    </a:cubicBezTo>
                    <a:cubicBezTo>
                      <a:pt x="129434" y="477192"/>
                      <a:pt x="138521" y="473275"/>
                      <a:pt x="146054" y="474011"/>
                    </a:cubicBezTo>
                    <a:close/>
                    <a:moveTo>
                      <a:pt x="456302" y="409537"/>
                    </a:moveTo>
                    <a:cubicBezTo>
                      <a:pt x="466246" y="409424"/>
                      <a:pt x="475947" y="409917"/>
                      <a:pt x="485403" y="411017"/>
                    </a:cubicBezTo>
                    <a:cubicBezTo>
                      <a:pt x="531412" y="413302"/>
                      <a:pt x="564598" y="424626"/>
                      <a:pt x="584959" y="444987"/>
                    </a:cubicBezTo>
                    <a:cubicBezTo>
                      <a:pt x="599727" y="461904"/>
                      <a:pt x="596692" y="480577"/>
                      <a:pt x="575853" y="501007"/>
                    </a:cubicBezTo>
                    <a:cubicBezTo>
                      <a:pt x="553240" y="525871"/>
                      <a:pt x="526211" y="556771"/>
                      <a:pt x="494765" y="593708"/>
                    </a:cubicBezTo>
                    <a:cubicBezTo>
                      <a:pt x="507282" y="601280"/>
                      <a:pt x="520703" y="611017"/>
                      <a:pt x="535027" y="622920"/>
                    </a:cubicBezTo>
                    <a:cubicBezTo>
                      <a:pt x="542429" y="634312"/>
                      <a:pt x="542087" y="646164"/>
                      <a:pt x="534004" y="658476"/>
                    </a:cubicBezTo>
                    <a:cubicBezTo>
                      <a:pt x="525716" y="666696"/>
                      <a:pt x="512483" y="672034"/>
                      <a:pt x="494304" y="674489"/>
                    </a:cubicBezTo>
                    <a:lnTo>
                      <a:pt x="418128" y="661495"/>
                    </a:lnTo>
                    <a:lnTo>
                      <a:pt x="346657" y="630799"/>
                    </a:lnTo>
                    <a:lnTo>
                      <a:pt x="328393" y="605270"/>
                    </a:lnTo>
                    <a:cubicBezTo>
                      <a:pt x="325631" y="595516"/>
                      <a:pt x="326893" y="586290"/>
                      <a:pt x="332179" y="577593"/>
                    </a:cubicBezTo>
                    <a:lnTo>
                      <a:pt x="353922" y="563115"/>
                    </a:lnTo>
                    <a:cubicBezTo>
                      <a:pt x="377660" y="545857"/>
                      <a:pt x="395481" y="533255"/>
                      <a:pt x="407384" y="525308"/>
                    </a:cubicBezTo>
                    <a:cubicBezTo>
                      <a:pt x="419117" y="515553"/>
                      <a:pt x="428854" y="505407"/>
                      <a:pt x="436596" y="494868"/>
                    </a:cubicBezTo>
                    <a:cubicBezTo>
                      <a:pt x="435027" y="492617"/>
                      <a:pt x="427984" y="492566"/>
                      <a:pt x="415467" y="494714"/>
                    </a:cubicBezTo>
                    <a:cubicBezTo>
                      <a:pt x="340467" y="509687"/>
                      <a:pt x="297271" y="517173"/>
                      <a:pt x="285880" y="517173"/>
                    </a:cubicBezTo>
                    <a:cubicBezTo>
                      <a:pt x="278240" y="517173"/>
                      <a:pt x="265348" y="513626"/>
                      <a:pt x="247203" y="506532"/>
                    </a:cubicBezTo>
                    <a:cubicBezTo>
                      <a:pt x="268144" y="471709"/>
                      <a:pt x="305815" y="445175"/>
                      <a:pt x="360215" y="426928"/>
                    </a:cubicBezTo>
                    <a:cubicBezTo>
                      <a:pt x="394441" y="415673"/>
                      <a:pt x="426470" y="409876"/>
                      <a:pt x="456302" y="409537"/>
                    </a:cubicBezTo>
                    <a:close/>
                    <a:moveTo>
                      <a:pt x="313915" y="0"/>
                    </a:moveTo>
                    <a:lnTo>
                      <a:pt x="330849" y="0"/>
                    </a:lnTo>
                    <a:cubicBezTo>
                      <a:pt x="355269" y="0"/>
                      <a:pt x="377012" y="8339"/>
                      <a:pt x="396078" y="25017"/>
                    </a:cubicBezTo>
                    <a:cubicBezTo>
                      <a:pt x="414768" y="39069"/>
                      <a:pt x="424113" y="54980"/>
                      <a:pt x="424113" y="72749"/>
                    </a:cubicBezTo>
                    <a:cubicBezTo>
                      <a:pt x="419850" y="128309"/>
                      <a:pt x="417718" y="163063"/>
                      <a:pt x="417718" y="177013"/>
                    </a:cubicBezTo>
                    <a:lnTo>
                      <a:pt x="493690" y="179827"/>
                    </a:lnTo>
                    <a:cubicBezTo>
                      <a:pt x="511767" y="177814"/>
                      <a:pt x="533919" y="175717"/>
                      <a:pt x="560147" y="173534"/>
                    </a:cubicBezTo>
                    <a:cubicBezTo>
                      <a:pt x="611648" y="169100"/>
                      <a:pt x="653633" y="184141"/>
                      <a:pt x="686102" y="218657"/>
                    </a:cubicBezTo>
                    <a:cubicBezTo>
                      <a:pt x="691218" y="228479"/>
                      <a:pt x="690519" y="237330"/>
                      <a:pt x="684004" y="245209"/>
                    </a:cubicBezTo>
                    <a:cubicBezTo>
                      <a:pt x="665416" y="259192"/>
                      <a:pt x="649420" y="267446"/>
                      <a:pt x="636017" y="269970"/>
                    </a:cubicBezTo>
                    <a:cubicBezTo>
                      <a:pt x="617701" y="267821"/>
                      <a:pt x="592360" y="263268"/>
                      <a:pt x="559993" y="256310"/>
                    </a:cubicBezTo>
                    <a:cubicBezTo>
                      <a:pt x="509482" y="246181"/>
                      <a:pt x="469714" y="242173"/>
                      <a:pt x="440689" y="244288"/>
                    </a:cubicBezTo>
                    <a:lnTo>
                      <a:pt x="409840" y="244288"/>
                    </a:lnTo>
                    <a:cubicBezTo>
                      <a:pt x="406531" y="265570"/>
                      <a:pt x="406497" y="282589"/>
                      <a:pt x="409737" y="295345"/>
                    </a:cubicBezTo>
                    <a:cubicBezTo>
                      <a:pt x="409499" y="295345"/>
                      <a:pt x="413643" y="296419"/>
                      <a:pt x="422169" y="298568"/>
                    </a:cubicBezTo>
                    <a:cubicBezTo>
                      <a:pt x="434618" y="298568"/>
                      <a:pt x="450631" y="305901"/>
                      <a:pt x="470208" y="320567"/>
                    </a:cubicBezTo>
                    <a:cubicBezTo>
                      <a:pt x="478019" y="329469"/>
                      <a:pt x="477814" y="341627"/>
                      <a:pt x="469594" y="357044"/>
                    </a:cubicBezTo>
                    <a:cubicBezTo>
                      <a:pt x="431668" y="383817"/>
                      <a:pt x="398278" y="402780"/>
                      <a:pt x="369424" y="413933"/>
                    </a:cubicBezTo>
                    <a:cubicBezTo>
                      <a:pt x="346879" y="422153"/>
                      <a:pt x="316081" y="432777"/>
                      <a:pt x="277029" y="445806"/>
                    </a:cubicBezTo>
                    <a:cubicBezTo>
                      <a:pt x="262773" y="450581"/>
                      <a:pt x="252831" y="447443"/>
                      <a:pt x="247203" y="436392"/>
                    </a:cubicBezTo>
                    <a:lnTo>
                      <a:pt x="282503" y="406617"/>
                    </a:lnTo>
                    <a:cubicBezTo>
                      <a:pt x="258288" y="400649"/>
                      <a:pt x="235368" y="389001"/>
                      <a:pt x="213745" y="371675"/>
                    </a:cubicBezTo>
                    <a:cubicBezTo>
                      <a:pt x="203922" y="361921"/>
                      <a:pt x="204672" y="352968"/>
                      <a:pt x="215996" y="344816"/>
                    </a:cubicBezTo>
                    <a:cubicBezTo>
                      <a:pt x="244372" y="333902"/>
                      <a:pt x="267207" y="324608"/>
                      <a:pt x="284498" y="316934"/>
                    </a:cubicBezTo>
                    <a:cubicBezTo>
                      <a:pt x="291763" y="305986"/>
                      <a:pt x="296453" y="284994"/>
                      <a:pt x="298567" y="253957"/>
                    </a:cubicBezTo>
                    <a:cubicBezTo>
                      <a:pt x="266166" y="255969"/>
                      <a:pt x="239256" y="261853"/>
                      <a:pt x="217837" y="271607"/>
                    </a:cubicBezTo>
                    <a:cubicBezTo>
                      <a:pt x="185402" y="285522"/>
                      <a:pt x="162073" y="292480"/>
                      <a:pt x="147851" y="292480"/>
                    </a:cubicBezTo>
                    <a:cubicBezTo>
                      <a:pt x="133629" y="292480"/>
                      <a:pt x="111101" y="286972"/>
                      <a:pt x="80269" y="275956"/>
                    </a:cubicBezTo>
                    <a:cubicBezTo>
                      <a:pt x="42854" y="262756"/>
                      <a:pt x="16098" y="246897"/>
                      <a:pt x="0" y="228377"/>
                    </a:cubicBezTo>
                    <a:lnTo>
                      <a:pt x="40518" y="218401"/>
                    </a:lnTo>
                    <a:cubicBezTo>
                      <a:pt x="138983" y="205577"/>
                      <a:pt x="227131" y="194168"/>
                      <a:pt x="304962" y="184175"/>
                    </a:cubicBezTo>
                    <a:lnTo>
                      <a:pt x="304962" y="75819"/>
                    </a:lnTo>
                    <a:lnTo>
                      <a:pt x="300153" y="61341"/>
                    </a:lnTo>
                    <a:cubicBezTo>
                      <a:pt x="275528" y="45686"/>
                      <a:pt x="263216" y="33510"/>
                      <a:pt x="263216" y="24813"/>
                    </a:cubicBezTo>
                    <a:cubicBezTo>
                      <a:pt x="268946" y="13421"/>
                      <a:pt x="285846" y="5150"/>
                      <a:pt x="313915" y="0"/>
                    </a:cubicBezTo>
                    <a:close/>
                  </a:path>
                </a:pathLst>
              </a:custGeom>
              <a:solidFill>
                <a:srgbClr val="640000">
                  <a:alpha val="80000"/>
                </a:srgbClr>
              </a:solidFill>
              <a:ln cmpd="sng">
                <a:solidFill>
                  <a:srgbClr val="640000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kumimoji="1" lang="en-US" altLang="ja-JP" sz="6600" b="1" spc="-300" dirty="0">
                  <a:latin typeface="HGP行書体" panose="03000600000000000000" pitchFamily="66" charset="-128"/>
                  <a:ea typeface="HGP行書体" panose="03000600000000000000" pitchFamily="66" charset="-128"/>
                </a:endParaRPr>
              </a:p>
            </p:txBody>
          </p:sp>
          <p:sp>
            <p:nvSpPr>
              <p:cNvPr id="222" name="テキスト ボックス 221">
                <a:extLst>
                  <a:ext uri="{FF2B5EF4-FFF2-40B4-BE49-F238E27FC236}">
                    <a16:creationId xmlns:a16="http://schemas.microsoft.com/office/drawing/2014/main" id="{F3B15737-979C-A091-6602-5CC966570D82}"/>
                  </a:ext>
                </a:extLst>
              </p:cNvPr>
              <p:cNvSpPr txBox="1"/>
              <p:nvPr/>
            </p:nvSpPr>
            <p:spPr>
              <a:xfrm>
                <a:off x="1340829" y="3844995"/>
                <a:ext cx="716286" cy="737370"/>
              </a:xfrm>
              <a:custGeom>
                <a:avLst/>
                <a:gdLst/>
                <a:ahLst/>
                <a:cxnLst/>
                <a:rect l="l" t="t" r="r" b="b"/>
                <a:pathLst>
                  <a:path w="716286" h="737370">
                    <a:moveTo>
                      <a:pt x="465501" y="372750"/>
                    </a:moveTo>
                    <a:cubicBezTo>
                      <a:pt x="450358" y="380168"/>
                      <a:pt x="435522" y="387219"/>
                      <a:pt x="420992" y="393904"/>
                    </a:cubicBezTo>
                    <a:lnTo>
                      <a:pt x="403462" y="401692"/>
                    </a:lnTo>
                    <a:lnTo>
                      <a:pt x="414035" y="400248"/>
                    </a:lnTo>
                    <a:cubicBezTo>
                      <a:pt x="431634" y="397366"/>
                      <a:pt x="448789" y="394066"/>
                      <a:pt x="465501" y="390349"/>
                    </a:cubicBezTo>
                    <a:close/>
                    <a:moveTo>
                      <a:pt x="176552" y="356685"/>
                    </a:moveTo>
                    <a:cubicBezTo>
                      <a:pt x="164512" y="382231"/>
                      <a:pt x="148584" y="402439"/>
                      <a:pt x="128768" y="417310"/>
                    </a:cubicBezTo>
                    <a:cubicBezTo>
                      <a:pt x="133441" y="413933"/>
                      <a:pt x="148397" y="405441"/>
                      <a:pt x="173636" y="391832"/>
                    </a:cubicBezTo>
                    <a:cubicBezTo>
                      <a:pt x="175580" y="378258"/>
                      <a:pt x="176552" y="366542"/>
                      <a:pt x="176552" y="356685"/>
                    </a:cubicBezTo>
                    <a:close/>
                    <a:moveTo>
                      <a:pt x="215279" y="179775"/>
                    </a:moveTo>
                    <a:cubicBezTo>
                      <a:pt x="230798" y="179775"/>
                      <a:pt x="244065" y="183919"/>
                      <a:pt x="255082" y="192207"/>
                    </a:cubicBezTo>
                    <a:cubicBezTo>
                      <a:pt x="262926" y="200018"/>
                      <a:pt x="266848" y="212211"/>
                      <a:pt x="266848" y="228786"/>
                    </a:cubicBezTo>
                    <a:cubicBezTo>
                      <a:pt x="260300" y="259312"/>
                      <a:pt x="253871" y="296641"/>
                      <a:pt x="247561" y="340775"/>
                    </a:cubicBezTo>
                    <a:lnTo>
                      <a:pt x="245165" y="354697"/>
                    </a:lnTo>
                    <a:lnTo>
                      <a:pt x="252741" y="346876"/>
                    </a:lnTo>
                    <a:cubicBezTo>
                      <a:pt x="260236" y="340455"/>
                      <a:pt x="272425" y="331822"/>
                      <a:pt x="289307" y="320976"/>
                    </a:cubicBezTo>
                    <a:cubicBezTo>
                      <a:pt x="271197" y="363166"/>
                      <a:pt x="254877" y="393589"/>
                      <a:pt x="240348" y="412245"/>
                    </a:cubicBezTo>
                    <a:cubicBezTo>
                      <a:pt x="238574" y="419339"/>
                      <a:pt x="236647" y="441491"/>
                      <a:pt x="234567" y="478701"/>
                    </a:cubicBezTo>
                    <a:cubicBezTo>
                      <a:pt x="236715" y="523006"/>
                      <a:pt x="238915" y="555185"/>
                      <a:pt x="241166" y="575240"/>
                    </a:cubicBezTo>
                    <a:lnTo>
                      <a:pt x="241166" y="616525"/>
                    </a:lnTo>
                    <a:cubicBezTo>
                      <a:pt x="241166" y="653019"/>
                      <a:pt x="225682" y="668930"/>
                      <a:pt x="194713" y="664257"/>
                    </a:cubicBezTo>
                    <a:cubicBezTo>
                      <a:pt x="177046" y="649080"/>
                      <a:pt x="165791" y="634244"/>
                      <a:pt x="160948" y="619748"/>
                    </a:cubicBezTo>
                    <a:cubicBezTo>
                      <a:pt x="156378" y="605969"/>
                      <a:pt x="154092" y="589598"/>
                      <a:pt x="154092" y="570635"/>
                    </a:cubicBezTo>
                    <a:cubicBezTo>
                      <a:pt x="158356" y="540621"/>
                      <a:pt x="162636" y="521334"/>
                      <a:pt x="166934" y="512774"/>
                    </a:cubicBezTo>
                    <a:cubicBezTo>
                      <a:pt x="168545" y="503181"/>
                      <a:pt x="169552" y="490740"/>
                      <a:pt x="169955" y="475449"/>
                    </a:cubicBezTo>
                    <a:lnTo>
                      <a:pt x="170154" y="459416"/>
                    </a:lnTo>
                    <a:lnTo>
                      <a:pt x="146140" y="481173"/>
                    </a:lnTo>
                    <a:cubicBezTo>
                      <a:pt x="121462" y="501029"/>
                      <a:pt x="94798" y="515178"/>
                      <a:pt x="66149" y="523619"/>
                    </a:cubicBezTo>
                    <a:cubicBezTo>
                      <a:pt x="42991" y="530031"/>
                      <a:pt x="28069" y="528906"/>
                      <a:pt x="21384" y="520243"/>
                    </a:cubicBezTo>
                    <a:cubicBezTo>
                      <a:pt x="9276" y="508101"/>
                      <a:pt x="3223" y="496829"/>
                      <a:pt x="3223" y="486426"/>
                    </a:cubicBezTo>
                    <a:cubicBezTo>
                      <a:pt x="1074" y="469544"/>
                      <a:pt x="20327" y="441133"/>
                      <a:pt x="60982" y="401194"/>
                    </a:cubicBezTo>
                    <a:cubicBezTo>
                      <a:pt x="131991" y="324932"/>
                      <a:pt x="172732" y="275307"/>
                      <a:pt x="183202" y="252320"/>
                    </a:cubicBezTo>
                    <a:lnTo>
                      <a:pt x="189393" y="233391"/>
                    </a:lnTo>
                    <a:lnTo>
                      <a:pt x="188932" y="231498"/>
                    </a:lnTo>
                    <a:lnTo>
                      <a:pt x="181361" y="236818"/>
                    </a:lnTo>
                    <a:cubicBezTo>
                      <a:pt x="107657" y="291048"/>
                      <a:pt x="63318" y="318162"/>
                      <a:pt x="48345" y="318162"/>
                    </a:cubicBezTo>
                    <a:cubicBezTo>
                      <a:pt x="27097" y="318162"/>
                      <a:pt x="13455" y="312159"/>
                      <a:pt x="7418" y="300154"/>
                    </a:cubicBezTo>
                    <a:cubicBezTo>
                      <a:pt x="2472" y="287807"/>
                      <a:pt x="0" y="274489"/>
                      <a:pt x="0" y="260198"/>
                    </a:cubicBezTo>
                    <a:cubicBezTo>
                      <a:pt x="0" y="233868"/>
                      <a:pt x="22305" y="213473"/>
                      <a:pt x="66916" y="199011"/>
                    </a:cubicBezTo>
                    <a:cubicBezTo>
                      <a:pt x="73397" y="212586"/>
                      <a:pt x="78052" y="221146"/>
                      <a:pt x="80883" y="224694"/>
                    </a:cubicBezTo>
                    <a:cubicBezTo>
                      <a:pt x="126620" y="203923"/>
                      <a:pt x="156429" y="191235"/>
                      <a:pt x="170310" y="186631"/>
                    </a:cubicBezTo>
                    <a:cubicBezTo>
                      <a:pt x="183987" y="182060"/>
                      <a:pt x="198977" y="179775"/>
                      <a:pt x="215279" y="179775"/>
                    </a:cubicBezTo>
                    <a:close/>
                    <a:moveTo>
                      <a:pt x="183356" y="25682"/>
                    </a:moveTo>
                    <a:cubicBezTo>
                      <a:pt x="209822" y="21385"/>
                      <a:pt x="238813" y="35949"/>
                      <a:pt x="270327" y="69373"/>
                    </a:cubicBezTo>
                    <a:cubicBezTo>
                      <a:pt x="276569" y="76501"/>
                      <a:pt x="275392" y="89530"/>
                      <a:pt x="266797" y="108459"/>
                    </a:cubicBezTo>
                    <a:cubicBezTo>
                      <a:pt x="238796" y="113438"/>
                      <a:pt x="216610" y="114820"/>
                      <a:pt x="200239" y="112603"/>
                    </a:cubicBezTo>
                    <a:cubicBezTo>
                      <a:pt x="181139" y="105440"/>
                      <a:pt x="158441" y="91968"/>
                      <a:pt x="132145" y="72187"/>
                    </a:cubicBezTo>
                    <a:cubicBezTo>
                      <a:pt x="118946" y="59601"/>
                      <a:pt x="115211" y="49233"/>
                      <a:pt x="120941" y="41081"/>
                    </a:cubicBezTo>
                    <a:cubicBezTo>
                      <a:pt x="136323" y="30815"/>
                      <a:pt x="157128" y="25682"/>
                      <a:pt x="183356" y="25682"/>
                    </a:cubicBezTo>
                    <a:close/>
                    <a:moveTo>
                      <a:pt x="584448" y="0"/>
                    </a:moveTo>
                    <a:cubicBezTo>
                      <a:pt x="640212" y="0"/>
                      <a:pt x="668094" y="20379"/>
                      <a:pt x="668094" y="61136"/>
                    </a:cubicBezTo>
                    <a:cubicBezTo>
                      <a:pt x="668094" y="83953"/>
                      <a:pt x="639666" y="113575"/>
                      <a:pt x="582811" y="150000"/>
                    </a:cubicBezTo>
                    <a:cubicBezTo>
                      <a:pt x="568298" y="158288"/>
                      <a:pt x="556915" y="163839"/>
                      <a:pt x="548661" y="166653"/>
                    </a:cubicBezTo>
                    <a:lnTo>
                      <a:pt x="547490" y="166906"/>
                    </a:lnTo>
                    <a:lnTo>
                      <a:pt x="557205" y="166921"/>
                    </a:lnTo>
                    <a:cubicBezTo>
                      <a:pt x="565732" y="166930"/>
                      <a:pt x="574813" y="166934"/>
                      <a:pt x="584448" y="166934"/>
                    </a:cubicBezTo>
                    <a:cubicBezTo>
                      <a:pt x="607026" y="166934"/>
                      <a:pt x="622169" y="170805"/>
                      <a:pt x="629877" y="178548"/>
                    </a:cubicBezTo>
                    <a:cubicBezTo>
                      <a:pt x="638233" y="189905"/>
                      <a:pt x="634806" y="201041"/>
                      <a:pt x="619594" y="211955"/>
                    </a:cubicBezTo>
                    <a:cubicBezTo>
                      <a:pt x="588796" y="226314"/>
                      <a:pt x="565382" y="240621"/>
                      <a:pt x="549352" y="254878"/>
                    </a:cubicBezTo>
                    <a:cubicBezTo>
                      <a:pt x="549352" y="258425"/>
                      <a:pt x="549352" y="263694"/>
                      <a:pt x="549352" y="270686"/>
                    </a:cubicBezTo>
                    <a:cubicBezTo>
                      <a:pt x="587142" y="274677"/>
                      <a:pt x="609141" y="279775"/>
                      <a:pt x="615348" y="285983"/>
                    </a:cubicBezTo>
                    <a:cubicBezTo>
                      <a:pt x="622715" y="298909"/>
                      <a:pt x="619202" y="310403"/>
                      <a:pt x="604809" y="320464"/>
                    </a:cubicBezTo>
                    <a:cubicBezTo>
                      <a:pt x="579741" y="332981"/>
                      <a:pt x="559942" y="344697"/>
                      <a:pt x="545413" y="355611"/>
                    </a:cubicBezTo>
                    <a:lnTo>
                      <a:pt x="542906" y="372903"/>
                    </a:lnTo>
                    <a:cubicBezTo>
                      <a:pt x="542906" y="379076"/>
                      <a:pt x="542906" y="383186"/>
                      <a:pt x="542906" y="385233"/>
                    </a:cubicBezTo>
                    <a:lnTo>
                      <a:pt x="615330" y="385184"/>
                    </a:lnTo>
                    <a:lnTo>
                      <a:pt x="613430" y="383698"/>
                    </a:lnTo>
                    <a:cubicBezTo>
                      <a:pt x="610752" y="380492"/>
                      <a:pt x="607452" y="374574"/>
                      <a:pt x="603530" y="365945"/>
                    </a:cubicBezTo>
                    <a:cubicBezTo>
                      <a:pt x="678701" y="391321"/>
                      <a:pt x="716286" y="414922"/>
                      <a:pt x="716286" y="436750"/>
                    </a:cubicBezTo>
                    <a:cubicBezTo>
                      <a:pt x="716286" y="450939"/>
                      <a:pt x="706634" y="459568"/>
                      <a:pt x="687330" y="462637"/>
                    </a:cubicBezTo>
                    <a:cubicBezTo>
                      <a:pt x="630713" y="451928"/>
                      <a:pt x="582572" y="446573"/>
                      <a:pt x="542906" y="446573"/>
                    </a:cubicBezTo>
                    <a:lnTo>
                      <a:pt x="545976" y="552167"/>
                    </a:lnTo>
                    <a:cubicBezTo>
                      <a:pt x="548227" y="615059"/>
                      <a:pt x="549352" y="654094"/>
                      <a:pt x="549352" y="669271"/>
                    </a:cubicBezTo>
                    <a:cubicBezTo>
                      <a:pt x="547203" y="675683"/>
                      <a:pt x="546129" y="681890"/>
                      <a:pt x="546129" y="687893"/>
                    </a:cubicBezTo>
                    <a:cubicBezTo>
                      <a:pt x="543742" y="702286"/>
                      <a:pt x="538830" y="716884"/>
                      <a:pt x="531395" y="731686"/>
                    </a:cubicBezTo>
                    <a:cubicBezTo>
                      <a:pt x="523073" y="738507"/>
                      <a:pt x="511989" y="739189"/>
                      <a:pt x="498141" y="733732"/>
                    </a:cubicBezTo>
                    <a:cubicBezTo>
                      <a:pt x="480713" y="716304"/>
                      <a:pt x="470890" y="669851"/>
                      <a:pt x="468673" y="594373"/>
                    </a:cubicBezTo>
                    <a:cubicBezTo>
                      <a:pt x="466559" y="521385"/>
                      <a:pt x="465501" y="473193"/>
                      <a:pt x="465501" y="449796"/>
                    </a:cubicBezTo>
                    <a:cubicBezTo>
                      <a:pt x="408885" y="458323"/>
                      <a:pt x="356378" y="467941"/>
                      <a:pt x="307981" y="478650"/>
                    </a:cubicBezTo>
                    <a:lnTo>
                      <a:pt x="292889" y="474097"/>
                    </a:lnTo>
                    <a:cubicBezTo>
                      <a:pt x="277404" y="454656"/>
                      <a:pt x="273653" y="437364"/>
                      <a:pt x="281634" y="422221"/>
                    </a:cubicBezTo>
                    <a:cubicBezTo>
                      <a:pt x="313898" y="413012"/>
                      <a:pt x="341405" y="404264"/>
                      <a:pt x="364154" y="395976"/>
                    </a:cubicBezTo>
                    <a:cubicBezTo>
                      <a:pt x="398056" y="379025"/>
                      <a:pt x="431838" y="363780"/>
                      <a:pt x="465501" y="350239"/>
                    </a:cubicBezTo>
                    <a:lnTo>
                      <a:pt x="407896" y="350239"/>
                    </a:lnTo>
                    <a:cubicBezTo>
                      <a:pt x="388625" y="350239"/>
                      <a:pt x="375239" y="347750"/>
                      <a:pt x="367735" y="342770"/>
                    </a:cubicBezTo>
                    <a:cubicBezTo>
                      <a:pt x="356651" y="338302"/>
                      <a:pt x="349505" y="334533"/>
                      <a:pt x="346299" y="331464"/>
                    </a:cubicBezTo>
                    <a:cubicBezTo>
                      <a:pt x="340160" y="318094"/>
                      <a:pt x="341473" y="311409"/>
                      <a:pt x="350239" y="311409"/>
                    </a:cubicBezTo>
                    <a:cubicBezTo>
                      <a:pt x="415109" y="305338"/>
                      <a:pt x="454724" y="296010"/>
                      <a:pt x="469083" y="283425"/>
                    </a:cubicBezTo>
                    <a:lnTo>
                      <a:pt x="471896" y="282862"/>
                    </a:lnTo>
                    <a:cubicBezTo>
                      <a:pt x="471521" y="282862"/>
                      <a:pt x="465109" y="283919"/>
                      <a:pt x="452660" y="286034"/>
                    </a:cubicBezTo>
                    <a:cubicBezTo>
                      <a:pt x="463063" y="267855"/>
                      <a:pt x="469475" y="257555"/>
                      <a:pt x="471896" y="255134"/>
                    </a:cubicBezTo>
                    <a:cubicBezTo>
                      <a:pt x="471896" y="252064"/>
                      <a:pt x="471896" y="250597"/>
                      <a:pt x="471896" y="250734"/>
                    </a:cubicBezTo>
                    <a:cubicBezTo>
                      <a:pt x="450102" y="250734"/>
                      <a:pt x="424181" y="249574"/>
                      <a:pt x="394134" y="247255"/>
                    </a:cubicBezTo>
                    <a:cubicBezTo>
                      <a:pt x="368929" y="221880"/>
                      <a:pt x="369458" y="199830"/>
                      <a:pt x="395720" y="181105"/>
                    </a:cubicBezTo>
                    <a:cubicBezTo>
                      <a:pt x="467411" y="153752"/>
                      <a:pt x="524557" y="112364"/>
                      <a:pt x="567156" y="56941"/>
                    </a:cubicBezTo>
                    <a:cubicBezTo>
                      <a:pt x="576433" y="47971"/>
                      <a:pt x="577712" y="41030"/>
                      <a:pt x="570993" y="36119"/>
                    </a:cubicBezTo>
                    <a:cubicBezTo>
                      <a:pt x="567539" y="32666"/>
                      <a:pt x="560134" y="30507"/>
                      <a:pt x="548777" y="29644"/>
                    </a:cubicBezTo>
                    <a:lnTo>
                      <a:pt x="546719" y="29574"/>
                    </a:lnTo>
                    <a:lnTo>
                      <a:pt x="539785" y="39956"/>
                    </a:lnTo>
                    <a:cubicBezTo>
                      <a:pt x="496436" y="61614"/>
                      <a:pt x="466439" y="81310"/>
                      <a:pt x="449795" y="99045"/>
                    </a:cubicBezTo>
                    <a:cubicBezTo>
                      <a:pt x="454093" y="114018"/>
                      <a:pt x="440535" y="128206"/>
                      <a:pt x="409123" y="141610"/>
                    </a:cubicBezTo>
                    <a:cubicBezTo>
                      <a:pt x="375699" y="136733"/>
                      <a:pt x="351705" y="114871"/>
                      <a:pt x="337142" y="76024"/>
                    </a:cubicBezTo>
                    <a:cubicBezTo>
                      <a:pt x="334959" y="65178"/>
                      <a:pt x="345788" y="49983"/>
                      <a:pt x="369628" y="30440"/>
                    </a:cubicBezTo>
                    <a:cubicBezTo>
                      <a:pt x="398209" y="10113"/>
                      <a:pt x="419492" y="15996"/>
                      <a:pt x="433475" y="48090"/>
                    </a:cubicBezTo>
                    <a:cubicBezTo>
                      <a:pt x="461682" y="39734"/>
                      <a:pt x="492684" y="29212"/>
                      <a:pt x="526484" y="16525"/>
                    </a:cubicBezTo>
                    <a:lnTo>
                      <a:pt x="536102" y="14564"/>
                    </a:lnTo>
                    <a:lnTo>
                      <a:pt x="536102" y="13097"/>
                    </a:lnTo>
                    <a:cubicBezTo>
                      <a:pt x="553462" y="4366"/>
                      <a:pt x="569577" y="0"/>
                      <a:pt x="584448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mpd="sng">
                <a:solidFill>
                  <a:schemeClr val="bg2">
                    <a:lumMod val="25000"/>
                  </a:schemeClr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kumimoji="1" lang="ja-JP" altLang="en-US" sz="6600" b="1" spc="-300" dirty="0">
                  <a:latin typeface="HGP行書体" panose="03000600000000000000" pitchFamily="66" charset="-128"/>
                  <a:ea typeface="HGP行書体" panose="03000600000000000000" pitchFamily="66" charset="-128"/>
                </a:endParaRPr>
              </a:p>
            </p:txBody>
          </p:sp>
          <p:sp>
            <p:nvSpPr>
              <p:cNvPr id="223" name="テキスト ボックス 222">
                <a:extLst>
                  <a:ext uri="{FF2B5EF4-FFF2-40B4-BE49-F238E27FC236}">
                    <a16:creationId xmlns:a16="http://schemas.microsoft.com/office/drawing/2014/main" id="{C13D2EE1-C437-86EC-113C-5D65D2BB1DF6}"/>
                  </a:ext>
                </a:extLst>
              </p:cNvPr>
              <p:cNvSpPr txBox="1"/>
              <p:nvPr/>
            </p:nvSpPr>
            <p:spPr>
              <a:xfrm>
                <a:off x="1996900" y="3863353"/>
                <a:ext cx="698389" cy="732084"/>
              </a:xfrm>
              <a:custGeom>
                <a:avLst/>
                <a:gdLst/>
                <a:ahLst/>
                <a:cxnLst/>
                <a:rect l="l" t="t" r="r" b="b"/>
                <a:pathLst>
                  <a:path w="698389" h="732084">
                    <a:moveTo>
                      <a:pt x="258984" y="549137"/>
                    </a:moveTo>
                    <a:lnTo>
                      <a:pt x="255147" y="554406"/>
                    </a:lnTo>
                    <a:cubicBezTo>
                      <a:pt x="256034" y="556299"/>
                      <a:pt x="257445" y="558955"/>
                      <a:pt x="259381" y="562374"/>
                    </a:cubicBezTo>
                    <a:lnTo>
                      <a:pt x="264511" y="571096"/>
                    </a:lnTo>
                    <a:lnTo>
                      <a:pt x="267665" y="560887"/>
                    </a:lnTo>
                    <a:cubicBezTo>
                      <a:pt x="268669" y="557961"/>
                      <a:pt x="269574" y="555676"/>
                      <a:pt x="270380" y="554035"/>
                    </a:cubicBezTo>
                    <a:lnTo>
                      <a:pt x="272137" y="551552"/>
                    </a:lnTo>
                    <a:close/>
                    <a:moveTo>
                      <a:pt x="502314" y="310097"/>
                    </a:moveTo>
                    <a:cubicBezTo>
                      <a:pt x="486929" y="309989"/>
                      <a:pt x="472081" y="310070"/>
                      <a:pt x="457772" y="310339"/>
                    </a:cubicBezTo>
                    <a:lnTo>
                      <a:pt x="432698" y="311174"/>
                    </a:lnTo>
                    <a:lnTo>
                      <a:pt x="438837" y="314004"/>
                    </a:lnTo>
                    <a:cubicBezTo>
                      <a:pt x="444003" y="316734"/>
                      <a:pt x="449486" y="319958"/>
                      <a:pt x="455284" y="323676"/>
                    </a:cubicBezTo>
                    <a:cubicBezTo>
                      <a:pt x="460946" y="329372"/>
                      <a:pt x="463776" y="332697"/>
                      <a:pt x="463776" y="333652"/>
                    </a:cubicBezTo>
                    <a:cubicBezTo>
                      <a:pt x="506682" y="327820"/>
                      <a:pt x="535451" y="320265"/>
                      <a:pt x="550083" y="310988"/>
                    </a:cubicBezTo>
                    <a:cubicBezTo>
                      <a:pt x="533622" y="310502"/>
                      <a:pt x="517699" y="310205"/>
                      <a:pt x="502314" y="310097"/>
                    </a:cubicBezTo>
                    <a:close/>
                    <a:moveTo>
                      <a:pt x="352888" y="2"/>
                    </a:moveTo>
                    <a:cubicBezTo>
                      <a:pt x="359351" y="44"/>
                      <a:pt x="366590" y="1234"/>
                      <a:pt x="374605" y="3570"/>
                    </a:cubicBezTo>
                    <a:cubicBezTo>
                      <a:pt x="398991" y="18202"/>
                      <a:pt x="414782" y="33908"/>
                      <a:pt x="421979" y="50688"/>
                    </a:cubicBezTo>
                    <a:cubicBezTo>
                      <a:pt x="426310" y="68150"/>
                      <a:pt x="426345" y="91837"/>
                      <a:pt x="422081" y="121749"/>
                    </a:cubicBezTo>
                    <a:cubicBezTo>
                      <a:pt x="434087" y="115337"/>
                      <a:pt x="448139" y="114450"/>
                      <a:pt x="464237" y="119088"/>
                    </a:cubicBezTo>
                    <a:cubicBezTo>
                      <a:pt x="478868" y="126421"/>
                      <a:pt x="496416" y="138052"/>
                      <a:pt x="516880" y="153979"/>
                    </a:cubicBezTo>
                    <a:cubicBezTo>
                      <a:pt x="522167" y="164007"/>
                      <a:pt x="521331" y="173164"/>
                      <a:pt x="514373" y="181452"/>
                    </a:cubicBezTo>
                    <a:cubicBezTo>
                      <a:pt x="501413" y="187932"/>
                      <a:pt x="484240" y="195930"/>
                      <a:pt x="462856" y="205446"/>
                    </a:cubicBezTo>
                    <a:cubicBezTo>
                      <a:pt x="437480" y="209709"/>
                      <a:pt x="422576" y="212932"/>
                      <a:pt x="418142" y="215115"/>
                    </a:cubicBezTo>
                    <a:lnTo>
                      <a:pt x="415635" y="240235"/>
                    </a:lnTo>
                    <a:lnTo>
                      <a:pt x="415635" y="247550"/>
                    </a:lnTo>
                    <a:lnTo>
                      <a:pt x="477283" y="250262"/>
                    </a:lnTo>
                    <a:cubicBezTo>
                      <a:pt x="530761" y="250262"/>
                      <a:pt x="579261" y="254610"/>
                      <a:pt x="622781" y="263308"/>
                    </a:cubicBezTo>
                    <a:cubicBezTo>
                      <a:pt x="656000" y="270368"/>
                      <a:pt x="679755" y="283464"/>
                      <a:pt x="694046" y="302598"/>
                    </a:cubicBezTo>
                    <a:cubicBezTo>
                      <a:pt x="703187" y="321050"/>
                      <a:pt x="697900" y="333550"/>
                      <a:pt x="678187" y="340098"/>
                    </a:cubicBezTo>
                    <a:cubicBezTo>
                      <a:pt x="642818" y="346715"/>
                      <a:pt x="601839" y="351080"/>
                      <a:pt x="555250" y="353195"/>
                    </a:cubicBezTo>
                    <a:cubicBezTo>
                      <a:pt x="520836" y="357493"/>
                      <a:pt x="490345" y="360494"/>
                      <a:pt x="463776" y="362199"/>
                    </a:cubicBezTo>
                    <a:lnTo>
                      <a:pt x="466079" y="366906"/>
                    </a:lnTo>
                    <a:cubicBezTo>
                      <a:pt x="478084" y="368372"/>
                      <a:pt x="492085" y="370248"/>
                      <a:pt x="508081" y="372533"/>
                    </a:cubicBezTo>
                    <a:cubicBezTo>
                      <a:pt x="518347" y="375091"/>
                      <a:pt x="532535" y="383175"/>
                      <a:pt x="550646" y="396783"/>
                    </a:cubicBezTo>
                    <a:cubicBezTo>
                      <a:pt x="563367" y="406128"/>
                      <a:pt x="564629" y="417315"/>
                      <a:pt x="554431" y="430344"/>
                    </a:cubicBezTo>
                    <a:cubicBezTo>
                      <a:pt x="522508" y="430344"/>
                      <a:pt x="492989" y="432134"/>
                      <a:pt x="465874" y="435716"/>
                    </a:cubicBezTo>
                    <a:cubicBezTo>
                      <a:pt x="464476" y="446971"/>
                      <a:pt x="463776" y="461739"/>
                      <a:pt x="463776" y="480020"/>
                    </a:cubicBezTo>
                    <a:cubicBezTo>
                      <a:pt x="465823" y="508703"/>
                      <a:pt x="467937" y="551166"/>
                      <a:pt x="470120" y="607407"/>
                    </a:cubicBezTo>
                    <a:lnTo>
                      <a:pt x="463418" y="677292"/>
                    </a:lnTo>
                    <a:cubicBezTo>
                      <a:pt x="449025" y="703690"/>
                      <a:pt x="436611" y="719515"/>
                      <a:pt x="426174" y="724768"/>
                    </a:cubicBezTo>
                    <a:cubicBezTo>
                      <a:pt x="416385" y="729645"/>
                      <a:pt x="407467" y="732084"/>
                      <a:pt x="399418" y="732084"/>
                    </a:cubicBezTo>
                    <a:cubicBezTo>
                      <a:pt x="384172" y="732084"/>
                      <a:pt x="346263" y="708550"/>
                      <a:pt x="285690" y="661483"/>
                    </a:cubicBezTo>
                    <a:cubicBezTo>
                      <a:pt x="222252" y="615371"/>
                      <a:pt x="191607" y="574563"/>
                      <a:pt x="193756" y="539058"/>
                    </a:cubicBezTo>
                    <a:cubicBezTo>
                      <a:pt x="198667" y="511978"/>
                      <a:pt x="211679" y="497141"/>
                      <a:pt x="232791" y="494549"/>
                    </a:cubicBezTo>
                    <a:cubicBezTo>
                      <a:pt x="250730" y="490047"/>
                      <a:pt x="273087" y="487796"/>
                      <a:pt x="299861" y="487796"/>
                    </a:cubicBezTo>
                    <a:cubicBezTo>
                      <a:pt x="322439" y="487796"/>
                      <a:pt x="340806" y="494873"/>
                      <a:pt x="354960" y="509027"/>
                    </a:cubicBezTo>
                    <a:cubicBezTo>
                      <a:pt x="369728" y="523796"/>
                      <a:pt x="377112" y="534948"/>
                      <a:pt x="377112" y="542486"/>
                    </a:cubicBezTo>
                    <a:cubicBezTo>
                      <a:pt x="377112" y="553400"/>
                      <a:pt x="369284" y="561978"/>
                      <a:pt x="353630" y="568219"/>
                    </a:cubicBezTo>
                    <a:cubicBezTo>
                      <a:pt x="340200" y="569907"/>
                      <a:pt x="320104" y="570963"/>
                      <a:pt x="293341" y="571385"/>
                    </a:cubicBezTo>
                    <a:lnTo>
                      <a:pt x="264803" y="571592"/>
                    </a:lnTo>
                    <a:lnTo>
                      <a:pt x="266760" y="574921"/>
                    </a:lnTo>
                    <a:cubicBezTo>
                      <a:pt x="295478" y="603639"/>
                      <a:pt x="314203" y="619754"/>
                      <a:pt x="322934" y="623267"/>
                    </a:cubicBezTo>
                    <a:cubicBezTo>
                      <a:pt x="342272" y="627087"/>
                      <a:pt x="357160" y="629116"/>
                      <a:pt x="367596" y="629355"/>
                    </a:cubicBezTo>
                    <a:cubicBezTo>
                      <a:pt x="376157" y="626524"/>
                      <a:pt x="381341" y="619703"/>
                      <a:pt x="383149" y="608891"/>
                    </a:cubicBezTo>
                    <a:cubicBezTo>
                      <a:pt x="385297" y="604628"/>
                      <a:pt x="386372" y="549392"/>
                      <a:pt x="386372" y="443185"/>
                    </a:cubicBezTo>
                    <a:lnTo>
                      <a:pt x="374554" y="448966"/>
                    </a:lnTo>
                    <a:cubicBezTo>
                      <a:pt x="287685" y="464382"/>
                      <a:pt x="225441" y="475296"/>
                      <a:pt x="187821" y="481708"/>
                    </a:cubicBezTo>
                    <a:cubicBezTo>
                      <a:pt x="168244" y="465371"/>
                      <a:pt x="158456" y="449256"/>
                      <a:pt x="158456" y="433362"/>
                    </a:cubicBezTo>
                    <a:cubicBezTo>
                      <a:pt x="158456" y="422005"/>
                      <a:pt x="171450" y="412438"/>
                      <a:pt x="197439" y="404662"/>
                    </a:cubicBezTo>
                    <a:cubicBezTo>
                      <a:pt x="217664" y="398591"/>
                      <a:pt x="239032" y="390968"/>
                      <a:pt x="261542" y="381793"/>
                    </a:cubicBezTo>
                    <a:lnTo>
                      <a:pt x="255147" y="401081"/>
                    </a:lnTo>
                    <a:cubicBezTo>
                      <a:pt x="295734" y="397056"/>
                      <a:pt x="339646" y="391087"/>
                      <a:pt x="386883" y="383175"/>
                    </a:cubicBezTo>
                    <a:cubicBezTo>
                      <a:pt x="390806" y="353775"/>
                      <a:pt x="387429" y="335801"/>
                      <a:pt x="376754" y="329252"/>
                    </a:cubicBezTo>
                    <a:cubicBezTo>
                      <a:pt x="377500" y="325070"/>
                      <a:pt x="378562" y="321381"/>
                      <a:pt x="379939" y="318187"/>
                    </a:cubicBezTo>
                    <a:lnTo>
                      <a:pt x="382598" y="313945"/>
                    </a:lnTo>
                    <a:lnTo>
                      <a:pt x="378365" y="314224"/>
                    </a:lnTo>
                    <a:cubicBezTo>
                      <a:pt x="329730" y="318325"/>
                      <a:pt x="289697" y="325449"/>
                      <a:pt x="258268" y="335596"/>
                    </a:cubicBezTo>
                    <a:cubicBezTo>
                      <a:pt x="219250" y="349375"/>
                      <a:pt x="172200" y="362762"/>
                      <a:pt x="117118" y="375757"/>
                    </a:cubicBezTo>
                    <a:cubicBezTo>
                      <a:pt x="102998" y="373608"/>
                      <a:pt x="89543" y="371476"/>
                      <a:pt x="76754" y="369362"/>
                    </a:cubicBezTo>
                    <a:cubicBezTo>
                      <a:pt x="47524" y="364825"/>
                      <a:pt x="26037" y="357987"/>
                      <a:pt x="12292" y="348846"/>
                    </a:cubicBezTo>
                    <a:cubicBezTo>
                      <a:pt x="-5852" y="336432"/>
                      <a:pt x="-3908" y="326098"/>
                      <a:pt x="18125" y="317844"/>
                    </a:cubicBezTo>
                    <a:cubicBezTo>
                      <a:pt x="68363" y="305293"/>
                      <a:pt x="146024" y="289365"/>
                      <a:pt x="251106" y="270061"/>
                    </a:cubicBezTo>
                    <a:cubicBezTo>
                      <a:pt x="281870" y="263478"/>
                      <a:pt x="306733" y="257595"/>
                      <a:pt x="325696" y="252411"/>
                    </a:cubicBezTo>
                    <a:lnTo>
                      <a:pt x="328561" y="228110"/>
                    </a:lnTo>
                    <a:cubicBezTo>
                      <a:pt x="296092" y="228110"/>
                      <a:pt x="261082" y="210443"/>
                      <a:pt x="223531" y="175108"/>
                    </a:cubicBezTo>
                    <a:cubicBezTo>
                      <a:pt x="212241" y="158839"/>
                      <a:pt x="215499" y="150705"/>
                      <a:pt x="233302" y="150705"/>
                    </a:cubicBezTo>
                    <a:lnTo>
                      <a:pt x="317409" y="153979"/>
                    </a:lnTo>
                    <a:lnTo>
                      <a:pt x="335212" y="149528"/>
                    </a:lnTo>
                    <a:lnTo>
                      <a:pt x="338231" y="93406"/>
                    </a:lnTo>
                    <a:cubicBezTo>
                      <a:pt x="336082" y="65098"/>
                      <a:pt x="336082" y="46663"/>
                      <a:pt x="338231" y="38103"/>
                    </a:cubicBezTo>
                    <a:lnTo>
                      <a:pt x="322934" y="32117"/>
                    </a:lnTo>
                    <a:cubicBezTo>
                      <a:pt x="303152" y="26319"/>
                      <a:pt x="307450" y="16718"/>
                      <a:pt x="335826" y="3314"/>
                    </a:cubicBezTo>
                    <a:cubicBezTo>
                      <a:pt x="340737" y="1063"/>
                      <a:pt x="346425" y="-41"/>
                      <a:pt x="352888" y="2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mpd="sng">
                <a:solidFill>
                  <a:schemeClr val="bg2">
                    <a:lumMod val="25000"/>
                  </a:schemeClr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kumimoji="1" lang="ja-JP" altLang="en-US" sz="6600" b="1" spc="-300" dirty="0">
                  <a:latin typeface="HGP行書体" panose="03000600000000000000" pitchFamily="66" charset="-128"/>
                  <a:ea typeface="HGP行書体" panose="03000600000000000000" pitchFamily="66" charset="-128"/>
                </a:endParaRPr>
              </a:p>
            </p:txBody>
          </p:sp>
        </p:grpSp>
      </p:grpSp>
      <p:grpSp>
        <p:nvGrpSpPr>
          <p:cNvPr id="275" name="グループ化 274">
            <a:extLst>
              <a:ext uri="{FF2B5EF4-FFF2-40B4-BE49-F238E27FC236}">
                <a16:creationId xmlns:a16="http://schemas.microsoft.com/office/drawing/2014/main" id="{F53341D6-2226-92C5-D8EE-6826584FEDC8}"/>
              </a:ext>
            </a:extLst>
          </p:cNvPr>
          <p:cNvGrpSpPr/>
          <p:nvPr/>
        </p:nvGrpSpPr>
        <p:grpSpPr>
          <a:xfrm>
            <a:off x="7751965" y="2966214"/>
            <a:ext cx="1026151" cy="3269150"/>
            <a:chOff x="9751955" y="1930111"/>
            <a:chExt cx="1075106" cy="3511950"/>
          </a:xfrm>
        </p:grpSpPr>
        <p:sp>
          <p:nvSpPr>
            <p:cNvPr id="276" name="テキスト ボックス 275">
              <a:extLst>
                <a:ext uri="{FF2B5EF4-FFF2-40B4-BE49-F238E27FC236}">
                  <a16:creationId xmlns:a16="http://schemas.microsoft.com/office/drawing/2014/main" id="{8C06093B-123E-8FC4-C556-2D695CBF9396}"/>
                </a:ext>
              </a:extLst>
            </p:cNvPr>
            <p:cNvSpPr txBox="1"/>
            <p:nvPr/>
          </p:nvSpPr>
          <p:spPr>
            <a:xfrm>
              <a:off x="9751955" y="1930111"/>
              <a:ext cx="1075106" cy="3511950"/>
            </a:xfrm>
            <a:custGeom>
              <a:avLst/>
              <a:gdLst>
                <a:gd name="connsiteX0" fmla="*/ 180110 w 1147877"/>
                <a:gd name="connsiteY0" fmla="*/ 225 h 3288509"/>
                <a:gd name="connsiteX1" fmla="*/ 245180 w 1147877"/>
                <a:gd name="connsiteY1" fmla="*/ 5295 h 3288509"/>
                <a:gd name="connsiteX2" fmla="*/ 258972 w 1147877"/>
                <a:gd name="connsiteY2" fmla="*/ 7387 h 3288509"/>
                <a:gd name="connsiteX3" fmla="*/ 271619 w 1147877"/>
                <a:gd name="connsiteY3" fmla="*/ 8031 h 3288509"/>
                <a:gd name="connsiteX4" fmla="*/ 558585 w 1147877"/>
                <a:gd name="connsiteY4" fmla="*/ 16501 h 3288509"/>
                <a:gd name="connsiteX5" fmla="*/ 578156 w 1147877"/>
                <a:gd name="connsiteY5" fmla="*/ 15707 h 3288509"/>
                <a:gd name="connsiteX6" fmla="*/ 729778 w 1147877"/>
                <a:gd name="connsiteY6" fmla="*/ 1528 h 3288509"/>
                <a:gd name="connsiteX7" fmla="*/ 870629 w 1147877"/>
                <a:gd name="connsiteY7" fmla="*/ 13357 h 3288509"/>
                <a:gd name="connsiteX8" fmla="*/ 987260 w 1147877"/>
                <a:gd name="connsiteY8" fmla="*/ 25486 h 3288509"/>
                <a:gd name="connsiteX9" fmla="*/ 1030689 w 1147877"/>
                <a:gd name="connsiteY9" fmla="*/ 24181 h 3288509"/>
                <a:gd name="connsiteX10" fmla="*/ 1123663 w 1147877"/>
                <a:gd name="connsiteY10" fmla="*/ 16501 h 3288509"/>
                <a:gd name="connsiteX11" fmla="*/ 1125768 w 1147877"/>
                <a:gd name="connsiteY11" fmla="*/ 293042 h 3288509"/>
                <a:gd name="connsiteX12" fmla="*/ 1121948 w 1147877"/>
                <a:gd name="connsiteY12" fmla="*/ 316847 h 3288509"/>
                <a:gd name="connsiteX13" fmla="*/ 1121850 w 1147877"/>
                <a:gd name="connsiteY13" fmla="*/ 324134 h 3288509"/>
                <a:gd name="connsiteX14" fmla="*/ 1123663 w 1147877"/>
                <a:gd name="connsiteY14" fmla="*/ 461097 h 3288509"/>
                <a:gd name="connsiteX15" fmla="*/ 1122458 w 1147877"/>
                <a:gd name="connsiteY15" fmla="*/ 610616 h 3288509"/>
                <a:gd name="connsiteX16" fmla="*/ 1122253 w 1147877"/>
                <a:gd name="connsiteY16" fmla="*/ 615332 h 3288509"/>
                <a:gd name="connsiteX17" fmla="*/ 1123663 w 1147877"/>
                <a:gd name="connsiteY17" fmla="*/ 623754 h 3288509"/>
                <a:gd name="connsiteX18" fmla="*/ 1123520 w 1147877"/>
                <a:gd name="connsiteY18" fmla="*/ 1063140 h 3288509"/>
                <a:gd name="connsiteX19" fmla="*/ 1123416 w 1147877"/>
                <a:gd name="connsiteY19" fmla="*/ 1064731 h 3288509"/>
                <a:gd name="connsiteX20" fmla="*/ 1123663 w 1147877"/>
                <a:gd name="connsiteY20" fmla="*/ 1068350 h 3288509"/>
                <a:gd name="connsiteX21" fmla="*/ 1128800 w 1147877"/>
                <a:gd name="connsiteY21" fmla="*/ 1141620 h 3288509"/>
                <a:gd name="connsiteX22" fmla="*/ 1126453 w 1147877"/>
                <a:gd name="connsiteY22" fmla="*/ 1200737 h 3288509"/>
                <a:gd name="connsiteX23" fmla="*/ 1127599 w 1147877"/>
                <a:gd name="connsiteY23" fmla="*/ 1215040 h 3288509"/>
                <a:gd name="connsiteX24" fmla="*/ 1110857 w 1147877"/>
                <a:gd name="connsiteY24" fmla="*/ 1375402 h 3288509"/>
                <a:gd name="connsiteX25" fmla="*/ 1103489 w 1147877"/>
                <a:gd name="connsiteY25" fmla="*/ 1494119 h 3288509"/>
                <a:gd name="connsiteX26" fmla="*/ 1106631 w 1147877"/>
                <a:gd name="connsiteY26" fmla="*/ 1532224 h 3288509"/>
                <a:gd name="connsiteX27" fmla="*/ 1123663 w 1147877"/>
                <a:gd name="connsiteY27" fmla="*/ 1610540 h 3288509"/>
                <a:gd name="connsiteX28" fmla="*/ 1139485 w 1147877"/>
                <a:gd name="connsiteY28" fmla="*/ 1685123 h 3288509"/>
                <a:gd name="connsiteX29" fmla="*/ 1142172 w 1147877"/>
                <a:gd name="connsiteY29" fmla="*/ 1741864 h 3288509"/>
                <a:gd name="connsiteX30" fmla="*/ 1146000 w 1147877"/>
                <a:gd name="connsiteY30" fmla="*/ 1778015 h 3288509"/>
                <a:gd name="connsiteX31" fmla="*/ 1127860 w 1147877"/>
                <a:gd name="connsiteY31" fmla="*/ 1994239 h 3288509"/>
                <a:gd name="connsiteX32" fmla="*/ 1124578 w 1147877"/>
                <a:gd name="connsiteY32" fmla="*/ 2092747 h 3288509"/>
                <a:gd name="connsiteX33" fmla="*/ 1138204 w 1147877"/>
                <a:gd name="connsiteY33" fmla="*/ 2168425 h 3288509"/>
                <a:gd name="connsiteX34" fmla="*/ 1123663 w 1147877"/>
                <a:gd name="connsiteY34" fmla="*/ 2629857 h 3288509"/>
                <a:gd name="connsiteX35" fmla="*/ 1134174 w 1147877"/>
                <a:gd name="connsiteY35" fmla="*/ 2708920 h 3288509"/>
                <a:gd name="connsiteX36" fmla="*/ 1134547 w 1147877"/>
                <a:gd name="connsiteY36" fmla="*/ 2720533 h 3288509"/>
                <a:gd name="connsiteX37" fmla="*/ 1135835 w 1147877"/>
                <a:gd name="connsiteY37" fmla="*/ 2727412 h 3288509"/>
                <a:gd name="connsiteX38" fmla="*/ 1123663 w 1147877"/>
                <a:gd name="connsiteY38" fmla="*/ 3269641 h 3288509"/>
                <a:gd name="connsiteX39" fmla="*/ 602905 w 1147877"/>
                <a:gd name="connsiteY39" fmla="*/ 3269641 h 3288509"/>
                <a:gd name="connsiteX40" fmla="*/ 15667 w 1147877"/>
                <a:gd name="connsiteY40" fmla="*/ 3269641 h 3288509"/>
                <a:gd name="connsiteX41" fmla="*/ 22656 w 1147877"/>
                <a:gd name="connsiteY41" fmla="*/ 2985607 h 3288509"/>
                <a:gd name="connsiteX42" fmla="*/ 26316 w 1147877"/>
                <a:gd name="connsiteY42" fmla="*/ 2925429 h 3288509"/>
                <a:gd name="connsiteX43" fmla="*/ 15667 w 1147877"/>
                <a:gd name="connsiteY43" fmla="*/ 2792514 h 3288509"/>
                <a:gd name="connsiteX44" fmla="*/ 6360 w 1147877"/>
                <a:gd name="connsiteY44" fmla="*/ 2681966 h 3288509"/>
                <a:gd name="connsiteX45" fmla="*/ 3672 w 1147877"/>
                <a:gd name="connsiteY45" fmla="*/ 2668825 h 3288509"/>
                <a:gd name="connsiteX46" fmla="*/ 7864 w 1147877"/>
                <a:gd name="connsiteY46" fmla="*/ 2455926 h 3288509"/>
                <a:gd name="connsiteX47" fmla="*/ 15397 w 1147877"/>
                <a:gd name="connsiteY47" fmla="*/ 2356730 h 3288509"/>
                <a:gd name="connsiteX48" fmla="*/ 15667 w 1147877"/>
                <a:gd name="connsiteY48" fmla="*/ 2282855 h 3288509"/>
                <a:gd name="connsiteX49" fmla="*/ 13452 w 1147877"/>
                <a:gd name="connsiteY49" fmla="*/ 2123259 h 3288509"/>
                <a:gd name="connsiteX50" fmla="*/ 5975 w 1147877"/>
                <a:gd name="connsiteY50" fmla="*/ 2023758 h 3288509"/>
                <a:gd name="connsiteX51" fmla="*/ 14116 w 1147877"/>
                <a:gd name="connsiteY51" fmla="*/ 1785228 h 3288509"/>
                <a:gd name="connsiteX52" fmla="*/ 15404 w 1147877"/>
                <a:gd name="connsiteY52" fmla="*/ 1667205 h 3288509"/>
                <a:gd name="connsiteX53" fmla="*/ 11453 w 1147877"/>
                <a:gd name="connsiteY53" fmla="*/ 1541198 h 3288509"/>
                <a:gd name="connsiteX54" fmla="*/ 15667 w 1147877"/>
                <a:gd name="connsiteY54" fmla="*/ 1133412 h 3288509"/>
                <a:gd name="connsiteX55" fmla="*/ 17109 w 1147877"/>
                <a:gd name="connsiteY55" fmla="*/ 1044378 h 3288509"/>
                <a:gd name="connsiteX56" fmla="*/ 15667 w 1147877"/>
                <a:gd name="connsiteY56" fmla="*/ 1035818 h 3288509"/>
                <a:gd name="connsiteX57" fmla="*/ 17946 w 1147877"/>
                <a:gd name="connsiteY57" fmla="*/ 668300 h 3288509"/>
                <a:gd name="connsiteX58" fmla="*/ 21624 w 1147877"/>
                <a:gd name="connsiteY58" fmla="*/ 637801 h 3288509"/>
                <a:gd name="connsiteX59" fmla="*/ 15667 w 1147877"/>
                <a:gd name="connsiteY59" fmla="*/ 558691 h 3288509"/>
                <a:gd name="connsiteX60" fmla="*/ 15667 w 1147877"/>
                <a:gd name="connsiteY60" fmla="*/ 16501 h 3288509"/>
                <a:gd name="connsiteX61" fmla="*/ 180110 w 1147877"/>
                <a:gd name="connsiteY61" fmla="*/ 225 h 328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47877" h="3288509">
                  <a:moveTo>
                    <a:pt x="180110" y="225"/>
                  </a:moveTo>
                  <a:cubicBezTo>
                    <a:pt x="203232" y="854"/>
                    <a:pt x="224685" y="2747"/>
                    <a:pt x="245180" y="5295"/>
                  </a:cubicBezTo>
                  <a:lnTo>
                    <a:pt x="258972" y="7387"/>
                  </a:lnTo>
                  <a:lnTo>
                    <a:pt x="271619" y="8031"/>
                  </a:lnTo>
                  <a:cubicBezTo>
                    <a:pt x="346178" y="15069"/>
                    <a:pt x="425907" y="24930"/>
                    <a:pt x="558585" y="16501"/>
                  </a:cubicBezTo>
                  <a:lnTo>
                    <a:pt x="578156" y="15707"/>
                  </a:lnTo>
                  <a:lnTo>
                    <a:pt x="729778" y="1528"/>
                  </a:lnTo>
                  <a:cubicBezTo>
                    <a:pt x="779534" y="2406"/>
                    <a:pt x="826080" y="7750"/>
                    <a:pt x="870629" y="13357"/>
                  </a:cubicBezTo>
                  <a:lnTo>
                    <a:pt x="987260" y="25486"/>
                  </a:lnTo>
                  <a:lnTo>
                    <a:pt x="1030689" y="24181"/>
                  </a:lnTo>
                  <a:lnTo>
                    <a:pt x="1123663" y="16501"/>
                  </a:lnTo>
                  <a:cubicBezTo>
                    <a:pt x="1158489" y="109770"/>
                    <a:pt x="1142479" y="196891"/>
                    <a:pt x="1125768" y="293042"/>
                  </a:cubicBezTo>
                  <a:lnTo>
                    <a:pt x="1121948" y="316847"/>
                  </a:lnTo>
                  <a:lnTo>
                    <a:pt x="1121850" y="324134"/>
                  </a:lnTo>
                  <a:cubicBezTo>
                    <a:pt x="1121711" y="366178"/>
                    <a:pt x="1122134" y="411585"/>
                    <a:pt x="1123663" y="461097"/>
                  </a:cubicBezTo>
                  <a:cubicBezTo>
                    <a:pt x="1125192" y="510610"/>
                    <a:pt x="1124275" y="560468"/>
                    <a:pt x="1122458" y="610616"/>
                  </a:cubicBezTo>
                  <a:lnTo>
                    <a:pt x="1122253" y="615332"/>
                  </a:lnTo>
                  <a:lnTo>
                    <a:pt x="1123663" y="623754"/>
                  </a:lnTo>
                  <a:cubicBezTo>
                    <a:pt x="1171692" y="817829"/>
                    <a:pt x="1135479" y="953139"/>
                    <a:pt x="1123520" y="1063140"/>
                  </a:cubicBezTo>
                  <a:lnTo>
                    <a:pt x="1123416" y="1064731"/>
                  </a:lnTo>
                  <a:lnTo>
                    <a:pt x="1123663" y="1068350"/>
                  </a:lnTo>
                  <a:cubicBezTo>
                    <a:pt x="1127028" y="1094053"/>
                    <a:pt x="1128564" y="1118350"/>
                    <a:pt x="1128800" y="1141620"/>
                  </a:cubicBezTo>
                  <a:lnTo>
                    <a:pt x="1126453" y="1200737"/>
                  </a:lnTo>
                  <a:lnTo>
                    <a:pt x="1127599" y="1215040"/>
                  </a:lnTo>
                  <a:cubicBezTo>
                    <a:pt x="1127794" y="1264912"/>
                    <a:pt x="1118125" y="1317428"/>
                    <a:pt x="1110857" y="1375402"/>
                  </a:cubicBezTo>
                  <a:lnTo>
                    <a:pt x="1103489" y="1494119"/>
                  </a:lnTo>
                  <a:lnTo>
                    <a:pt x="1106631" y="1532224"/>
                  </a:lnTo>
                  <a:cubicBezTo>
                    <a:pt x="1110266" y="1556936"/>
                    <a:pt x="1115767" y="1582914"/>
                    <a:pt x="1123663" y="1610540"/>
                  </a:cubicBezTo>
                  <a:cubicBezTo>
                    <a:pt x="1131559" y="1638166"/>
                    <a:pt x="1136600" y="1662770"/>
                    <a:pt x="1139485" y="1685123"/>
                  </a:cubicBezTo>
                  <a:lnTo>
                    <a:pt x="1142172" y="1741864"/>
                  </a:lnTo>
                  <a:lnTo>
                    <a:pt x="1146000" y="1778015"/>
                  </a:lnTo>
                  <a:cubicBezTo>
                    <a:pt x="1149881" y="1857050"/>
                    <a:pt x="1135772" y="1919197"/>
                    <a:pt x="1127860" y="1994239"/>
                  </a:cubicBezTo>
                  <a:lnTo>
                    <a:pt x="1124578" y="2092747"/>
                  </a:lnTo>
                  <a:lnTo>
                    <a:pt x="1138204" y="2168425"/>
                  </a:lnTo>
                  <a:cubicBezTo>
                    <a:pt x="1158011" y="2346256"/>
                    <a:pt x="1088249" y="2456141"/>
                    <a:pt x="1123663" y="2629857"/>
                  </a:cubicBezTo>
                  <a:cubicBezTo>
                    <a:pt x="1128722" y="2654674"/>
                    <a:pt x="1132094" y="2681215"/>
                    <a:pt x="1134174" y="2708920"/>
                  </a:cubicBezTo>
                  <a:lnTo>
                    <a:pt x="1134547" y="2720533"/>
                  </a:lnTo>
                  <a:lnTo>
                    <a:pt x="1135835" y="2727412"/>
                  </a:lnTo>
                  <a:cubicBezTo>
                    <a:pt x="1154268" y="2893641"/>
                    <a:pt x="1108844" y="3150551"/>
                    <a:pt x="1123663" y="3269641"/>
                  </a:cubicBezTo>
                  <a:cubicBezTo>
                    <a:pt x="988507" y="3319595"/>
                    <a:pt x="752125" y="3252608"/>
                    <a:pt x="602905" y="3269641"/>
                  </a:cubicBezTo>
                  <a:cubicBezTo>
                    <a:pt x="453685" y="3286674"/>
                    <a:pt x="230689" y="3269300"/>
                    <a:pt x="15667" y="3269641"/>
                  </a:cubicBezTo>
                  <a:cubicBezTo>
                    <a:pt x="2348" y="3179930"/>
                    <a:pt x="13667" y="3080612"/>
                    <a:pt x="22656" y="2985607"/>
                  </a:cubicBezTo>
                  <a:lnTo>
                    <a:pt x="26316" y="2925429"/>
                  </a:lnTo>
                  <a:lnTo>
                    <a:pt x="15667" y="2792514"/>
                  </a:lnTo>
                  <a:lnTo>
                    <a:pt x="6360" y="2681966"/>
                  </a:lnTo>
                  <a:lnTo>
                    <a:pt x="3672" y="2668825"/>
                  </a:lnTo>
                  <a:cubicBezTo>
                    <a:pt x="-3749" y="2606216"/>
                    <a:pt x="1326" y="2532555"/>
                    <a:pt x="7864" y="2455926"/>
                  </a:cubicBezTo>
                  <a:lnTo>
                    <a:pt x="15397" y="2356730"/>
                  </a:lnTo>
                  <a:lnTo>
                    <a:pt x="15667" y="2282855"/>
                  </a:lnTo>
                  <a:lnTo>
                    <a:pt x="13452" y="2123259"/>
                  </a:lnTo>
                  <a:lnTo>
                    <a:pt x="5975" y="2023758"/>
                  </a:lnTo>
                  <a:cubicBezTo>
                    <a:pt x="4382" y="1943555"/>
                    <a:pt x="10714" y="1871289"/>
                    <a:pt x="14116" y="1785228"/>
                  </a:cubicBezTo>
                  <a:lnTo>
                    <a:pt x="15404" y="1667205"/>
                  </a:lnTo>
                  <a:lnTo>
                    <a:pt x="11453" y="1541198"/>
                  </a:lnTo>
                  <a:cubicBezTo>
                    <a:pt x="10495" y="1421504"/>
                    <a:pt x="17451" y="1330852"/>
                    <a:pt x="15667" y="1133412"/>
                  </a:cubicBezTo>
                  <a:lnTo>
                    <a:pt x="17109" y="1044378"/>
                  </a:lnTo>
                  <a:lnTo>
                    <a:pt x="15667" y="1035818"/>
                  </a:lnTo>
                  <a:cubicBezTo>
                    <a:pt x="-6923" y="925912"/>
                    <a:pt x="2764" y="799786"/>
                    <a:pt x="17946" y="668300"/>
                  </a:cubicBezTo>
                  <a:lnTo>
                    <a:pt x="21624" y="637801"/>
                  </a:lnTo>
                  <a:lnTo>
                    <a:pt x="15667" y="558691"/>
                  </a:lnTo>
                  <a:cubicBezTo>
                    <a:pt x="-11047" y="339565"/>
                    <a:pt x="24641" y="148168"/>
                    <a:pt x="15667" y="16501"/>
                  </a:cubicBezTo>
                  <a:cubicBezTo>
                    <a:pt x="80949" y="2769"/>
                    <a:pt x="133867" y="-1032"/>
                    <a:pt x="180110" y="225"/>
                  </a:cubicBezTo>
                  <a:close/>
                </a:path>
              </a:pathLst>
            </a:custGeom>
            <a:solidFill>
              <a:schemeClr val="bg1"/>
            </a:solidFill>
            <a:ln w="152400" cmpd="thinThick">
              <a:solidFill>
                <a:schemeClr val="tx1"/>
              </a:solidFill>
            </a:ln>
          </p:spPr>
          <p:txBody>
            <a:bodyPr vert="eaVert" wrap="square" rtlCol="0">
              <a:noAutofit/>
            </a:bodyPr>
            <a:lstStyle/>
            <a:p>
              <a:endParaRPr kumimoji="1" lang="ja-JP" altLang="en-US" sz="6000" b="1" dirty="0"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  <p:sp>
          <p:nvSpPr>
            <p:cNvPr id="277" name="テキスト ボックス 276">
              <a:extLst>
                <a:ext uri="{FF2B5EF4-FFF2-40B4-BE49-F238E27FC236}">
                  <a16:creationId xmlns:a16="http://schemas.microsoft.com/office/drawing/2014/main" id="{5DBD684F-FC27-E8C6-D381-7E72C2AB365F}"/>
                </a:ext>
              </a:extLst>
            </p:cNvPr>
            <p:cNvSpPr txBox="1"/>
            <p:nvPr/>
          </p:nvSpPr>
          <p:spPr>
            <a:xfrm>
              <a:off x="10079996" y="2069455"/>
              <a:ext cx="463271" cy="3195980"/>
            </a:xfrm>
            <a:custGeom>
              <a:avLst/>
              <a:gdLst/>
              <a:ahLst/>
              <a:cxnLst/>
              <a:rect l="l" t="t" r="r" b="b"/>
              <a:pathLst>
                <a:path w="439192" h="3195980">
                  <a:moveTo>
                    <a:pt x="70023" y="3027709"/>
                  </a:moveTo>
                  <a:cubicBezTo>
                    <a:pt x="69453" y="3029742"/>
                    <a:pt x="68771" y="3032322"/>
                    <a:pt x="67977" y="3035448"/>
                  </a:cubicBezTo>
                  <a:cubicBezTo>
                    <a:pt x="67977" y="3040607"/>
                    <a:pt x="68659" y="3043385"/>
                    <a:pt x="70023" y="3043782"/>
                  </a:cubicBezTo>
                  <a:close/>
                  <a:moveTo>
                    <a:pt x="322845" y="2781770"/>
                  </a:moveTo>
                  <a:cubicBezTo>
                    <a:pt x="326392" y="2780691"/>
                    <a:pt x="331713" y="2781001"/>
                    <a:pt x="338807" y="2782700"/>
                  </a:cubicBezTo>
                  <a:cubicBezTo>
                    <a:pt x="381868" y="2799245"/>
                    <a:pt x="408335" y="2826443"/>
                    <a:pt x="418207" y="2864295"/>
                  </a:cubicBezTo>
                  <a:cubicBezTo>
                    <a:pt x="418207" y="2873969"/>
                    <a:pt x="415677" y="2881336"/>
                    <a:pt x="410617" y="2886396"/>
                  </a:cubicBezTo>
                  <a:cubicBezTo>
                    <a:pt x="402753" y="2890316"/>
                    <a:pt x="393563" y="2892275"/>
                    <a:pt x="383046" y="2892275"/>
                  </a:cubicBezTo>
                  <a:cubicBezTo>
                    <a:pt x="369701" y="2892275"/>
                    <a:pt x="355798" y="2889869"/>
                    <a:pt x="341337" y="2885057"/>
                  </a:cubicBezTo>
                  <a:cubicBezTo>
                    <a:pt x="328414" y="2881386"/>
                    <a:pt x="318914" y="2871861"/>
                    <a:pt x="312836" y="2856482"/>
                  </a:cubicBezTo>
                  <a:cubicBezTo>
                    <a:pt x="329232" y="2852885"/>
                    <a:pt x="339353" y="2846399"/>
                    <a:pt x="343197" y="2837023"/>
                  </a:cubicBezTo>
                  <a:cubicBezTo>
                    <a:pt x="335930" y="2823157"/>
                    <a:pt x="327372" y="2807207"/>
                    <a:pt x="317525" y="2789174"/>
                  </a:cubicBezTo>
                  <a:cubicBezTo>
                    <a:pt x="317525" y="2785317"/>
                    <a:pt x="319298" y="2782849"/>
                    <a:pt x="322845" y="2781770"/>
                  </a:cubicBezTo>
                  <a:close/>
                  <a:moveTo>
                    <a:pt x="125350" y="2721830"/>
                  </a:moveTo>
                  <a:lnTo>
                    <a:pt x="133164" y="2732285"/>
                  </a:lnTo>
                  <a:lnTo>
                    <a:pt x="135582" y="2753939"/>
                  </a:lnTo>
                  <a:cubicBezTo>
                    <a:pt x="138658" y="2786235"/>
                    <a:pt x="140866" y="2815914"/>
                    <a:pt x="142205" y="2842976"/>
                  </a:cubicBezTo>
                  <a:cubicBezTo>
                    <a:pt x="143867" y="2842232"/>
                    <a:pt x="146310" y="2840235"/>
                    <a:pt x="149535" y="2836985"/>
                  </a:cubicBezTo>
                  <a:cubicBezTo>
                    <a:pt x="151023" y="2828180"/>
                    <a:pt x="151767" y="2815442"/>
                    <a:pt x="151767" y="2798774"/>
                  </a:cubicBezTo>
                  <a:cubicBezTo>
                    <a:pt x="151767" y="2789323"/>
                    <a:pt x="158750" y="2786458"/>
                    <a:pt x="172715" y="2790179"/>
                  </a:cubicBezTo>
                  <a:cubicBezTo>
                    <a:pt x="199181" y="2816646"/>
                    <a:pt x="214077" y="2836675"/>
                    <a:pt x="217400" y="2850268"/>
                  </a:cubicBezTo>
                  <a:cubicBezTo>
                    <a:pt x="222064" y="2864978"/>
                    <a:pt x="209885" y="2880282"/>
                    <a:pt x="180863" y="2896182"/>
                  </a:cubicBezTo>
                  <a:cubicBezTo>
                    <a:pt x="160300" y="2907269"/>
                    <a:pt x="145926" y="2913979"/>
                    <a:pt x="137740" y="2916311"/>
                  </a:cubicBezTo>
                  <a:lnTo>
                    <a:pt x="135694" y="2978037"/>
                  </a:lnTo>
                  <a:cubicBezTo>
                    <a:pt x="138745" y="2979054"/>
                    <a:pt x="142850" y="2982142"/>
                    <a:pt x="148009" y="2987302"/>
                  </a:cubicBezTo>
                  <a:cubicBezTo>
                    <a:pt x="155352" y="2998216"/>
                    <a:pt x="154248" y="3008051"/>
                    <a:pt x="144698" y="3016807"/>
                  </a:cubicBezTo>
                  <a:lnTo>
                    <a:pt x="132643" y="3026853"/>
                  </a:lnTo>
                  <a:cubicBezTo>
                    <a:pt x="129914" y="3040446"/>
                    <a:pt x="127732" y="3056135"/>
                    <a:pt x="126094" y="3073920"/>
                  </a:cubicBezTo>
                  <a:cubicBezTo>
                    <a:pt x="124234" y="3088778"/>
                    <a:pt x="116483" y="3098166"/>
                    <a:pt x="102840" y="3102085"/>
                  </a:cubicBezTo>
                  <a:cubicBezTo>
                    <a:pt x="90959" y="3107369"/>
                    <a:pt x="84013" y="3112379"/>
                    <a:pt x="82004" y="3117117"/>
                  </a:cubicBezTo>
                  <a:cubicBezTo>
                    <a:pt x="84534" y="3127982"/>
                    <a:pt x="93762" y="3133885"/>
                    <a:pt x="109686" y="3134828"/>
                  </a:cubicBezTo>
                  <a:cubicBezTo>
                    <a:pt x="127198" y="3139516"/>
                    <a:pt x="140494" y="3141860"/>
                    <a:pt x="149572" y="3141860"/>
                  </a:cubicBezTo>
                  <a:cubicBezTo>
                    <a:pt x="183108" y="3141860"/>
                    <a:pt x="214449" y="3138027"/>
                    <a:pt x="243594" y="3130363"/>
                  </a:cubicBezTo>
                  <a:cubicBezTo>
                    <a:pt x="281248" y="3121656"/>
                    <a:pt x="302778" y="3110569"/>
                    <a:pt x="308186" y="3097100"/>
                  </a:cubicBezTo>
                  <a:cubicBezTo>
                    <a:pt x="311286" y="3077702"/>
                    <a:pt x="309798" y="3058330"/>
                    <a:pt x="303721" y="3038982"/>
                  </a:cubicBezTo>
                  <a:cubicBezTo>
                    <a:pt x="300571" y="3027969"/>
                    <a:pt x="298165" y="3016336"/>
                    <a:pt x="296503" y="3004082"/>
                  </a:cubicBezTo>
                  <a:cubicBezTo>
                    <a:pt x="340283" y="3048681"/>
                    <a:pt x="362173" y="3084524"/>
                    <a:pt x="362173" y="3111610"/>
                  </a:cubicBezTo>
                  <a:cubicBezTo>
                    <a:pt x="362173" y="3137159"/>
                    <a:pt x="355166" y="3156073"/>
                    <a:pt x="341151" y="3168351"/>
                  </a:cubicBezTo>
                  <a:cubicBezTo>
                    <a:pt x="319571" y="3188220"/>
                    <a:pt x="281979" y="3197373"/>
                    <a:pt x="228377" y="3195810"/>
                  </a:cubicBezTo>
                  <a:lnTo>
                    <a:pt x="155004" y="3191085"/>
                  </a:lnTo>
                  <a:cubicBezTo>
                    <a:pt x="115614" y="3186322"/>
                    <a:pt x="92410" y="3182192"/>
                    <a:pt x="85390" y="3178695"/>
                  </a:cubicBezTo>
                  <a:cubicBezTo>
                    <a:pt x="73881" y="3173734"/>
                    <a:pt x="61255" y="3162671"/>
                    <a:pt x="47513" y="3145506"/>
                  </a:cubicBezTo>
                  <a:cubicBezTo>
                    <a:pt x="42304" y="3131293"/>
                    <a:pt x="40469" y="3117526"/>
                    <a:pt x="42007" y="3104206"/>
                  </a:cubicBezTo>
                  <a:cubicBezTo>
                    <a:pt x="45281" y="3094334"/>
                    <a:pt x="48394" y="3087662"/>
                    <a:pt x="51345" y="3084189"/>
                  </a:cubicBezTo>
                  <a:cubicBezTo>
                    <a:pt x="18678" y="3064544"/>
                    <a:pt x="3113" y="3045692"/>
                    <a:pt x="4651" y="3027634"/>
                  </a:cubicBezTo>
                  <a:cubicBezTo>
                    <a:pt x="8123" y="3008361"/>
                    <a:pt x="23490" y="2994458"/>
                    <a:pt x="50750" y="2985925"/>
                  </a:cubicBezTo>
                  <a:lnTo>
                    <a:pt x="70023" y="2982093"/>
                  </a:lnTo>
                  <a:cubicBezTo>
                    <a:pt x="70023" y="2959496"/>
                    <a:pt x="70023" y="2941190"/>
                    <a:pt x="70023" y="2927175"/>
                  </a:cubicBezTo>
                  <a:lnTo>
                    <a:pt x="70023" y="2916720"/>
                  </a:lnTo>
                  <a:cubicBezTo>
                    <a:pt x="65534" y="2915827"/>
                    <a:pt x="57336" y="2912826"/>
                    <a:pt x="45430" y="2907716"/>
                  </a:cubicBezTo>
                  <a:cubicBezTo>
                    <a:pt x="35979" y="2902978"/>
                    <a:pt x="26169" y="2896392"/>
                    <a:pt x="15999" y="2887959"/>
                  </a:cubicBezTo>
                  <a:cubicBezTo>
                    <a:pt x="9475" y="2881435"/>
                    <a:pt x="4142" y="2875036"/>
                    <a:pt x="0" y="2868760"/>
                  </a:cubicBezTo>
                  <a:cubicBezTo>
                    <a:pt x="0" y="2857797"/>
                    <a:pt x="7057" y="2854770"/>
                    <a:pt x="21171" y="2859682"/>
                  </a:cubicBezTo>
                  <a:lnTo>
                    <a:pt x="49634" y="2864035"/>
                  </a:lnTo>
                  <a:lnTo>
                    <a:pt x="79697" y="2862137"/>
                  </a:lnTo>
                  <a:cubicBezTo>
                    <a:pt x="84212" y="2806848"/>
                    <a:pt x="87994" y="2773076"/>
                    <a:pt x="91045" y="2760823"/>
                  </a:cubicBezTo>
                  <a:cubicBezTo>
                    <a:pt x="91045" y="2748197"/>
                    <a:pt x="95200" y="2735237"/>
                    <a:pt x="103510" y="2721941"/>
                  </a:cubicBezTo>
                  <a:cubicBezTo>
                    <a:pt x="110802" y="2715467"/>
                    <a:pt x="118082" y="2715430"/>
                    <a:pt x="125350" y="2721830"/>
                  </a:cubicBezTo>
                  <a:close/>
                  <a:moveTo>
                    <a:pt x="230981" y="2324049"/>
                  </a:moveTo>
                  <a:lnTo>
                    <a:pt x="251891" y="2331900"/>
                  </a:lnTo>
                  <a:cubicBezTo>
                    <a:pt x="257919" y="2335918"/>
                    <a:pt x="263550" y="2344873"/>
                    <a:pt x="268783" y="2358764"/>
                  </a:cubicBezTo>
                  <a:cubicBezTo>
                    <a:pt x="268783" y="2366751"/>
                    <a:pt x="262954" y="2378223"/>
                    <a:pt x="251296" y="2393180"/>
                  </a:cubicBezTo>
                  <a:cubicBezTo>
                    <a:pt x="240828" y="2409650"/>
                    <a:pt x="223304" y="2433227"/>
                    <a:pt x="198723" y="2463910"/>
                  </a:cubicBezTo>
                  <a:cubicBezTo>
                    <a:pt x="229852" y="2463910"/>
                    <a:pt x="242242" y="2476164"/>
                    <a:pt x="235892" y="2500671"/>
                  </a:cubicBezTo>
                  <a:cubicBezTo>
                    <a:pt x="234454" y="2522177"/>
                    <a:pt x="233734" y="2544972"/>
                    <a:pt x="233734" y="2569058"/>
                  </a:cubicBezTo>
                  <a:cubicBezTo>
                    <a:pt x="233734" y="2579798"/>
                    <a:pt x="236103" y="2586123"/>
                    <a:pt x="240841" y="2588033"/>
                  </a:cubicBezTo>
                  <a:cubicBezTo>
                    <a:pt x="248282" y="2590985"/>
                    <a:pt x="266749" y="2593205"/>
                    <a:pt x="296242" y="2594693"/>
                  </a:cubicBezTo>
                  <a:cubicBezTo>
                    <a:pt x="315788" y="2591518"/>
                    <a:pt x="332234" y="2592386"/>
                    <a:pt x="345579" y="2597298"/>
                  </a:cubicBezTo>
                  <a:cubicBezTo>
                    <a:pt x="357609" y="2601291"/>
                    <a:pt x="365398" y="2609477"/>
                    <a:pt x="368945" y="2621854"/>
                  </a:cubicBezTo>
                  <a:cubicBezTo>
                    <a:pt x="369373" y="2624701"/>
                    <a:pt x="369407" y="2627334"/>
                    <a:pt x="369047" y="2629756"/>
                  </a:cubicBezTo>
                  <a:cubicBezTo>
                    <a:pt x="367968" y="2637021"/>
                    <a:pt x="363345" y="2642374"/>
                    <a:pt x="355178" y="2645816"/>
                  </a:cubicBezTo>
                  <a:cubicBezTo>
                    <a:pt x="342032" y="2650727"/>
                    <a:pt x="325636" y="2653989"/>
                    <a:pt x="305990" y="2655601"/>
                  </a:cubicBezTo>
                  <a:lnTo>
                    <a:pt x="251036" y="2650876"/>
                  </a:lnTo>
                  <a:cubicBezTo>
                    <a:pt x="197309" y="2639069"/>
                    <a:pt x="171214" y="2613259"/>
                    <a:pt x="172752" y="2573448"/>
                  </a:cubicBezTo>
                  <a:cubicBezTo>
                    <a:pt x="174315" y="2549908"/>
                    <a:pt x="175096" y="2529072"/>
                    <a:pt x="175096" y="2510940"/>
                  </a:cubicBezTo>
                  <a:cubicBezTo>
                    <a:pt x="174203" y="2507765"/>
                    <a:pt x="172554" y="2508063"/>
                    <a:pt x="170148" y="2511833"/>
                  </a:cubicBezTo>
                  <a:cubicBezTo>
                    <a:pt x="156406" y="2519473"/>
                    <a:pt x="135805" y="2540073"/>
                    <a:pt x="108347" y="2573634"/>
                  </a:cubicBezTo>
                  <a:cubicBezTo>
                    <a:pt x="86891" y="2600026"/>
                    <a:pt x="67034" y="2614115"/>
                    <a:pt x="48778" y="2615901"/>
                  </a:cubicBezTo>
                  <a:cubicBezTo>
                    <a:pt x="41560" y="2608956"/>
                    <a:pt x="36190" y="2597335"/>
                    <a:pt x="32668" y="2581038"/>
                  </a:cubicBezTo>
                  <a:cubicBezTo>
                    <a:pt x="34255" y="2570744"/>
                    <a:pt x="38063" y="2561591"/>
                    <a:pt x="44090" y="2553579"/>
                  </a:cubicBezTo>
                  <a:cubicBezTo>
                    <a:pt x="51358" y="2551769"/>
                    <a:pt x="58278" y="2548891"/>
                    <a:pt x="64852" y="2544947"/>
                  </a:cubicBezTo>
                  <a:cubicBezTo>
                    <a:pt x="112303" y="2495983"/>
                    <a:pt x="151693" y="2445642"/>
                    <a:pt x="183021" y="2393924"/>
                  </a:cubicBezTo>
                  <a:cubicBezTo>
                    <a:pt x="188627" y="2384126"/>
                    <a:pt x="191430" y="2378731"/>
                    <a:pt x="191430" y="2377739"/>
                  </a:cubicBezTo>
                  <a:cubicBezTo>
                    <a:pt x="144301" y="2401105"/>
                    <a:pt x="114932" y="2412788"/>
                    <a:pt x="103324" y="2412788"/>
                  </a:cubicBezTo>
                  <a:cubicBezTo>
                    <a:pt x="76758" y="2414326"/>
                    <a:pt x="57286" y="2402829"/>
                    <a:pt x="44909" y="2378297"/>
                  </a:cubicBezTo>
                  <a:cubicBezTo>
                    <a:pt x="42974" y="2371526"/>
                    <a:pt x="45715" y="2363464"/>
                    <a:pt x="53131" y="2354113"/>
                  </a:cubicBezTo>
                  <a:cubicBezTo>
                    <a:pt x="62260" y="2361901"/>
                    <a:pt x="72057" y="2365858"/>
                    <a:pt x="82525" y="2365982"/>
                  </a:cubicBezTo>
                  <a:cubicBezTo>
                    <a:pt x="104800" y="2360053"/>
                    <a:pt x="134069" y="2349536"/>
                    <a:pt x="170334" y="2334430"/>
                  </a:cubicBezTo>
                  <a:cubicBezTo>
                    <a:pt x="193005" y="2324211"/>
                    <a:pt x="213221" y="2320750"/>
                    <a:pt x="230981" y="2324049"/>
                  </a:cubicBezTo>
                  <a:close/>
                  <a:moveTo>
                    <a:pt x="138856" y="2190699"/>
                  </a:moveTo>
                  <a:cubicBezTo>
                    <a:pt x="158923" y="2204714"/>
                    <a:pt x="186593" y="2210952"/>
                    <a:pt x="221865" y="2209415"/>
                  </a:cubicBezTo>
                  <a:cubicBezTo>
                    <a:pt x="242156" y="2211275"/>
                    <a:pt x="256505" y="2218096"/>
                    <a:pt x="264914" y="2229878"/>
                  </a:cubicBezTo>
                  <a:cubicBezTo>
                    <a:pt x="272157" y="2233500"/>
                    <a:pt x="275778" y="2242281"/>
                    <a:pt x="275778" y="2256221"/>
                  </a:cubicBezTo>
                  <a:cubicBezTo>
                    <a:pt x="275778" y="2263464"/>
                    <a:pt x="272144" y="2269504"/>
                    <a:pt x="264877" y="2274341"/>
                  </a:cubicBezTo>
                  <a:cubicBezTo>
                    <a:pt x="258849" y="2276350"/>
                    <a:pt x="250763" y="2277355"/>
                    <a:pt x="240618" y="2277355"/>
                  </a:cubicBezTo>
                  <a:cubicBezTo>
                    <a:pt x="220898" y="2277355"/>
                    <a:pt x="202853" y="2274093"/>
                    <a:pt x="186481" y="2267569"/>
                  </a:cubicBezTo>
                  <a:cubicBezTo>
                    <a:pt x="166142" y="2259111"/>
                    <a:pt x="150936" y="2244786"/>
                    <a:pt x="140866" y="2224595"/>
                  </a:cubicBezTo>
                  <a:cubicBezTo>
                    <a:pt x="135681" y="2211895"/>
                    <a:pt x="135012" y="2200596"/>
                    <a:pt x="138856" y="2190699"/>
                  </a:cubicBezTo>
                  <a:close/>
                  <a:moveTo>
                    <a:pt x="159730" y="1719100"/>
                  </a:moveTo>
                  <a:cubicBezTo>
                    <a:pt x="181260" y="1724036"/>
                    <a:pt x="195213" y="1728104"/>
                    <a:pt x="201587" y="1731304"/>
                  </a:cubicBezTo>
                  <a:cubicBezTo>
                    <a:pt x="208781" y="1733115"/>
                    <a:pt x="217239" y="1738882"/>
                    <a:pt x="226963" y="1748605"/>
                  </a:cubicBezTo>
                  <a:cubicBezTo>
                    <a:pt x="234602" y="1756245"/>
                    <a:pt x="238422" y="1764356"/>
                    <a:pt x="238422" y="1772939"/>
                  </a:cubicBezTo>
                  <a:cubicBezTo>
                    <a:pt x="238422" y="1776734"/>
                    <a:pt x="236029" y="1785813"/>
                    <a:pt x="231241" y="1800174"/>
                  </a:cubicBezTo>
                  <a:cubicBezTo>
                    <a:pt x="226578" y="1832768"/>
                    <a:pt x="223527" y="1866366"/>
                    <a:pt x="222089" y="1900968"/>
                  </a:cubicBezTo>
                  <a:cubicBezTo>
                    <a:pt x="222089" y="1938349"/>
                    <a:pt x="221307" y="1977950"/>
                    <a:pt x="219745" y="2019770"/>
                  </a:cubicBezTo>
                  <a:cubicBezTo>
                    <a:pt x="219745" y="2059259"/>
                    <a:pt x="217946" y="2092411"/>
                    <a:pt x="214349" y="2119225"/>
                  </a:cubicBezTo>
                  <a:cubicBezTo>
                    <a:pt x="200310" y="2123491"/>
                    <a:pt x="190859" y="2124632"/>
                    <a:pt x="185998" y="2122648"/>
                  </a:cubicBezTo>
                  <a:cubicBezTo>
                    <a:pt x="167990" y="2113619"/>
                    <a:pt x="158130" y="2092684"/>
                    <a:pt x="156418" y="2059842"/>
                  </a:cubicBezTo>
                  <a:lnTo>
                    <a:pt x="158985" y="2039230"/>
                  </a:lnTo>
                  <a:cubicBezTo>
                    <a:pt x="163500" y="2009092"/>
                    <a:pt x="165757" y="1960028"/>
                    <a:pt x="165757" y="1892039"/>
                  </a:cubicBezTo>
                  <a:cubicBezTo>
                    <a:pt x="165757" y="1836600"/>
                    <a:pt x="164976" y="1802655"/>
                    <a:pt x="163413" y="1790203"/>
                  </a:cubicBezTo>
                  <a:cubicBezTo>
                    <a:pt x="161950" y="1778346"/>
                    <a:pt x="158849" y="1762955"/>
                    <a:pt x="154111" y="1744029"/>
                  </a:cubicBezTo>
                  <a:cubicBezTo>
                    <a:pt x="150986" y="1732569"/>
                    <a:pt x="152859" y="1724260"/>
                    <a:pt x="159730" y="1719100"/>
                  </a:cubicBezTo>
                  <a:close/>
                  <a:moveTo>
                    <a:pt x="138075" y="1243669"/>
                  </a:moveTo>
                  <a:cubicBezTo>
                    <a:pt x="148815" y="1240023"/>
                    <a:pt x="159581" y="1240035"/>
                    <a:pt x="170371" y="1243706"/>
                  </a:cubicBezTo>
                  <a:cubicBezTo>
                    <a:pt x="186171" y="1261218"/>
                    <a:pt x="194072" y="1273434"/>
                    <a:pt x="194072" y="1280355"/>
                  </a:cubicBezTo>
                  <a:cubicBezTo>
                    <a:pt x="194072" y="1298512"/>
                    <a:pt x="182128" y="1315541"/>
                    <a:pt x="158241" y="1331440"/>
                  </a:cubicBezTo>
                  <a:cubicBezTo>
                    <a:pt x="138571" y="1343942"/>
                    <a:pt x="119955" y="1352400"/>
                    <a:pt x="102394" y="1356815"/>
                  </a:cubicBezTo>
                  <a:cubicBezTo>
                    <a:pt x="77762" y="1391542"/>
                    <a:pt x="64740" y="1431788"/>
                    <a:pt x="63326" y="1477552"/>
                  </a:cubicBezTo>
                  <a:cubicBezTo>
                    <a:pt x="63326" y="1533264"/>
                    <a:pt x="78779" y="1570991"/>
                    <a:pt x="109686" y="1590736"/>
                  </a:cubicBezTo>
                  <a:cubicBezTo>
                    <a:pt x="169441" y="1550329"/>
                    <a:pt x="217723" y="1491009"/>
                    <a:pt x="254533" y="1412775"/>
                  </a:cubicBezTo>
                  <a:cubicBezTo>
                    <a:pt x="256046" y="1392683"/>
                    <a:pt x="259147" y="1374092"/>
                    <a:pt x="263835" y="1357001"/>
                  </a:cubicBezTo>
                  <a:cubicBezTo>
                    <a:pt x="263835" y="1348816"/>
                    <a:pt x="263053" y="1340420"/>
                    <a:pt x="261491" y="1331812"/>
                  </a:cubicBezTo>
                  <a:cubicBezTo>
                    <a:pt x="272454" y="1327199"/>
                    <a:pt x="284472" y="1324073"/>
                    <a:pt x="297544" y="1322436"/>
                  </a:cubicBezTo>
                  <a:cubicBezTo>
                    <a:pt x="311038" y="1319187"/>
                    <a:pt x="317785" y="1323007"/>
                    <a:pt x="317785" y="1333896"/>
                  </a:cubicBezTo>
                  <a:cubicBezTo>
                    <a:pt x="314164" y="1339353"/>
                    <a:pt x="311795" y="1343743"/>
                    <a:pt x="310678" y="1347067"/>
                  </a:cubicBezTo>
                  <a:cubicBezTo>
                    <a:pt x="307652" y="1359197"/>
                    <a:pt x="306871" y="1372666"/>
                    <a:pt x="308334" y="1387474"/>
                  </a:cubicBezTo>
                  <a:cubicBezTo>
                    <a:pt x="309872" y="1412006"/>
                    <a:pt x="315453" y="1431837"/>
                    <a:pt x="325078" y="1446968"/>
                  </a:cubicBezTo>
                  <a:cubicBezTo>
                    <a:pt x="338075" y="1466465"/>
                    <a:pt x="348580" y="1478879"/>
                    <a:pt x="356592" y="1484212"/>
                  </a:cubicBezTo>
                  <a:cubicBezTo>
                    <a:pt x="366960" y="1491133"/>
                    <a:pt x="376671" y="1499107"/>
                    <a:pt x="385725" y="1508136"/>
                  </a:cubicBezTo>
                  <a:cubicBezTo>
                    <a:pt x="389545" y="1512973"/>
                    <a:pt x="391501" y="1517379"/>
                    <a:pt x="391594" y="1521354"/>
                  </a:cubicBezTo>
                  <a:cubicBezTo>
                    <a:pt x="391687" y="1525329"/>
                    <a:pt x="389917" y="1528873"/>
                    <a:pt x="386283" y="1531986"/>
                  </a:cubicBezTo>
                  <a:cubicBezTo>
                    <a:pt x="366266" y="1538659"/>
                    <a:pt x="343036" y="1544327"/>
                    <a:pt x="316594" y="1548990"/>
                  </a:cubicBezTo>
                  <a:lnTo>
                    <a:pt x="280318" y="1548990"/>
                  </a:lnTo>
                  <a:cubicBezTo>
                    <a:pt x="274364" y="1548990"/>
                    <a:pt x="268089" y="1546236"/>
                    <a:pt x="261491" y="1540730"/>
                  </a:cubicBezTo>
                  <a:cubicBezTo>
                    <a:pt x="294729" y="1521060"/>
                    <a:pt x="312626" y="1509141"/>
                    <a:pt x="315181" y="1504974"/>
                  </a:cubicBezTo>
                  <a:cubicBezTo>
                    <a:pt x="289433" y="1487437"/>
                    <a:pt x="274352" y="1467866"/>
                    <a:pt x="269937" y="1446261"/>
                  </a:cubicBezTo>
                  <a:cubicBezTo>
                    <a:pt x="254583" y="1488950"/>
                    <a:pt x="231800" y="1533350"/>
                    <a:pt x="201587" y="1579462"/>
                  </a:cubicBezTo>
                  <a:cubicBezTo>
                    <a:pt x="172640" y="1626070"/>
                    <a:pt x="149076" y="1649374"/>
                    <a:pt x="130894" y="1649374"/>
                  </a:cubicBezTo>
                  <a:cubicBezTo>
                    <a:pt x="111646" y="1649374"/>
                    <a:pt x="89656" y="1636178"/>
                    <a:pt x="64926" y="1609786"/>
                  </a:cubicBezTo>
                  <a:cubicBezTo>
                    <a:pt x="40369" y="1583592"/>
                    <a:pt x="27285" y="1544599"/>
                    <a:pt x="25673" y="1492807"/>
                  </a:cubicBezTo>
                  <a:cubicBezTo>
                    <a:pt x="25673" y="1475543"/>
                    <a:pt x="27273" y="1458155"/>
                    <a:pt x="30472" y="1440643"/>
                  </a:cubicBezTo>
                  <a:cubicBezTo>
                    <a:pt x="35136" y="1415739"/>
                    <a:pt x="42937" y="1390773"/>
                    <a:pt x="53876" y="1365745"/>
                  </a:cubicBezTo>
                  <a:cubicBezTo>
                    <a:pt x="58489" y="1358031"/>
                    <a:pt x="62322" y="1349808"/>
                    <a:pt x="65373" y="1341077"/>
                  </a:cubicBezTo>
                  <a:cubicBezTo>
                    <a:pt x="53615" y="1329840"/>
                    <a:pt x="44561" y="1316285"/>
                    <a:pt x="38211" y="1300410"/>
                  </a:cubicBezTo>
                  <a:cubicBezTo>
                    <a:pt x="32978" y="1286941"/>
                    <a:pt x="36897" y="1281955"/>
                    <a:pt x="49969" y="1285452"/>
                  </a:cubicBezTo>
                  <a:cubicBezTo>
                    <a:pt x="62619" y="1291778"/>
                    <a:pt x="75456" y="1296255"/>
                    <a:pt x="88478" y="1298884"/>
                  </a:cubicBezTo>
                  <a:cubicBezTo>
                    <a:pt x="92348" y="1295932"/>
                    <a:pt x="99814" y="1288131"/>
                    <a:pt x="110877" y="1275481"/>
                  </a:cubicBezTo>
                  <a:cubicBezTo>
                    <a:pt x="121667" y="1261615"/>
                    <a:pt x="130733" y="1251011"/>
                    <a:pt x="138075" y="1243669"/>
                  </a:cubicBezTo>
                  <a:close/>
                  <a:moveTo>
                    <a:pt x="384274" y="1240804"/>
                  </a:moveTo>
                  <a:cubicBezTo>
                    <a:pt x="382711" y="1240804"/>
                    <a:pt x="379425" y="1241436"/>
                    <a:pt x="374414" y="1242701"/>
                  </a:cubicBezTo>
                  <a:lnTo>
                    <a:pt x="366303" y="1248692"/>
                  </a:lnTo>
                  <a:cubicBezTo>
                    <a:pt x="360424" y="1251371"/>
                    <a:pt x="360710" y="1253888"/>
                    <a:pt x="367159" y="1256245"/>
                  </a:cubicBezTo>
                  <a:cubicBezTo>
                    <a:pt x="378296" y="1267556"/>
                    <a:pt x="385874" y="1266105"/>
                    <a:pt x="389892" y="1251892"/>
                  </a:cubicBezTo>
                  <a:lnTo>
                    <a:pt x="389892" y="1247836"/>
                  </a:lnTo>
                  <a:close/>
                  <a:moveTo>
                    <a:pt x="392385" y="1210220"/>
                  </a:moveTo>
                  <a:cubicBezTo>
                    <a:pt x="418703" y="1210220"/>
                    <a:pt x="432755" y="1227285"/>
                    <a:pt x="434541" y="1261417"/>
                  </a:cubicBezTo>
                  <a:cubicBezTo>
                    <a:pt x="434541" y="1274489"/>
                    <a:pt x="430721" y="1284845"/>
                    <a:pt x="423081" y="1292484"/>
                  </a:cubicBezTo>
                  <a:cubicBezTo>
                    <a:pt x="415515" y="1300050"/>
                    <a:pt x="406052" y="1303833"/>
                    <a:pt x="394692" y="1303833"/>
                  </a:cubicBezTo>
                  <a:cubicBezTo>
                    <a:pt x="376113" y="1303833"/>
                    <a:pt x="360065" y="1299616"/>
                    <a:pt x="346546" y="1291182"/>
                  </a:cubicBezTo>
                  <a:cubicBezTo>
                    <a:pt x="336525" y="1285155"/>
                    <a:pt x="331514" y="1274538"/>
                    <a:pt x="331514" y="1259333"/>
                  </a:cubicBezTo>
                  <a:cubicBezTo>
                    <a:pt x="331514" y="1242888"/>
                    <a:pt x="335148" y="1231031"/>
                    <a:pt x="342416" y="1223763"/>
                  </a:cubicBezTo>
                  <a:cubicBezTo>
                    <a:pt x="349634" y="1214734"/>
                    <a:pt x="366291" y="1210220"/>
                    <a:pt x="392385" y="1210220"/>
                  </a:cubicBezTo>
                  <a:close/>
                  <a:moveTo>
                    <a:pt x="72879" y="773316"/>
                  </a:moveTo>
                  <a:cubicBezTo>
                    <a:pt x="80786" y="772200"/>
                    <a:pt x="87089" y="773260"/>
                    <a:pt x="91790" y="776497"/>
                  </a:cubicBezTo>
                  <a:cubicBezTo>
                    <a:pt x="126615" y="779796"/>
                    <a:pt x="154669" y="823254"/>
                    <a:pt x="175952" y="906871"/>
                  </a:cubicBezTo>
                  <a:cubicBezTo>
                    <a:pt x="180144" y="905556"/>
                    <a:pt x="186171" y="903584"/>
                    <a:pt x="194034" y="900955"/>
                  </a:cubicBezTo>
                  <a:cubicBezTo>
                    <a:pt x="207627" y="888875"/>
                    <a:pt x="228649" y="875282"/>
                    <a:pt x="257100" y="860176"/>
                  </a:cubicBezTo>
                  <a:cubicBezTo>
                    <a:pt x="246558" y="878978"/>
                    <a:pt x="237219" y="889880"/>
                    <a:pt x="229083" y="892881"/>
                  </a:cubicBezTo>
                  <a:lnTo>
                    <a:pt x="234702" y="892993"/>
                  </a:lnTo>
                  <a:cubicBezTo>
                    <a:pt x="252685" y="889991"/>
                    <a:pt x="272082" y="884782"/>
                    <a:pt x="292894" y="877366"/>
                  </a:cubicBezTo>
                  <a:cubicBezTo>
                    <a:pt x="303386" y="872132"/>
                    <a:pt x="309265" y="866588"/>
                    <a:pt x="310530" y="860734"/>
                  </a:cubicBezTo>
                  <a:cubicBezTo>
                    <a:pt x="308297" y="851209"/>
                    <a:pt x="302108" y="846447"/>
                    <a:pt x="291963" y="846447"/>
                  </a:cubicBezTo>
                  <a:cubicBezTo>
                    <a:pt x="276312" y="846447"/>
                    <a:pt x="279797" y="838571"/>
                    <a:pt x="302419" y="822820"/>
                  </a:cubicBezTo>
                  <a:cubicBezTo>
                    <a:pt x="324296" y="826194"/>
                    <a:pt x="341523" y="833275"/>
                    <a:pt x="354099" y="844065"/>
                  </a:cubicBezTo>
                  <a:cubicBezTo>
                    <a:pt x="360871" y="850837"/>
                    <a:pt x="365112" y="860151"/>
                    <a:pt x="366824" y="872008"/>
                  </a:cubicBezTo>
                  <a:cubicBezTo>
                    <a:pt x="366824" y="883914"/>
                    <a:pt x="360970" y="893774"/>
                    <a:pt x="349262" y="901587"/>
                  </a:cubicBezTo>
                  <a:cubicBezTo>
                    <a:pt x="329964" y="912849"/>
                    <a:pt x="309438" y="920811"/>
                    <a:pt x="287685" y="925474"/>
                  </a:cubicBezTo>
                  <a:cubicBezTo>
                    <a:pt x="262111" y="931849"/>
                    <a:pt x="235868" y="938559"/>
                    <a:pt x="208954" y="945603"/>
                  </a:cubicBezTo>
                  <a:cubicBezTo>
                    <a:pt x="206672" y="953590"/>
                    <a:pt x="204824" y="962371"/>
                    <a:pt x="203411" y="971946"/>
                  </a:cubicBezTo>
                  <a:cubicBezTo>
                    <a:pt x="199839" y="991815"/>
                    <a:pt x="194456" y="1005345"/>
                    <a:pt x="187263" y="1012539"/>
                  </a:cubicBezTo>
                  <a:cubicBezTo>
                    <a:pt x="180541" y="1018566"/>
                    <a:pt x="173236" y="1020625"/>
                    <a:pt x="165348" y="1018715"/>
                  </a:cubicBezTo>
                  <a:cubicBezTo>
                    <a:pt x="149894" y="1010133"/>
                    <a:pt x="138224" y="1000335"/>
                    <a:pt x="130336" y="989322"/>
                  </a:cubicBezTo>
                  <a:cubicBezTo>
                    <a:pt x="124929" y="980342"/>
                    <a:pt x="122485" y="975530"/>
                    <a:pt x="123006" y="974885"/>
                  </a:cubicBezTo>
                  <a:cubicBezTo>
                    <a:pt x="103187" y="987114"/>
                    <a:pt x="92633" y="1002282"/>
                    <a:pt x="91343" y="1020390"/>
                  </a:cubicBezTo>
                  <a:cubicBezTo>
                    <a:pt x="91343" y="1034652"/>
                    <a:pt x="95002" y="1047650"/>
                    <a:pt x="102319" y="1059383"/>
                  </a:cubicBezTo>
                  <a:cubicBezTo>
                    <a:pt x="120699" y="1079152"/>
                    <a:pt x="136711" y="1089037"/>
                    <a:pt x="150353" y="1089037"/>
                  </a:cubicBezTo>
                  <a:cubicBezTo>
                    <a:pt x="178333" y="1095262"/>
                    <a:pt x="205705" y="1096800"/>
                    <a:pt x="232469" y="1093650"/>
                  </a:cubicBezTo>
                  <a:cubicBezTo>
                    <a:pt x="271264" y="1107069"/>
                    <a:pt x="293427" y="1119298"/>
                    <a:pt x="298958" y="1130336"/>
                  </a:cubicBezTo>
                  <a:cubicBezTo>
                    <a:pt x="302183" y="1145963"/>
                    <a:pt x="297892" y="1156902"/>
                    <a:pt x="286085" y="1163153"/>
                  </a:cubicBezTo>
                  <a:cubicBezTo>
                    <a:pt x="280603" y="1166824"/>
                    <a:pt x="270110" y="1168660"/>
                    <a:pt x="254607" y="1168660"/>
                  </a:cubicBezTo>
                  <a:cubicBezTo>
                    <a:pt x="179598" y="1168660"/>
                    <a:pt x="127459" y="1155650"/>
                    <a:pt x="98189" y="1129629"/>
                  </a:cubicBezTo>
                  <a:cubicBezTo>
                    <a:pt x="66960" y="1103336"/>
                    <a:pt x="51345" y="1075828"/>
                    <a:pt x="51345" y="1047104"/>
                  </a:cubicBezTo>
                  <a:cubicBezTo>
                    <a:pt x="51345" y="1028129"/>
                    <a:pt x="53702" y="1012353"/>
                    <a:pt x="58415" y="999777"/>
                  </a:cubicBezTo>
                  <a:cubicBezTo>
                    <a:pt x="63326" y="985068"/>
                    <a:pt x="75332" y="967370"/>
                    <a:pt x="94431" y="946682"/>
                  </a:cubicBezTo>
                  <a:cubicBezTo>
                    <a:pt x="102865" y="938249"/>
                    <a:pt x="107962" y="933288"/>
                    <a:pt x="109723" y="931800"/>
                  </a:cubicBezTo>
                  <a:lnTo>
                    <a:pt x="96180" y="872752"/>
                  </a:lnTo>
                  <a:cubicBezTo>
                    <a:pt x="85588" y="830559"/>
                    <a:pt x="74786" y="807007"/>
                    <a:pt x="63773" y="802096"/>
                  </a:cubicBezTo>
                  <a:cubicBezTo>
                    <a:pt x="50825" y="802096"/>
                    <a:pt x="44351" y="795795"/>
                    <a:pt x="44351" y="783195"/>
                  </a:cubicBezTo>
                  <a:cubicBezTo>
                    <a:pt x="55463" y="777725"/>
                    <a:pt x="64973" y="774432"/>
                    <a:pt x="72879" y="773316"/>
                  </a:cubicBezTo>
                  <a:close/>
                  <a:moveTo>
                    <a:pt x="327012" y="521332"/>
                  </a:moveTo>
                  <a:cubicBezTo>
                    <a:pt x="362210" y="521332"/>
                    <a:pt x="389632" y="531973"/>
                    <a:pt x="409277" y="553255"/>
                  </a:cubicBezTo>
                  <a:cubicBezTo>
                    <a:pt x="429220" y="574885"/>
                    <a:pt x="439192" y="593848"/>
                    <a:pt x="439192" y="610145"/>
                  </a:cubicBezTo>
                  <a:cubicBezTo>
                    <a:pt x="439192" y="618107"/>
                    <a:pt x="433859" y="628327"/>
                    <a:pt x="423193" y="640803"/>
                  </a:cubicBezTo>
                  <a:cubicBezTo>
                    <a:pt x="408136" y="654198"/>
                    <a:pt x="389235" y="664678"/>
                    <a:pt x="366489" y="672243"/>
                  </a:cubicBezTo>
                  <a:cubicBezTo>
                    <a:pt x="335285" y="683778"/>
                    <a:pt x="294059" y="692707"/>
                    <a:pt x="242813" y="699032"/>
                  </a:cubicBezTo>
                  <a:cubicBezTo>
                    <a:pt x="257150" y="688118"/>
                    <a:pt x="272492" y="680441"/>
                    <a:pt x="288838" y="676001"/>
                  </a:cubicBezTo>
                  <a:cubicBezTo>
                    <a:pt x="350081" y="649088"/>
                    <a:pt x="381434" y="623514"/>
                    <a:pt x="382897" y="599280"/>
                  </a:cubicBezTo>
                  <a:lnTo>
                    <a:pt x="378581" y="580230"/>
                  </a:lnTo>
                  <a:cubicBezTo>
                    <a:pt x="367990" y="562917"/>
                    <a:pt x="344202" y="555029"/>
                    <a:pt x="307218" y="556567"/>
                  </a:cubicBezTo>
                  <a:lnTo>
                    <a:pt x="230497" y="565831"/>
                  </a:lnTo>
                  <a:cubicBezTo>
                    <a:pt x="192149" y="575034"/>
                    <a:pt x="163798" y="584224"/>
                    <a:pt x="145442" y="593402"/>
                  </a:cubicBezTo>
                  <a:cubicBezTo>
                    <a:pt x="130634" y="600000"/>
                    <a:pt x="111398" y="603299"/>
                    <a:pt x="87734" y="603299"/>
                  </a:cubicBezTo>
                  <a:cubicBezTo>
                    <a:pt x="76125" y="601637"/>
                    <a:pt x="60635" y="595969"/>
                    <a:pt x="41262" y="586295"/>
                  </a:cubicBezTo>
                  <a:cubicBezTo>
                    <a:pt x="35036" y="583170"/>
                    <a:pt x="29058" y="577886"/>
                    <a:pt x="23329" y="570445"/>
                  </a:cubicBezTo>
                  <a:lnTo>
                    <a:pt x="69428" y="563413"/>
                  </a:lnTo>
                  <a:cubicBezTo>
                    <a:pt x="102220" y="557460"/>
                    <a:pt x="139154" y="548865"/>
                    <a:pt x="180231" y="537628"/>
                  </a:cubicBezTo>
                  <a:cubicBezTo>
                    <a:pt x="227707" y="526764"/>
                    <a:pt x="276634" y="521332"/>
                    <a:pt x="327012" y="521332"/>
                  </a:cubicBezTo>
                  <a:close/>
                  <a:moveTo>
                    <a:pt x="257212" y="155252"/>
                  </a:moveTo>
                  <a:lnTo>
                    <a:pt x="250850" y="157112"/>
                  </a:lnTo>
                  <a:cubicBezTo>
                    <a:pt x="237009" y="169589"/>
                    <a:pt x="227422" y="178208"/>
                    <a:pt x="222089" y="182971"/>
                  </a:cubicBezTo>
                  <a:cubicBezTo>
                    <a:pt x="241511" y="175653"/>
                    <a:pt x="259308" y="169068"/>
                    <a:pt x="275481" y="163214"/>
                  </a:cubicBezTo>
                  <a:cubicBezTo>
                    <a:pt x="269924" y="159171"/>
                    <a:pt x="263835" y="156517"/>
                    <a:pt x="257212" y="155252"/>
                  </a:cubicBezTo>
                  <a:close/>
                  <a:moveTo>
                    <a:pt x="88850" y="57285"/>
                  </a:moveTo>
                  <a:cubicBezTo>
                    <a:pt x="123924" y="67331"/>
                    <a:pt x="146509" y="85774"/>
                    <a:pt x="156604" y="112612"/>
                  </a:cubicBezTo>
                  <a:cubicBezTo>
                    <a:pt x="158142" y="147041"/>
                    <a:pt x="159581" y="178283"/>
                    <a:pt x="160920" y="206337"/>
                  </a:cubicBezTo>
                  <a:cubicBezTo>
                    <a:pt x="165261" y="205171"/>
                    <a:pt x="173682" y="201797"/>
                    <a:pt x="186184" y="196216"/>
                  </a:cubicBezTo>
                  <a:cubicBezTo>
                    <a:pt x="206375" y="169849"/>
                    <a:pt x="222932" y="153428"/>
                    <a:pt x="235855" y="146954"/>
                  </a:cubicBezTo>
                  <a:cubicBezTo>
                    <a:pt x="247910" y="138322"/>
                    <a:pt x="262731" y="134006"/>
                    <a:pt x="280318" y="134006"/>
                  </a:cubicBezTo>
                  <a:cubicBezTo>
                    <a:pt x="291430" y="134006"/>
                    <a:pt x="304800" y="139215"/>
                    <a:pt x="320427" y="149633"/>
                  </a:cubicBezTo>
                  <a:cubicBezTo>
                    <a:pt x="334243" y="160002"/>
                    <a:pt x="341151" y="170382"/>
                    <a:pt x="341151" y="180776"/>
                  </a:cubicBezTo>
                  <a:cubicBezTo>
                    <a:pt x="341151" y="188440"/>
                    <a:pt x="333474" y="196117"/>
                    <a:pt x="318120" y="203807"/>
                  </a:cubicBezTo>
                  <a:cubicBezTo>
                    <a:pt x="253925" y="222609"/>
                    <a:pt x="215118" y="234688"/>
                    <a:pt x="201699" y="240046"/>
                  </a:cubicBezTo>
                  <a:cubicBezTo>
                    <a:pt x="196465" y="253094"/>
                    <a:pt x="192360" y="273037"/>
                    <a:pt x="189384" y="299875"/>
                  </a:cubicBezTo>
                  <a:cubicBezTo>
                    <a:pt x="189384" y="313295"/>
                    <a:pt x="182711" y="321120"/>
                    <a:pt x="169366" y="323353"/>
                  </a:cubicBezTo>
                  <a:cubicBezTo>
                    <a:pt x="156989" y="324916"/>
                    <a:pt x="140208" y="309351"/>
                    <a:pt x="119025" y="276658"/>
                  </a:cubicBezTo>
                  <a:cubicBezTo>
                    <a:pt x="114585" y="280304"/>
                    <a:pt x="109463" y="286493"/>
                    <a:pt x="103659" y="295224"/>
                  </a:cubicBezTo>
                  <a:cubicBezTo>
                    <a:pt x="96986" y="303211"/>
                    <a:pt x="93650" y="313319"/>
                    <a:pt x="93650" y="325548"/>
                  </a:cubicBezTo>
                  <a:cubicBezTo>
                    <a:pt x="93650" y="336040"/>
                    <a:pt x="95684" y="344660"/>
                    <a:pt x="99752" y="351407"/>
                  </a:cubicBezTo>
                  <a:cubicBezTo>
                    <a:pt x="112278" y="362569"/>
                    <a:pt x="129220" y="370283"/>
                    <a:pt x="150577" y="374550"/>
                  </a:cubicBezTo>
                  <a:cubicBezTo>
                    <a:pt x="183492" y="379263"/>
                    <a:pt x="212601" y="382400"/>
                    <a:pt x="237902" y="383963"/>
                  </a:cubicBezTo>
                  <a:cubicBezTo>
                    <a:pt x="275605" y="397680"/>
                    <a:pt x="294456" y="409338"/>
                    <a:pt x="294456" y="418938"/>
                  </a:cubicBezTo>
                  <a:cubicBezTo>
                    <a:pt x="294456" y="422262"/>
                    <a:pt x="293563" y="428388"/>
                    <a:pt x="291777" y="437318"/>
                  </a:cubicBezTo>
                  <a:cubicBezTo>
                    <a:pt x="289074" y="445380"/>
                    <a:pt x="279028" y="449410"/>
                    <a:pt x="261640" y="449410"/>
                  </a:cubicBezTo>
                  <a:lnTo>
                    <a:pt x="254607" y="449410"/>
                  </a:lnTo>
                  <a:cubicBezTo>
                    <a:pt x="190909" y="449410"/>
                    <a:pt x="143768" y="440555"/>
                    <a:pt x="113184" y="422844"/>
                  </a:cubicBezTo>
                  <a:cubicBezTo>
                    <a:pt x="76919" y="401413"/>
                    <a:pt x="56306" y="369018"/>
                    <a:pt x="51345" y="325660"/>
                  </a:cubicBezTo>
                  <a:cubicBezTo>
                    <a:pt x="54545" y="298201"/>
                    <a:pt x="64281" y="275529"/>
                    <a:pt x="80553" y="257645"/>
                  </a:cubicBezTo>
                  <a:cubicBezTo>
                    <a:pt x="90450" y="247748"/>
                    <a:pt x="97842" y="240431"/>
                    <a:pt x="102728" y="235693"/>
                  </a:cubicBezTo>
                  <a:lnTo>
                    <a:pt x="95771" y="172516"/>
                  </a:lnTo>
                  <a:cubicBezTo>
                    <a:pt x="94233" y="140145"/>
                    <a:pt x="91380" y="118404"/>
                    <a:pt x="87213" y="107292"/>
                  </a:cubicBezTo>
                  <a:cubicBezTo>
                    <a:pt x="82674" y="98213"/>
                    <a:pt x="74947" y="86654"/>
                    <a:pt x="64033" y="72615"/>
                  </a:cubicBezTo>
                  <a:lnTo>
                    <a:pt x="60684" y="63127"/>
                  </a:lnTo>
                  <a:cubicBezTo>
                    <a:pt x="68796" y="55859"/>
                    <a:pt x="78184" y="53912"/>
                    <a:pt x="88850" y="57285"/>
                  </a:cubicBezTo>
                  <a:close/>
                  <a:moveTo>
                    <a:pt x="308483" y="42961"/>
                  </a:moveTo>
                  <a:cubicBezTo>
                    <a:pt x="337778" y="46409"/>
                    <a:pt x="360226" y="57657"/>
                    <a:pt x="375828" y="76707"/>
                  </a:cubicBezTo>
                  <a:cubicBezTo>
                    <a:pt x="377050" y="81563"/>
                    <a:pt x="377598" y="86014"/>
                    <a:pt x="377474" y="90060"/>
                  </a:cubicBezTo>
                  <a:cubicBezTo>
                    <a:pt x="377102" y="102199"/>
                    <a:pt x="370675" y="110696"/>
                    <a:pt x="358192" y="115552"/>
                  </a:cubicBezTo>
                  <a:cubicBezTo>
                    <a:pt x="336637" y="113815"/>
                    <a:pt x="318232" y="104476"/>
                    <a:pt x="302977" y="87535"/>
                  </a:cubicBezTo>
                  <a:cubicBezTo>
                    <a:pt x="287771" y="70643"/>
                    <a:pt x="280169" y="57372"/>
                    <a:pt x="280169" y="47723"/>
                  </a:cubicBezTo>
                  <a:cubicBezTo>
                    <a:pt x="286568" y="44548"/>
                    <a:pt x="296007" y="42961"/>
                    <a:pt x="308483" y="42961"/>
                  </a:cubicBezTo>
                  <a:close/>
                  <a:moveTo>
                    <a:pt x="377726" y="1103"/>
                  </a:moveTo>
                  <a:cubicBezTo>
                    <a:pt x="401464" y="7874"/>
                    <a:pt x="417363" y="15291"/>
                    <a:pt x="425425" y="23353"/>
                  </a:cubicBezTo>
                  <a:cubicBezTo>
                    <a:pt x="432358" y="31637"/>
                    <a:pt x="434956" y="39184"/>
                    <a:pt x="433220" y="45993"/>
                  </a:cubicBezTo>
                  <a:cubicBezTo>
                    <a:pt x="431483" y="52802"/>
                    <a:pt x="425413" y="58873"/>
                    <a:pt x="415007" y="64206"/>
                  </a:cubicBezTo>
                  <a:cubicBezTo>
                    <a:pt x="401612" y="64206"/>
                    <a:pt x="390500" y="61552"/>
                    <a:pt x="381669" y="56244"/>
                  </a:cubicBezTo>
                  <a:cubicBezTo>
                    <a:pt x="370284" y="49720"/>
                    <a:pt x="357361" y="41646"/>
                    <a:pt x="342900" y="32022"/>
                  </a:cubicBezTo>
                  <a:cubicBezTo>
                    <a:pt x="338013" y="25473"/>
                    <a:pt x="333449" y="19185"/>
                    <a:pt x="329208" y="13158"/>
                  </a:cubicBezTo>
                  <a:cubicBezTo>
                    <a:pt x="339774" y="1847"/>
                    <a:pt x="355947" y="-2171"/>
                    <a:pt x="377726" y="1103"/>
                  </a:cubicBezTo>
                  <a:close/>
                </a:path>
              </a:pathLst>
            </a:custGeom>
            <a:solidFill>
              <a:srgbClr val="64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4800" b="1" spc="-300" dirty="0"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4651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F2187AE-5E8C-A6DB-A678-28CBCCA63A5E}"/>
              </a:ext>
            </a:extLst>
          </p:cNvPr>
          <p:cNvSpPr txBox="1"/>
          <p:nvPr/>
        </p:nvSpPr>
        <p:spPr>
          <a:xfrm>
            <a:off x="1992086" y="102242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素材。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BF1B4B2-A541-ACF1-386A-C1E7450FFCEF}"/>
              </a:ext>
            </a:extLst>
          </p:cNvPr>
          <p:cNvGrpSpPr/>
          <p:nvPr/>
        </p:nvGrpSpPr>
        <p:grpSpPr>
          <a:xfrm rot="1943023">
            <a:off x="2758100" y="2214018"/>
            <a:ext cx="1154759" cy="1060698"/>
            <a:chOff x="3991000" y="1571070"/>
            <a:chExt cx="1154759" cy="1060698"/>
          </a:xfrm>
        </p:grpSpPr>
        <p:sp>
          <p:nvSpPr>
            <p:cNvPr id="8" name="二等辺三角形 18">
              <a:extLst>
                <a:ext uri="{FF2B5EF4-FFF2-40B4-BE49-F238E27FC236}">
                  <a16:creationId xmlns:a16="http://schemas.microsoft.com/office/drawing/2014/main" id="{9355E533-736C-6249-080C-12D55764D3CB}"/>
                </a:ext>
              </a:extLst>
            </p:cNvPr>
            <p:cNvSpPr/>
            <p:nvPr/>
          </p:nvSpPr>
          <p:spPr>
            <a:xfrm rot="19575057">
              <a:off x="3991000" y="1571070"/>
              <a:ext cx="1154759" cy="1060698"/>
            </a:xfrm>
            <a:custGeom>
              <a:avLst/>
              <a:gdLst>
                <a:gd name="connsiteX0" fmla="*/ 0 w 1082842"/>
                <a:gd name="connsiteY0" fmla="*/ 811273 h 811273"/>
                <a:gd name="connsiteX1" fmla="*/ 541421 w 1082842"/>
                <a:gd name="connsiteY1" fmla="*/ 0 h 811273"/>
                <a:gd name="connsiteX2" fmla="*/ 1082842 w 1082842"/>
                <a:gd name="connsiteY2" fmla="*/ 811273 h 811273"/>
                <a:gd name="connsiteX3" fmla="*/ 0 w 1082842"/>
                <a:gd name="connsiteY3" fmla="*/ 811273 h 811273"/>
                <a:gd name="connsiteX0" fmla="*/ 11800 w 1106442"/>
                <a:gd name="connsiteY0" fmla="*/ 811273 h 811273"/>
                <a:gd name="connsiteX1" fmla="*/ 553221 w 1106442"/>
                <a:gd name="connsiteY1" fmla="*/ 0 h 811273"/>
                <a:gd name="connsiteX2" fmla="*/ 1094642 w 1106442"/>
                <a:gd name="connsiteY2" fmla="*/ 811273 h 811273"/>
                <a:gd name="connsiteX3" fmla="*/ 11800 w 1106442"/>
                <a:gd name="connsiteY3" fmla="*/ 811273 h 811273"/>
                <a:gd name="connsiteX0" fmla="*/ 11800 w 1106442"/>
                <a:gd name="connsiteY0" fmla="*/ 811273 h 871367"/>
                <a:gd name="connsiteX1" fmla="*/ 553221 w 1106442"/>
                <a:gd name="connsiteY1" fmla="*/ 0 h 871367"/>
                <a:gd name="connsiteX2" fmla="*/ 1094642 w 1106442"/>
                <a:gd name="connsiteY2" fmla="*/ 811273 h 871367"/>
                <a:gd name="connsiteX3" fmla="*/ 11800 w 1106442"/>
                <a:gd name="connsiteY3" fmla="*/ 811273 h 871367"/>
                <a:gd name="connsiteX0" fmla="*/ 11800 w 1194314"/>
                <a:gd name="connsiteY0" fmla="*/ 811273 h 871367"/>
                <a:gd name="connsiteX1" fmla="*/ 553221 w 1194314"/>
                <a:gd name="connsiteY1" fmla="*/ 0 h 871367"/>
                <a:gd name="connsiteX2" fmla="*/ 1094642 w 1194314"/>
                <a:gd name="connsiteY2" fmla="*/ 811273 h 871367"/>
                <a:gd name="connsiteX3" fmla="*/ 11800 w 1194314"/>
                <a:gd name="connsiteY3" fmla="*/ 811273 h 871367"/>
                <a:gd name="connsiteX0" fmla="*/ 11800 w 1193012"/>
                <a:gd name="connsiteY0" fmla="*/ 811273 h 903470"/>
                <a:gd name="connsiteX1" fmla="*/ 553221 w 1193012"/>
                <a:gd name="connsiteY1" fmla="*/ 0 h 903470"/>
                <a:gd name="connsiteX2" fmla="*/ 1094642 w 1193012"/>
                <a:gd name="connsiteY2" fmla="*/ 811273 h 903470"/>
                <a:gd name="connsiteX3" fmla="*/ 11800 w 1193012"/>
                <a:gd name="connsiteY3" fmla="*/ 811273 h 903470"/>
                <a:gd name="connsiteX0" fmla="*/ 11800 w 1132572"/>
                <a:gd name="connsiteY0" fmla="*/ 811273 h 950593"/>
                <a:gd name="connsiteX1" fmla="*/ 553221 w 1132572"/>
                <a:gd name="connsiteY1" fmla="*/ 0 h 950593"/>
                <a:gd name="connsiteX2" fmla="*/ 1094642 w 1132572"/>
                <a:gd name="connsiteY2" fmla="*/ 811273 h 950593"/>
                <a:gd name="connsiteX3" fmla="*/ 11800 w 1132572"/>
                <a:gd name="connsiteY3" fmla="*/ 811273 h 950593"/>
                <a:gd name="connsiteX0" fmla="*/ 18404 w 1139176"/>
                <a:gd name="connsiteY0" fmla="*/ 811273 h 1002933"/>
                <a:gd name="connsiteX1" fmla="*/ 559825 w 1139176"/>
                <a:gd name="connsiteY1" fmla="*/ 0 h 1002933"/>
                <a:gd name="connsiteX2" fmla="*/ 1101246 w 1139176"/>
                <a:gd name="connsiteY2" fmla="*/ 811273 h 1002933"/>
                <a:gd name="connsiteX3" fmla="*/ 18404 w 1139176"/>
                <a:gd name="connsiteY3" fmla="*/ 811273 h 1002933"/>
                <a:gd name="connsiteX0" fmla="*/ 23291 w 1151871"/>
                <a:gd name="connsiteY0" fmla="*/ 811406 h 1003066"/>
                <a:gd name="connsiteX1" fmla="*/ 564712 w 1151871"/>
                <a:gd name="connsiteY1" fmla="*/ 133 h 1003066"/>
                <a:gd name="connsiteX2" fmla="*/ 1106133 w 1151871"/>
                <a:gd name="connsiteY2" fmla="*/ 811406 h 1003066"/>
                <a:gd name="connsiteX3" fmla="*/ 23291 w 1151871"/>
                <a:gd name="connsiteY3" fmla="*/ 811406 h 1003066"/>
                <a:gd name="connsiteX0" fmla="*/ 16523 w 1113618"/>
                <a:gd name="connsiteY0" fmla="*/ 835447 h 939864"/>
                <a:gd name="connsiteX1" fmla="*/ 544194 w 1113618"/>
                <a:gd name="connsiteY1" fmla="*/ 111 h 939864"/>
                <a:gd name="connsiteX2" fmla="*/ 1099365 w 1113618"/>
                <a:gd name="connsiteY2" fmla="*/ 835447 h 939864"/>
                <a:gd name="connsiteX3" fmla="*/ 16523 w 1113618"/>
                <a:gd name="connsiteY3" fmla="*/ 835447 h 939864"/>
                <a:gd name="connsiteX0" fmla="*/ 7753 w 1104848"/>
                <a:gd name="connsiteY0" fmla="*/ 835447 h 947732"/>
                <a:gd name="connsiteX1" fmla="*/ 535424 w 1104848"/>
                <a:gd name="connsiteY1" fmla="*/ 111 h 947732"/>
                <a:gd name="connsiteX2" fmla="*/ 1090595 w 1104848"/>
                <a:gd name="connsiteY2" fmla="*/ 835447 h 947732"/>
                <a:gd name="connsiteX3" fmla="*/ 7753 w 1104848"/>
                <a:gd name="connsiteY3" fmla="*/ 835447 h 947732"/>
                <a:gd name="connsiteX0" fmla="*/ 5349 w 1131368"/>
                <a:gd name="connsiteY0" fmla="*/ 835336 h 947621"/>
                <a:gd name="connsiteX1" fmla="*/ 563958 w 1131368"/>
                <a:gd name="connsiteY1" fmla="*/ 0 h 947621"/>
                <a:gd name="connsiteX2" fmla="*/ 1119129 w 1131368"/>
                <a:gd name="connsiteY2" fmla="*/ 835336 h 947621"/>
                <a:gd name="connsiteX3" fmla="*/ 5349 w 1131368"/>
                <a:gd name="connsiteY3" fmla="*/ 835336 h 947621"/>
                <a:gd name="connsiteX0" fmla="*/ 6524 w 1132543"/>
                <a:gd name="connsiteY0" fmla="*/ 835336 h 999734"/>
                <a:gd name="connsiteX1" fmla="*/ 565133 w 1132543"/>
                <a:gd name="connsiteY1" fmla="*/ 0 h 999734"/>
                <a:gd name="connsiteX2" fmla="*/ 1120304 w 1132543"/>
                <a:gd name="connsiteY2" fmla="*/ 835336 h 999734"/>
                <a:gd name="connsiteX3" fmla="*/ 6524 w 1132543"/>
                <a:gd name="connsiteY3" fmla="*/ 835336 h 999734"/>
                <a:gd name="connsiteX0" fmla="*/ 6524 w 1132543"/>
                <a:gd name="connsiteY0" fmla="*/ 835336 h 1031754"/>
                <a:gd name="connsiteX1" fmla="*/ 565133 w 1132543"/>
                <a:gd name="connsiteY1" fmla="*/ 0 h 1031754"/>
                <a:gd name="connsiteX2" fmla="*/ 1120304 w 1132543"/>
                <a:gd name="connsiteY2" fmla="*/ 835336 h 1031754"/>
                <a:gd name="connsiteX3" fmla="*/ 6524 w 1132543"/>
                <a:gd name="connsiteY3" fmla="*/ 835336 h 1031754"/>
                <a:gd name="connsiteX0" fmla="*/ 8188 w 1136958"/>
                <a:gd name="connsiteY0" fmla="*/ 835399 h 1031817"/>
                <a:gd name="connsiteX1" fmla="*/ 566797 w 1136958"/>
                <a:gd name="connsiteY1" fmla="*/ 63 h 1031817"/>
                <a:gd name="connsiteX2" fmla="*/ 1121968 w 1136958"/>
                <a:gd name="connsiteY2" fmla="*/ 835399 h 1031817"/>
                <a:gd name="connsiteX3" fmla="*/ 8188 w 1136958"/>
                <a:gd name="connsiteY3" fmla="*/ 835399 h 103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6958" h="1031817">
                  <a:moveTo>
                    <a:pt x="8188" y="835399"/>
                  </a:moveTo>
                  <a:cubicBezTo>
                    <a:pt x="-56839" y="548359"/>
                    <a:pt x="278039" y="-6812"/>
                    <a:pt x="566797" y="63"/>
                  </a:cubicBezTo>
                  <a:cubicBezTo>
                    <a:pt x="855555" y="6938"/>
                    <a:pt x="1215069" y="599923"/>
                    <a:pt x="1121968" y="835399"/>
                  </a:cubicBezTo>
                  <a:cubicBezTo>
                    <a:pt x="1028867" y="1070875"/>
                    <a:pt x="73215" y="1122439"/>
                    <a:pt x="8188" y="835399"/>
                  </a:cubicBezTo>
                  <a:close/>
                </a:path>
              </a:pathLst>
            </a:custGeom>
            <a:solidFill>
              <a:schemeClr val="bg1"/>
            </a:solidFill>
            <a:ln w="793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18">
              <a:extLst>
                <a:ext uri="{FF2B5EF4-FFF2-40B4-BE49-F238E27FC236}">
                  <a16:creationId xmlns:a16="http://schemas.microsoft.com/office/drawing/2014/main" id="{B92AA12A-2C95-20FF-97A6-DE3957CF025D}"/>
                </a:ext>
              </a:extLst>
            </p:cNvPr>
            <p:cNvSpPr/>
            <p:nvPr/>
          </p:nvSpPr>
          <p:spPr>
            <a:xfrm rot="19575057">
              <a:off x="4331174" y="1989233"/>
              <a:ext cx="735095" cy="604158"/>
            </a:xfrm>
            <a:custGeom>
              <a:avLst/>
              <a:gdLst>
                <a:gd name="connsiteX0" fmla="*/ 0 w 1082842"/>
                <a:gd name="connsiteY0" fmla="*/ 811273 h 811273"/>
                <a:gd name="connsiteX1" fmla="*/ 541421 w 1082842"/>
                <a:gd name="connsiteY1" fmla="*/ 0 h 811273"/>
                <a:gd name="connsiteX2" fmla="*/ 1082842 w 1082842"/>
                <a:gd name="connsiteY2" fmla="*/ 811273 h 811273"/>
                <a:gd name="connsiteX3" fmla="*/ 0 w 1082842"/>
                <a:gd name="connsiteY3" fmla="*/ 811273 h 811273"/>
                <a:gd name="connsiteX0" fmla="*/ 11800 w 1106442"/>
                <a:gd name="connsiteY0" fmla="*/ 811273 h 811273"/>
                <a:gd name="connsiteX1" fmla="*/ 553221 w 1106442"/>
                <a:gd name="connsiteY1" fmla="*/ 0 h 811273"/>
                <a:gd name="connsiteX2" fmla="*/ 1094642 w 1106442"/>
                <a:gd name="connsiteY2" fmla="*/ 811273 h 811273"/>
                <a:gd name="connsiteX3" fmla="*/ 11800 w 1106442"/>
                <a:gd name="connsiteY3" fmla="*/ 811273 h 811273"/>
                <a:gd name="connsiteX0" fmla="*/ 11800 w 1106442"/>
                <a:gd name="connsiteY0" fmla="*/ 811273 h 871367"/>
                <a:gd name="connsiteX1" fmla="*/ 553221 w 1106442"/>
                <a:gd name="connsiteY1" fmla="*/ 0 h 871367"/>
                <a:gd name="connsiteX2" fmla="*/ 1094642 w 1106442"/>
                <a:gd name="connsiteY2" fmla="*/ 811273 h 871367"/>
                <a:gd name="connsiteX3" fmla="*/ 11800 w 1106442"/>
                <a:gd name="connsiteY3" fmla="*/ 811273 h 871367"/>
                <a:gd name="connsiteX0" fmla="*/ 11800 w 1194314"/>
                <a:gd name="connsiteY0" fmla="*/ 811273 h 871367"/>
                <a:gd name="connsiteX1" fmla="*/ 553221 w 1194314"/>
                <a:gd name="connsiteY1" fmla="*/ 0 h 871367"/>
                <a:gd name="connsiteX2" fmla="*/ 1094642 w 1194314"/>
                <a:gd name="connsiteY2" fmla="*/ 811273 h 871367"/>
                <a:gd name="connsiteX3" fmla="*/ 11800 w 1194314"/>
                <a:gd name="connsiteY3" fmla="*/ 811273 h 871367"/>
                <a:gd name="connsiteX0" fmla="*/ 11800 w 1193012"/>
                <a:gd name="connsiteY0" fmla="*/ 811273 h 903470"/>
                <a:gd name="connsiteX1" fmla="*/ 553221 w 1193012"/>
                <a:gd name="connsiteY1" fmla="*/ 0 h 903470"/>
                <a:gd name="connsiteX2" fmla="*/ 1094642 w 1193012"/>
                <a:gd name="connsiteY2" fmla="*/ 811273 h 903470"/>
                <a:gd name="connsiteX3" fmla="*/ 11800 w 1193012"/>
                <a:gd name="connsiteY3" fmla="*/ 811273 h 903470"/>
                <a:gd name="connsiteX0" fmla="*/ 11800 w 1132572"/>
                <a:gd name="connsiteY0" fmla="*/ 811273 h 950593"/>
                <a:gd name="connsiteX1" fmla="*/ 553221 w 1132572"/>
                <a:gd name="connsiteY1" fmla="*/ 0 h 950593"/>
                <a:gd name="connsiteX2" fmla="*/ 1094642 w 1132572"/>
                <a:gd name="connsiteY2" fmla="*/ 811273 h 950593"/>
                <a:gd name="connsiteX3" fmla="*/ 11800 w 1132572"/>
                <a:gd name="connsiteY3" fmla="*/ 811273 h 950593"/>
                <a:gd name="connsiteX0" fmla="*/ 18404 w 1139176"/>
                <a:gd name="connsiteY0" fmla="*/ 811273 h 1002933"/>
                <a:gd name="connsiteX1" fmla="*/ 559825 w 1139176"/>
                <a:gd name="connsiteY1" fmla="*/ 0 h 1002933"/>
                <a:gd name="connsiteX2" fmla="*/ 1101246 w 1139176"/>
                <a:gd name="connsiteY2" fmla="*/ 811273 h 1002933"/>
                <a:gd name="connsiteX3" fmla="*/ 18404 w 1139176"/>
                <a:gd name="connsiteY3" fmla="*/ 811273 h 1002933"/>
                <a:gd name="connsiteX0" fmla="*/ 23291 w 1151871"/>
                <a:gd name="connsiteY0" fmla="*/ 811406 h 1003066"/>
                <a:gd name="connsiteX1" fmla="*/ 564712 w 1151871"/>
                <a:gd name="connsiteY1" fmla="*/ 133 h 1003066"/>
                <a:gd name="connsiteX2" fmla="*/ 1106133 w 1151871"/>
                <a:gd name="connsiteY2" fmla="*/ 811406 h 1003066"/>
                <a:gd name="connsiteX3" fmla="*/ 23291 w 1151871"/>
                <a:gd name="connsiteY3" fmla="*/ 811406 h 1003066"/>
                <a:gd name="connsiteX0" fmla="*/ 16523 w 1113618"/>
                <a:gd name="connsiteY0" fmla="*/ 835447 h 939864"/>
                <a:gd name="connsiteX1" fmla="*/ 544194 w 1113618"/>
                <a:gd name="connsiteY1" fmla="*/ 111 h 939864"/>
                <a:gd name="connsiteX2" fmla="*/ 1099365 w 1113618"/>
                <a:gd name="connsiteY2" fmla="*/ 835447 h 939864"/>
                <a:gd name="connsiteX3" fmla="*/ 16523 w 1113618"/>
                <a:gd name="connsiteY3" fmla="*/ 835447 h 939864"/>
                <a:gd name="connsiteX0" fmla="*/ 7753 w 1104848"/>
                <a:gd name="connsiteY0" fmla="*/ 835447 h 947732"/>
                <a:gd name="connsiteX1" fmla="*/ 535424 w 1104848"/>
                <a:gd name="connsiteY1" fmla="*/ 111 h 947732"/>
                <a:gd name="connsiteX2" fmla="*/ 1090595 w 1104848"/>
                <a:gd name="connsiteY2" fmla="*/ 835447 h 947732"/>
                <a:gd name="connsiteX3" fmla="*/ 7753 w 1104848"/>
                <a:gd name="connsiteY3" fmla="*/ 835447 h 947732"/>
                <a:gd name="connsiteX0" fmla="*/ 5349 w 1131368"/>
                <a:gd name="connsiteY0" fmla="*/ 835336 h 947621"/>
                <a:gd name="connsiteX1" fmla="*/ 563958 w 1131368"/>
                <a:gd name="connsiteY1" fmla="*/ 0 h 947621"/>
                <a:gd name="connsiteX2" fmla="*/ 1119129 w 1131368"/>
                <a:gd name="connsiteY2" fmla="*/ 835336 h 947621"/>
                <a:gd name="connsiteX3" fmla="*/ 5349 w 1131368"/>
                <a:gd name="connsiteY3" fmla="*/ 835336 h 947621"/>
                <a:gd name="connsiteX0" fmla="*/ 6524 w 1132543"/>
                <a:gd name="connsiteY0" fmla="*/ 835336 h 999734"/>
                <a:gd name="connsiteX1" fmla="*/ 565133 w 1132543"/>
                <a:gd name="connsiteY1" fmla="*/ 0 h 999734"/>
                <a:gd name="connsiteX2" fmla="*/ 1120304 w 1132543"/>
                <a:gd name="connsiteY2" fmla="*/ 835336 h 999734"/>
                <a:gd name="connsiteX3" fmla="*/ 6524 w 1132543"/>
                <a:gd name="connsiteY3" fmla="*/ 835336 h 999734"/>
                <a:gd name="connsiteX0" fmla="*/ 6524 w 1132543"/>
                <a:gd name="connsiteY0" fmla="*/ 835336 h 1031754"/>
                <a:gd name="connsiteX1" fmla="*/ 565133 w 1132543"/>
                <a:gd name="connsiteY1" fmla="*/ 0 h 1031754"/>
                <a:gd name="connsiteX2" fmla="*/ 1120304 w 1132543"/>
                <a:gd name="connsiteY2" fmla="*/ 835336 h 1031754"/>
                <a:gd name="connsiteX3" fmla="*/ 6524 w 1132543"/>
                <a:gd name="connsiteY3" fmla="*/ 835336 h 1031754"/>
                <a:gd name="connsiteX0" fmla="*/ 8188 w 1136958"/>
                <a:gd name="connsiteY0" fmla="*/ 835399 h 1031817"/>
                <a:gd name="connsiteX1" fmla="*/ 566797 w 1136958"/>
                <a:gd name="connsiteY1" fmla="*/ 63 h 1031817"/>
                <a:gd name="connsiteX2" fmla="*/ 1121968 w 1136958"/>
                <a:gd name="connsiteY2" fmla="*/ 835399 h 1031817"/>
                <a:gd name="connsiteX3" fmla="*/ 8188 w 1136958"/>
                <a:gd name="connsiteY3" fmla="*/ 835399 h 1031817"/>
                <a:gd name="connsiteX0" fmla="*/ 8188 w 1136958"/>
                <a:gd name="connsiteY0" fmla="*/ 835399 h 1031817"/>
                <a:gd name="connsiteX1" fmla="*/ 566797 w 1136958"/>
                <a:gd name="connsiteY1" fmla="*/ 63 h 1031817"/>
                <a:gd name="connsiteX2" fmla="*/ 1121968 w 1136958"/>
                <a:gd name="connsiteY2" fmla="*/ 835399 h 1031817"/>
                <a:gd name="connsiteX3" fmla="*/ 8188 w 1136958"/>
                <a:gd name="connsiteY3" fmla="*/ 835399 h 1031817"/>
                <a:gd name="connsiteX0" fmla="*/ 17175 w 1143762"/>
                <a:gd name="connsiteY0" fmla="*/ 595370 h 669781"/>
                <a:gd name="connsiteX1" fmla="*/ 545585 w 1143762"/>
                <a:gd name="connsiteY1" fmla="*/ 70 h 669781"/>
                <a:gd name="connsiteX2" fmla="*/ 1130955 w 1143762"/>
                <a:gd name="connsiteY2" fmla="*/ 595370 h 669781"/>
                <a:gd name="connsiteX3" fmla="*/ 17175 w 1143762"/>
                <a:gd name="connsiteY3" fmla="*/ 595370 h 669781"/>
                <a:gd name="connsiteX0" fmla="*/ 27696 w 1154283"/>
                <a:gd name="connsiteY0" fmla="*/ 595391 h 718788"/>
                <a:gd name="connsiteX1" fmla="*/ 556106 w 1154283"/>
                <a:gd name="connsiteY1" fmla="*/ 91 h 718788"/>
                <a:gd name="connsiteX2" fmla="*/ 1141476 w 1154283"/>
                <a:gd name="connsiteY2" fmla="*/ 595391 h 718788"/>
                <a:gd name="connsiteX3" fmla="*/ 27696 w 1154283"/>
                <a:gd name="connsiteY3" fmla="*/ 595391 h 718788"/>
                <a:gd name="connsiteX0" fmla="*/ 32553 w 1159140"/>
                <a:gd name="connsiteY0" fmla="*/ 595404 h 739899"/>
                <a:gd name="connsiteX1" fmla="*/ 560963 w 1159140"/>
                <a:gd name="connsiteY1" fmla="*/ 104 h 739899"/>
                <a:gd name="connsiteX2" fmla="*/ 1146333 w 1159140"/>
                <a:gd name="connsiteY2" fmla="*/ 595404 h 739899"/>
                <a:gd name="connsiteX3" fmla="*/ 32553 w 1159140"/>
                <a:gd name="connsiteY3" fmla="*/ 595404 h 739899"/>
                <a:gd name="connsiteX0" fmla="*/ 381 w 1126968"/>
                <a:gd name="connsiteY0" fmla="*/ 595448 h 785107"/>
                <a:gd name="connsiteX1" fmla="*/ 528791 w 1126968"/>
                <a:gd name="connsiteY1" fmla="*/ 148 h 785107"/>
                <a:gd name="connsiteX2" fmla="*/ 1114161 w 1126968"/>
                <a:gd name="connsiteY2" fmla="*/ 595448 h 785107"/>
                <a:gd name="connsiteX3" fmla="*/ 381 w 1126968"/>
                <a:gd name="connsiteY3" fmla="*/ 595448 h 785107"/>
                <a:gd name="connsiteX0" fmla="*/ 369 w 1119492"/>
                <a:gd name="connsiteY0" fmla="*/ 595450 h 815499"/>
                <a:gd name="connsiteX1" fmla="*/ 528779 w 1119492"/>
                <a:gd name="connsiteY1" fmla="*/ 150 h 815499"/>
                <a:gd name="connsiteX2" fmla="*/ 1114149 w 1119492"/>
                <a:gd name="connsiteY2" fmla="*/ 595450 h 815499"/>
                <a:gd name="connsiteX3" fmla="*/ 369 w 1119492"/>
                <a:gd name="connsiteY3" fmla="*/ 595450 h 815499"/>
                <a:gd name="connsiteX0" fmla="*/ 369 w 1146229"/>
                <a:gd name="connsiteY0" fmla="*/ 625222 h 845272"/>
                <a:gd name="connsiteX1" fmla="*/ 528779 w 1146229"/>
                <a:gd name="connsiteY1" fmla="*/ 29922 h 845272"/>
                <a:gd name="connsiteX2" fmla="*/ 817406 w 1146229"/>
                <a:gd name="connsiteY2" fmla="*/ 144421 h 845272"/>
                <a:gd name="connsiteX3" fmla="*/ 1114149 w 1146229"/>
                <a:gd name="connsiteY3" fmla="*/ 625222 h 845272"/>
                <a:gd name="connsiteX4" fmla="*/ 369 w 1146229"/>
                <a:gd name="connsiteY4" fmla="*/ 625222 h 845272"/>
                <a:gd name="connsiteX0" fmla="*/ 47135 w 1192995"/>
                <a:gd name="connsiteY0" fmla="*/ 625222 h 741664"/>
                <a:gd name="connsiteX1" fmla="*/ 364153 w 1192995"/>
                <a:gd name="connsiteY1" fmla="*/ 29922 h 741664"/>
                <a:gd name="connsiteX2" fmla="*/ 864172 w 1192995"/>
                <a:gd name="connsiteY2" fmla="*/ 144421 h 741664"/>
                <a:gd name="connsiteX3" fmla="*/ 1160915 w 1192995"/>
                <a:gd name="connsiteY3" fmla="*/ 625222 h 741664"/>
                <a:gd name="connsiteX4" fmla="*/ 47135 w 1192995"/>
                <a:gd name="connsiteY4" fmla="*/ 625222 h 741664"/>
                <a:gd name="connsiteX0" fmla="*/ 40012 w 1185872"/>
                <a:gd name="connsiteY0" fmla="*/ 627680 h 744122"/>
                <a:gd name="connsiteX1" fmla="*/ 357030 w 1185872"/>
                <a:gd name="connsiteY1" fmla="*/ 32380 h 744122"/>
                <a:gd name="connsiteX2" fmla="*/ 857049 w 1185872"/>
                <a:gd name="connsiteY2" fmla="*/ 146879 h 744122"/>
                <a:gd name="connsiteX3" fmla="*/ 1153792 w 1185872"/>
                <a:gd name="connsiteY3" fmla="*/ 627680 h 744122"/>
                <a:gd name="connsiteX4" fmla="*/ 40012 w 1185872"/>
                <a:gd name="connsiteY4" fmla="*/ 627680 h 744122"/>
                <a:gd name="connsiteX0" fmla="*/ 39590 w 1084424"/>
                <a:gd name="connsiteY0" fmla="*/ 742153 h 781136"/>
                <a:gd name="connsiteX1" fmla="*/ 260977 w 1084424"/>
                <a:gd name="connsiteY1" fmla="*/ 37746 h 781136"/>
                <a:gd name="connsiteX2" fmla="*/ 760996 w 1084424"/>
                <a:gd name="connsiteY2" fmla="*/ 152245 h 781136"/>
                <a:gd name="connsiteX3" fmla="*/ 1057739 w 1084424"/>
                <a:gd name="connsiteY3" fmla="*/ 633046 h 781136"/>
                <a:gd name="connsiteX4" fmla="*/ 39590 w 1084424"/>
                <a:gd name="connsiteY4" fmla="*/ 742153 h 781136"/>
                <a:gd name="connsiteX0" fmla="*/ 40482 w 1092036"/>
                <a:gd name="connsiteY0" fmla="*/ 777468 h 819336"/>
                <a:gd name="connsiteX1" fmla="*/ 261869 w 1092036"/>
                <a:gd name="connsiteY1" fmla="*/ 73061 h 819336"/>
                <a:gd name="connsiteX2" fmla="*/ 812220 w 1092036"/>
                <a:gd name="connsiteY2" fmla="*/ 89362 h 819336"/>
                <a:gd name="connsiteX3" fmla="*/ 1058631 w 1092036"/>
                <a:gd name="connsiteY3" fmla="*/ 668361 h 819336"/>
                <a:gd name="connsiteX4" fmla="*/ 40482 w 1092036"/>
                <a:gd name="connsiteY4" fmla="*/ 777468 h 819336"/>
                <a:gd name="connsiteX0" fmla="*/ 40573 w 1092884"/>
                <a:gd name="connsiteY0" fmla="*/ 767535 h 808737"/>
                <a:gd name="connsiteX1" fmla="*/ 261960 w 1092884"/>
                <a:gd name="connsiteY1" fmla="*/ 63128 h 808737"/>
                <a:gd name="connsiteX2" fmla="*/ 817344 w 1092884"/>
                <a:gd name="connsiteY2" fmla="*/ 101252 h 808737"/>
                <a:gd name="connsiteX3" fmla="*/ 1058722 w 1092884"/>
                <a:gd name="connsiteY3" fmla="*/ 658428 h 808737"/>
                <a:gd name="connsiteX4" fmla="*/ 40573 w 1092884"/>
                <a:gd name="connsiteY4" fmla="*/ 767535 h 808737"/>
                <a:gd name="connsiteX0" fmla="*/ 40573 w 1087451"/>
                <a:gd name="connsiteY0" fmla="*/ 767535 h 808735"/>
                <a:gd name="connsiteX1" fmla="*/ 261960 w 1087451"/>
                <a:gd name="connsiteY1" fmla="*/ 63128 h 808735"/>
                <a:gd name="connsiteX2" fmla="*/ 817344 w 1087451"/>
                <a:gd name="connsiteY2" fmla="*/ 101252 h 808735"/>
                <a:gd name="connsiteX3" fmla="*/ 1058722 w 1087451"/>
                <a:gd name="connsiteY3" fmla="*/ 658428 h 808735"/>
                <a:gd name="connsiteX4" fmla="*/ 40573 w 1087451"/>
                <a:gd name="connsiteY4" fmla="*/ 767535 h 808735"/>
                <a:gd name="connsiteX0" fmla="*/ 40907 w 1092492"/>
                <a:gd name="connsiteY0" fmla="*/ 767535 h 804412"/>
                <a:gd name="connsiteX1" fmla="*/ 262294 w 1092492"/>
                <a:gd name="connsiteY1" fmla="*/ 63128 h 804412"/>
                <a:gd name="connsiteX2" fmla="*/ 817678 w 1092492"/>
                <a:gd name="connsiteY2" fmla="*/ 101252 h 804412"/>
                <a:gd name="connsiteX3" fmla="*/ 1064088 w 1092492"/>
                <a:gd name="connsiteY3" fmla="*/ 642062 h 804412"/>
                <a:gd name="connsiteX4" fmla="*/ 40907 w 1092492"/>
                <a:gd name="connsiteY4" fmla="*/ 767535 h 804412"/>
                <a:gd name="connsiteX0" fmla="*/ 37917 w 1047417"/>
                <a:gd name="connsiteY0" fmla="*/ 767535 h 829423"/>
                <a:gd name="connsiteX1" fmla="*/ 259304 w 1047417"/>
                <a:gd name="connsiteY1" fmla="*/ 63128 h 829423"/>
                <a:gd name="connsiteX2" fmla="*/ 814688 w 1047417"/>
                <a:gd name="connsiteY2" fmla="*/ 101252 h 829423"/>
                <a:gd name="connsiteX3" fmla="*/ 1015800 w 1047417"/>
                <a:gd name="connsiteY3" fmla="*/ 718436 h 829423"/>
                <a:gd name="connsiteX4" fmla="*/ 37917 w 1047417"/>
                <a:gd name="connsiteY4" fmla="*/ 767535 h 829423"/>
                <a:gd name="connsiteX0" fmla="*/ 38274 w 1050676"/>
                <a:gd name="connsiteY0" fmla="*/ 815439 h 881585"/>
                <a:gd name="connsiteX1" fmla="*/ 259661 w 1050676"/>
                <a:gd name="connsiteY1" fmla="*/ 111032 h 881585"/>
                <a:gd name="connsiteX2" fmla="*/ 835178 w 1050676"/>
                <a:gd name="connsiteY2" fmla="*/ 61871 h 881585"/>
                <a:gd name="connsiteX3" fmla="*/ 1016157 w 1050676"/>
                <a:gd name="connsiteY3" fmla="*/ 766340 h 881585"/>
                <a:gd name="connsiteX4" fmla="*/ 38274 w 1050676"/>
                <a:gd name="connsiteY4" fmla="*/ 815439 h 881585"/>
                <a:gd name="connsiteX0" fmla="*/ 35609 w 1048011"/>
                <a:gd name="connsiteY0" fmla="*/ 864743 h 937507"/>
                <a:gd name="connsiteX1" fmla="*/ 272096 w 1048011"/>
                <a:gd name="connsiteY1" fmla="*/ 67595 h 937507"/>
                <a:gd name="connsiteX2" fmla="*/ 832513 w 1048011"/>
                <a:gd name="connsiteY2" fmla="*/ 111175 h 937507"/>
                <a:gd name="connsiteX3" fmla="*/ 1013492 w 1048011"/>
                <a:gd name="connsiteY3" fmla="*/ 815644 h 937507"/>
                <a:gd name="connsiteX4" fmla="*/ 35609 w 1048011"/>
                <a:gd name="connsiteY4" fmla="*/ 864743 h 937507"/>
                <a:gd name="connsiteX0" fmla="*/ 32432 w 1044834"/>
                <a:gd name="connsiteY0" fmla="*/ 903143 h 975905"/>
                <a:gd name="connsiteX1" fmla="*/ 268919 w 1044834"/>
                <a:gd name="connsiteY1" fmla="*/ 105995 h 975905"/>
                <a:gd name="connsiteX2" fmla="*/ 829336 w 1044834"/>
                <a:gd name="connsiteY2" fmla="*/ 149575 h 975905"/>
                <a:gd name="connsiteX3" fmla="*/ 1010315 w 1044834"/>
                <a:gd name="connsiteY3" fmla="*/ 854044 h 975905"/>
                <a:gd name="connsiteX4" fmla="*/ 32432 w 1044834"/>
                <a:gd name="connsiteY4" fmla="*/ 903143 h 975905"/>
                <a:gd name="connsiteX0" fmla="*/ 35363 w 1045565"/>
                <a:gd name="connsiteY0" fmla="*/ 887502 h 962706"/>
                <a:gd name="connsiteX1" fmla="*/ 271850 w 1045565"/>
                <a:gd name="connsiteY1" fmla="*/ 90354 h 962706"/>
                <a:gd name="connsiteX2" fmla="*/ 817167 w 1045565"/>
                <a:gd name="connsiteY2" fmla="*/ 84835 h 962706"/>
                <a:gd name="connsiteX3" fmla="*/ 1013246 w 1045565"/>
                <a:gd name="connsiteY3" fmla="*/ 838403 h 962706"/>
                <a:gd name="connsiteX4" fmla="*/ 35363 w 1045565"/>
                <a:gd name="connsiteY4" fmla="*/ 887502 h 962706"/>
                <a:gd name="connsiteX0" fmla="*/ 37102 w 1047304"/>
                <a:gd name="connsiteY0" fmla="*/ 876534 h 950193"/>
                <a:gd name="connsiteX1" fmla="*/ 263523 w 1047304"/>
                <a:gd name="connsiteY1" fmla="*/ 101207 h 950193"/>
                <a:gd name="connsiteX2" fmla="*/ 818906 w 1047304"/>
                <a:gd name="connsiteY2" fmla="*/ 73867 h 950193"/>
                <a:gd name="connsiteX3" fmla="*/ 1014985 w 1047304"/>
                <a:gd name="connsiteY3" fmla="*/ 827435 h 950193"/>
                <a:gd name="connsiteX4" fmla="*/ 37102 w 1047304"/>
                <a:gd name="connsiteY4" fmla="*/ 876534 h 950193"/>
                <a:gd name="connsiteX0" fmla="*/ 37103 w 1047305"/>
                <a:gd name="connsiteY0" fmla="*/ 876534 h 950193"/>
                <a:gd name="connsiteX1" fmla="*/ 263524 w 1047305"/>
                <a:gd name="connsiteY1" fmla="*/ 101207 h 950193"/>
                <a:gd name="connsiteX2" fmla="*/ 818907 w 1047305"/>
                <a:gd name="connsiteY2" fmla="*/ 73867 h 950193"/>
                <a:gd name="connsiteX3" fmla="*/ 1014986 w 1047305"/>
                <a:gd name="connsiteY3" fmla="*/ 827435 h 950193"/>
                <a:gd name="connsiteX4" fmla="*/ 37103 w 1047305"/>
                <a:gd name="connsiteY4" fmla="*/ 876534 h 950193"/>
                <a:gd name="connsiteX0" fmla="*/ 30544 w 1040746"/>
                <a:gd name="connsiteY0" fmla="*/ 865390 h 939049"/>
                <a:gd name="connsiteX1" fmla="*/ 256965 w 1040746"/>
                <a:gd name="connsiteY1" fmla="*/ 90063 h 939049"/>
                <a:gd name="connsiteX2" fmla="*/ 812348 w 1040746"/>
                <a:gd name="connsiteY2" fmla="*/ 62723 h 939049"/>
                <a:gd name="connsiteX3" fmla="*/ 1008427 w 1040746"/>
                <a:gd name="connsiteY3" fmla="*/ 816291 h 939049"/>
                <a:gd name="connsiteX4" fmla="*/ 30544 w 1040746"/>
                <a:gd name="connsiteY4" fmla="*/ 865390 h 939049"/>
                <a:gd name="connsiteX0" fmla="*/ 32081 w 1042283"/>
                <a:gd name="connsiteY0" fmla="*/ 858722 h 932381"/>
                <a:gd name="connsiteX1" fmla="*/ 258502 w 1042283"/>
                <a:gd name="connsiteY1" fmla="*/ 83395 h 932381"/>
                <a:gd name="connsiteX2" fmla="*/ 813885 w 1042283"/>
                <a:gd name="connsiteY2" fmla="*/ 56055 h 932381"/>
                <a:gd name="connsiteX3" fmla="*/ 1009964 w 1042283"/>
                <a:gd name="connsiteY3" fmla="*/ 809623 h 932381"/>
                <a:gd name="connsiteX4" fmla="*/ 32081 w 1042283"/>
                <a:gd name="connsiteY4" fmla="*/ 858722 h 932381"/>
                <a:gd name="connsiteX0" fmla="*/ 44244 w 1054446"/>
                <a:gd name="connsiteY0" fmla="*/ 862797 h 937228"/>
                <a:gd name="connsiteX1" fmla="*/ 200201 w 1054446"/>
                <a:gd name="connsiteY1" fmla="*/ 76560 h 937228"/>
                <a:gd name="connsiteX2" fmla="*/ 826048 w 1054446"/>
                <a:gd name="connsiteY2" fmla="*/ 60130 h 937228"/>
                <a:gd name="connsiteX3" fmla="*/ 1022127 w 1054446"/>
                <a:gd name="connsiteY3" fmla="*/ 813698 h 937228"/>
                <a:gd name="connsiteX4" fmla="*/ 44244 w 1054446"/>
                <a:gd name="connsiteY4" fmla="*/ 862797 h 937228"/>
                <a:gd name="connsiteX0" fmla="*/ 44244 w 1054446"/>
                <a:gd name="connsiteY0" fmla="*/ 849354 h 923785"/>
                <a:gd name="connsiteX1" fmla="*/ 200201 w 1054446"/>
                <a:gd name="connsiteY1" fmla="*/ 63117 h 923785"/>
                <a:gd name="connsiteX2" fmla="*/ 826048 w 1054446"/>
                <a:gd name="connsiteY2" fmla="*/ 46687 h 923785"/>
                <a:gd name="connsiteX3" fmla="*/ 1022127 w 1054446"/>
                <a:gd name="connsiteY3" fmla="*/ 800255 h 923785"/>
                <a:gd name="connsiteX4" fmla="*/ 44244 w 1054446"/>
                <a:gd name="connsiteY4" fmla="*/ 849354 h 923785"/>
                <a:gd name="connsiteX0" fmla="*/ 44244 w 1059698"/>
                <a:gd name="connsiteY0" fmla="*/ 858244 h 932675"/>
                <a:gd name="connsiteX1" fmla="*/ 200201 w 1059698"/>
                <a:gd name="connsiteY1" fmla="*/ 72007 h 932675"/>
                <a:gd name="connsiteX2" fmla="*/ 826048 w 1059698"/>
                <a:gd name="connsiteY2" fmla="*/ 55577 h 932675"/>
                <a:gd name="connsiteX3" fmla="*/ 1022127 w 1059698"/>
                <a:gd name="connsiteY3" fmla="*/ 809145 h 932675"/>
                <a:gd name="connsiteX4" fmla="*/ 44244 w 1059698"/>
                <a:gd name="connsiteY4" fmla="*/ 858244 h 93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9698" h="932675">
                  <a:moveTo>
                    <a:pt x="44244" y="858244"/>
                  </a:moveTo>
                  <a:cubicBezTo>
                    <a:pt x="-92744" y="735388"/>
                    <a:pt x="125264" y="151229"/>
                    <a:pt x="200201" y="72007"/>
                  </a:cubicBezTo>
                  <a:cubicBezTo>
                    <a:pt x="275138" y="-7215"/>
                    <a:pt x="743585" y="-32728"/>
                    <a:pt x="826048" y="55577"/>
                  </a:cubicBezTo>
                  <a:cubicBezTo>
                    <a:pt x="908511" y="143882"/>
                    <a:pt x="1152428" y="675367"/>
                    <a:pt x="1022127" y="809145"/>
                  </a:cubicBezTo>
                  <a:cubicBezTo>
                    <a:pt x="891826" y="942923"/>
                    <a:pt x="181232" y="981100"/>
                    <a:pt x="44244" y="858244"/>
                  </a:cubicBezTo>
                  <a:close/>
                </a:path>
              </a:pathLst>
            </a:custGeom>
            <a:solidFill>
              <a:schemeClr val="tx1"/>
            </a:solidFill>
            <a:ln w="793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B9281515-0E54-DD0A-243E-AA7AB7C9C587}"/>
              </a:ext>
            </a:extLst>
          </p:cNvPr>
          <p:cNvGrpSpPr/>
          <p:nvPr/>
        </p:nvGrpSpPr>
        <p:grpSpPr>
          <a:xfrm rot="1971571">
            <a:off x="1886580" y="2557482"/>
            <a:ext cx="1154759" cy="1060698"/>
            <a:chOff x="3991000" y="1571070"/>
            <a:chExt cx="1154759" cy="1060698"/>
          </a:xfrm>
        </p:grpSpPr>
        <p:sp>
          <p:nvSpPr>
            <p:cNvPr id="12" name="二等辺三角形 18">
              <a:extLst>
                <a:ext uri="{FF2B5EF4-FFF2-40B4-BE49-F238E27FC236}">
                  <a16:creationId xmlns:a16="http://schemas.microsoft.com/office/drawing/2014/main" id="{F7F8EEA2-8F99-1C4F-E2A5-EF0DA1E03625}"/>
                </a:ext>
              </a:extLst>
            </p:cNvPr>
            <p:cNvSpPr/>
            <p:nvPr/>
          </p:nvSpPr>
          <p:spPr>
            <a:xfrm rot="19575057">
              <a:off x="3991000" y="1571070"/>
              <a:ext cx="1154759" cy="1060698"/>
            </a:xfrm>
            <a:custGeom>
              <a:avLst/>
              <a:gdLst>
                <a:gd name="connsiteX0" fmla="*/ 0 w 1082842"/>
                <a:gd name="connsiteY0" fmla="*/ 811273 h 811273"/>
                <a:gd name="connsiteX1" fmla="*/ 541421 w 1082842"/>
                <a:gd name="connsiteY1" fmla="*/ 0 h 811273"/>
                <a:gd name="connsiteX2" fmla="*/ 1082842 w 1082842"/>
                <a:gd name="connsiteY2" fmla="*/ 811273 h 811273"/>
                <a:gd name="connsiteX3" fmla="*/ 0 w 1082842"/>
                <a:gd name="connsiteY3" fmla="*/ 811273 h 811273"/>
                <a:gd name="connsiteX0" fmla="*/ 11800 w 1106442"/>
                <a:gd name="connsiteY0" fmla="*/ 811273 h 811273"/>
                <a:gd name="connsiteX1" fmla="*/ 553221 w 1106442"/>
                <a:gd name="connsiteY1" fmla="*/ 0 h 811273"/>
                <a:gd name="connsiteX2" fmla="*/ 1094642 w 1106442"/>
                <a:gd name="connsiteY2" fmla="*/ 811273 h 811273"/>
                <a:gd name="connsiteX3" fmla="*/ 11800 w 1106442"/>
                <a:gd name="connsiteY3" fmla="*/ 811273 h 811273"/>
                <a:gd name="connsiteX0" fmla="*/ 11800 w 1106442"/>
                <a:gd name="connsiteY0" fmla="*/ 811273 h 871367"/>
                <a:gd name="connsiteX1" fmla="*/ 553221 w 1106442"/>
                <a:gd name="connsiteY1" fmla="*/ 0 h 871367"/>
                <a:gd name="connsiteX2" fmla="*/ 1094642 w 1106442"/>
                <a:gd name="connsiteY2" fmla="*/ 811273 h 871367"/>
                <a:gd name="connsiteX3" fmla="*/ 11800 w 1106442"/>
                <a:gd name="connsiteY3" fmla="*/ 811273 h 871367"/>
                <a:gd name="connsiteX0" fmla="*/ 11800 w 1194314"/>
                <a:gd name="connsiteY0" fmla="*/ 811273 h 871367"/>
                <a:gd name="connsiteX1" fmla="*/ 553221 w 1194314"/>
                <a:gd name="connsiteY1" fmla="*/ 0 h 871367"/>
                <a:gd name="connsiteX2" fmla="*/ 1094642 w 1194314"/>
                <a:gd name="connsiteY2" fmla="*/ 811273 h 871367"/>
                <a:gd name="connsiteX3" fmla="*/ 11800 w 1194314"/>
                <a:gd name="connsiteY3" fmla="*/ 811273 h 871367"/>
                <a:gd name="connsiteX0" fmla="*/ 11800 w 1193012"/>
                <a:gd name="connsiteY0" fmla="*/ 811273 h 903470"/>
                <a:gd name="connsiteX1" fmla="*/ 553221 w 1193012"/>
                <a:gd name="connsiteY1" fmla="*/ 0 h 903470"/>
                <a:gd name="connsiteX2" fmla="*/ 1094642 w 1193012"/>
                <a:gd name="connsiteY2" fmla="*/ 811273 h 903470"/>
                <a:gd name="connsiteX3" fmla="*/ 11800 w 1193012"/>
                <a:gd name="connsiteY3" fmla="*/ 811273 h 903470"/>
                <a:gd name="connsiteX0" fmla="*/ 11800 w 1132572"/>
                <a:gd name="connsiteY0" fmla="*/ 811273 h 950593"/>
                <a:gd name="connsiteX1" fmla="*/ 553221 w 1132572"/>
                <a:gd name="connsiteY1" fmla="*/ 0 h 950593"/>
                <a:gd name="connsiteX2" fmla="*/ 1094642 w 1132572"/>
                <a:gd name="connsiteY2" fmla="*/ 811273 h 950593"/>
                <a:gd name="connsiteX3" fmla="*/ 11800 w 1132572"/>
                <a:gd name="connsiteY3" fmla="*/ 811273 h 950593"/>
                <a:gd name="connsiteX0" fmla="*/ 18404 w 1139176"/>
                <a:gd name="connsiteY0" fmla="*/ 811273 h 1002933"/>
                <a:gd name="connsiteX1" fmla="*/ 559825 w 1139176"/>
                <a:gd name="connsiteY1" fmla="*/ 0 h 1002933"/>
                <a:gd name="connsiteX2" fmla="*/ 1101246 w 1139176"/>
                <a:gd name="connsiteY2" fmla="*/ 811273 h 1002933"/>
                <a:gd name="connsiteX3" fmla="*/ 18404 w 1139176"/>
                <a:gd name="connsiteY3" fmla="*/ 811273 h 1002933"/>
                <a:gd name="connsiteX0" fmla="*/ 23291 w 1151871"/>
                <a:gd name="connsiteY0" fmla="*/ 811406 h 1003066"/>
                <a:gd name="connsiteX1" fmla="*/ 564712 w 1151871"/>
                <a:gd name="connsiteY1" fmla="*/ 133 h 1003066"/>
                <a:gd name="connsiteX2" fmla="*/ 1106133 w 1151871"/>
                <a:gd name="connsiteY2" fmla="*/ 811406 h 1003066"/>
                <a:gd name="connsiteX3" fmla="*/ 23291 w 1151871"/>
                <a:gd name="connsiteY3" fmla="*/ 811406 h 1003066"/>
                <a:gd name="connsiteX0" fmla="*/ 16523 w 1113618"/>
                <a:gd name="connsiteY0" fmla="*/ 835447 h 939864"/>
                <a:gd name="connsiteX1" fmla="*/ 544194 w 1113618"/>
                <a:gd name="connsiteY1" fmla="*/ 111 h 939864"/>
                <a:gd name="connsiteX2" fmla="*/ 1099365 w 1113618"/>
                <a:gd name="connsiteY2" fmla="*/ 835447 h 939864"/>
                <a:gd name="connsiteX3" fmla="*/ 16523 w 1113618"/>
                <a:gd name="connsiteY3" fmla="*/ 835447 h 939864"/>
                <a:gd name="connsiteX0" fmla="*/ 7753 w 1104848"/>
                <a:gd name="connsiteY0" fmla="*/ 835447 h 947732"/>
                <a:gd name="connsiteX1" fmla="*/ 535424 w 1104848"/>
                <a:gd name="connsiteY1" fmla="*/ 111 h 947732"/>
                <a:gd name="connsiteX2" fmla="*/ 1090595 w 1104848"/>
                <a:gd name="connsiteY2" fmla="*/ 835447 h 947732"/>
                <a:gd name="connsiteX3" fmla="*/ 7753 w 1104848"/>
                <a:gd name="connsiteY3" fmla="*/ 835447 h 947732"/>
                <a:gd name="connsiteX0" fmla="*/ 5349 w 1131368"/>
                <a:gd name="connsiteY0" fmla="*/ 835336 h 947621"/>
                <a:gd name="connsiteX1" fmla="*/ 563958 w 1131368"/>
                <a:gd name="connsiteY1" fmla="*/ 0 h 947621"/>
                <a:gd name="connsiteX2" fmla="*/ 1119129 w 1131368"/>
                <a:gd name="connsiteY2" fmla="*/ 835336 h 947621"/>
                <a:gd name="connsiteX3" fmla="*/ 5349 w 1131368"/>
                <a:gd name="connsiteY3" fmla="*/ 835336 h 947621"/>
                <a:gd name="connsiteX0" fmla="*/ 6524 w 1132543"/>
                <a:gd name="connsiteY0" fmla="*/ 835336 h 999734"/>
                <a:gd name="connsiteX1" fmla="*/ 565133 w 1132543"/>
                <a:gd name="connsiteY1" fmla="*/ 0 h 999734"/>
                <a:gd name="connsiteX2" fmla="*/ 1120304 w 1132543"/>
                <a:gd name="connsiteY2" fmla="*/ 835336 h 999734"/>
                <a:gd name="connsiteX3" fmla="*/ 6524 w 1132543"/>
                <a:gd name="connsiteY3" fmla="*/ 835336 h 999734"/>
                <a:gd name="connsiteX0" fmla="*/ 6524 w 1132543"/>
                <a:gd name="connsiteY0" fmla="*/ 835336 h 1031754"/>
                <a:gd name="connsiteX1" fmla="*/ 565133 w 1132543"/>
                <a:gd name="connsiteY1" fmla="*/ 0 h 1031754"/>
                <a:gd name="connsiteX2" fmla="*/ 1120304 w 1132543"/>
                <a:gd name="connsiteY2" fmla="*/ 835336 h 1031754"/>
                <a:gd name="connsiteX3" fmla="*/ 6524 w 1132543"/>
                <a:gd name="connsiteY3" fmla="*/ 835336 h 1031754"/>
                <a:gd name="connsiteX0" fmla="*/ 8188 w 1136958"/>
                <a:gd name="connsiteY0" fmla="*/ 835399 h 1031817"/>
                <a:gd name="connsiteX1" fmla="*/ 566797 w 1136958"/>
                <a:gd name="connsiteY1" fmla="*/ 63 h 1031817"/>
                <a:gd name="connsiteX2" fmla="*/ 1121968 w 1136958"/>
                <a:gd name="connsiteY2" fmla="*/ 835399 h 1031817"/>
                <a:gd name="connsiteX3" fmla="*/ 8188 w 1136958"/>
                <a:gd name="connsiteY3" fmla="*/ 835399 h 103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6958" h="1031817">
                  <a:moveTo>
                    <a:pt x="8188" y="835399"/>
                  </a:moveTo>
                  <a:cubicBezTo>
                    <a:pt x="-56839" y="548359"/>
                    <a:pt x="278039" y="-6812"/>
                    <a:pt x="566797" y="63"/>
                  </a:cubicBezTo>
                  <a:cubicBezTo>
                    <a:pt x="855555" y="6938"/>
                    <a:pt x="1215069" y="599923"/>
                    <a:pt x="1121968" y="835399"/>
                  </a:cubicBezTo>
                  <a:cubicBezTo>
                    <a:pt x="1028867" y="1070875"/>
                    <a:pt x="73215" y="1122439"/>
                    <a:pt x="8188" y="835399"/>
                  </a:cubicBezTo>
                  <a:close/>
                </a:path>
              </a:pathLst>
            </a:custGeom>
            <a:solidFill>
              <a:schemeClr val="bg1"/>
            </a:solidFill>
            <a:ln w="793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8">
              <a:extLst>
                <a:ext uri="{FF2B5EF4-FFF2-40B4-BE49-F238E27FC236}">
                  <a16:creationId xmlns:a16="http://schemas.microsoft.com/office/drawing/2014/main" id="{697919D7-2A71-99EC-7A2B-5D8F7E20F4DD}"/>
                </a:ext>
              </a:extLst>
            </p:cNvPr>
            <p:cNvSpPr/>
            <p:nvPr/>
          </p:nvSpPr>
          <p:spPr>
            <a:xfrm rot="19575057">
              <a:off x="4331174" y="1989233"/>
              <a:ext cx="735095" cy="604158"/>
            </a:xfrm>
            <a:custGeom>
              <a:avLst/>
              <a:gdLst>
                <a:gd name="connsiteX0" fmla="*/ 0 w 1082842"/>
                <a:gd name="connsiteY0" fmla="*/ 811273 h 811273"/>
                <a:gd name="connsiteX1" fmla="*/ 541421 w 1082842"/>
                <a:gd name="connsiteY1" fmla="*/ 0 h 811273"/>
                <a:gd name="connsiteX2" fmla="*/ 1082842 w 1082842"/>
                <a:gd name="connsiteY2" fmla="*/ 811273 h 811273"/>
                <a:gd name="connsiteX3" fmla="*/ 0 w 1082842"/>
                <a:gd name="connsiteY3" fmla="*/ 811273 h 811273"/>
                <a:gd name="connsiteX0" fmla="*/ 11800 w 1106442"/>
                <a:gd name="connsiteY0" fmla="*/ 811273 h 811273"/>
                <a:gd name="connsiteX1" fmla="*/ 553221 w 1106442"/>
                <a:gd name="connsiteY1" fmla="*/ 0 h 811273"/>
                <a:gd name="connsiteX2" fmla="*/ 1094642 w 1106442"/>
                <a:gd name="connsiteY2" fmla="*/ 811273 h 811273"/>
                <a:gd name="connsiteX3" fmla="*/ 11800 w 1106442"/>
                <a:gd name="connsiteY3" fmla="*/ 811273 h 811273"/>
                <a:gd name="connsiteX0" fmla="*/ 11800 w 1106442"/>
                <a:gd name="connsiteY0" fmla="*/ 811273 h 871367"/>
                <a:gd name="connsiteX1" fmla="*/ 553221 w 1106442"/>
                <a:gd name="connsiteY1" fmla="*/ 0 h 871367"/>
                <a:gd name="connsiteX2" fmla="*/ 1094642 w 1106442"/>
                <a:gd name="connsiteY2" fmla="*/ 811273 h 871367"/>
                <a:gd name="connsiteX3" fmla="*/ 11800 w 1106442"/>
                <a:gd name="connsiteY3" fmla="*/ 811273 h 871367"/>
                <a:gd name="connsiteX0" fmla="*/ 11800 w 1194314"/>
                <a:gd name="connsiteY0" fmla="*/ 811273 h 871367"/>
                <a:gd name="connsiteX1" fmla="*/ 553221 w 1194314"/>
                <a:gd name="connsiteY1" fmla="*/ 0 h 871367"/>
                <a:gd name="connsiteX2" fmla="*/ 1094642 w 1194314"/>
                <a:gd name="connsiteY2" fmla="*/ 811273 h 871367"/>
                <a:gd name="connsiteX3" fmla="*/ 11800 w 1194314"/>
                <a:gd name="connsiteY3" fmla="*/ 811273 h 871367"/>
                <a:gd name="connsiteX0" fmla="*/ 11800 w 1193012"/>
                <a:gd name="connsiteY0" fmla="*/ 811273 h 903470"/>
                <a:gd name="connsiteX1" fmla="*/ 553221 w 1193012"/>
                <a:gd name="connsiteY1" fmla="*/ 0 h 903470"/>
                <a:gd name="connsiteX2" fmla="*/ 1094642 w 1193012"/>
                <a:gd name="connsiteY2" fmla="*/ 811273 h 903470"/>
                <a:gd name="connsiteX3" fmla="*/ 11800 w 1193012"/>
                <a:gd name="connsiteY3" fmla="*/ 811273 h 903470"/>
                <a:gd name="connsiteX0" fmla="*/ 11800 w 1132572"/>
                <a:gd name="connsiteY0" fmla="*/ 811273 h 950593"/>
                <a:gd name="connsiteX1" fmla="*/ 553221 w 1132572"/>
                <a:gd name="connsiteY1" fmla="*/ 0 h 950593"/>
                <a:gd name="connsiteX2" fmla="*/ 1094642 w 1132572"/>
                <a:gd name="connsiteY2" fmla="*/ 811273 h 950593"/>
                <a:gd name="connsiteX3" fmla="*/ 11800 w 1132572"/>
                <a:gd name="connsiteY3" fmla="*/ 811273 h 950593"/>
                <a:gd name="connsiteX0" fmla="*/ 18404 w 1139176"/>
                <a:gd name="connsiteY0" fmla="*/ 811273 h 1002933"/>
                <a:gd name="connsiteX1" fmla="*/ 559825 w 1139176"/>
                <a:gd name="connsiteY1" fmla="*/ 0 h 1002933"/>
                <a:gd name="connsiteX2" fmla="*/ 1101246 w 1139176"/>
                <a:gd name="connsiteY2" fmla="*/ 811273 h 1002933"/>
                <a:gd name="connsiteX3" fmla="*/ 18404 w 1139176"/>
                <a:gd name="connsiteY3" fmla="*/ 811273 h 1002933"/>
                <a:gd name="connsiteX0" fmla="*/ 23291 w 1151871"/>
                <a:gd name="connsiteY0" fmla="*/ 811406 h 1003066"/>
                <a:gd name="connsiteX1" fmla="*/ 564712 w 1151871"/>
                <a:gd name="connsiteY1" fmla="*/ 133 h 1003066"/>
                <a:gd name="connsiteX2" fmla="*/ 1106133 w 1151871"/>
                <a:gd name="connsiteY2" fmla="*/ 811406 h 1003066"/>
                <a:gd name="connsiteX3" fmla="*/ 23291 w 1151871"/>
                <a:gd name="connsiteY3" fmla="*/ 811406 h 1003066"/>
                <a:gd name="connsiteX0" fmla="*/ 16523 w 1113618"/>
                <a:gd name="connsiteY0" fmla="*/ 835447 h 939864"/>
                <a:gd name="connsiteX1" fmla="*/ 544194 w 1113618"/>
                <a:gd name="connsiteY1" fmla="*/ 111 h 939864"/>
                <a:gd name="connsiteX2" fmla="*/ 1099365 w 1113618"/>
                <a:gd name="connsiteY2" fmla="*/ 835447 h 939864"/>
                <a:gd name="connsiteX3" fmla="*/ 16523 w 1113618"/>
                <a:gd name="connsiteY3" fmla="*/ 835447 h 939864"/>
                <a:gd name="connsiteX0" fmla="*/ 7753 w 1104848"/>
                <a:gd name="connsiteY0" fmla="*/ 835447 h 947732"/>
                <a:gd name="connsiteX1" fmla="*/ 535424 w 1104848"/>
                <a:gd name="connsiteY1" fmla="*/ 111 h 947732"/>
                <a:gd name="connsiteX2" fmla="*/ 1090595 w 1104848"/>
                <a:gd name="connsiteY2" fmla="*/ 835447 h 947732"/>
                <a:gd name="connsiteX3" fmla="*/ 7753 w 1104848"/>
                <a:gd name="connsiteY3" fmla="*/ 835447 h 947732"/>
                <a:gd name="connsiteX0" fmla="*/ 5349 w 1131368"/>
                <a:gd name="connsiteY0" fmla="*/ 835336 h 947621"/>
                <a:gd name="connsiteX1" fmla="*/ 563958 w 1131368"/>
                <a:gd name="connsiteY1" fmla="*/ 0 h 947621"/>
                <a:gd name="connsiteX2" fmla="*/ 1119129 w 1131368"/>
                <a:gd name="connsiteY2" fmla="*/ 835336 h 947621"/>
                <a:gd name="connsiteX3" fmla="*/ 5349 w 1131368"/>
                <a:gd name="connsiteY3" fmla="*/ 835336 h 947621"/>
                <a:gd name="connsiteX0" fmla="*/ 6524 w 1132543"/>
                <a:gd name="connsiteY0" fmla="*/ 835336 h 999734"/>
                <a:gd name="connsiteX1" fmla="*/ 565133 w 1132543"/>
                <a:gd name="connsiteY1" fmla="*/ 0 h 999734"/>
                <a:gd name="connsiteX2" fmla="*/ 1120304 w 1132543"/>
                <a:gd name="connsiteY2" fmla="*/ 835336 h 999734"/>
                <a:gd name="connsiteX3" fmla="*/ 6524 w 1132543"/>
                <a:gd name="connsiteY3" fmla="*/ 835336 h 999734"/>
                <a:gd name="connsiteX0" fmla="*/ 6524 w 1132543"/>
                <a:gd name="connsiteY0" fmla="*/ 835336 h 1031754"/>
                <a:gd name="connsiteX1" fmla="*/ 565133 w 1132543"/>
                <a:gd name="connsiteY1" fmla="*/ 0 h 1031754"/>
                <a:gd name="connsiteX2" fmla="*/ 1120304 w 1132543"/>
                <a:gd name="connsiteY2" fmla="*/ 835336 h 1031754"/>
                <a:gd name="connsiteX3" fmla="*/ 6524 w 1132543"/>
                <a:gd name="connsiteY3" fmla="*/ 835336 h 1031754"/>
                <a:gd name="connsiteX0" fmla="*/ 8188 w 1136958"/>
                <a:gd name="connsiteY0" fmla="*/ 835399 h 1031817"/>
                <a:gd name="connsiteX1" fmla="*/ 566797 w 1136958"/>
                <a:gd name="connsiteY1" fmla="*/ 63 h 1031817"/>
                <a:gd name="connsiteX2" fmla="*/ 1121968 w 1136958"/>
                <a:gd name="connsiteY2" fmla="*/ 835399 h 1031817"/>
                <a:gd name="connsiteX3" fmla="*/ 8188 w 1136958"/>
                <a:gd name="connsiteY3" fmla="*/ 835399 h 1031817"/>
                <a:gd name="connsiteX0" fmla="*/ 8188 w 1136958"/>
                <a:gd name="connsiteY0" fmla="*/ 835399 h 1031817"/>
                <a:gd name="connsiteX1" fmla="*/ 566797 w 1136958"/>
                <a:gd name="connsiteY1" fmla="*/ 63 h 1031817"/>
                <a:gd name="connsiteX2" fmla="*/ 1121968 w 1136958"/>
                <a:gd name="connsiteY2" fmla="*/ 835399 h 1031817"/>
                <a:gd name="connsiteX3" fmla="*/ 8188 w 1136958"/>
                <a:gd name="connsiteY3" fmla="*/ 835399 h 1031817"/>
                <a:gd name="connsiteX0" fmla="*/ 17175 w 1143762"/>
                <a:gd name="connsiteY0" fmla="*/ 595370 h 669781"/>
                <a:gd name="connsiteX1" fmla="*/ 545585 w 1143762"/>
                <a:gd name="connsiteY1" fmla="*/ 70 h 669781"/>
                <a:gd name="connsiteX2" fmla="*/ 1130955 w 1143762"/>
                <a:gd name="connsiteY2" fmla="*/ 595370 h 669781"/>
                <a:gd name="connsiteX3" fmla="*/ 17175 w 1143762"/>
                <a:gd name="connsiteY3" fmla="*/ 595370 h 669781"/>
                <a:gd name="connsiteX0" fmla="*/ 27696 w 1154283"/>
                <a:gd name="connsiteY0" fmla="*/ 595391 h 718788"/>
                <a:gd name="connsiteX1" fmla="*/ 556106 w 1154283"/>
                <a:gd name="connsiteY1" fmla="*/ 91 h 718788"/>
                <a:gd name="connsiteX2" fmla="*/ 1141476 w 1154283"/>
                <a:gd name="connsiteY2" fmla="*/ 595391 h 718788"/>
                <a:gd name="connsiteX3" fmla="*/ 27696 w 1154283"/>
                <a:gd name="connsiteY3" fmla="*/ 595391 h 718788"/>
                <a:gd name="connsiteX0" fmla="*/ 32553 w 1159140"/>
                <a:gd name="connsiteY0" fmla="*/ 595404 h 739899"/>
                <a:gd name="connsiteX1" fmla="*/ 560963 w 1159140"/>
                <a:gd name="connsiteY1" fmla="*/ 104 h 739899"/>
                <a:gd name="connsiteX2" fmla="*/ 1146333 w 1159140"/>
                <a:gd name="connsiteY2" fmla="*/ 595404 h 739899"/>
                <a:gd name="connsiteX3" fmla="*/ 32553 w 1159140"/>
                <a:gd name="connsiteY3" fmla="*/ 595404 h 739899"/>
                <a:gd name="connsiteX0" fmla="*/ 381 w 1126968"/>
                <a:gd name="connsiteY0" fmla="*/ 595448 h 785107"/>
                <a:gd name="connsiteX1" fmla="*/ 528791 w 1126968"/>
                <a:gd name="connsiteY1" fmla="*/ 148 h 785107"/>
                <a:gd name="connsiteX2" fmla="*/ 1114161 w 1126968"/>
                <a:gd name="connsiteY2" fmla="*/ 595448 h 785107"/>
                <a:gd name="connsiteX3" fmla="*/ 381 w 1126968"/>
                <a:gd name="connsiteY3" fmla="*/ 595448 h 785107"/>
                <a:gd name="connsiteX0" fmla="*/ 369 w 1119492"/>
                <a:gd name="connsiteY0" fmla="*/ 595450 h 815499"/>
                <a:gd name="connsiteX1" fmla="*/ 528779 w 1119492"/>
                <a:gd name="connsiteY1" fmla="*/ 150 h 815499"/>
                <a:gd name="connsiteX2" fmla="*/ 1114149 w 1119492"/>
                <a:gd name="connsiteY2" fmla="*/ 595450 h 815499"/>
                <a:gd name="connsiteX3" fmla="*/ 369 w 1119492"/>
                <a:gd name="connsiteY3" fmla="*/ 595450 h 815499"/>
                <a:gd name="connsiteX0" fmla="*/ 369 w 1146229"/>
                <a:gd name="connsiteY0" fmla="*/ 625222 h 845272"/>
                <a:gd name="connsiteX1" fmla="*/ 528779 w 1146229"/>
                <a:gd name="connsiteY1" fmla="*/ 29922 h 845272"/>
                <a:gd name="connsiteX2" fmla="*/ 817406 w 1146229"/>
                <a:gd name="connsiteY2" fmla="*/ 144421 h 845272"/>
                <a:gd name="connsiteX3" fmla="*/ 1114149 w 1146229"/>
                <a:gd name="connsiteY3" fmla="*/ 625222 h 845272"/>
                <a:gd name="connsiteX4" fmla="*/ 369 w 1146229"/>
                <a:gd name="connsiteY4" fmla="*/ 625222 h 845272"/>
                <a:gd name="connsiteX0" fmla="*/ 47135 w 1192995"/>
                <a:gd name="connsiteY0" fmla="*/ 625222 h 741664"/>
                <a:gd name="connsiteX1" fmla="*/ 364153 w 1192995"/>
                <a:gd name="connsiteY1" fmla="*/ 29922 h 741664"/>
                <a:gd name="connsiteX2" fmla="*/ 864172 w 1192995"/>
                <a:gd name="connsiteY2" fmla="*/ 144421 h 741664"/>
                <a:gd name="connsiteX3" fmla="*/ 1160915 w 1192995"/>
                <a:gd name="connsiteY3" fmla="*/ 625222 h 741664"/>
                <a:gd name="connsiteX4" fmla="*/ 47135 w 1192995"/>
                <a:gd name="connsiteY4" fmla="*/ 625222 h 741664"/>
                <a:gd name="connsiteX0" fmla="*/ 40012 w 1185872"/>
                <a:gd name="connsiteY0" fmla="*/ 627680 h 744122"/>
                <a:gd name="connsiteX1" fmla="*/ 357030 w 1185872"/>
                <a:gd name="connsiteY1" fmla="*/ 32380 h 744122"/>
                <a:gd name="connsiteX2" fmla="*/ 857049 w 1185872"/>
                <a:gd name="connsiteY2" fmla="*/ 146879 h 744122"/>
                <a:gd name="connsiteX3" fmla="*/ 1153792 w 1185872"/>
                <a:gd name="connsiteY3" fmla="*/ 627680 h 744122"/>
                <a:gd name="connsiteX4" fmla="*/ 40012 w 1185872"/>
                <a:gd name="connsiteY4" fmla="*/ 627680 h 744122"/>
                <a:gd name="connsiteX0" fmla="*/ 39590 w 1084424"/>
                <a:gd name="connsiteY0" fmla="*/ 742153 h 781136"/>
                <a:gd name="connsiteX1" fmla="*/ 260977 w 1084424"/>
                <a:gd name="connsiteY1" fmla="*/ 37746 h 781136"/>
                <a:gd name="connsiteX2" fmla="*/ 760996 w 1084424"/>
                <a:gd name="connsiteY2" fmla="*/ 152245 h 781136"/>
                <a:gd name="connsiteX3" fmla="*/ 1057739 w 1084424"/>
                <a:gd name="connsiteY3" fmla="*/ 633046 h 781136"/>
                <a:gd name="connsiteX4" fmla="*/ 39590 w 1084424"/>
                <a:gd name="connsiteY4" fmla="*/ 742153 h 781136"/>
                <a:gd name="connsiteX0" fmla="*/ 40482 w 1092036"/>
                <a:gd name="connsiteY0" fmla="*/ 777468 h 819336"/>
                <a:gd name="connsiteX1" fmla="*/ 261869 w 1092036"/>
                <a:gd name="connsiteY1" fmla="*/ 73061 h 819336"/>
                <a:gd name="connsiteX2" fmla="*/ 812220 w 1092036"/>
                <a:gd name="connsiteY2" fmla="*/ 89362 h 819336"/>
                <a:gd name="connsiteX3" fmla="*/ 1058631 w 1092036"/>
                <a:gd name="connsiteY3" fmla="*/ 668361 h 819336"/>
                <a:gd name="connsiteX4" fmla="*/ 40482 w 1092036"/>
                <a:gd name="connsiteY4" fmla="*/ 777468 h 819336"/>
                <a:gd name="connsiteX0" fmla="*/ 40573 w 1092884"/>
                <a:gd name="connsiteY0" fmla="*/ 767535 h 808737"/>
                <a:gd name="connsiteX1" fmla="*/ 261960 w 1092884"/>
                <a:gd name="connsiteY1" fmla="*/ 63128 h 808737"/>
                <a:gd name="connsiteX2" fmla="*/ 817344 w 1092884"/>
                <a:gd name="connsiteY2" fmla="*/ 101252 h 808737"/>
                <a:gd name="connsiteX3" fmla="*/ 1058722 w 1092884"/>
                <a:gd name="connsiteY3" fmla="*/ 658428 h 808737"/>
                <a:gd name="connsiteX4" fmla="*/ 40573 w 1092884"/>
                <a:gd name="connsiteY4" fmla="*/ 767535 h 808737"/>
                <a:gd name="connsiteX0" fmla="*/ 40573 w 1087451"/>
                <a:gd name="connsiteY0" fmla="*/ 767535 h 808735"/>
                <a:gd name="connsiteX1" fmla="*/ 261960 w 1087451"/>
                <a:gd name="connsiteY1" fmla="*/ 63128 h 808735"/>
                <a:gd name="connsiteX2" fmla="*/ 817344 w 1087451"/>
                <a:gd name="connsiteY2" fmla="*/ 101252 h 808735"/>
                <a:gd name="connsiteX3" fmla="*/ 1058722 w 1087451"/>
                <a:gd name="connsiteY3" fmla="*/ 658428 h 808735"/>
                <a:gd name="connsiteX4" fmla="*/ 40573 w 1087451"/>
                <a:gd name="connsiteY4" fmla="*/ 767535 h 808735"/>
                <a:gd name="connsiteX0" fmla="*/ 40907 w 1092492"/>
                <a:gd name="connsiteY0" fmla="*/ 767535 h 804412"/>
                <a:gd name="connsiteX1" fmla="*/ 262294 w 1092492"/>
                <a:gd name="connsiteY1" fmla="*/ 63128 h 804412"/>
                <a:gd name="connsiteX2" fmla="*/ 817678 w 1092492"/>
                <a:gd name="connsiteY2" fmla="*/ 101252 h 804412"/>
                <a:gd name="connsiteX3" fmla="*/ 1064088 w 1092492"/>
                <a:gd name="connsiteY3" fmla="*/ 642062 h 804412"/>
                <a:gd name="connsiteX4" fmla="*/ 40907 w 1092492"/>
                <a:gd name="connsiteY4" fmla="*/ 767535 h 804412"/>
                <a:gd name="connsiteX0" fmla="*/ 37917 w 1047417"/>
                <a:gd name="connsiteY0" fmla="*/ 767535 h 829423"/>
                <a:gd name="connsiteX1" fmla="*/ 259304 w 1047417"/>
                <a:gd name="connsiteY1" fmla="*/ 63128 h 829423"/>
                <a:gd name="connsiteX2" fmla="*/ 814688 w 1047417"/>
                <a:gd name="connsiteY2" fmla="*/ 101252 h 829423"/>
                <a:gd name="connsiteX3" fmla="*/ 1015800 w 1047417"/>
                <a:gd name="connsiteY3" fmla="*/ 718436 h 829423"/>
                <a:gd name="connsiteX4" fmla="*/ 37917 w 1047417"/>
                <a:gd name="connsiteY4" fmla="*/ 767535 h 829423"/>
                <a:gd name="connsiteX0" fmla="*/ 38274 w 1050676"/>
                <a:gd name="connsiteY0" fmla="*/ 815439 h 881585"/>
                <a:gd name="connsiteX1" fmla="*/ 259661 w 1050676"/>
                <a:gd name="connsiteY1" fmla="*/ 111032 h 881585"/>
                <a:gd name="connsiteX2" fmla="*/ 835178 w 1050676"/>
                <a:gd name="connsiteY2" fmla="*/ 61871 h 881585"/>
                <a:gd name="connsiteX3" fmla="*/ 1016157 w 1050676"/>
                <a:gd name="connsiteY3" fmla="*/ 766340 h 881585"/>
                <a:gd name="connsiteX4" fmla="*/ 38274 w 1050676"/>
                <a:gd name="connsiteY4" fmla="*/ 815439 h 881585"/>
                <a:gd name="connsiteX0" fmla="*/ 35609 w 1048011"/>
                <a:gd name="connsiteY0" fmla="*/ 864743 h 937507"/>
                <a:gd name="connsiteX1" fmla="*/ 272096 w 1048011"/>
                <a:gd name="connsiteY1" fmla="*/ 67595 h 937507"/>
                <a:gd name="connsiteX2" fmla="*/ 832513 w 1048011"/>
                <a:gd name="connsiteY2" fmla="*/ 111175 h 937507"/>
                <a:gd name="connsiteX3" fmla="*/ 1013492 w 1048011"/>
                <a:gd name="connsiteY3" fmla="*/ 815644 h 937507"/>
                <a:gd name="connsiteX4" fmla="*/ 35609 w 1048011"/>
                <a:gd name="connsiteY4" fmla="*/ 864743 h 937507"/>
                <a:gd name="connsiteX0" fmla="*/ 32432 w 1044834"/>
                <a:gd name="connsiteY0" fmla="*/ 903143 h 975905"/>
                <a:gd name="connsiteX1" fmla="*/ 268919 w 1044834"/>
                <a:gd name="connsiteY1" fmla="*/ 105995 h 975905"/>
                <a:gd name="connsiteX2" fmla="*/ 829336 w 1044834"/>
                <a:gd name="connsiteY2" fmla="*/ 149575 h 975905"/>
                <a:gd name="connsiteX3" fmla="*/ 1010315 w 1044834"/>
                <a:gd name="connsiteY3" fmla="*/ 854044 h 975905"/>
                <a:gd name="connsiteX4" fmla="*/ 32432 w 1044834"/>
                <a:gd name="connsiteY4" fmla="*/ 903143 h 975905"/>
                <a:gd name="connsiteX0" fmla="*/ 35363 w 1045565"/>
                <a:gd name="connsiteY0" fmla="*/ 887502 h 962706"/>
                <a:gd name="connsiteX1" fmla="*/ 271850 w 1045565"/>
                <a:gd name="connsiteY1" fmla="*/ 90354 h 962706"/>
                <a:gd name="connsiteX2" fmla="*/ 817167 w 1045565"/>
                <a:gd name="connsiteY2" fmla="*/ 84835 h 962706"/>
                <a:gd name="connsiteX3" fmla="*/ 1013246 w 1045565"/>
                <a:gd name="connsiteY3" fmla="*/ 838403 h 962706"/>
                <a:gd name="connsiteX4" fmla="*/ 35363 w 1045565"/>
                <a:gd name="connsiteY4" fmla="*/ 887502 h 962706"/>
                <a:gd name="connsiteX0" fmla="*/ 37102 w 1047304"/>
                <a:gd name="connsiteY0" fmla="*/ 876534 h 950193"/>
                <a:gd name="connsiteX1" fmla="*/ 263523 w 1047304"/>
                <a:gd name="connsiteY1" fmla="*/ 101207 h 950193"/>
                <a:gd name="connsiteX2" fmla="*/ 818906 w 1047304"/>
                <a:gd name="connsiteY2" fmla="*/ 73867 h 950193"/>
                <a:gd name="connsiteX3" fmla="*/ 1014985 w 1047304"/>
                <a:gd name="connsiteY3" fmla="*/ 827435 h 950193"/>
                <a:gd name="connsiteX4" fmla="*/ 37102 w 1047304"/>
                <a:gd name="connsiteY4" fmla="*/ 876534 h 950193"/>
                <a:gd name="connsiteX0" fmla="*/ 37103 w 1047305"/>
                <a:gd name="connsiteY0" fmla="*/ 876534 h 950193"/>
                <a:gd name="connsiteX1" fmla="*/ 263524 w 1047305"/>
                <a:gd name="connsiteY1" fmla="*/ 101207 h 950193"/>
                <a:gd name="connsiteX2" fmla="*/ 818907 w 1047305"/>
                <a:gd name="connsiteY2" fmla="*/ 73867 h 950193"/>
                <a:gd name="connsiteX3" fmla="*/ 1014986 w 1047305"/>
                <a:gd name="connsiteY3" fmla="*/ 827435 h 950193"/>
                <a:gd name="connsiteX4" fmla="*/ 37103 w 1047305"/>
                <a:gd name="connsiteY4" fmla="*/ 876534 h 950193"/>
                <a:gd name="connsiteX0" fmla="*/ 30544 w 1040746"/>
                <a:gd name="connsiteY0" fmla="*/ 865390 h 939049"/>
                <a:gd name="connsiteX1" fmla="*/ 256965 w 1040746"/>
                <a:gd name="connsiteY1" fmla="*/ 90063 h 939049"/>
                <a:gd name="connsiteX2" fmla="*/ 812348 w 1040746"/>
                <a:gd name="connsiteY2" fmla="*/ 62723 h 939049"/>
                <a:gd name="connsiteX3" fmla="*/ 1008427 w 1040746"/>
                <a:gd name="connsiteY3" fmla="*/ 816291 h 939049"/>
                <a:gd name="connsiteX4" fmla="*/ 30544 w 1040746"/>
                <a:gd name="connsiteY4" fmla="*/ 865390 h 939049"/>
                <a:gd name="connsiteX0" fmla="*/ 32081 w 1042283"/>
                <a:gd name="connsiteY0" fmla="*/ 858722 h 932381"/>
                <a:gd name="connsiteX1" fmla="*/ 258502 w 1042283"/>
                <a:gd name="connsiteY1" fmla="*/ 83395 h 932381"/>
                <a:gd name="connsiteX2" fmla="*/ 813885 w 1042283"/>
                <a:gd name="connsiteY2" fmla="*/ 56055 h 932381"/>
                <a:gd name="connsiteX3" fmla="*/ 1009964 w 1042283"/>
                <a:gd name="connsiteY3" fmla="*/ 809623 h 932381"/>
                <a:gd name="connsiteX4" fmla="*/ 32081 w 1042283"/>
                <a:gd name="connsiteY4" fmla="*/ 858722 h 932381"/>
                <a:gd name="connsiteX0" fmla="*/ 44244 w 1054446"/>
                <a:gd name="connsiteY0" fmla="*/ 862797 h 937228"/>
                <a:gd name="connsiteX1" fmla="*/ 200201 w 1054446"/>
                <a:gd name="connsiteY1" fmla="*/ 76560 h 937228"/>
                <a:gd name="connsiteX2" fmla="*/ 826048 w 1054446"/>
                <a:gd name="connsiteY2" fmla="*/ 60130 h 937228"/>
                <a:gd name="connsiteX3" fmla="*/ 1022127 w 1054446"/>
                <a:gd name="connsiteY3" fmla="*/ 813698 h 937228"/>
                <a:gd name="connsiteX4" fmla="*/ 44244 w 1054446"/>
                <a:gd name="connsiteY4" fmla="*/ 862797 h 937228"/>
                <a:gd name="connsiteX0" fmla="*/ 44244 w 1054446"/>
                <a:gd name="connsiteY0" fmla="*/ 849354 h 923785"/>
                <a:gd name="connsiteX1" fmla="*/ 200201 w 1054446"/>
                <a:gd name="connsiteY1" fmla="*/ 63117 h 923785"/>
                <a:gd name="connsiteX2" fmla="*/ 826048 w 1054446"/>
                <a:gd name="connsiteY2" fmla="*/ 46687 h 923785"/>
                <a:gd name="connsiteX3" fmla="*/ 1022127 w 1054446"/>
                <a:gd name="connsiteY3" fmla="*/ 800255 h 923785"/>
                <a:gd name="connsiteX4" fmla="*/ 44244 w 1054446"/>
                <a:gd name="connsiteY4" fmla="*/ 849354 h 923785"/>
                <a:gd name="connsiteX0" fmla="*/ 44244 w 1059698"/>
                <a:gd name="connsiteY0" fmla="*/ 858244 h 932675"/>
                <a:gd name="connsiteX1" fmla="*/ 200201 w 1059698"/>
                <a:gd name="connsiteY1" fmla="*/ 72007 h 932675"/>
                <a:gd name="connsiteX2" fmla="*/ 826048 w 1059698"/>
                <a:gd name="connsiteY2" fmla="*/ 55577 h 932675"/>
                <a:gd name="connsiteX3" fmla="*/ 1022127 w 1059698"/>
                <a:gd name="connsiteY3" fmla="*/ 809145 h 932675"/>
                <a:gd name="connsiteX4" fmla="*/ 44244 w 1059698"/>
                <a:gd name="connsiteY4" fmla="*/ 858244 h 93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9698" h="932675">
                  <a:moveTo>
                    <a:pt x="44244" y="858244"/>
                  </a:moveTo>
                  <a:cubicBezTo>
                    <a:pt x="-92744" y="735388"/>
                    <a:pt x="125264" y="151229"/>
                    <a:pt x="200201" y="72007"/>
                  </a:cubicBezTo>
                  <a:cubicBezTo>
                    <a:pt x="275138" y="-7215"/>
                    <a:pt x="743585" y="-32728"/>
                    <a:pt x="826048" y="55577"/>
                  </a:cubicBezTo>
                  <a:cubicBezTo>
                    <a:pt x="908511" y="143882"/>
                    <a:pt x="1152428" y="675367"/>
                    <a:pt x="1022127" y="809145"/>
                  </a:cubicBezTo>
                  <a:cubicBezTo>
                    <a:pt x="891826" y="942923"/>
                    <a:pt x="181232" y="981100"/>
                    <a:pt x="44244" y="858244"/>
                  </a:cubicBezTo>
                  <a:close/>
                </a:path>
              </a:pathLst>
            </a:custGeom>
            <a:solidFill>
              <a:schemeClr val="tx1"/>
            </a:solidFill>
            <a:ln w="793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2C7B5B0-0AA4-7483-716D-80521C1961AB}"/>
              </a:ext>
            </a:extLst>
          </p:cNvPr>
          <p:cNvGrpSpPr/>
          <p:nvPr/>
        </p:nvGrpSpPr>
        <p:grpSpPr>
          <a:xfrm rot="1979072">
            <a:off x="2859885" y="2926718"/>
            <a:ext cx="1154759" cy="1060698"/>
            <a:chOff x="3991000" y="1571070"/>
            <a:chExt cx="1154759" cy="1060698"/>
          </a:xfrm>
        </p:grpSpPr>
        <p:sp>
          <p:nvSpPr>
            <p:cNvPr id="15" name="二等辺三角形 18">
              <a:extLst>
                <a:ext uri="{FF2B5EF4-FFF2-40B4-BE49-F238E27FC236}">
                  <a16:creationId xmlns:a16="http://schemas.microsoft.com/office/drawing/2014/main" id="{6DFF495B-F1F4-A87F-02A5-981C9DDD6712}"/>
                </a:ext>
              </a:extLst>
            </p:cNvPr>
            <p:cNvSpPr/>
            <p:nvPr/>
          </p:nvSpPr>
          <p:spPr>
            <a:xfrm rot="19575057">
              <a:off x="3991000" y="1571070"/>
              <a:ext cx="1154759" cy="1060698"/>
            </a:xfrm>
            <a:custGeom>
              <a:avLst/>
              <a:gdLst>
                <a:gd name="connsiteX0" fmla="*/ 0 w 1082842"/>
                <a:gd name="connsiteY0" fmla="*/ 811273 h 811273"/>
                <a:gd name="connsiteX1" fmla="*/ 541421 w 1082842"/>
                <a:gd name="connsiteY1" fmla="*/ 0 h 811273"/>
                <a:gd name="connsiteX2" fmla="*/ 1082842 w 1082842"/>
                <a:gd name="connsiteY2" fmla="*/ 811273 h 811273"/>
                <a:gd name="connsiteX3" fmla="*/ 0 w 1082842"/>
                <a:gd name="connsiteY3" fmla="*/ 811273 h 811273"/>
                <a:gd name="connsiteX0" fmla="*/ 11800 w 1106442"/>
                <a:gd name="connsiteY0" fmla="*/ 811273 h 811273"/>
                <a:gd name="connsiteX1" fmla="*/ 553221 w 1106442"/>
                <a:gd name="connsiteY1" fmla="*/ 0 h 811273"/>
                <a:gd name="connsiteX2" fmla="*/ 1094642 w 1106442"/>
                <a:gd name="connsiteY2" fmla="*/ 811273 h 811273"/>
                <a:gd name="connsiteX3" fmla="*/ 11800 w 1106442"/>
                <a:gd name="connsiteY3" fmla="*/ 811273 h 811273"/>
                <a:gd name="connsiteX0" fmla="*/ 11800 w 1106442"/>
                <a:gd name="connsiteY0" fmla="*/ 811273 h 871367"/>
                <a:gd name="connsiteX1" fmla="*/ 553221 w 1106442"/>
                <a:gd name="connsiteY1" fmla="*/ 0 h 871367"/>
                <a:gd name="connsiteX2" fmla="*/ 1094642 w 1106442"/>
                <a:gd name="connsiteY2" fmla="*/ 811273 h 871367"/>
                <a:gd name="connsiteX3" fmla="*/ 11800 w 1106442"/>
                <a:gd name="connsiteY3" fmla="*/ 811273 h 871367"/>
                <a:gd name="connsiteX0" fmla="*/ 11800 w 1194314"/>
                <a:gd name="connsiteY0" fmla="*/ 811273 h 871367"/>
                <a:gd name="connsiteX1" fmla="*/ 553221 w 1194314"/>
                <a:gd name="connsiteY1" fmla="*/ 0 h 871367"/>
                <a:gd name="connsiteX2" fmla="*/ 1094642 w 1194314"/>
                <a:gd name="connsiteY2" fmla="*/ 811273 h 871367"/>
                <a:gd name="connsiteX3" fmla="*/ 11800 w 1194314"/>
                <a:gd name="connsiteY3" fmla="*/ 811273 h 871367"/>
                <a:gd name="connsiteX0" fmla="*/ 11800 w 1193012"/>
                <a:gd name="connsiteY0" fmla="*/ 811273 h 903470"/>
                <a:gd name="connsiteX1" fmla="*/ 553221 w 1193012"/>
                <a:gd name="connsiteY1" fmla="*/ 0 h 903470"/>
                <a:gd name="connsiteX2" fmla="*/ 1094642 w 1193012"/>
                <a:gd name="connsiteY2" fmla="*/ 811273 h 903470"/>
                <a:gd name="connsiteX3" fmla="*/ 11800 w 1193012"/>
                <a:gd name="connsiteY3" fmla="*/ 811273 h 903470"/>
                <a:gd name="connsiteX0" fmla="*/ 11800 w 1132572"/>
                <a:gd name="connsiteY0" fmla="*/ 811273 h 950593"/>
                <a:gd name="connsiteX1" fmla="*/ 553221 w 1132572"/>
                <a:gd name="connsiteY1" fmla="*/ 0 h 950593"/>
                <a:gd name="connsiteX2" fmla="*/ 1094642 w 1132572"/>
                <a:gd name="connsiteY2" fmla="*/ 811273 h 950593"/>
                <a:gd name="connsiteX3" fmla="*/ 11800 w 1132572"/>
                <a:gd name="connsiteY3" fmla="*/ 811273 h 950593"/>
                <a:gd name="connsiteX0" fmla="*/ 18404 w 1139176"/>
                <a:gd name="connsiteY0" fmla="*/ 811273 h 1002933"/>
                <a:gd name="connsiteX1" fmla="*/ 559825 w 1139176"/>
                <a:gd name="connsiteY1" fmla="*/ 0 h 1002933"/>
                <a:gd name="connsiteX2" fmla="*/ 1101246 w 1139176"/>
                <a:gd name="connsiteY2" fmla="*/ 811273 h 1002933"/>
                <a:gd name="connsiteX3" fmla="*/ 18404 w 1139176"/>
                <a:gd name="connsiteY3" fmla="*/ 811273 h 1002933"/>
                <a:gd name="connsiteX0" fmla="*/ 23291 w 1151871"/>
                <a:gd name="connsiteY0" fmla="*/ 811406 h 1003066"/>
                <a:gd name="connsiteX1" fmla="*/ 564712 w 1151871"/>
                <a:gd name="connsiteY1" fmla="*/ 133 h 1003066"/>
                <a:gd name="connsiteX2" fmla="*/ 1106133 w 1151871"/>
                <a:gd name="connsiteY2" fmla="*/ 811406 h 1003066"/>
                <a:gd name="connsiteX3" fmla="*/ 23291 w 1151871"/>
                <a:gd name="connsiteY3" fmla="*/ 811406 h 1003066"/>
                <a:gd name="connsiteX0" fmla="*/ 16523 w 1113618"/>
                <a:gd name="connsiteY0" fmla="*/ 835447 h 939864"/>
                <a:gd name="connsiteX1" fmla="*/ 544194 w 1113618"/>
                <a:gd name="connsiteY1" fmla="*/ 111 h 939864"/>
                <a:gd name="connsiteX2" fmla="*/ 1099365 w 1113618"/>
                <a:gd name="connsiteY2" fmla="*/ 835447 h 939864"/>
                <a:gd name="connsiteX3" fmla="*/ 16523 w 1113618"/>
                <a:gd name="connsiteY3" fmla="*/ 835447 h 939864"/>
                <a:gd name="connsiteX0" fmla="*/ 7753 w 1104848"/>
                <a:gd name="connsiteY0" fmla="*/ 835447 h 947732"/>
                <a:gd name="connsiteX1" fmla="*/ 535424 w 1104848"/>
                <a:gd name="connsiteY1" fmla="*/ 111 h 947732"/>
                <a:gd name="connsiteX2" fmla="*/ 1090595 w 1104848"/>
                <a:gd name="connsiteY2" fmla="*/ 835447 h 947732"/>
                <a:gd name="connsiteX3" fmla="*/ 7753 w 1104848"/>
                <a:gd name="connsiteY3" fmla="*/ 835447 h 947732"/>
                <a:gd name="connsiteX0" fmla="*/ 5349 w 1131368"/>
                <a:gd name="connsiteY0" fmla="*/ 835336 h 947621"/>
                <a:gd name="connsiteX1" fmla="*/ 563958 w 1131368"/>
                <a:gd name="connsiteY1" fmla="*/ 0 h 947621"/>
                <a:gd name="connsiteX2" fmla="*/ 1119129 w 1131368"/>
                <a:gd name="connsiteY2" fmla="*/ 835336 h 947621"/>
                <a:gd name="connsiteX3" fmla="*/ 5349 w 1131368"/>
                <a:gd name="connsiteY3" fmla="*/ 835336 h 947621"/>
                <a:gd name="connsiteX0" fmla="*/ 6524 w 1132543"/>
                <a:gd name="connsiteY0" fmla="*/ 835336 h 999734"/>
                <a:gd name="connsiteX1" fmla="*/ 565133 w 1132543"/>
                <a:gd name="connsiteY1" fmla="*/ 0 h 999734"/>
                <a:gd name="connsiteX2" fmla="*/ 1120304 w 1132543"/>
                <a:gd name="connsiteY2" fmla="*/ 835336 h 999734"/>
                <a:gd name="connsiteX3" fmla="*/ 6524 w 1132543"/>
                <a:gd name="connsiteY3" fmla="*/ 835336 h 999734"/>
                <a:gd name="connsiteX0" fmla="*/ 6524 w 1132543"/>
                <a:gd name="connsiteY0" fmla="*/ 835336 h 1031754"/>
                <a:gd name="connsiteX1" fmla="*/ 565133 w 1132543"/>
                <a:gd name="connsiteY1" fmla="*/ 0 h 1031754"/>
                <a:gd name="connsiteX2" fmla="*/ 1120304 w 1132543"/>
                <a:gd name="connsiteY2" fmla="*/ 835336 h 1031754"/>
                <a:gd name="connsiteX3" fmla="*/ 6524 w 1132543"/>
                <a:gd name="connsiteY3" fmla="*/ 835336 h 1031754"/>
                <a:gd name="connsiteX0" fmla="*/ 8188 w 1136958"/>
                <a:gd name="connsiteY0" fmla="*/ 835399 h 1031817"/>
                <a:gd name="connsiteX1" fmla="*/ 566797 w 1136958"/>
                <a:gd name="connsiteY1" fmla="*/ 63 h 1031817"/>
                <a:gd name="connsiteX2" fmla="*/ 1121968 w 1136958"/>
                <a:gd name="connsiteY2" fmla="*/ 835399 h 1031817"/>
                <a:gd name="connsiteX3" fmla="*/ 8188 w 1136958"/>
                <a:gd name="connsiteY3" fmla="*/ 835399 h 1031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6958" h="1031817">
                  <a:moveTo>
                    <a:pt x="8188" y="835399"/>
                  </a:moveTo>
                  <a:cubicBezTo>
                    <a:pt x="-56839" y="548359"/>
                    <a:pt x="278039" y="-6812"/>
                    <a:pt x="566797" y="63"/>
                  </a:cubicBezTo>
                  <a:cubicBezTo>
                    <a:pt x="855555" y="6938"/>
                    <a:pt x="1215069" y="599923"/>
                    <a:pt x="1121968" y="835399"/>
                  </a:cubicBezTo>
                  <a:cubicBezTo>
                    <a:pt x="1028867" y="1070875"/>
                    <a:pt x="73215" y="1122439"/>
                    <a:pt x="8188" y="835399"/>
                  </a:cubicBezTo>
                  <a:close/>
                </a:path>
              </a:pathLst>
            </a:custGeom>
            <a:solidFill>
              <a:schemeClr val="bg1"/>
            </a:solidFill>
            <a:ln w="793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8">
              <a:extLst>
                <a:ext uri="{FF2B5EF4-FFF2-40B4-BE49-F238E27FC236}">
                  <a16:creationId xmlns:a16="http://schemas.microsoft.com/office/drawing/2014/main" id="{BC926899-DEC2-4818-E961-1B8BA3AE8A6F}"/>
                </a:ext>
              </a:extLst>
            </p:cNvPr>
            <p:cNvSpPr/>
            <p:nvPr/>
          </p:nvSpPr>
          <p:spPr>
            <a:xfrm rot="19575057">
              <a:off x="4331174" y="1989233"/>
              <a:ext cx="735095" cy="604158"/>
            </a:xfrm>
            <a:custGeom>
              <a:avLst/>
              <a:gdLst>
                <a:gd name="connsiteX0" fmla="*/ 0 w 1082842"/>
                <a:gd name="connsiteY0" fmla="*/ 811273 h 811273"/>
                <a:gd name="connsiteX1" fmla="*/ 541421 w 1082842"/>
                <a:gd name="connsiteY1" fmla="*/ 0 h 811273"/>
                <a:gd name="connsiteX2" fmla="*/ 1082842 w 1082842"/>
                <a:gd name="connsiteY2" fmla="*/ 811273 h 811273"/>
                <a:gd name="connsiteX3" fmla="*/ 0 w 1082842"/>
                <a:gd name="connsiteY3" fmla="*/ 811273 h 811273"/>
                <a:gd name="connsiteX0" fmla="*/ 11800 w 1106442"/>
                <a:gd name="connsiteY0" fmla="*/ 811273 h 811273"/>
                <a:gd name="connsiteX1" fmla="*/ 553221 w 1106442"/>
                <a:gd name="connsiteY1" fmla="*/ 0 h 811273"/>
                <a:gd name="connsiteX2" fmla="*/ 1094642 w 1106442"/>
                <a:gd name="connsiteY2" fmla="*/ 811273 h 811273"/>
                <a:gd name="connsiteX3" fmla="*/ 11800 w 1106442"/>
                <a:gd name="connsiteY3" fmla="*/ 811273 h 811273"/>
                <a:gd name="connsiteX0" fmla="*/ 11800 w 1106442"/>
                <a:gd name="connsiteY0" fmla="*/ 811273 h 871367"/>
                <a:gd name="connsiteX1" fmla="*/ 553221 w 1106442"/>
                <a:gd name="connsiteY1" fmla="*/ 0 h 871367"/>
                <a:gd name="connsiteX2" fmla="*/ 1094642 w 1106442"/>
                <a:gd name="connsiteY2" fmla="*/ 811273 h 871367"/>
                <a:gd name="connsiteX3" fmla="*/ 11800 w 1106442"/>
                <a:gd name="connsiteY3" fmla="*/ 811273 h 871367"/>
                <a:gd name="connsiteX0" fmla="*/ 11800 w 1194314"/>
                <a:gd name="connsiteY0" fmla="*/ 811273 h 871367"/>
                <a:gd name="connsiteX1" fmla="*/ 553221 w 1194314"/>
                <a:gd name="connsiteY1" fmla="*/ 0 h 871367"/>
                <a:gd name="connsiteX2" fmla="*/ 1094642 w 1194314"/>
                <a:gd name="connsiteY2" fmla="*/ 811273 h 871367"/>
                <a:gd name="connsiteX3" fmla="*/ 11800 w 1194314"/>
                <a:gd name="connsiteY3" fmla="*/ 811273 h 871367"/>
                <a:gd name="connsiteX0" fmla="*/ 11800 w 1193012"/>
                <a:gd name="connsiteY0" fmla="*/ 811273 h 903470"/>
                <a:gd name="connsiteX1" fmla="*/ 553221 w 1193012"/>
                <a:gd name="connsiteY1" fmla="*/ 0 h 903470"/>
                <a:gd name="connsiteX2" fmla="*/ 1094642 w 1193012"/>
                <a:gd name="connsiteY2" fmla="*/ 811273 h 903470"/>
                <a:gd name="connsiteX3" fmla="*/ 11800 w 1193012"/>
                <a:gd name="connsiteY3" fmla="*/ 811273 h 903470"/>
                <a:gd name="connsiteX0" fmla="*/ 11800 w 1132572"/>
                <a:gd name="connsiteY0" fmla="*/ 811273 h 950593"/>
                <a:gd name="connsiteX1" fmla="*/ 553221 w 1132572"/>
                <a:gd name="connsiteY1" fmla="*/ 0 h 950593"/>
                <a:gd name="connsiteX2" fmla="*/ 1094642 w 1132572"/>
                <a:gd name="connsiteY2" fmla="*/ 811273 h 950593"/>
                <a:gd name="connsiteX3" fmla="*/ 11800 w 1132572"/>
                <a:gd name="connsiteY3" fmla="*/ 811273 h 950593"/>
                <a:gd name="connsiteX0" fmla="*/ 18404 w 1139176"/>
                <a:gd name="connsiteY0" fmla="*/ 811273 h 1002933"/>
                <a:gd name="connsiteX1" fmla="*/ 559825 w 1139176"/>
                <a:gd name="connsiteY1" fmla="*/ 0 h 1002933"/>
                <a:gd name="connsiteX2" fmla="*/ 1101246 w 1139176"/>
                <a:gd name="connsiteY2" fmla="*/ 811273 h 1002933"/>
                <a:gd name="connsiteX3" fmla="*/ 18404 w 1139176"/>
                <a:gd name="connsiteY3" fmla="*/ 811273 h 1002933"/>
                <a:gd name="connsiteX0" fmla="*/ 23291 w 1151871"/>
                <a:gd name="connsiteY0" fmla="*/ 811406 h 1003066"/>
                <a:gd name="connsiteX1" fmla="*/ 564712 w 1151871"/>
                <a:gd name="connsiteY1" fmla="*/ 133 h 1003066"/>
                <a:gd name="connsiteX2" fmla="*/ 1106133 w 1151871"/>
                <a:gd name="connsiteY2" fmla="*/ 811406 h 1003066"/>
                <a:gd name="connsiteX3" fmla="*/ 23291 w 1151871"/>
                <a:gd name="connsiteY3" fmla="*/ 811406 h 1003066"/>
                <a:gd name="connsiteX0" fmla="*/ 16523 w 1113618"/>
                <a:gd name="connsiteY0" fmla="*/ 835447 h 939864"/>
                <a:gd name="connsiteX1" fmla="*/ 544194 w 1113618"/>
                <a:gd name="connsiteY1" fmla="*/ 111 h 939864"/>
                <a:gd name="connsiteX2" fmla="*/ 1099365 w 1113618"/>
                <a:gd name="connsiteY2" fmla="*/ 835447 h 939864"/>
                <a:gd name="connsiteX3" fmla="*/ 16523 w 1113618"/>
                <a:gd name="connsiteY3" fmla="*/ 835447 h 939864"/>
                <a:gd name="connsiteX0" fmla="*/ 7753 w 1104848"/>
                <a:gd name="connsiteY0" fmla="*/ 835447 h 947732"/>
                <a:gd name="connsiteX1" fmla="*/ 535424 w 1104848"/>
                <a:gd name="connsiteY1" fmla="*/ 111 h 947732"/>
                <a:gd name="connsiteX2" fmla="*/ 1090595 w 1104848"/>
                <a:gd name="connsiteY2" fmla="*/ 835447 h 947732"/>
                <a:gd name="connsiteX3" fmla="*/ 7753 w 1104848"/>
                <a:gd name="connsiteY3" fmla="*/ 835447 h 947732"/>
                <a:gd name="connsiteX0" fmla="*/ 5349 w 1131368"/>
                <a:gd name="connsiteY0" fmla="*/ 835336 h 947621"/>
                <a:gd name="connsiteX1" fmla="*/ 563958 w 1131368"/>
                <a:gd name="connsiteY1" fmla="*/ 0 h 947621"/>
                <a:gd name="connsiteX2" fmla="*/ 1119129 w 1131368"/>
                <a:gd name="connsiteY2" fmla="*/ 835336 h 947621"/>
                <a:gd name="connsiteX3" fmla="*/ 5349 w 1131368"/>
                <a:gd name="connsiteY3" fmla="*/ 835336 h 947621"/>
                <a:gd name="connsiteX0" fmla="*/ 6524 w 1132543"/>
                <a:gd name="connsiteY0" fmla="*/ 835336 h 999734"/>
                <a:gd name="connsiteX1" fmla="*/ 565133 w 1132543"/>
                <a:gd name="connsiteY1" fmla="*/ 0 h 999734"/>
                <a:gd name="connsiteX2" fmla="*/ 1120304 w 1132543"/>
                <a:gd name="connsiteY2" fmla="*/ 835336 h 999734"/>
                <a:gd name="connsiteX3" fmla="*/ 6524 w 1132543"/>
                <a:gd name="connsiteY3" fmla="*/ 835336 h 999734"/>
                <a:gd name="connsiteX0" fmla="*/ 6524 w 1132543"/>
                <a:gd name="connsiteY0" fmla="*/ 835336 h 1031754"/>
                <a:gd name="connsiteX1" fmla="*/ 565133 w 1132543"/>
                <a:gd name="connsiteY1" fmla="*/ 0 h 1031754"/>
                <a:gd name="connsiteX2" fmla="*/ 1120304 w 1132543"/>
                <a:gd name="connsiteY2" fmla="*/ 835336 h 1031754"/>
                <a:gd name="connsiteX3" fmla="*/ 6524 w 1132543"/>
                <a:gd name="connsiteY3" fmla="*/ 835336 h 1031754"/>
                <a:gd name="connsiteX0" fmla="*/ 8188 w 1136958"/>
                <a:gd name="connsiteY0" fmla="*/ 835399 h 1031817"/>
                <a:gd name="connsiteX1" fmla="*/ 566797 w 1136958"/>
                <a:gd name="connsiteY1" fmla="*/ 63 h 1031817"/>
                <a:gd name="connsiteX2" fmla="*/ 1121968 w 1136958"/>
                <a:gd name="connsiteY2" fmla="*/ 835399 h 1031817"/>
                <a:gd name="connsiteX3" fmla="*/ 8188 w 1136958"/>
                <a:gd name="connsiteY3" fmla="*/ 835399 h 1031817"/>
                <a:gd name="connsiteX0" fmla="*/ 8188 w 1136958"/>
                <a:gd name="connsiteY0" fmla="*/ 835399 h 1031817"/>
                <a:gd name="connsiteX1" fmla="*/ 566797 w 1136958"/>
                <a:gd name="connsiteY1" fmla="*/ 63 h 1031817"/>
                <a:gd name="connsiteX2" fmla="*/ 1121968 w 1136958"/>
                <a:gd name="connsiteY2" fmla="*/ 835399 h 1031817"/>
                <a:gd name="connsiteX3" fmla="*/ 8188 w 1136958"/>
                <a:gd name="connsiteY3" fmla="*/ 835399 h 1031817"/>
                <a:gd name="connsiteX0" fmla="*/ 17175 w 1143762"/>
                <a:gd name="connsiteY0" fmla="*/ 595370 h 669781"/>
                <a:gd name="connsiteX1" fmla="*/ 545585 w 1143762"/>
                <a:gd name="connsiteY1" fmla="*/ 70 h 669781"/>
                <a:gd name="connsiteX2" fmla="*/ 1130955 w 1143762"/>
                <a:gd name="connsiteY2" fmla="*/ 595370 h 669781"/>
                <a:gd name="connsiteX3" fmla="*/ 17175 w 1143762"/>
                <a:gd name="connsiteY3" fmla="*/ 595370 h 669781"/>
                <a:gd name="connsiteX0" fmla="*/ 27696 w 1154283"/>
                <a:gd name="connsiteY0" fmla="*/ 595391 h 718788"/>
                <a:gd name="connsiteX1" fmla="*/ 556106 w 1154283"/>
                <a:gd name="connsiteY1" fmla="*/ 91 h 718788"/>
                <a:gd name="connsiteX2" fmla="*/ 1141476 w 1154283"/>
                <a:gd name="connsiteY2" fmla="*/ 595391 h 718788"/>
                <a:gd name="connsiteX3" fmla="*/ 27696 w 1154283"/>
                <a:gd name="connsiteY3" fmla="*/ 595391 h 718788"/>
                <a:gd name="connsiteX0" fmla="*/ 32553 w 1159140"/>
                <a:gd name="connsiteY0" fmla="*/ 595404 h 739899"/>
                <a:gd name="connsiteX1" fmla="*/ 560963 w 1159140"/>
                <a:gd name="connsiteY1" fmla="*/ 104 h 739899"/>
                <a:gd name="connsiteX2" fmla="*/ 1146333 w 1159140"/>
                <a:gd name="connsiteY2" fmla="*/ 595404 h 739899"/>
                <a:gd name="connsiteX3" fmla="*/ 32553 w 1159140"/>
                <a:gd name="connsiteY3" fmla="*/ 595404 h 739899"/>
                <a:gd name="connsiteX0" fmla="*/ 381 w 1126968"/>
                <a:gd name="connsiteY0" fmla="*/ 595448 h 785107"/>
                <a:gd name="connsiteX1" fmla="*/ 528791 w 1126968"/>
                <a:gd name="connsiteY1" fmla="*/ 148 h 785107"/>
                <a:gd name="connsiteX2" fmla="*/ 1114161 w 1126968"/>
                <a:gd name="connsiteY2" fmla="*/ 595448 h 785107"/>
                <a:gd name="connsiteX3" fmla="*/ 381 w 1126968"/>
                <a:gd name="connsiteY3" fmla="*/ 595448 h 785107"/>
                <a:gd name="connsiteX0" fmla="*/ 369 w 1119492"/>
                <a:gd name="connsiteY0" fmla="*/ 595450 h 815499"/>
                <a:gd name="connsiteX1" fmla="*/ 528779 w 1119492"/>
                <a:gd name="connsiteY1" fmla="*/ 150 h 815499"/>
                <a:gd name="connsiteX2" fmla="*/ 1114149 w 1119492"/>
                <a:gd name="connsiteY2" fmla="*/ 595450 h 815499"/>
                <a:gd name="connsiteX3" fmla="*/ 369 w 1119492"/>
                <a:gd name="connsiteY3" fmla="*/ 595450 h 815499"/>
                <a:gd name="connsiteX0" fmla="*/ 369 w 1146229"/>
                <a:gd name="connsiteY0" fmla="*/ 625222 h 845272"/>
                <a:gd name="connsiteX1" fmla="*/ 528779 w 1146229"/>
                <a:gd name="connsiteY1" fmla="*/ 29922 h 845272"/>
                <a:gd name="connsiteX2" fmla="*/ 817406 w 1146229"/>
                <a:gd name="connsiteY2" fmla="*/ 144421 h 845272"/>
                <a:gd name="connsiteX3" fmla="*/ 1114149 w 1146229"/>
                <a:gd name="connsiteY3" fmla="*/ 625222 h 845272"/>
                <a:gd name="connsiteX4" fmla="*/ 369 w 1146229"/>
                <a:gd name="connsiteY4" fmla="*/ 625222 h 845272"/>
                <a:gd name="connsiteX0" fmla="*/ 47135 w 1192995"/>
                <a:gd name="connsiteY0" fmla="*/ 625222 h 741664"/>
                <a:gd name="connsiteX1" fmla="*/ 364153 w 1192995"/>
                <a:gd name="connsiteY1" fmla="*/ 29922 h 741664"/>
                <a:gd name="connsiteX2" fmla="*/ 864172 w 1192995"/>
                <a:gd name="connsiteY2" fmla="*/ 144421 h 741664"/>
                <a:gd name="connsiteX3" fmla="*/ 1160915 w 1192995"/>
                <a:gd name="connsiteY3" fmla="*/ 625222 h 741664"/>
                <a:gd name="connsiteX4" fmla="*/ 47135 w 1192995"/>
                <a:gd name="connsiteY4" fmla="*/ 625222 h 741664"/>
                <a:gd name="connsiteX0" fmla="*/ 40012 w 1185872"/>
                <a:gd name="connsiteY0" fmla="*/ 627680 h 744122"/>
                <a:gd name="connsiteX1" fmla="*/ 357030 w 1185872"/>
                <a:gd name="connsiteY1" fmla="*/ 32380 h 744122"/>
                <a:gd name="connsiteX2" fmla="*/ 857049 w 1185872"/>
                <a:gd name="connsiteY2" fmla="*/ 146879 h 744122"/>
                <a:gd name="connsiteX3" fmla="*/ 1153792 w 1185872"/>
                <a:gd name="connsiteY3" fmla="*/ 627680 h 744122"/>
                <a:gd name="connsiteX4" fmla="*/ 40012 w 1185872"/>
                <a:gd name="connsiteY4" fmla="*/ 627680 h 744122"/>
                <a:gd name="connsiteX0" fmla="*/ 39590 w 1084424"/>
                <a:gd name="connsiteY0" fmla="*/ 742153 h 781136"/>
                <a:gd name="connsiteX1" fmla="*/ 260977 w 1084424"/>
                <a:gd name="connsiteY1" fmla="*/ 37746 h 781136"/>
                <a:gd name="connsiteX2" fmla="*/ 760996 w 1084424"/>
                <a:gd name="connsiteY2" fmla="*/ 152245 h 781136"/>
                <a:gd name="connsiteX3" fmla="*/ 1057739 w 1084424"/>
                <a:gd name="connsiteY3" fmla="*/ 633046 h 781136"/>
                <a:gd name="connsiteX4" fmla="*/ 39590 w 1084424"/>
                <a:gd name="connsiteY4" fmla="*/ 742153 h 781136"/>
                <a:gd name="connsiteX0" fmla="*/ 40482 w 1092036"/>
                <a:gd name="connsiteY0" fmla="*/ 777468 h 819336"/>
                <a:gd name="connsiteX1" fmla="*/ 261869 w 1092036"/>
                <a:gd name="connsiteY1" fmla="*/ 73061 h 819336"/>
                <a:gd name="connsiteX2" fmla="*/ 812220 w 1092036"/>
                <a:gd name="connsiteY2" fmla="*/ 89362 h 819336"/>
                <a:gd name="connsiteX3" fmla="*/ 1058631 w 1092036"/>
                <a:gd name="connsiteY3" fmla="*/ 668361 h 819336"/>
                <a:gd name="connsiteX4" fmla="*/ 40482 w 1092036"/>
                <a:gd name="connsiteY4" fmla="*/ 777468 h 819336"/>
                <a:gd name="connsiteX0" fmla="*/ 40573 w 1092884"/>
                <a:gd name="connsiteY0" fmla="*/ 767535 h 808737"/>
                <a:gd name="connsiteX1" fmla="*/ 261960 w 1092884"/>
                <a:gd name="connsiteY1" fmla="*/ 63128 h 808737"/>
                <a:gd name="connsiteX2" fmla="*/ 817344 w 1092884"/>
                <a:gd name="connsiteY2" fmla="*/ 101252 h 808737"/>
                <a:gd name="connsiteX3" fmla="*/ 1058722 w 1092884"/>
                <a:gd name="connsiteY3" fmla="*/ 658428 h 808737"/>
                <a:gd name="connsiteX4" fmla="*/ 40573 w 1092884"/>
                <a:gd name="connsiteY4" fmla="*/ 767535 h 808737"/>
                <a:gd name="connsiteX0" fmla="*/ 40573 w 1087451"/>
                <a:gd name="connsiteY0" fmla="*/ 767535 h 808735"/>
                <a:gd name="connsiteX1" fmla="*/ 261960 w 1087451"/>
                <a:gd name="connsiteY1" fmla="*/ 63128 h 808735"/>
                <a:gd name="connsiteX2" fmla="*/ 817344 w 1087451"/>
                <a:gd name="connsiteY2" fmla="*/ 101252 h 808735"/>
                <a:gd name="connsiteX3" fmla="*/ 1058722 w 1087451"/>
                <a:gd name="connsiteY3" fmla="*/ 658428 h 808735"/>
                <a:gd name="connsiteX4" fmla="*/ 40573 w 1087451"/>
                <a:gd name="connsiteY4" fmla="*/ 767535 h 808735"/>
                <a:gd name="connsiteX0" fmla="*/ 40907 w 1092492"/>
                <a:gd name="connsiteY0" fmla="*/ 767535 h 804412"/>
                <a:gd name="connsiteX1" fmla="*/ 262294 w 1092492"/>
                <a:gd name="connsiteY1" fmla="*/ 63128 h 804412"/>
                <a:gd name="connsiteX2" fmla="*/ 817678 w 1092492"/>
                <a:gd name="connsiteY2" fmla="*/ 101252 h 804412"/>
                <a:gd name="connsiteX3" fmla="*/ 1064088 w 1092492"/>
                <a:gd name="connsiteY3" fmla="*/ 642062 h 804412"/>
                <a:gd name="connsiteX4" fmla="*/ 40907 w 1092492"/>
                <a:gd name="connsiteY4" fmla="*/ 767535 h 804412"/>
                <a:gd name="connsiteX0" fmla="*/ 37917 w 1047417"/>
                <a:gd name="connsiteY0" fmla="*/ 767535 h 829423"/>
                <a:gd name="connsiteX1" fmla="*/ 259304 w 1047417"/>
                <a:gd name="connsiteY1" fmla="*/ 63128 h 829423"/>
                <a:gd name="connsiteX2" fmla="*/ 814688 w 1047417"/>
                <a:gd name="connsiteY2" fmla="*/ 101252 h 829423"/>
                <a:gd name="connsiteX3" fmla="*/ 1015800 w 1047417"/>
                <a:gd name="connsiteY3" fmla="*/ 718436 h 829423"/>
                <a:gd name="connsiteX4" fmla="*/ 37917 w 1047417"/>
                <a:gd name="connsiteY4" fmla="*/ 767535 h 829423"/>
                <a:gd name="connsiteX0" fmla="*/ 38274 w 1050676"/>
                <a:gd name="connsiteY0" fmla="*/ 815439 h 881585"/>
                <a:gd name="connsiteX1" fmla="*/ 259661 w 1050676"/>
                <a:gd name="connsiteY1" fmla="*/ 111032 h 881585"/>
                <a:gd name="connsiteX2" fmla="*/ 835178 w 1050676"/>
                <a:gd name="connsiteY2" fmla="*/ 61871 h 881585"/>
                <a:gd name="connsiteX3" fmla="*/ 1016157 w 1050676"/>
                <a:gd name="connsiteY3" fmla="*/ 766340 h 881585"/>
                <a:gd name="connsiteX4" fmla="*/ 38274 w 1050676"/>
                <a:gd name="connsiteY4" fmla="*/ 815439 h 881585"/>
                <a:gd name="connsiteX0" fmla="*/ 35609 w 1048011"/>
                <a:gd name="connsiteY0" fmla="*/ 864743 h 937507"/>
                <a:gd name="connsiteX1" fmla="*/ 272096 w 1048011"/>
                <a:gd name="connsiteY1" fmla="*/ 67595 h 937507"/>
                <a:gd name="connsiteX2" fmla="*/ 832513 w 1048011"/>
                <a:gd name="connsiteY2" fmla="*/ 111175 h 937507"/>
                <a:gd name="connsiteX3" fmla="*/ 1013492 w 1048011"/>
                <a:gd name="connsiteY3" fmla="*/ 815644 h 937507"/>
                <a:gd name="connsiteX4" fmla="*/ 35609 w 1048011"/>
                <a:gd name="connsiteY4" fmla="*/ 864743 h 937507"/>
                <a:gd name="connsiteX0" fmla="*/ 32432 w 1044834"/>
                <a:gd name="connsiteY0" fmla="*/ 903143 h 975905"/>
                <a:gd name="connsiteX1" fmla="*/ 268919 w 1044834"/>
                <a:gd name="connsiteY1" fmla="*/ 105995 h 975905"/>
                <a:gd name="connsiteX2" fmla="*/ 829336 w 1044834"/>
                <a:gd name="connsiteY2" fmla="*/ 149575 h 975905"/>
                <a:gd name="connsiteX3" fmla="*/ 1010315 w 1044834"/>
                <a:gd name="connsiteY3" fmla="*/ 854044 h 975905"/>
                <a:gd name="connsiteX4" fmla="*/ 32432 w 1044834"/>
                <a:gd name="connsiteY4" fmla="*/ 903143 h 975905"/>
                <a:gd name="connsiteX0" fmla="*/ 35363 w 1045565"/>
                <a:gd name="connsiteY0" fmla="*/ 887502 h 962706"/>
                <a:gd name="connsiteX1" fmla="*/ 271850 w 1045565"/>
                <a:gd name="connsiteY1" fmla="*/ 90354 h 962706"/>
                <a:gd name="connsiteX2" fmla="*/ 817167 w 1045565"/>
                <a:gd name="connsiteY2" fmla="*/ 84835 h 962706"/>
                <a:gd name="connsiteX3" fmla="*/ 1013246 w 1045565"/>
                <a:gd name="connsiteY3" fmla="*/ 838403 h 962706"/>
                <a:gd name="connsiteX4" fmla="*/ 35363 w 1045565"/>
                <a:gd name="connsiteY4" fmla="*/ 887502 h 962706"/>
                <a:gd name="connsiteX0" fmla="*/ 37102 w 1047304"/>
                <a:gd name="connsiteY0" fmla="*/ 876534 h 950193"/>
                <a:gd name="connsiteX1" fmla="*/ 263523 w 1047304"/>
                <a:gd name="connsiteY1" fmla="*/ 101207 h 950193"/>
                <a:gd name="connsiteX2" fmla="*/ 818906 w 1047304"/>
                <a:gd name="connsiteY2" fmla="*/ 73867 h 950193"/>
                <a:gd name="connsiteX3" fmla="*/ 1014985 w 1047304"/>
                <a:gd name="connsiteY3" fmla="*/ 827435 h 950193"/>
                <a:gd name="connsiteX4" fmla="*/ 37102 w 1047304"/>
                <a:gd name="connsiteY4" fmla="*/ 876534 h 950193"/>
                <a:gd name="connsiteX0" fmla="*/ 37103 w 1047305"/>
                <a:gd name="connsiteY0" fmla="*/ 876534 h 950193"/>
                <a:gd name="connsiteX1" fmla="*/ 263524 w 1047305"/>
                <a:gd name="connsiteY1" fmla="*/ 101207 h 950193"/>
                <a:gd name="connsiteX2" fmla="*/ 818907 w 1047305"/>
                <a:gd name="connsiteY2" fmla="*/ 73867 h 950193"/>
                <a:gd name="connsiteX3" fmla="*/ 1014986 w 1047305"/>
                <a:gd name="connsiteY3" fmla="*/ 827435 h 950193"/>
                <a:gd name="connsiteX4" fmla="*/ 37103 w 1047305"/>
                <a:gd name="connsiteY4" fmla="*/ 876534 h 950193"/>
                <a:gd name="connsiteX0" fmla="*/ 30544 w 1040746"/>
                <a:gd name="connsiteY0" fmla="*/ 865390 h 939049"/>
                <a:gd name="connsiteX1" fmla="*/ 256965 w 1040746"/>
                <a:gd name="connsiteY1" fmla="*/ 90063 h 939049"/>
                <a:gd name="connsiteX2" fmla="*/ 812348 w 1040746"/>
                <a:gd name="connsiteY2" fmla="*/ 62723 h 939049"/>
                <a:gd name="connsiteX3" fmla="*/ 1008427 w 1040746"/>
                <a:gd name="connsiteY3" fmla="*/ 816291 h 939049"/>
                <a:gd name="connsiteX4" fmla="*/ 30544 w 1040746"/>
                <a:gd name="connsiteY4" fmla="*/ 865390 h 939049"/>
                <a:gd name="connsiteX0" fmla="*/ 32081 w 1042283"/>
                <a:gd name="connsiteY0" fmla="*/ 858722 h 932381"/>
                <a:gd name="connsiteX1" fmla="*/ 258502 w 1042283"/>
                <a:gd name="connsiteY1" fmla="*/ 83395 h 932381"/>
                <a:gd name="connsiteX2" fmla="*/ 813885 w 1042283"/>
                <a:gd name="connsiteY2" fmla="*/ 56055 h 932381"/>
                <a:gd name="connsiteX3" fmla="*/ 1009964 w 1042283"/>
                <a:gd name="connsiteY3" fmla="*/ 809623 h 932381"/>
                <a:gd name="connsiteX4" fmla="*/ 32081 w 1042283"/>
                <a:gd name="connsiteY4" fmla="*/ 858722 h 932381"/>
                <a:gd name="connsiteX0" fmla="*/ 44244 w 1054446"/>
                <a:gd name="connsiteY0" fmla="*/ 862797 h 937228"/>
                <a:gd name="connsiteX1" fmla="*/ 200201 w 1054446"/>
                <a:gd name="connsiteY1" fmla="*/ 76560 h 937228"/>
                <a:gd name="connsiteX2" fmla="*/ 826048 w 1054446"/>
                <a:gd name="connsiteY2" fmla="*/ 60130 h 937228"/>
                <a:gd name="connsiteX3" fmla="*/ 1022127 w 1054446"/>
                <a:gd name="connsiteY3" fmla="*/ 813698 h 937228"/>
                <a:gd name="connsiteX4" fmla="*/ 44244 w 1054446"/>
                <a:gd name="connsiteY4" fmla="*/ 862797 h 937228"/>
                <a:gd name="connsiteX0" fmla="*/ 44244 w 1054446"/>
                <a:gd name="connsiteY0" fmla="*/ 849354 h 923785"/>
                <a:gd name="connsiteX1" fmla="*/ 200201 w 1054446"/>
                <a:gd name="connsiteY1" fmla="*/ 63117 h 923785"/>
                <a:gd name="connsiteX2" fmla="*/ 826048 w 1054446"/>
                <a:gd name="connsiteY2" fmla="*/ 46687 h 923785"/>
                <a:gd name="connsiteX3" fmla="*/ 1022127 w 1054446"/>
                <a:gd name="connsiteY3" fmla="*/ 800255 h 923785"/>
                <a:gd name="connsiteX4" fmla="*/ 44244 w 1054446"/>
                <a:gd name="connsiteY4" fmla="*/ 849354 h 923785"/>
                <a:gd name="connsiteX0" fmla="*/ 44244 w 1059698"/>
                <a:gd name="connsiteY0" fmla="*/ 858244 h 932675"/>
                <a:gd name="connsiteX1" fmla="*/ 200201 w 1059698"/>
                <a:gd name="connsiteY1" fmla="*/ 72007 h 932675"/>
                <a:gd name="connsiteX2" fmla="*/ 826048 w 1059698"/>
                <a:gd name="connsiteY2" fmla="*/ 55577 h 932675"/>
                <a:gd name="connsiteX3" fmla="*/ 1022127 w 1059698"/>
                <a:gd name="connsiteY3" fmla="*/ 809145 h 932675"/>
                <a:gd name="connsiteX4" fmla="*/ 44244 w 1059698"/>
                <a:gd name="connsiteY4" fmla="*/ 858244 h 932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9698" h="932675">
                  <a:moveTo>
                    <a:pt x="44244" y="858244"/>
                  </a:moveTo>
                  <a:cubicBezTo>
                    <a:pt x="-92744" y="735388"/>
                    <a:pt x="125264" y="151229"/>
                    <a:pt x="200201" y="72007"/>
                  </a:cubicBezTo>
                  <a:cubicBezTo>
                    <a:pt x="275138" y="-7215"/>
                    <a:pt x="743585" y="-32728"/>
                    <a:pt x="826048" y="55577"/>
                  </a:cubicBezTo>
                  <a:cubicBezTo>
                    <a:pt x="908511" y="143882"/>
                    <a:pt x="1152428" y="675367"/>
                    <a:pt x="1022127" y="809145"/>
                  </a:cubicBezTo>
                  <a:cubicBezTo>
                    <a:pt x="891826" y="942923"/>
                    <a:pt x="181232" y="981100"/>
                    <a:pt x="44244" y="858244"/>
                  </a:cubicBezTo>
                  <a:close/>
                </a:path>
              </a:pathLst>
            </a:custGeom>
            <a:solidFill>
              <a:schemeClr val="tx1"/>
            </a:solidFill>
            <a:ln w="793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" name="楕円 16">
            <a:extLst>
              <a:ext uri="{FF2B5EF4-FFF2-40B4-BE49-F238E27FC236}">
                <a16:creationId xmlns:a16="http://schemas.microsoft.com/office/drawing/2014/main" id="{E98E05AF-A234-36AA-5675-2731621939CF}"/>
              </a:ext>
            </a:extLst>
          </p:cNvPr>
          <p:cNvSpPr/>
          <p:nvPr/>
        </p:nvSpPr>
        <p:spPr>
          <a:xfrm>
            <a:off x="4216452" y="3099358"/>
            <a:ext cx="76744" cy="175644"/>
          </a:xfrm>
          <a:prstGeom prst="ellipse">
            <a:avLst/>
          </a:prstGeom>
          <a:solidFill>
            <a:schemeClr val="bg1"/>
          </a:solidFill>
          <a:ln w="317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6CAD3EF-D18C-DB9F-4775-0198A75B6FFA}"/>
              </a:ext>
            </a:extLst>
          </p:cNvPr>
          <p:cNvSpPr/>
          <p:nvPr/>
        </p:nvSpPr>
        <p:spPr>
          <a:xfrm rot="20053509">
            <a:off x="3631848" y="3135735"/>
            <a:ext cx="76744" cy="175644"/>
          </a:xfrm>
          <a:prstGeom prst="ellipse">
            <a:avLst/>
          </a:prstGeom>
          <a:solidFill>
            <a:schemeClr val="bg1"/>
          </a:solidFill>
          <a:ln w="317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A19AB6BF-5584-C92C-BFA3-2CF022C1E900}"/>
              </a:ext>
            </a:extLst>
          </p:cNvPr>
          <p:cNvSpPr/>
          <p:nvPr/>
        </p:nvSpPr>
        <p:spPr>
          <a:xfrm rot="20507766">
            <a:off x="4158649" y="3293898"/>
            <a:ext cx="81125" cy="162325"/>
          </a:xfrm>
          <a:prstGeom prst="ellipse">
            <a:avLst/>
          </a:prstGeom>
          <a:solidFill>
            <a:schemeClr val="bg1"/>
          </a:solidFill>
          <a:ln w="317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5410945-202C-55E5-C9AB-AD96447A8040}"/>
              </a:ext>
            </a:extLst>
          </p:cNvPr>
          <p:cNvGrpSpPr/>
          <p:nvPr/>
        </p:nvGrpSpPr>
        <p:grpSpPr>
          <a:xfrm rot="17298264">
            <a:off x="4185827" y="3429000"/>
            <a:ext cx="284756" cy="370535"/>
            <a:chOff x="3707496" y="1686011"/>
            <a:chExt cx="284756" cy="370535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065C3AFE-A7DF-9BE0-119D-167F0CF502C9}"/>
                </a:ext>
              </a:extLst>
            </p:cNvPr>
            <p:cNvSpPr/>
            <p:nvPr/>
          </p:nvSpPr>
          <p:spPr>
            <a:xfrm>
              <a:off x="3763108" y="1686011"/>
              <a:ext cx="76744" cy="175644"/>
            </a:xfrm>
            <a:prstGeom prst="ellipse">
              <a:avLst/>
            </a:prstGeom>
            <a:solidFill>
              <a:schemeClr val="bg1"/>
            </a:solidFill>
            <a:ln w="317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AF0A7322-1BF6-49BA-0187-D4859075BE93}"/>
                </a:ext>
              </a:extLst>
            </p:cNvPr>
            <p:cNvSpPr/>
            <p:nvPr/>
          </p:nvSpPr>
          <p:spPr>
            <a:xfrm rot="1949799">
              <a:off x="3915508" y="1838411"/>
              <a:ext cx="76744" cy="175644"/>
            </a:xfrm>
            <a:prstGeom prst="ellipse">
              <a:avLst/>
            </a:prstGeom>
            <a:solidFill>
              <a:schemeClr val="bg1"/>
            </a:solidFill>
            <a:ln w="317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2D757212-0C00-73CD-9472-E362EB8303B8}"/>
                </a:ext>
              </a:extLst>
            </p:cNvPr>
            <p:cNvSpPr/>
            <p:nvPr/>
          </p:nvSpPr>
          <p:spPr>
            <a:xfrm rot="20507766">
              <a:off x="3707496" y="1880902"/>
              <a:ext cx="76744" cy="175644"/>
            </a:xfrm>
            <a:prstGeom prst="ellipse">
              <a:avLst/>
            </a:prstGeom>
            <a:solidFill>
              <a:schemeClr val="bg1"/>
            </a:solidFill>
            <a:ln w="317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楕円 24">
            <a:extLst>
              <a:ext uri="{FF2B5EF4-FFF2-40B4-BE49-F238E27FC236}">
                <a16:creationId xmlns:a16="http://schemas.microsoft.com/office/drawing/2014/main" id="{70DCDBFF-A4E5-D949-3A04-D2440C80E464}"/>
              </a:ext>
            </a:extLst>
          </p:cNvPr>
          <p:cNvSpPr/>
          <p:nvPr/>
        </p:nvSpPr>
        <p:spPr>
          <a:xfrm rot="587707">
            <a:off x="3704591" y="3731607"/>
            <a:ext cx="76744" cy="175644"/>
          </a:xfrm>
          <a:prstGeom prst="ellipse">
            <a:avLst/>
          </a:prstGeom>
          <a:solidFill>
            <a:schemeClr val="bg1"/>
          </a:solidFill>
          <a:ln w="317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F89B41FA-F307-B052-57CF-8D9F9C6E6697}"/>
              </a:ext>
            </a:extLst>
          </p:cNvPr>
          <p:cNvSpPr/>
          <p:nvPr/>
        </p:nvSpPr>
        <p:spPr>
          <a:xfrm rot="20507766">
            <a:off x="3698121" y="3664377"/>
            <a:ext cx="81125" cy="162325"/>
          </a:xfrm>
          <a:prstGeom prst="ellipse">
            <a:avLst/>
          </a:prstGeom>
          <a:solidFill>
            <a:schemeClr val="bg1"/>
          </a:solidFill>
          <a:ln w="3175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46E8583C-7B3C-8237-B8BD-A04F36470055}"/>
              </a:ext>
            </a:extLst>
          </p:cNvPr>
          <p:cNvGrpSpPr/>
          <p:nvPr/>
        </p:nvGrpSpPr>
        <p:grpSpPr>
          <a:xfrm>
            <a:off x="4178952" y="626959"/>
            <a:ext cx="1827913" cy="1953950"/>
            <a:chOff x="2167962" y="757368"/>
            <a:chExt cx="1694058" cy="1724068"/>
          </a:xfrm>
          <a:noFill/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04CC3511-D7E5-A549-138E-404B57BFC9A0}"/>
                </a:ext>
              </a:extLst>
            </p:cNvPr>
            <p:cNvSpPr txBox="1"/>
            <p:nvPr/>
          </p:nvSpPr>
          <p:spPr>
            <a:xfrm>
              <a:off x="2167962" y="757368"/>
              <a:ext cx="1694058" cy="1724068"/>
            </a:xfrm>
            <a:custGeom>
              <a:avLst/>
              <a:gdLst>
                <a:gd name="connsiteX0" fmla="*/ 180110 w 1147877"/>
                <a:gd name="connsiteY0" fmla="*/ 225 h 3288509"/>
                <a:gd name="connsiteX1" fmla="*/ 245180 w 1147877"/>
                <a:gd name="connsiteY1" fmla="*/ 5295 h 3288509"/>
                <a:gd name="connsiteX2" fmla="*/ 258972 w 1147877"/>
                <a:gd name="connsiteY2" fmla="*/ 7387 h 3288509"/>
                <a:gd name="connsiteX3" fmla="*/ 271619 w 1147877"/>
                <a:gd name="connsiteY3" fmla="*/ 8031 h 3288509"/>
                <a:gd name="connsiteX4" fmla="*/ 558585 w 1147877"/>
                <a:gd name="connsiteY4" fmla="*/ 16501 h 3288509"/>
                <a:gd name="connsiteX5" fmla="*/ 578156 w 1147877"/>
                <a:gd name="connsiteY5" fmla="*/ 15707 h 3288509"/>
                <a:gd name="connsiteX6" fmla="*/ 729778 w 1147877"/>
                <a:gd name="connsiteY6" fmla="*/ 1528 h 3288509"/>
                <a:gd name="connsiteX7" fmla="*/ 870629 w 1147877"/>
                <a:gd name="connsiteY7" fmla="*/ 13357 h 3288509"/>
                <a:gd name="connsiteX8" fmla="*/ 987260 w 1147877"/>
                <a:gd name="connsiteY8" fmla="*/ 25486 h 3288509"/>
                <a:gd name="connsiteX9" fmla="*/ 1030689 w 1147877"/>
                <a:gd name="connsiteY9" fmla="*/ 24181 h 3288509"/>
                <a:gd name="connsiteX10" fmla="*/ 1123663 w 1147877"/>
                <a:gd name="connsiteY10" fmla="*/ 16501 h 3288509"/>
                <a:gd name="connsiteX11" fmla="*/ 1125768 w 1147877"/>
                <a:gd name="connsiteY11" fmla="*/ 293042 h 3288509"/>
                <a:gd name="connsiteX12" fmla="*/ 1121948 w 1147877"/>
                <a:gd name="connsiteY12" fmla="*/ 316847 h 3288509"/>
                <a:gd name="connsiteX13" fmla="*/ 1121850 w 1147877"/>
                <a:gd name="connsiteY13" fmla="*/ 324134 h 3288509"/>
                <a:gd name="connsiteX14" fmla="*/ 1123663 w 1147877"/>
                <a:gd name="connsiteY14" fmla="*/ 461097 h 3288509"/>
                <a:gd name="connsiteX15" fmla="*/ 1122458 w 1147877"/>
                <a:gd name="connsiteY15" fmla="*/ 610616 h 3288509"/>
                <a:gd name="connsiteX16" fmla="*/ 1122253 w 1147877"/>
                <a:gd name="connsiteY16" fmla="*/ 615332 h 3288509"/>
                <a:gd name="connsiteX17" fmla="*/ 1123663 w 1147877"/>
                <a:gd name="connsiteY17" fmla="*/ 623754 h 3288509"/>
                <a:gd name="connsiteX18" fmla="*/ 1123520 w 1147877"/>
                <a:gd name="connsiteY18" fmla="*/ 1063140 h 3288509"/>
                <a:gd name="connsiteX19" fmla="*/ 1123416 w 1147877"/>
                <a:gd name="connsiteY19" fmla="*/ 1064731 h 3288509"/>
                <a:gd name="connsiteX20" fmla="*/ 1123663 w 1147877"/>
                <a:gd name="connsiteY20" fmla="*/ 1068350 h 3288509"/>
                <a:gd name="connsiteX21" fmla="*/ 1128800 w 1147877"/>
                <a:gd name="connsiteY21" fmla="*/ 1141620 h 3288509"/>
                <a:gd name="connsiteX22" fmla="*/ 1126453 w 1147877"/>
                <a:gd name="connsiteY22" fmla="*/ 1200737 h 3288509"/>
                <a:gd name="connsiteX23" fmla="*/ 1127599 w 1147877"/>
                <a:gd name="connsiteY23" fmla="*/ 1215040 h 3288509"/>
                <a:gd name="connsiteX24" fmla="*/ 1110857 w 1147877"/>
                <a:gd name="connsiteY24" fmla="*/ 1375402 h 3288509"/>
                <a:gd name="connsiteX25" fmla="*/ 1103489 w 1147877"/>
                <a:gd name="connsiteY25" fmla="*/ 1494119 h 3288509"/>
                <a:gd name="connsiteX26" fmla="*/ 1106631 w 1147877"/>
                <a:gd name="connsiteY26" fmla="*/ 1532224 h 3288509"/>
                <a:gd name="connsiteX27" fmla="*/ 1123663 w 1147877"/>
                <a:gd name="connsiteY27" fmla="*/ 1610540 h 3288509"/>
                <a:gd name="connsiteX28" fmla="*/ 1139485 w 1147877"/>
                <a:gd name="connsiteY28" fmla="*/ 1685123 h 3288509"/>
                <a:gd name="connsiteX29" fmla="*/ 1142172 w 1147877"/>
                <a:gd name="connsiteY29" fmla="*/ 1741864 h 3288509"/>
                <a:gd name="connsiteX30" fmla="*/ 1146000 w 1147877"/>
                <a:gd name="connsiteY30" fmla="*/ 1778015 h 3288509"/>
                <a:gd name="connsiteX31" fmla="*/ 1127860 w 1147877"/>
                <a:gd name="connsiteY31" fmla="*/ 1994239 h 3288509"/>
                <a:gd name="connsiteX32" fmla="*/ 1124578 w 1147877"/>
                <a:gd name="connsiteY32" fmla="*/ 2092747 h 3288509"/>
                <a:gd name="connsiteX33" fmla="*/ 1138204 w 1147877"/>
                <a:gd name="connsiteY33" fmla="*/ 2168425 h 3288509"/>
                <a:gd name="connsiteX34" fmla="*/ 1123663 w 1147877"/>
                <a:gd name="connsiteY34" fmla="*/ 2629857 h 3288509"/>
                <a:gd name="connsiteX35" fmla="*/ 1134174 w 1147877"/>
                <a:gd name="connsiteY35" fmla="*/ 2708920 h 3288509"/>
                <a:gd name="connsiteX36" fmla="*/ 1134547 w 1147877"/>
                <a:gd name="connsiteY36" fmla="*/ 2720533 h 3288509"/>
                <a:gd name="connsiteX37" fmla="*/ 1135835 w 1147877"/>
                <a:gd name="connsiteY37" fmla="*/ 2727412 h 3288509"/>
                <a:gd name="connsiteX38" fmla="*/ 1123663 w 1147877"/>
                <a:gd name="connsiteY38" fmla="*/ 3269641 h 3288509"/>
                <a:gd name="connsiteX39" fmla="*/ 602905 w 1147877"/>
                <a:gd name="connsiteY39" fmla="*/ 3269641 h 3288509"/>
                <a:gd name="connsiteX40" fmla="*/ 15667 w 1147877"/>
                <a:gd name="connsiteY40" fmla="*/ 3269641 h 3288509"/>
                <a:gd name="connsiteX41" fmla="*/ 22656 w 1147877"/>
                <a:gd name="connsiteY41" fmla="*/ 2985607 h 3288509"/>
                <a:gd name="connsiteX42" fmla="*/ 26316 w 1147877"/>
                <a:gd name="connsiteY42" fmla="*/ 2925429 h 3288509"/>
                <a:gd name="connsiteX43" fmla="*/ 15667 w 1147877"/>
                <a:gd name="connsiteY43" fmla="*/ 2792514 h 3288509"/>
                <a:gd name="connsiteX44" fmla="*/ 6360 w 1147877"/>
                <a:gd name="connsiteY44" fmla="*/ 2681966 h 3288509"/>
                <a:gd name="connsiteX45" fmla="*/ 3672 w 1147877"/>
                <a:gd name="connsiteY45" fmla="*/ 2668825 h 3288509"/>
                <a:gd name="connsiteX46" fmla="*/ 7864 w 1147877"/>
                <a:gd name="connsiteY46" fmla="*/ 2455926 h 3288509"/>
                <a:gd name="connsiteX47" fmla="*/ 15397 w 1147877"/>
                <a:gd name="connsiteY47" fmla="*/ 2356730 h 3288509"/>
                <a:gd name="connsiteX48" fmla="*/ 15667 w 1147877"/>
                <a:gd name="connsiteY48" fmla="*/ 2282855 h 3288509"/>
                <a:gd name="connsiteX49" fmla="*/ 13452 w 1147877"/>
                <a:gd name="connsiteY49" fmla="*/ 2123259 h 3288509"/>
                <a:gd name="connsiteX50" fmla="*/ 5975 w 1147877"/>
                <a:gd name="connsiteY50" fmla="*/ 2023758 h 3288509"/>
                <a:gd name="connsiteX51" fmla="*/ 14116 w 1147877"/>
                <a:gd name="connsiteY51" fmla="*/ 1785228 h 3288509"/>
                <a:gd name="connsiteX52" fmla="*/ 15404 w 1147877"/>
                <a:gd name="connsiteY52" fmla="*/ 1667205 h 3288509"/>
                <a:gd name="connsiteX53" fmla="*/ 11453 w 1147877"/>
                <a:gd name="connsiteY53" fmla="*/ 1541198 h 3288509"/>
                <a:gd name="connsiteX54" fmla="*/ 15667 w 1147877"/>
                <a:gd name="connsiteY54" fmla="*/ 1133412 h 3288509"/>
                <a:gd name="connsiteX55" fmla="*/ 17109 w 1147877"/>
                <a:gd name="connsiteY55" fmla="*/ 1044378 h 3288509"/>
                <a:gd name="connsiteX56" fmla="*/ 15667 w 1147877"/>
                <a:gd name="connsiteY56" fmla="*/ 1035818 h 3288509"/>
                <a:gd name="connsiteX57" fmla="*/ 17946 w 1147877"/>
                <a:gd name="connsiteY57" fmla="*/ 668300 h 3288509"/>
                <a:gd name="connsiteX58" fmla="*/ 21624 w 1147877"/>
                <a:gd name="connsiteY58" fmla="*/ 637801 h 3288509"/>
                <a:gd name="connsiteX59" fmla="*/ 15667 w 1147877"/>
                <a:gd name="connsiteY59" fmla="*/ 558691 h 3288509"/>
                <a:gd name="connsiteX60" fmla="*/ 15667 w 1147877"/>
                <a:gd name="connsiteY60" fmla="*/ 16501 h 3288509"/>
                <a:gd name="connsiteX61" fmla="*/ 180110 w 1147877"/>
                <a:gd name="connsiteY61" fmla="*/ 225 h 328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47877" h="3288509">
                  <a:moveTo>
                    <a:pt x="180110" y="225"/>
                  </a:moveTo>
                  <a:cubicBezTo>
                    <a:pt x="203232" y="854"/>
                    <a:pt x="224685" y="2747"/>
                    <a:pt x="245180" y="5295"/>
                  </a:cubicBezTo>
                  <a:lnTo>
                    <a:pt x="258972" y="7387"/>
                  </a:lnTo>
                  <a:lnTo>
                    <a:pt x="271619" y="8031"/>
                  </a:lnTo>
                  <a:cubicBezTo>
                    <a:pt x="346178" y="15069"/>
                    <a:pt x="425907" y="24930"/>
                    <a:pt x="558585" y="16501"/>
                  </a:cubicBezTo>
                  <a:lnTo>
                    <a:pt x="578156" y="15707"/>
                  </a:lnTo>
                  <a:lnTo>
                    <a:pt x="729778" y="1528"/>
                  </a:lnTo>
                  <a:cubicBezTo>
                    <a:pt x="779534" y="2406"/>
                    <a:pt x="826080" y="7750"/>
                    <a:pt x="870629" y="13357"/>
                  </a:cubicBezTo>
                  <a:lnTo>
                    <a:pt x="987260" y="25486"/>
                  </a:lnTo>
                  <a:lnTo>
                    <a:pt x="1030689" y="24181"/>
                  </a:lnTo>
                  <a:lnTo>
                    <a:pt x="1123663" y="16501"/>
                  </a:lnTo>
                  <a:cubicBezTo>
                    <a:pt x="1158489" y="109770"/>
                    <a:pt x="1142479" y="196891"/>
                    <a:pt x="1125768" y="293042"/>
                  </a:cubicBezTo>
                  <a:lnTo>
                    <a:pt x="1121948" y="316847"/>
                  </a:lnTo>
                  <a:lnTo>
                    <a:pt x="1121850" y="324134"/>
                  </a:lnTo>
                  <a:cubicBezTo>
                    <a:pt x="1121711" y="366178"/>
                    <a:pt x="1122134" y="411585"/>
                    <a:pt x="1123663" y="461097"/>
                  </a:cubicBezTo>
                  <a:cubicBezTo>
                    <a:pt x="1125192" y="510610"/>
                    <a:pt x="1124275" y="560468"/>
                    <a:pt x="1122458" y="610616"/>
                  </a:cubicBezTo>
                  <a:lnTo>
                    <a:pt x="1122253" y="615332"/>
                  </a:lnTo>
                  <a:lnTo>
                    <a:pt x="1123663" y="623754"/>
                  </a:lnTo>
                  <a:cubicBezTo>
                    <a:pt x="1171692" y="817829"/>
                    <a:pt x="1135479" y="953139"/>
                    <a:pt x="1123520" y="1063140"/>
                  </a:cubicBezTo>
                  <a:lnTo>
                    <a:pt x="1123416" y="1064731"/>
                  </a:lnTo>
                  <a:lnTo>
                    <a:pt x="1123663" y="1068350"/>
                  </a:lnTo>
                  <a:cubicBezTo>
                    <a:pt x="1127028" y="1094053"/>
                    <a:pt x="1128564" y="1118350"/>
                    <a:pt x="1128800" y="1141620"/>
                  </a:cubicBezTo>
                  <a:lnTo>
                    <a:pt x="1126453" y="1200737"/>
                  </a:lnTo>
                  <a:lnTo>
                    <a:pt x="1127599" y="1215040"/>
                  </a:lnTo>
                  <a:cubicBezTo>
                    <a:pt x="1127794" y="1264912"/>
                    <a:pt x="1118125" y="1317428"/>
                    <a:pt x="1110857" y="1375402"/>
                  </a:cubicBezTo>
                  <a:lnTo>
                    <a:pt x="1103489" y="1494119"/>
                  </a:lnTo>
                  <a:lnTo>
                    <a:pt x="1106631" y="1532224"/>
                  </a:lnTo>
                  <a:cubicBezTo>
                    <a:pt x="1110266" y="1556936"/>
                    <a:pt x="1115767" y="1582914"/>
                    <a:pt x="1123663" y="1610540"/>
                  </a:cubicBezTo>
                  <a:cubicBezTo>
                    <a:pt x="1131559" y="1638166"/>
                    <a:pt x="1136600" y="1662770"/>
                    <a:pt x="1139485" y="1685123"/>
                  </a:cubicBezTo>
                  <a:lnTo>
                    <a:pt x="1142172" y="1741864"/>
                  </a:lnTo>
                  <a:lnTo>
                    <a:pt x="1146000" y="1778015"/>
                  </a:lnTo>
                  <a:cubicBezTo>
                    <a:pt x="1149881" y="1857050"/>
                    <a:pt x="1135772" y="1919197"/>
                    <a:pt x="1127860" y="1994239"/>
                  </a:cubicBezTo>
                  <a:lnTo>
                    <a:pt x="1124578" y="2092747"/>
                  </a:lnTo>
                  <a:lnTo>
                    <a:pt x="1138204" y="2168425"/>
                  </a:lnTo>
                  <a:cubicBezTo>
                    <a:pt x="1158011" y="2346256"/>
                    <a:pt x="1088249" y="2456141"/>
                    <a:pt x="1123663" y="2629857"/>
                  </a:cubicBezTo>
                  <a:cubicBezTo>
                    <a:pt x="1128722" y="2654674"/>
                    <a:pt x="1132094" y="2681215"/>
                    <a:pt x="1134174" y="2708920"/>
                  </a:cubicBezTo>
                  <a:lnTo>
                    <a:pt x="1134547" y="2720533"/>
                  </a:lnTo>
                  <a:lnTo>
                    <a:pt x="1135835" y="2727412"/>
                  </a:lnTo>
                  <a:cubicBezTo>
                    <a:pt x="1154268" y="2893641"/>
                    <a:pt x="1108844" y="3150551"/>
                    <a:pt x="1123663" y="3269641"/>
                  </a:cubicBezTo>
                  <a:cubicBezTo>
                    <a:pt x="988507" y="3319595"/>
                    <a:pt x="752125" y="3252608"/>
                    <a:pt x="602905" y="3269641"/>
                  </a:cubicBezTo>
                  <a:cubicBezTo>
                    <a:pt x="453685" y="3286674"/>
                    <a:pt x="230689" y="3269300"/>
                    <a:pt x="15667" y="3269641"/>
                  </a:cubicBezTo>
                  <a:cubicBezTo>
                    <a:pt x="2348" y="3179930"/>
                    <a:pt x="13667" y="3080612"/>
                    <a:pt x="22656" y="2985607"/>
                  </a:cubicBezTo>
                  <a:lnTo>
                    <a:pt x="26316" y="2925429"/>
                  </a:lnTo>
                  <a:lnTo>
                    <a:pt x="15667" y="2792514"/>
                  </a:lnTo>
                  <a:lnTo>
                    <a:pt x="6360" y="2681966"/>
                  </a:lnTo>
                  <a:lnTo>
                    <a:pt x="3672" y="2668825"/>
                  </a:lnTo>
                  <a:cubicBezTo>
                    <a:pt x="-3749" y="2606216"/>
                    <a:pt x="1326" y="2532555"/>
                    <a:pt x="7864" y="2455926"/>
                  </a:cubicBezTo>
                  <a:lnTo>
                    <a:pt x="15397" y="2356730"/>
                  </a:lnTo>
                  <a:lnTo>
                    <a:pt x="15667" y="2282855"/>
                  </a:lnTo>
                  <a:lnTo>
                    <a:pt x="13452" y="2123259"/>
                  </a:lnTo>
                  <a:lnTo>
                    <a:pt x="5975" y="2023758"/>
                  </a:lnTo>
                  <a:cubicBezTo>
                    <a:pt x="4382" y="1943555"/>
                    <a:pt x="10714" y="1871289"/>
                    <a:pt x="14116" y="1785228"/>
                  </a:cubicBezTo>
                  <a:lnTo>
                    <a:pt x="15404" y="1667205"/>
                  </a:lnTo>
                  <a:lnTo>
                    <a:pt x="11453" y="1541198"/>
                  </a:lnTo>
                  <a:cubicBezTo>
                    <a:pt x="10495" y="1421504"/>
                    <a:pt x="17451" y="1330852"/>
                    <a:pt x="15667" y="1133412"/>
                  </a:cubicBezTo>
                  <a:lnTo>
                    <a:pt x="17109" y="1044378"/>
                  </a:lnTo>
                  <a:lnTo>
                    <a:pt x="15667" y="1035818"/>
                  </a:lnTo>
                  <a:cubicBezTo>
                    <a:pt x="-6923" y="925912"/>
                    <a:pt x="2764" y="799786"/>
                    <a:pt x="17946" y="668300"/>
                  </a:cubicBezTo>
                  <a:lnTo>
                    <a:pt x="21624" y="637801"/>
                  </a:lnTo>
                  <a:lnTo>
                    <a:pt x="15667" y="558691"/>
                  </a:lnTo>
                  <a:cubicBezTo>
                    <a:pt x="-11047" y="339565"/>
                    <a:pt x="24641" y="148168"/>
                    <a:pt x="15667" y="16501"/>
                  </a:cubicBezTo>
                  <a:cubicBezTo>
                    <a:pt x="80949" y="2769"/>
                    <a:pt x="133867" y="-1032"/>
                    <a:pt x="180110" y="225"/>
                  </a:cubicBezTo>
                  <a:close/>
                </a:path>
              </a:pathLst>
            </a:custGeom>
            <a:solidFill>
              <a:schemeClr val="bg1"/>
            </a:solidFill>
            <a:ln w="152400" cmpd="thinThick">
              <a:solidFill>
                <a:schemeClr val="tx1">
                  <a:lumMod val="95000"/>
                  <a:lumOff val="5000"/>
                </a:schemeClr>
              </a:solidFill>
            </a:ln>
          </p:spPr>
          <p:txBody>
            <a:bodyPr vert="eaVert" wrap="square" rtlCol="0">
              <a:noAutofit/>
            </a:bodyPr>
            <a:lstStyle/>
            <a:p>
              <a:endParaRPr kumimoji="1" lang="ja-JP" altLang="en-US" sz="6000" b="1" dirty="0"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C2E0B849-D031-DCCF-B339-3D5235318E7A}"/>
                </a:ext>
              </a:extLst>
            </p:cNvPr>
            <p:cNvGrpSpPr/>
            <p:nvPr/>
          </p:nvGrpSpPr>
          <p:grpSpPr>
            <a:xfrm>
              <a:off x="2365572" y="882500"/>
              <a:ext cx="1354460" cy="1473803"/>
              <a:chOff x="1340829" y="3121634"/>
              <a:chExt cx="1354460" cy="1473803"/>
            </a:xfrm>
            <a:grpFill/>
          </p:grpSpPr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34680070-57A7-5763-675A-180339C0A78D}"/>
                  </a:ext>
                </a:extLst>
              </p:cNvPr>
              <p:cNvSpPr txBox="1"/>
              <p:nvPr/>
            </p:nvSpPr>
            <p:spPr>
              <a:xfrm>
                <a:off x="1340829" y="3121634"/>
                <a:ext cx="680986" cy="659136"/>
              </a:xfrm>
              <a:custGeom>
                <a:avLst/>
                <a:gdLst/>
                <a:ahLst/>
                <a:cxnLst/>
                <a:rect l="l" t="t" r="r" b="b"/>
                <a:pathLst>
                  <a:path w="680986" h="659136">
                    <a:moveTo>
                      <a:pt x="362773" y="405180"/>
                    </a:moveTo>
                    <a:lnTo>
                      <a:pt x="396282" y="411728"/>
                    </a:lnTo>
                    <a:cubicBezTo>
                      <a:pt x="480423" y="422813"/>
                      <a:pt x="546385" y="450115"/>
                      <a:pt x="594168" y="493635"/>
                    </a:cubicBezTo>
                    <a:cubicBezTo>
                      <a:pt x="640928" y="535961"/>
                      <a:pt x="669867" y="577195"/>
                      <a:pt x="680986" y="617339"/>
                    </a:cubicBezTo>
                    <a:lnTo>
                      <a:pt x="676995" y="645681"/>
                    </a:lnTo>
                    <a:cubicBezTo>
                      <a:pt x="661954" y="654651"/>
                      <a:pt x="648227" y="659136"/>
                      <a:pt x="635812" y="659136"/>
                    </a:cubicBezTo>
                    <a:lnTo>
                      <a:pt x="629417" y="659136"/>
                    </a:lnTo>
                    <a:cubicBezTo>
                      <a:pt x="614751" y="659136"/>
                      <a:pt x="587432" y="648035"/>
                      <a:pt x="547459" y="625831"/>
                    </a:cubicBezTo>
                    <a:cubicBezTo>
                      <a:pt x="505645" y="602605"/>
                      <a:pt x="484737" y="583642"/>
                      <a:pt x="484737" y="568942"/>
                    </a:cubicBezTo>
                    <a:lnTo>
                      <a:pt x="537534" y="568942"/>
                    </a:lnTo>
                    <a:cubicBezTo>
                      <a:pt x="538728" y="566929"/>
                      <a:pt x="537244" y="564184"/>
                      <a:pt x="533083" y="560705"/>
                    </a:cubicBezTo>
                    <a:cubicBezTo>
                      <a:pt x="477319" y="512478"/>
                      <a:pt x="420549" y="460637"/>
                      <a:pt x="362773" y="405180"/>
                    </a:cubicBezTo>
                    <a:close/>
                    <a:moveTo>
                      <a:pt x="361523" y="72"/>
                    </a:moveTo>
                    <a:cubicBezTo>
                      <a:pt x="372093" y="865"/>
                      <a:pt x="386664" y="8257"/>
                      <a:pt x="405235" y="22249"/>
                    </a:cubicBezTo>
                    <a:cubicBezTo>
                      <a:pt x="428530" y="36233"/>
                      <a:pt x="440177" y="57174"/>
                      <a:pt x="440177" y="85074"/>
                    </a:cubicBezTo>
                    <a:cubicBezTo>
                      <a:pt x="435266" y="107140"/>
                      <a:pt x="426552" y="144248"/>
                      <a:pt x="414035" y="196397"/>
                    </a:cubicBezTo>
                    <a:lnTo>
                      <a:pt x="405134" y="218374"/>
                    </a:lnTo>
                    <a:lnTo>
                      <a:pt x="406617" y="217539"/>
                    </a:lnTo>
                    <a:cubicBezTo>
                      <a:pt x="408646" y="216558"/>
                      <a:pt x="412125" y="215087"/>
                      <a:pt x="417053" y="213126"/>
                    </a:cubicBezTo>
                    <a:cubicBezTo>
                      <a:pt x="424284" y="210227"/>
                      <a:pt x="430849" y="198955"/>
                      <a:pt x="436750" y="179310"/>
                    </a:cubicBezTo>
                    <a:cubicBezTo>
                      <a:pt x="440263" y="172250"/>
                      <a:pt x="457708" y="165138"/>
                      <a:pt x="489086" y="157976"/>
                    </a:cubicBezTo>
                    <a:cubicBezTo>
                      <a:pt x="503343" y="164695"/>
                      <a:pt x="519304" y="170050"/>
                      <a:pt x="536971" y="174040"/>
                    </a:cubicBezTo>
                    <a:cubicBezTo>
                      <a:pt x="576637" y="188331"/>
                      <a:pt x="598960" y="205367"/>
                      <a:pt x="603939" y="225149"/>
                    </a:cubicBezTo>
                    <a:cubicBezTo>
                      <a:pt x="603939" y="244896"/>
                      <a:pt x="589922" y="260091"/>
                      <a:pt x="561886" y="270732"/>
                    </a:cubicBezTo>
                    <a:cubicBezTo>
                      <a:pt x="506566" y="291742"/>
                      <a:pt x="464137" y="306714"/>
                      <a:pt x="434601" y="315650"/>
                    </a:cubicBezTo>
                    <a:cubicBezTo>
                      <a:pt x="409055" y="324211"/>
                      <a:pt x="387210" y="331271"/>
                      <a:pt x="369065" y="336830"/>
                    </a:cubicBezTo>
                    <a:cubicBezTo>
                      <a:pt x="322681" y="408454"/>
                      <a:pt x="283049" y="462393"/>
                      <a:pt x="250170" y="498648"/>
                    </a:cubicBezTo>
                    <a:cubicBezTo>
                      <a:pt x="229093" y="524910"/>
                      <a:pt x="201159" y="549996"/>
                      <a:pt x="166371" y="573904"/>
                    </a:cubicBezTo>
                    <a:cubicBezTo>
                      <a:pt x="143485" y="592219"/>
                      <a:pt x="117138" y="601377"/>
                      <a:pt x="87329" y="601377"/>
                    </a:cubicBezTo>
                    <a:cubicBezTo>
                      <a:pt x="39068" y="603526"/>
                      <a:pt x="9959" y="584170"/>
                      <a:pt x="0" y="543311"/>
                    </a:cubicBezTo>
                    <a:cubicBezTo>
                      <a:pt x="5320" y="532533"/>
                      <a:pt x="15927" y="530896"/>
                      <a:pt x="31821" y="538399"/>
                    </a:cubicBezTo>
                    <a:cubicBezTo>
                      <a:pt x="40927" y="541605"/>
                      <a:pt x="45208" y="543822"/>
                      <a:pt x="44662" y="545050"/>
                    </a:cubicBezTo>
                    <a:cubicBezTo>
                      <a:pt x="95822" y="525848"/>
                      <a:pt x="139188" y="494283"/>
                      <a:pt x="174761" y="450354"/>
                    </a:cubicBezTo>
                    <a:cubicBezTo>
                      <a:pt x="208322" y="404208"/>
                      <a:pt x="229263" y="373785"/>
                      <a:pt x="237585" y="359085"/>
                    </a:cubicBezTo>
                    <a:cubicBezTo>
                      <a:pt x="206548" y="355504"/>
                      <a:pt x="167957" y="328440"/>
                      <a:pt x="121811" y="277894"/>
                    </a:cubicBezTo>
                    <a:cubicBezTo>
                      <a:pt x="111238" y="262205"/>
                      <a:pt x="113506" y="254361"/>
                      <a:pt x="128615" y="254361"/>
                    </a:cubicBezTo>
                    <a:cubicBezTo>
                      <a:pt x="136255" y="254361"/>
                      <a:pt x="146811" y="256595"/>
                      <a:pt x="160283" y="261063"/>
                    </a:cubicBezTo>
                    <a:cubicBezTo>
                      <a:pt x="171879" y="263007"/>
                      <a:pt x="183799" y="263979"/>
                      <a:pt x="196043" y="263979"/>
                    </a:cubicBezTo>
                    <a:cubicBezTo>
                      <a:pt x="220771" y="263979"/>
                      <a:pt x="251125" y="259238"/>
                      <a:pt x="287108" y="249757"/>
                    </a:cubicBezTo>
                    <a:lnTo>
                      <a:pt x="314631" y="170459"/>
                    </a:lnTo>
                    <a:lnTo>
                      <a:pt x="317803" y="148307"/>
                    </a:lnTo>
                    <a:cubicBezTo>
                      <a:pt x="315757" y="124364"/>
                      <a:pt x="310726" y="102383"/>
                      <a:pt x="302711" y="82362"/>
                    </a:cubicBezTo>
                    <a:cubicBezTo>
                      <a:pt x="291388" y="59749"/>
                      <a:pt x="285726" y="41605"/>
                      <a:pt x="285726" y="27928"/>
                    </a:cubicBezTo>
                    <a:lnTo>
                      <a:pt x="292275" y="21380"/>
                    </a:lnTo>
                    <a:cubicBezTo>
                      <a:pt x="317275" y="14559"/>
                      <a:pt x="337278" y="7925"/>
                      <a:pt x="352285" y="1479"/>
                    </a:cubicBezTo>
                    <a:cubicBezTo>
                      <a:pt x="354920" y="276"/>
                      <a:pt x="357999" y="-193"/>
                      <a:pt x="361523" y="72"/>
                    </a:cubicBezTo>
                    <a:close/>
                  </a:path>
                </a:pathLst>
              </a:custGeom>
              <a:solidFill>
                <a:srgbClr val="640000">
                  <a:alpha val="80000"/>
                </a:srgbClr>
              </a:solidFill>
              <a:ln cmpd="sng">
                <a:solidFill>
                  <a:srgbClr val="640000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kumimoji="1" lang="en-US" altLang="ja-JP" sz="6600" b="1" spc="-300" dirty="0">
                  <a:latin typeface="HGP行書体" panose="03000600000000000000" pitchFamily="66" charset="-128"/>
                  <a:ea typeface="HGP行書体" panose="03000600000000000000" pitchFamily="66" charset="-128"/>
                </a:endParaRPr>
              </a:p>
            </p:txBody>
          </p: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E5F7F89-C56F-C83E-7F7C-36C7DA622D62}"/>
                  </a:ext>
                </a:extLst>
              </p:cNvPr>
              <p:cNvSpPr txBox="1"/>
              <p:nvPr/>
            </p:nvSpPr>
            <p:spPr>
              <a:xfrm>
                <a:off x="1975240" y="3139214"/>
                <a:ext cx="689477" cy="674489"/>
              </a:xfrm>
              <a:custGeom>
                <a:avLst/>
                <a:gdLst/>
                <a:ahLst/>
                <a:cxnLst/>
                <a:rect l="l" t="t" r="r" b="b"/>
                <a:pathLst>
                  <a:path w="689477" h="674489">
                    <a:moveTo>
                      <a:pt x="146054" y="474011"/>
                    </a:moveTo>
                    <a:cubicBezTo>
                      <a:pt x="148565" y="474256"/>
                      <a:pt x="150904" y="475018"/>
                      <a:pt x="153069" y="476297"/>
                    </a:cubicBezTo>
                    <a:cubicBezTo>
                      <a:pt x="240689" y="504776"/>
                      <a:pt x="298943" y="553446"/>
                      <a:pt x="327831" y="622307"/>
                    </a:cubicBezTo>
                    <a:cubicBezTo>
                      <a:pt x="327831" y="636256"/>
                      <a:pt x="317599" y="646164"/>
                      <a:pt x="297135" y="652030"/>
                    </a:cubicBezTo>
                    <a:cubicBezTo>
                      <a:pt x="245430" y="652030"/>
                      <a:pt x="202490" y="626945"/>
                      <a:pt x="168315" y="576774"/>
                    </a:cubicBezTo>
                    <a:cubicBezTo>
                      <a:pt x="135300" y="523944"/>
                      <a:pt x="118792" y="493606"/>
                      <a:pt x="118792" y="485761"/>
                    </a:cubicBezTo>
                    <a:cubicBezTo>
                      <a:pt x="129434" y="477192"/>
                      <a:pt x="138521" y="473275"/>
                      <a:pt x="146054" y="474011"/>
                    </a:cubicBezTo>
                    <a:close/>
                    <a:moveTo>
                      <a:pt x="456302" y="409537"/>
                    </a:moveTo>
                    <a:cubicBezTo>
                      <a:pt x="466246" y="409424"/>
                      <a:pt x="475947" y="409917"/>
                      <a:pt x="485403" y="411017"/>
                    </a:cubicBezTo>
                    <a:cubicBezTo>
                      <a:pt x="531412" y="413302"/>
                      <a:pt x="564598" y="424626"/>
                      <a:pt x="584959" y="444987"/>
                    </a:cubicBezTo>
                    <a:cubicBezTo>
                      <a:pt x="599727" y="461904"/>
                      <a:pt x="596692" y="480577"/>
                      <a:pt x="575853" y="501007"/>
                    </a:cubicBezTo>
                    <a:cubicBezTo>
                      <a:pt x="553240" y="525871"/>
                      <a:pt x="526211" y="556771"/>
                      <a:pt x="494765" y="593708"/>
                    </a:cubicBezTo>
                    <a:cubicBezTo>
                      <a:pt x="507282" y="601280"/>
                      <a:pt x="520703" y="611017"/>
                      <a:pt x="535027" y="622920"/>
                    </a:cubicBezTo>
                    <a:cubicBezTo>
                      <a:pt x="542429" y="634312"/>
                      <a:pt x="542087" y="646164"/>
                      <a:pt x="534004" y="658476"/>
                    </a:cubicBezTo>
                    <a:cubicBezTo>
                      <a:pt x="525716" y="666696"/>
                      <a:pt x="512483" y="672034"/>
                      <a:pt x="494304" y="674489"/>
                    </a:cubicBezTo>
                    <a:lnTo>
                      <a:pt x="418128" y="661495"/>
                    </a:lnTo>
                    <a:lnTo>
                      <a:pt x="346657" y="630799"/>
                    </a:lnTo>
                    <a:lnTo>
                      <a:pt x="328393" y="605270"/>
                    </a:lnTo>
                    <a:cubicBezTo>
                      <a:pt x="325631" y="595516"/>
                      <a:pt x="326893" y="586290"/>
                      <a:pt x="332179" y="577593"/>
                    </a:cubicBezTo>
                    <a:lnTo>
                      <a:pt x="353922" y="563115"/>
                    </a:lnTo>
                    <a:cubicBezTo>
                      <a:pt x="377660" y="545857"/>
                      <a:pt x="395481" y="533255"/>
                      <a:pt x="407384" y="525308"/>
                    </a:cubicBezTo>
                    <a:cubicBezTo>
                      <a:pt x="419117" y="515553"/>
                      <a:pt x="428854" y="505407"/>
                      <a:pt x="436596" y="494868"/>
                    </a:cubicBezTo>
                    <a:cubicBezTo>
                      <a:pt x="435027" y="492617"/>
                      <a:pt x="427984" y="492566"/>
                      <a:pt x="415467" y="494714"/>
                    </a:cubicBezTo>
                    <a:cubicBezTo>
                      <a:pt x="340467" y="509687"/>
                      <a:pt x="297271" y="517173"/>
                      <a:pt x="285880" y="517173"/>
                    </a:cubicBezTo>
                    <a:cubicBezTo>
                      <a:pt x="278240" y="517173"/>
                      <a:pt x="265348" y="513626"/>
                      <a:pt x="247203" y="506532"/>
                    </a:cubicBezTo>
                    <a:cubicBezTo>
                      <a:pt x="268144" y="471709"/>
                      <a:pt x="305815" y="445175"/>
                      <a:pt x="360215" y="426928"/>
                    </a:cubicBezTo>
                    <a:cubicBezTo>
                      <a:pt x="394441" y="415673"/>
                      <a:pt x="426470" y="409876"/>
                      <a:pt x="456302" y="409537"/>
                    </a:cubicBezTo>
                    <a:close/>
                    <a:moveTo>
                      <a:pt x="313915" y="0"/>
                    </a:moveTo>
                    <a:lnTo>
                      <a:pt x="330849" y="0"/>
                    </a:lnTo>
                    <a:cubicBezTo>
                      <a:pt x="355269" y="0"/>
                      <a:pt x="377012" y="8339"/>
                      <a:pt x="396078" y="25017"/>
                    </a:cubicBezTo>
                    <a:cubicBezTo>
                      <a:pt x="414768" y="39069"/>
                      <a:pt x="424113" y="54980"/>
                      <a:pt x="424113" y="72749"/>
                    </a:cubicBezTo>
                    <a:cubicBezTo>
                      <a:pt x="419850" y="128309"/>
                      <a:pt x="417718" y="163063"/>
                      <a:pt x="417718" y="177013"/>
                    </a:cubicBezTo>
                    <a:lnTo>
                      <a:pt x="493690" y="179827"/>
                    </a:lnTo>
                    <a:cubicBezTo>
                      <a:pt x="511767" y="177814"/>
                      <a:pt x="533919" y="175717"/>
                      <a:pt x="560147" y="173534"/>
                    </a:cubicBezTo>
                    <a:cubicBezTo>
                      <a:pt x="611648" y="169100"/>
                      <a:pt x="653633" y="184141"/>
                      <a:pt x="686102" y="218657"/>
                    </a:cubicBezTo>
                    <a:cubicBezTo>
                      <a:pt x="691218" y="228479"/>
                      <a:pt x="690519" y="237330"/>
                      <a:pt x="684004" y="245209"/>
                    </a:cubicBezTo>
                    <a:cubicBezTo>
                      <a:pt x="665416" y="259192"/>
                      <a:pt x="649420" y="267446"/>
                      <a:pt x="636017" y="269970"/>
                    </a:cubicBezTo>
                    <a:cubicBezTo>
                      <a:pt x="617701" y="267821"/>
                      <a:pt x="592360" y="263268"/>
                      <a:pt x="559993" y="256310"/>
                    </a:cubicBezTo>
                    <a:cubicBezTo>
                      <a:pt x="509482" y="246181"/>
                      <a:pt x="469714" y="242173"/>
                      <a:pt x="440689" y="244288"/>
                    </a:cubicBezTo>
                    <a:lnTo>
                      <a:pt x="409840" y="244288"/>
                    </a:lnTo>
                    <a:cubicBezTo>
                      <a:pt x="406531" y="265570"/>
                      <a:pt x="406497" y="282589"/>
                      <a:pt x="409737" y="295345"/>
                    </a:cubicBezTo>
                    <a:cubicBezTo>
                      <a:pt x="409499" y="295345"/>
                      <a:pt x="413643" y="296419"/>
                      <a:pt x="422169" y="298568"/>
                    </a:cubicBezTo>
                    <a:cubicBezTo>
                      <a:pt x="434618" y="298568"/>
                      <a:pt x="450631" y="305901"/>
                      <a:pt x="470208" y="320567"/>
                    </a:cubicBezTo>
                    <a:cubicBezTo>
                      <a:pt x="478019" y="329469"/>
                      <a:pt x="477814" y="341627"/>
                      <a:pt x="469594" y="357044"/>
                    </a:cubicBezTo>
                    <a:cubicBezTo>
                      <a:pt x="431668" y="383817"/>
                      <a:pt x="398278" y="402780"/>
                      <a:pt x="369424" y="413933"/>
                    </a:cubicBezTo>
                    <a:cubicBezTo>
                      <a:pt x="346879" y="422153"/>
                      <a:pt x="316081" y="432777"/>
                      <a:pt x="277029" y="445806"/>
                    </a:cubicBezTo>
                    <a:cubicBezTo>
                      <a:pt x="262773" y="450581"/>
                      <a:pt x="252831" y="447443"/>
                      <a:pt x="247203" y="436392"/>
                    </a:cubicBezTo>
                    <a:lnTo>
                      <a:pt x="282503" y="406617"/>
                    </a:lnTo>
                    <a:cubicBezTo>
                      <a:pt x="258288" y="400649"/>
                      <a:pt x="235368" y="389001"/>
                      <a:pt x="213745" y="371675"/>
                    </a:cubicBezTo>
                    <a:cubicBezTo>
                      <a:pt x="203922" y="361921"/>
                      <a:pt x="204672" y="352968"/>
                      <a:pt x="215996" y="344816"/>
                    </a:cubicBezTo>
                    <a:cubicBezTo>
                      <a:pt x="244372" y="333902"/>
                      <a:pt x="267207" y="324608"/>
                      <a:pt x="284498" y="316934"/>
                    </a:cubicBezTo>
                    <a:cubicBezTo>
                      <a:pt x="291763" y="305986"/>
                      <a:pt x="296453" y="284994"/>
                      <a:pt x="298567" y="253957"/>
                    </a:cubicBezTo>
                    <a:cubicBezTo>
                      <a:pt x="266166" y="255969"/>
                      <a:pt x="239256" y="261853"/>
                      <a:pt x="217837" y="271607"/>
                    </a:cubicBezTo>
                    <a:cubicBezTo>
                      <a:pt x="185402" y="285522"/>
                      <a:pt x="162073" y="292480"/>
                      <a:pt x="147851" y="292480"/>
                    </a:cubicBezTo>
                    <a:cubicBezTo>
                      <a:pt x="133629" y="292480"/>
                      <a:pt x="111101" y="286972"/>
                      <a:pt x="80269" y="275956"/>
                    </a:cubicBezTo>
                    <a:cubicBezTo>
                      <a:pt x="42854" y="262756"/>
                      <a:pt x="16098" y="246897"/>
                      <a:pt x="0" y="228377"/>
                    </a:cubicBezTo>
                    <a:lnTo>
                      <a:pt x="40518" y="218401"/>
                    </a:lnTo>
                    <a:cubicBezTo>
                      <a:pt x="138983" y="205577"/>
                      <a:pt x="227131" y="194168"/>
                      <a:pt x="304962" y="184175"/>
                    </a:cubicBezTo>
                    <a:lnTo>
                      <a:pt x="304962" y="75819"/>
                    </a:lnTo>
                    <a:lnTo>
                      <a:pt x="300153" y="61341"/>
                    </a:lnTo>
                    <a:cubicBezTo>
                      <a:pt x="275528" y="45686"/>
                      <a:pt x="263216" y="33510"/>
                      <a:pt x="263216" y="24813"/>
                    </a:cubicBezTo>
                    <a:cubicBezTo>
                      <a:pt x="268946" y="13421"/>
                      <a:pt x="285846" y="5150"/>
                      <a:pt x="313915" y="0"/>
                    </a:cubicBezTo>
                    <a:close/>
                  </a:path>
                </a:pathLst>
              </a:custGeom>
              <a:solidFill>
                <a:srgbClr val="640000">
                  <a:alpha val="80000"/>
                </a:srgbClr>
              </a:solidFill>
              <a:ln cmpd="sng">
                <a:solidFill>
                  <a:srgbClr val="640000"/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kumimoji="1" lang="en-US" altLang="ja-JP" sz="6600" b="1" spc="-300" dirty="0">
                  <a:latin typeface="HGP行書体" panose="03000600000000000000" pitchFamily="66" charset="-128"/>
                  <a:ea typeface="HGP行書体" panose="03000600000000000000" pitchFamily="66" charset="-128"/>
                </a:endParaRPr>
              </a:p>
            </p:txBody>
          </p:sp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BD8F0FD3-C98F-8B29-2152-1241B2D226E9}"/>
                  </a:ext>
                </a:extLst>
              </p:cNvPr>
              <p:cNvSpPr txBox="1"/>
              <p:nvPr/>
            </p:nvSpPr>
            <p:spPr>
              <a:xfrm>
                <a:off x="1340829" y="3844995"/>
                <a:ext cx="716286" cy="737370"/>
              </a:xfrm>
              <a:custGeom>
                <a:avLst/>
                <a:gdLst/>
                <a:ahLst/>
                <a:cxnLst/>
                <a:rect l="l" t="t" r="r" b="b"/>
                <a:pathLst>
                  <a:path w="716286" h="737370">
                    <a:moveTo>
                      <a:pt x="465501" y="372750"/>
                    </a:moveTo>
                    <a:cubicBezTo>
                      <a:pt x="450358" y="380168"/>
                      <a:pt x="435522" y="387219"/>
                      <a:pt x="420992" y="393904"/>
                    </a:cubicBezTo>
                    <a:lnTo>
                      <a:pt x="403462" y="401692"/>
                    </a:lnTo>
                    <a:lnTo>
                      <a:pt x="414035" y="400248"/>
                    </a:lnTo>
                    <a:cubicBezTo>
                      <a:pt x="431634" y="397366"/>
                      <a:pt x="448789" y="394066"/>
                      <a:pt x="465501" y="390349"/>
                    </a:cubicBezTo>
                    <a:close/>
                    <a:moveTo>
                      <a:pt x="176552" y="356685"/>
                    </a:moveTo>
                    <a:cubicBezTo>
                      <a:pt x="164512" y="382231"/>
                      <a:pt x="148584" y="402439"/>
                      <a:pt x="128768" y="417310"/>
                    </a:cubicBezTo>
                    <a:cubicBezTo>
                      <a:pt x="133441" y="413933"/>
                      <a:pt x="148397" y="405441"/>
                      <a:pt x="173636" y="391832"/>
                    </a:cubicBezTo>
                    <a:cubicBezTo>
                      <a:pt x="175580" y="378258"/>
                      <a:pt x="176552" y="366542"/>
                      <a:pt x="176552" y="356685"/>
                    </a:cubicBezTo>
                    <a:close/>
                    <a:moveTo>
                      <a:pt x="215279" y="179775"/>
                    </a:moveTo>
                    <a:cubicBezTo>
                      <a:pt x="230798" y="179775"/>
                      <a:pt x="244065" y="183919"/>
                      <a:pt x="255082" y="192207"/>
                    </a:cubicBezTo>
                    <a:cubicBezTo>
                      <a:pt x="262926" y="200018"/>
                      <a:pt x="266848" y="212211"/>
                      <a:pt x="266848" y="228786"/>
                    </a:cubicBezTo>
                    <a:cubicBezTo>
                      <a:pt x="260300" y="259312"/>
                      <a:pt x="253871" y="296641"/>
                      <a:pt x="247561" y="340775"/>
                    </a:cubicBezTo>
                    <a:lnTo>
                      <a:pt x="245165" y="354697"/>
                    </a:lnTo>
                    <a:lnTo>
                      <a:pt x="252741" y="346876"/>
                    </a:lnTo>
                    <a:cubicBezTo>
                      <a:pt x="260236" y="340455"/>
                      <a:pt x="272425" y="331822"/>
                      <a:pt x="289307" y="320976"/>
                    </a:cubicBezTo>
                    <a:cubicBezTo>
                      <a:pt x="271197" y="363166"/>
                      <a:pt x="254877" y="393589"/>
                      <a:pt x="240348" y="412245"/>
                    </a:cubicBezTo>
                    <a:cubicBezTo>
                      <a:pt x="238574" y="419339"/>
                      <a:pt x="236647" y="441491"/>
                      <a:pt x="234567" y="478701"/>
                    </a:cubicBezTo>
                    <a:cubicBezTo>
                      <a:pt x="236715" y="523006"/>
                      <a:pt x="238915" y="555185"/>
                      <a:pt x="241166" y="575240"/>
                    </a:cubicBezTo>
                    <a:lnTo>
                      <a:pt x="241166" y="616525"/>
                    </a:lnTo>
                    <a:cubicBezTo>
                      <a:pt x="241166" y="653019"/>
                      <a:pt x="225682" y="668930"/>
                      <a:pt x="194713" y="664257"/>
                    </a:cubicBezTo>
                    <a:cubicBezTo>
                      <a:pt x="177046" y="649080"/>
                      <a:pt x="165791" y="634244"/>
                      <a:pt x="160948" y="619748"/>
                    </a:cubicBezTo>
                    <a:cubicBezTo>
                      <a:pt x="156378" y="605969"/>
                      <a:pt x="154092" y="589598"/>
                      <a:pt x="154092" y="570635"/>
                    </a:cubicBezTo>
                    <a:cubicBezTo>
                      <a:pt x="158356" y="540621"/>
                      <a:pt x="162636" y="521334"/>
                      <a:pt x="166934" y="512774"/>
                    </a:cubicBezTo>
                    <a:cubicBezTo>
                      <a:pt x="168545" y="503181"/>
                      <a:pt x="169552" y="490740"/>
                      <a:pt x="169955" y="475449"/>
                    </a:cubicBezTo>
                    <a:lnTo>
                      <a:pt x="170154" y="459416"/>
                    </a:lnTo>
                    <a:lnTo>
                      <a:pt x="146140" y="481173"/>
                    </a:lnTo>
                    <a:cubicBezTo>
                      <a:pt x="121462" y="501029"/>
                      <a:pt x="94798" y="515178"/>
                      <a:pt x="66149" y="523619"/>
                    </a:cubicBezTo>
                    <a:cubicBezTo>
                      <a:pt x="42991" y="530031"/>
                      <a:pt x="28069" y="528906"/>
                      <a:pt x="21384" y="520243"/>
                    </a:cubicBezTo>
                    <a:cubicBezTo>
                      <a:pt x="9276" y="508101"/>
                      <a:pt x="3223" y="496829"/>
                      <a:pt x="3223" y="486426"/>
                    </a:cubicBezTo>
                    <a:cubicBezTo>
                      <a:pt x="1074" y="469544"/>
                      <a:pt x="20327" y="441133"/>
                      <a:pt x="60982" y="401194"/>
                    </a:cubicBezTo>
                    <a:cubicBezTo>
                      <a:pt x="131991" y="324932"/>
                      <a:pt x="172732" y="275307"/>
                      <a:pt x="183202" y="252320"/>
                    </a:cubicBezTo>
                    <a:lnTo>
                      <a:pt x="189393" y="233391"/>
                    </a:lnTo>
                    <a:lnTo>
                      <a:pt x="188932" y="231498"/>
                    </a:lnTo>
                    <a:lnTo>
                      <a:pt x="181361" y="236818"/>
                    </a:lnTo>
                    <a:cubicBezTo>
                      <a:pt x="107657" y="291048"/>
                      <a:pt x="63318" y="318162"/>
                      <a:pt x="48345" y="318162"/>
                    </a:cubicBezTo>
                    <a:cubicBezTo>
                      <a:pt x="27097" y="318162"/>
                      <a:pt x="13455" y="312159"/>
                      <a:pt x="7418" y="300154"/>
                    </a:cubicBezTo>
                    <a:cubicBezTo>
                      <a:pt x="2472" y="287807"/>
                      <a:pt x="0" y="274489"/>
                      <a:pt x="0" y="260198"/>
                    </a:cubicBezTo>
                    <a:cubicBezTo>
                      <a:pt x="0" y="233868"/>
                      <a:pt x="22305" y="213473"/>
                      <a:pt x="66916" y="199011"/>
                    </a:cubicBezTo>
                    <a:cubicBezTo>
                      <a:pt x="73397" y="212586"/>
                      <a:pt x="78052" y="221146"/>
                      <a:pt x="80883" y="224694"/>
                    </a:cubicBezTo>
                    <a:cubicBezTo>
                      <a:pt x="126620" y="203923"/>
                      <a:pt x="156429" y="191235"/>
                      <a:pt x="170310" y="186631"/>
                    </a:cubicBezTo>
                    <a:cubicBezTo>
                      <a:pt x="183987" y="182060"/>
                      <a:pt x="198977" y="179775"/>
                      <a:pt x="215279" y="179775"/>
                    </a:cubicBezTo>
                    <a:close/>
                    <a:moveTo>
                      <a:pt x="183356" y="25682"/>
                    </a:moveTo>
                    <a:cubicBezTo>
                      <a:pt x="209822" y="21385"/>
                      <a:pt x="238813" y="35949"/>
                      <a:pt x="270327" y="69373"/>
                    </a:cubicBezTo>
                    <a:cubicBezTo>
                      <a:pt x="276569" y="76501"/>
                      <a:pt x="275392" y="89530"/>
                      <a:pt x="266797" y="108459"/>
                    </a:cubicBezTo>
                    <a:cubicBezTo>
                      <a:pt x="238796" y="113438"/>
                      <a:pt x="216610" y="114820"/>
                      <a:pt x="200239" y="112603"/>
                    </a:cubicBezTo>
                    <a:cubicBezTo>
                      <a:pt x="181139" y="105440"/>
                      <a:pt x="158441" y="91968"/>
                      <a:pt x="132145" y="72187"/>
                    </a:cubicBezTo>
                    <a:cubicBezTo>
                      <a:pt x="118946" y="59601"/>
                      <a:pt x="115211" y="49233"/>
                      <a:pt x="120941" y="41081"/>
                    </a:cubicBezTo>
                    <a:cubicBezTo>
                      <a:pt x="136323" y="30815"/>
                      <a:pt x="157128" y="25682"/>
                      <a:pt x="183356" y="25682"/>
                    </a:cubicBezTo>
                    <a:close/>
                    <a:moveTo>
                      <a:pt x="584448" y="0"/>
                    </a:moveTo>
                    <a:cubicBezTo>
                      <a:pt x="640212" y="0"/>
                      <a:pt x="668094" y="20379"/>
                      <a:pt x="668094" y="61136"/>
                    </a:cubicBezTo>
                    <a:cubicBezTo>
                      <a:pt x="668094" y="83953"/>
                      <a:pt x="639666" y="113575"/>
                      <a:pt x="582811" y="150000"/>
                    </a:cubicBezTo>
                    <a:cubicBezTo>
                      <a:pt x="568298" y="158288"/>
                      <a:pt x="556915" y="163839"/>
                      <a:pt x="548661" y="166653"/>
                    </a:cubicBezTo>
                    <a:lnTo>
                      <a:pt x="547490" y="166906"/>
                    </a:lnTo>
                    <a:lnTo>
                      <a:pt x="557205" y="166921"/>
                    </a:lnTo>
                    <a:cubicBezTo>
                      <a:pt x="565732" y="166930"/>
                      <a:pt x="574813" y="166934"/>
                      <a:pt x="584448" y="166934"/>
                    </a:cubicBezTo>
                    <a:cubicBezTo>
                      <a:pt x="607026" y="166934"/>
                      <a:pt x="622169" y="170805"/>
                      <a:pt x="629877" y="178548"/>
                    </a:cubicBezTo>
                    <a:cubicBezTo>
                      <a:pt x="638233" y="189905"/>
                      <a:pt x="634806" y="201041"/>
                      <a:pt x="619594" y="211955"/>
                    </a:cubicBezTo>
                    <a:cubicBezTo>
                      <a:pt x="588796" y="226314"/>
                      <a:pt x="565382" y="240621"/>
                      <a:pt x="549352" y="254878"/>
                    </a:cubicBezTo>
                    <a:cubicBezTo>
                      <a:pt x="549352" y="258425"/>
                      <a:pt x="549352" y="263694"/>
                      <a:pt x="549352" y="270686"/>
                    </a:cubicBezTo>
                    <a:cubicBezTo>
                      <a:pt x="587142" y="274677"/>
                      <a:pt x="609141" y="279775"/>
                      <a:pt x="615348" y="285983"/>
                    </a:cubicBezTo>
                    <a:cubicBezTo>
                      <a:pt x="622715" y="298909"/>
                      <a:pt x="619202" y="310403"/>
                      <a:pt x="604809" y="320464"/>
                    </a:cubicBezTo>
                    <a:cubicBezTo>
                      <a:pt x="579741" y="332981"/>
                      <a:pt x="559942" y="344697"/>
                      <a:pt x="545413" y="355611"/>
                    </a:cubicBezTo>
                    <a:lnTo>
                      <a:pt x="542906" y="372903"/>
                    </a:lnTo>
                    <a:cubicBezTo>
                      <a:pt x="542906" y="379076"/>
                      <a:pt x="542906" y="383186"/>
                      <a:pt x="542906" y="385233"/>
                    </a:cubicBezTo>
                    <a:lnTo>
                      <a:pt x="615330" y="385184"/>
                    </a:lnTo>
                    <a:lnTo>
                      <a:pt x="613430" y="383698"/>
                    </a:lnTo>
                    <a:cubicBezTo>
                      <a:pt x="610752" y="380492"/>
                      <a:pt x="607452" y="374574"/>
                      <a:pt x="603530" y="365945"/>
                    </a:cubicBezTo>
                    <a:cubicBezTo>
                      <a:pt x="678701" y="391321"/>
                      <a:pt x="716286" y="414922"/>
                      <a:pt x="716286" y="436750"/>
                    </a:cubicBezTo>
                    <a:cubicBezTo>
                      <a:pt x="716286" y="450939"/>
                      <a:pt x="706634" y="459568"/>
                      <a:pt x="687330" y="462637"/>
                    </a:cubicBezTo>
                    <a:cubicBezTo>
                      <a:pt x="630713" y="451928"/>
                      <a:pt x="582572" y="446573"/>
                      <a:pt x="542906" y="446573"/>
                    </a:cubicBezTo>
                    <a:lnTo>
                      <a:pt x="545976" y="552167"/>
                    </a:lnTo>
                    <a:cubicBezTo>
                      <a:pt x="548227" y="615059"/>
                      <a:pt x="549352" y="654094"/>
                      <a:pt x="549352" y="669271"/>
                    </a:cubicBezTo>
                    <a:cubicBezTo>
                      <a:pt x="547203" y="675683"/>
                      <a:pt x="546129" y="681890"/>
                      <a:pt x="546129" y="687893"/>
                    </a:cubicBezTo>
                    <a:cubicBezTo>
                      <a:pt x="543742" y="702286"/>
                      <a:pt x="538830" y="716884"/>
                      <a:pt x="531395" y="731686"/>
                    </a:cubicBezTo>
                    <a:cubicBezTo>
                      <a:pt x="523073" y="738507"/>
                      <a:pt x="511989" y="739189"/>
                      <a:pt x="498141" y="733732"/>
                    </a:cubicBezTo>
                    <a:cubicBezTo>
                      <a:pt x="480713" y="716304"/>
                      <a:pt x="470890" y="669851"/>
                      <a:pt x="468673" y="594373"/>
                    </a:cubicBezTo>
                    <a:cubicBezTo>
                      <a:pt x="466559" y="521385"/>
                      <a:pt x="465501" y="473193"/>
                      <a:pt x="465501" y="449796"/>
                    </a:cubicBezTo>
                    <a:cubicBezTo>
                      <a:pt x="408885" y="458323"/>
                      <a:pt x="356378" y="467941"/>
                      <a:pt x="307981" y="478650"/>
                    </a:cubicBezTo>
                    <a:lnTo>
                      <a:pt x="292889" y="474097"/>
                    </a:lnTo>
                    <a:cubicBezTo>
                      <a:pt x="277404" y="454656"/>
                      <a:pt x="273653" y="437364"/>
                      <a:pt x="281634" y="422221"/>
                    </a:cubicBezTo>
                    <a:cubicBezTo>
                      <a:pt x="313898" y="413012"/>
                      <a:pt x="341405" y="404264"/>
                      <a:pt x="364154" y="395976"/>
                    </a:cubicBezTo>
                    <a:cubicBezTo>
                      <a:pt x="398056" y="379025"/>
                      <a:pt x="431838" y="363780"/>
                      <a:pt x="465501" y="350239"/>
                    </a:cubicBezTo>
                    <a:lnTo>
                      <a:pt x="407896" y="350239"/>
                    </a:lnTo>
                    <a:cubicBezTo>
                      <a:pt x="388625" y="350239"/>
                      <a:pt x="375239" y="347750"/>
                      <a:pt x="367735" y="342770"/>
                    </a:cubicBezTo>
                    <a:cubicBezTo>
                      <a:pt x="356651" y="338302"/>
                      <a:pt x="349505" y="334533"/>
                      <a:pt x="346299" y="331464"/>
                    </a:cubicBezTo>
                    <a:cubicBezTo>
                      <a:pt x="340160" y="318094"/>
                      <a:pt x="341473" y="311409"/>
                      <a:pt x="350239" y="311409"/>
                    </a:cubicBezTo>
                    <a:cubicBezTo>
                      <a:pt x="415109" y="305338"/>
                      <a:pt x="454724" y="296010"/>
                      <a:pt x="469083" y="283425"/>
                    </a:cubicBezTo>
                    <a:lnTo>
                      <a:pt x="471896" y="282862"/>
                    </a:lnTo>
                    <a:cubicBezTo>
                      <a:pt x="471521" y="282862"/>
                      <a:pt x="465109" y="283919"/>
                      <a:pt x="452660" y="286034"/>
                    </a:cubicBezTo>
                    <a:cubicBezTo>
                      <a:pt x="463063" y="267855"/>
                      <a:pt x="469475" y="257555"/>
                      <a:pt x="471896" y="255134"/>
                    </a:cubicBezTo>
                    <a:cubicBezTo>
                      <a:pt x="471896" y="252064"/>
                      <a:pt x="471896" y="250597"/>
                      <a:pt x="471896" y="250734"/>
                    </a:cubicBezTo>
                    <a:cubicBezTo>
                      <a:pt x="450102" y="250734"/>
                      <a:pt x="424181" y="249574"/>
                      <a:pt x="394134" y="247255"/>
                    </a:cubicBezTo>
                    <a:cubicBezTo>
                      <a:pt x="368929" y="221880"/>
                      <a:pt x="369458" y="199830"/>
                      <a:pt x="395720" y="181105"/>
                    </a:cubicBezTo>
                    <a:cubicBezTo>
                      <a:pt x="467411" y="153752"/>
                      <a:pt x="524557" y="112364"/>
                      <a:pt x="567156" y="56941"/>
                    </a:cubicBezTo>
                    <a:cubicBezTo>
                      <a:pt x="576433" y="47971"/>
                      <a:pt x="577712" y="41030"/>
                      <a:pt x="570993" y="36119"/>
                    </a:cubicBezTo>
                    <a:cubicBezTo>
                      <a:pt x="567539" y="32666"/>
                      <a:pt x="560134" y="30507"/>
                      <a:pt x="548777" y="29644"/>
                    </a:cubicBezTo>
                    <a:lnTo>
                      <a:pt x="546719" y="29574"/>
                    </a:lnTo>
                    <a:lnTo>
                      <a:pt x="539785" y="39956"/>
                    </a:lnTo>
                    <a:cubicBezTo>
                      <a:pt x="496436" y="61614"/>
                      <a:pt x="466439" y="81310"/>
                      <a:pt x="449795" y="99045"/>
                    </a:cubicBezTo>
                    <a:cubicBezTo>
                      <a:pt x="454093" y="114018"/>
                      <a:pt x="440535" y="128206"/>
                      <a:pt x="409123" y="141610"/>
                    </a:cubicBezTo>
                    <a:cubicBezTo>
                      <a:pt x="375699" y="136733"/>
                      <a:pt x="351705" y="114871"/>
                      <a:pt x="337142" y="76024"/>
                    </a:cubicBezTo>
                    <a:cubicBezTo>
                      <a:pt x="334959" y="65178"/>
                      <a:pt x="345788" y="49983"/>
                      <a:pt x="369628" y="30440"/>
                    </a:cubicBezTo>
                    <a:cubicBezTo>
                      <a:pt x="398209" y="10113"/>
                      <a:pt x="419492" y="15996"/>
                      <a:pt x="433475" y="48090"/>
                    </a:cubicBezTo>
                    <a:cubicBezTo>
                      <a:pt x="461682" y="39734"/>
                      <a:pt x="492684" y="29212"/>
                      <a:pt x="526484" y="16525"/>
                    </a:cubicBezTo>
                    <a:lnTo>
                      <a:pt x="536102" y="14564"/>
                    </a:lnTo>
                    <a:lnTo>
                      <a:pt x="536102" y="13097"/>
                    </a:lnTo>
                    <a:cubicBezTo>
                      <a:pt x="553462" y="4366"/>
                      <a:pt x="569577" y="0"/>
                      <a:pt x="584448" y="0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mpd="sng">
                <a:solidFill>
                  <a:schemeClr val="bg2">
                    <a:lumMod val="25000"/>
                  </a:schemeClr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kumimoji="1" lang="ja-JP" altLang="en-US" sz="6600" b="1" spc="-300" dirty="0">
                  <a:latin typeface="HGP行書体" panose="03000600000000000000" pitchFamily="66" charset="-128"/>
                  <a:ea typeface="HGP行書体" panose="03000600000000000000" pitchFamily="66" charset="-128"/>
                </a:endParaRPr>
              </a:p>
            </p:txBody>
          </p:sp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D881BD2F-F850-096A-0211-5BED0D2AB4AD}"/>
                  </a:ext>
                </a:extLst>
              </p:cNvPr>
              <p:cNvSpPr txBox="1"/>
              <p:nvPr/>
            </p:nvSpPr>
            <p:spPr>
              <a:xfrm>
                <a:off x="1996900" y="3863353"/>
                <a:ext cx="698389" cy="732084"/>
              </a:xfrm>
              <a:custGeom>
                <a:avLst/>
                <a:gdLst/>
                <a:ahLst/>
                <a:cxnLst/>
                <a:rect l="l" t="t" r="r" b="b"/>
                <a:pathLst>
                  <a:path w="698389" h="732084">
                    <a:moveTo>
                      <a:pt x="258984" y="549137"/>
                    </a:moveTo>
                    <a:lnTo>
                      <a:pt x="255147" y="554406"/>
                    </a:lnTo>
                    <a:cubicBezTo>
                      <a:pt x="256034" y="556299"/>
                      <a:pt x="257445" y="558955"/>
                      <a:pt x="259381" y="562374"/>
                    </a:cubicBezTo>
                    <a:lnTo>
                      <a:pt x="264511" y="571096"/>
                    </a:lnTo>
                    <a:lnTo>
                      <a:pt x="267665" y="560887"/>
                    </a:lnTo>
                    <a:cubicBezTo>
                      <a:pt x="268669" y="557961"/>
                      <a:pt x="269574" y="555676"/>
                      <a:pt x="270380" y="554035"/>
                    </a:cubicBezTo>
                    <a:lnTo>
                      <a:pt x="272137" y="551552"/>
                    </a:lnTo>
                    <a:close/>
                    <a:moveTo>
                      <a:pt x="502314" y="310097"/>
                    </a:moveTo>
                    <a:cubicBezTo>
                      <a:pt x="486929" y="309989"/>
                      <a:pt x="472081" y="310070"/>
                      <a:pt x="457772" y="310339"/>
                    </a:cubicBezTo>
                    <a:lnTo>
                      <a:pt x="432698" y="311174"/>
                    </a:lnTo>
                    <a:lnTo>
                      <a:pt x="438837" y="314004"/>
                    </a:lnTo>
                    <a:cubicBezTo>
                      <a:pt x="444003" y="316734"/>
                      <a:pt x="449486" y="319958"/>
                      <a:pt x="455284" y="323676"/>
                    </a:cubicBezTo>
                    <a:cubicBezTo>
                      <a:pt x="460946" y="329372"/>
                      <a:pt x="463776" y="332697"/>
                      <a:pt x="463776" y="333652"/>
                    </a:cubicBezTo>
                    <a:cubicBezTo>
                      <a:pt x="506682" y="327820"/>
                      <a:pt x="535451" y="320265"/>
                      <a:pt x="550083" y="310988"/>
                    </a:cubicBezTo>
                    <a:cubicBezTo>
                      <a:pt x="533622" y="310502"/>
                      <a:pt x="517699" y="310205"/>
                      <a:pt x="502314" y="310097"/>
                    </a:cubicBezTo>
                    <a:close/>
                    <a:moveTo>
                      <a:pt x="352888" y="2"/>
                    </a:moveTo>
                    <a:cubicBezTo>
                      <a:pt x="359351" y="44"/>
                      <a:pt x="366590" y="1234"/>
                      <a:pt x="374605" y="3570"/>
                    </a:cubicBezTo>
                    <a:cubicBezTo>
                      <a:pt x="398991" y="18202"/>
                      <a:pt x="414782" y="33908"/>
                      <a:pt x="421979" y="50688"/>
                    </a:cubicBezTo>
                    <a:cubicBezTo>
                      <a:pt x="426310" y="68150"/>
                      <a:pt x="426345" y="91837"/>
                      <a:pt x="422081" y="121749"/>
                    </a:cubicBezTo>
                    <a:cubicBezTo>
                      <a:pt x="434087" y="115337"/>
                      <a:pt x="448139" y="114450"/>
                      <a:pt x="464237" y="119088"/>
                    </a:cubicBezTo>
                    <a:cubicBezTo>
                      <a:pt x="478868" y="126421"/>
                      <a:pt x="496416" y="138052"/>
                      <a:pt x="516880" y="153979"/>
                    </a:cubicBezTo>
                    <a:cubicBezTo>
                      <a:pt x="522167" y="164007"/>
                      <a:pt x="521331" y="173164"/>
                      <a:pt x="514373" y="181452"/>
                    </a:cubicBezTo>
                    <a:cubicBezTo>
                      <a:pt x="501413" y="187932"/>
                      <a:pt x="484240" y="195930"/>
                      <a:pt x="462856" y="205446"/>
                    </a:cubicBezTo>
                    <a:cubicBezTo>
                      <a:pt x="437480" y="209709"/>
                      <a:pt x="422576" y="212932"/>
                      <a:pt x="418142" y="215115"/>
                    </a:cubicBezTo>
                    <a:lnTo>
                      <a:pt x="415635" y="240235"/>
                    </a:lnTo>
                    <a:lnTo>
                      <a:pt x="415635" y="247550"/>
                    </a:lnTo>
                    <a:lnTo>
                      <a:pt x="477283" y="250262"/>
                    </a:lnTo>
                    <a:cubicBezTo>
                      <a:pt x="530761" y="250262"/>
                      <a:pt x="579261" y="254610"/>
                      <a:pt x="622781" y="263308"/>
                    </a:cubicBezTo>
                    <a:cubicBezTo>
                      <a:pt x="656000" y="270368"/>
                      <a:pt x="679755" y="283464"/>
                      <a:pt x="694046" y="302598"/>
                    </a:cubicBezTo>
                    <a:cubicBezTo>
                      <a:pt x="703187" y="321050"/>
                      <a:pt x="697900" y="333550"/>
                      <a:pt x="678187" y="340098"/>
                    </a:cubicBezTo>
                    <a:cubicBezTo>
                      <a:pt x="642818" y="346715"/>
                      <a:pt x="601839" y="351080"/>
                      <a:pt x="555250" y="353195"/>
                    </a:cubicBezTo>
                    <a:cubicBezTo>
                      <a:pt x="520836" y="357493"/>
                      <a:pt x="490345" y="360494"/>
                      <a:pt x="463776" y="362199"/>
                    </a:cubicBezTo>
                    <a:lnTo>
                      <a:pt x="466079" y="366906"/>
                    </a:lnTo>
                    <a:cubicBezTo>
                      <a:pt x="478084" y="368372"/>
                      <a:pt x="492085" y="370248"/>
                      <a:pt x="508081" y="372533"/>
                    </a:cubicBezTo>
                    <a:cubicBezTo>
                      <a:pt x="518347" y="375091"/>
                      <a:pt x="532535" y="383175"/>
                      <a:pt x="550646" y="396783"/>
                    </a:cubicBezTo>
                    <a:cubicBezTo>
                      <a:pt x="563367" y="406128"/>
                      <a:pt x="564629" y="417315"/>
                      <a:pt x="554431" y="430344"/>
                    </a:cubicBezTo>
                    <a:cubicBezTo>
                      <a:pt x="522508" y="430344"/>
                      <a:pt x="492989" y="432134"/>
                      <a:pt x="465874" y="435716"/>
                    </a:cubicBezTo>
                    <a:cubicBezTo>
                      <a:pt x="464476" y="446971"/>
                      <a:pt x="463776" y="461739"/>
                      <a:pt x="463776" y="480020"/>
                    </a:cubicBezTo>
                    <a:cubicBezTo>
                      <a:pt x="465823" y="508703"/>
                      <a:pt x="467937" y="551166"/>
                      <a:pt x="470120" y="607407"/>
                    </a:cubicBezTo>
                    <a:lnTo>
                      <a:pt x="463418" y="677292"/>
                    </a:lnTo>
                    <a:cubicBezTo>
                      <a:pt x="449025" y="703690"/>
                      <a:pt x="436611" y="719515"/>
                      <a:pt x="426174" y="724768"/>
                    </a:cubicBezTo>
                    <a:cubicBezTo>
                      <a:pt x="416385" y="729645"/>
                      <a:pt x="407467" y="732084"/>
                      <a:pt x="399418" y="732084"/>
                    </a:cubicBezTo>
                    <a:cubicBezTo>
                      <a:pt x="384172" y="732084"/>
                      <a:pt x="346263" y="708550"/>
                      <a:pt x="285690" y="661483"/>
                    </a:cubicBezTo>
                    <a:cubicBezTo>
                      <a:pt x="222252" y="615371"/>
                      <a:pt x="191607" y="574563"/>
                      <a:pt x="193756" y="539058"/>
                    </a:cubicBezTo>
                    <a:cubicBezTo>
                      <a:pt x="198667" y="511978"/>
                      <a:pt x="211679" y="497141"/>
                      <a:pt x="232791" y="494549"/>
                    </a:cubicBezTo>
                    <a:cubicBezTo>
                      <a:pt x="250730" y="490047"/>
                      <a:pt x="273087" y="487796"/>
                      <a:pt x="299861" y="487796"/>
                    </a:cubicBezTo>
                    <a:cubicBezTo>
                      <a:pt x="322439" y="487796"/>
                      <a:pt x="340806" y="494873"/>
                      <a:pt x="354960" y="509027"/>
                    </a:cubicBezTo>
                    <a:cubicBezTo>
                      <a:pt x="369728" y="523796"/>
                      <a:pt x="377112" y="534948"/>
                      <a:pt x="377112" y="542486"/>
                    </a:cubicBezTo>
                    <a:cubicBezTo>
                      <a:pt x="377112" y="553400"/>
                      <a:pt x="369284" y="561978"/>
                      <a:pt x="353630" y="568219"/>
                    </a:cubicBezTo>
                    <a:cubicBezTo>
                      <a:pt x="340200" y="569907"/>
                      <a:pt x="320104" y="570963"/>
                      <a:pt x="293341" y="571385"/>
                    </a:cubicBezTo>
                    <a:lnTo>
                      <a:pt x="264803" y="571592"/>
                    </a:lnTo>
                    <a:lnTo>
                      <a:pt x="266760" y="574921"/>
                    </a:lnTo>
                    <a:cubicBezTo>
                      <a:pt x="295478" y="603639"/>
                      <a:pt x="314203" y="619754"/>
                      <a:pt x="322934" y="623267"/>
                    </a:cubicBezTo>
                    <a:cubicBezTo>
                      <a:pt x="342272" y="627087"/>
                      <a:pt x="357160" y="629116"/>
                      <a:pt x="367596" y="629355"/>
                    </a:cubicBezTo>
                    <a:cubicBezTo>
                      <a:pt x="376157" y="626524"/>
                      <a:pt x="381341" y="619703"/>
                      <a:pt x="383149" y="608891"/>
                    </a:cubicBezTo>
                    <a:cubicBezTo>
                      <a:pt x="385297" y="604628"/>
                      <a:pt x="386372" y="549392"/>
                      <a:pt x="386372" y="443185"/>
                    </a:cubicBezTo>
                    <a:lnTo>
                      <a:pt x="374554" y="448966"/>
                    </a:lnTo>
                    <a:cubicBezTo>
                      <a:pt x="287685" y="464382"/>
                      <a:pt x="225441" y="475296"/>
                      <a:pt x="187821" y="481708"/>
                    </a:cubicBezTo>
                    <a:cubicBezTo>
                      <a:pt x="168244" y="465371"/>
                      <a:pt x="158456" y="449256"/>
                      <a:pt x="158456" y="433362"/>
                    </a:cubicBezTo>
                    <a:cubicBezTo>
                      <a:pt x="158456" y="422005"/>
                      <a:pt x="171450" y="412438"/>
                      <a:pt x="197439" y="404662"/>
                    </a:cubicBezTo>
                    <a:cubicBezTo>
                      <a:pt x="217664" y="398591"/>
                      <a:pt x="239032" y="390968"/>
                      <a:pt x="261542" y="381793"/>
                    </a:cubicBezTo>
                    <a:lnTo>
                      <a:pt x="255147" y="401081"/>
                    </a:lnTo>
                    <a:cubicBezTo>
                      <a:pt x="295734" y="397056"/>
                      <a:pt x="339646" y="391087"/>
                      <a:pt x="386883" y="383175"/>
                    </a:cubicBezTo>
                    <a:cubicBezTo>
                      <a:pt x="390806" y="353775"/>
                      <a:pt x="387429" y="335801"/>
                      <a:pt x="376754" y="329252"/>
                    </a:cubicBezTo>
                    <a:cubicBezTo>
                      <a:pt x="377500" y="325070"/>
                      <a:pt x="378562" y="321381"/>
                      <a:pt x="379939" y="318187"/>
                    </a:cubicBezTo>
                    <a:lnTo>
                      <a:pt x="382598" y="313945"/>
                    </a:lnTo>
                    <a:lnTo>
                      <a:pt x="378365" y="314224"/>
                    </a:lnTo>
                    <a:cubicBezTo>
                      <a:pt x="329730" y="318325"/>
                      <a:pt x="289697" y="325449"/>
                      <a:pt x="258268" y="335596"/>
                    </a:cubicBezTo>
                    <a:cubicBezTo>
                      <a:pt x="219250" y="349375"/>
                      <a:pt x="172200" y="362762"/>
                      <a:pt x="117118" y="375757"/>
                    </a:cubicBezTo>
                    <a:cubicBezTo>
                      <a:pt x="102998" y="373608"/>
                      <a:pt x="89543" y="371476"/>
                      <a:pt x="76754" y="369362"/>
                    </a:cubicBezTo>
                    <a:cubicBezTo>
                      <a:pt x="47524" y="364825"/>
                      <a:pt x="26037" y="357987"/>
                      <a:pt x="12292" y="348846"/>
                    </a:cubicBezTo>
                    <a:cubicBezTo>
                      <a:pt x="-5852" y="336432"/>
                      <a:pt x="-3908" y="326098"/>
                      <a:pt x="18125" y="317844"/>
                    </a:cubicBezTo>
                    <a:cubicBezTo>
                      <a:pt x="68363" y="305293"/>
                      <a:pt x="146024" y="289365"/>
                      <a:pt x="251106" y="270061"/>
                    </a:cubicBezTo>
                    <a:cubicBezTo>
                      <a:pt x="281870" y="263478"/>
                      <a:pt x="306733" y="257595"/>
                      <a:pt x="325696" y="252411"/>
                    </a:cubicBezTo>
                    <a:lnTo>
                      <a:pt x="328561" y="228110"/>
                    </a:lnTo>
                    <a:cubicBezTo>
                      <a:pt x="296092" y="228110"/>
                      <a:pt x="261082" y="210443"/>
                      <a:pt x="223531" y="175108"/>
                    </a:cubicBezTo>
                    <a:cubicBezTo>
                      <a:pt x="212241" y="158839"/>
                      <a:pt x="215499" y="150705"/>
                      <a:pt x="233302" y="150705"/>
                    </a:cubicBezTo>
                    <a:lnTo>
                      <a:pt x="317409" y="153979"/>
                    </a:lnTo>
                    <a:lnTo>
                      <a:pt x="335212" y="149528"/>
                    </a:lnTo>
                    <a:lnTo>
                      <a:pt x="338231" y="93406"/>
                    </a:lnTo>
                    <a:cubicBezTo>
                      <a:pt x="336082" y="65098"/>
                      <a:pt x="336082" y="46663"/>
                      <a:pt x="338231" y="38103"/>
                    </a:cubicBezTo>
                    <a:lnTo>
                      <a:pt x="322934" y="32117"/>
                    </a:lnTo>
                    <a:cubicBezTo>
                      <a:pt x="303152" y="26319"/>
                      <a:pt x="307450" y="16718"/>
                      <a:pt x="335826" y="3314"/>
                    </a:cubicBezTo>
                    <a:cubicBezTo>
                      <a:pt x="340737" y="1063"/>
                      <a:pt x="346425" y="-41"/>
                      <a:pt x="352888" y="2"/>
                    </a:cubicBez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cmpd="sng">
                <a:solidFill>
                  <a:schemeClr val="bg2">
                    <a:lumMod val="25000"/>
                  </a:schemeClr>
                </a:solidFill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kumimoji="1" lang="ja-JP" altLang="en-US" sz="6600" b="1" spc="-300" dirty="0">
                  <a:latin typeface="HGP行書体" panose="03000600000000000000" pitchFamily="66" charset="-128"/>
                  <a:ea typeface="HGP行書体" panose="03000600000000000000" pitchFamily="66" charset="-128"/>
                </a:endParaRPr>
              </a:p>
            </p:txBody>
          </p:sp>
        </p:grp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7BF91E6B-737C-0A43-98A8-E1565276F7B3}"/>
              </a:ext>
            </a:extLst>
          </p:cNvPr>
          <p:cNvGrpSpPr/>
          <p:nvPr/>
        </p:nvGrpSpPr>
        <p:grpSpPr>
          <a:xfrm rot="1207737">
            <a:off x="6405333" y="4592544"/>
            <a:ext cx="674044" cy="719897"/>
            <a:chOff x="1901953" y="2823742"/>
            <a:chExt cx="1598699" cy="2355331"/>
          </a:xfrm>
          <a:solidFill>
            <a:srgbClr val="640000"/>
          </a:solidFill>
        </p:grpSpPr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945967BA-7B71-85E9-BC8E-0C833A8DD2E1}"/>
                </a:ext>
              </a:extLst>
            </p:cNvPr>
            <p:cNvGrpSpPr/>
            <p:nvPr/>
          </p:nvGrpSpPr>
          <p:grpSpPr>
            <a:xfrm>
              <a:off x="2175322" y="2823742"/>
              <a:ext cx="520890" cy="1025159"/>
              <a:chOff x="2137893" y="2979247"/>
              <a:chExt cx="520890" cy="1025159"/>
            </a:xfrm>
            <a:grpFill/>
          </p:grpSpPr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C40E6137-AB37-57E2-1F03-1AC52ECF580C}"/>
                  </a:ext>
                </a:extLst>
              </p:cNvPr>
              <p:cNvSpPr/>
              <p:nvPr/>
            </p:nvSpPr>
            <p:spPr>
              <a:xfrm rot="21202225">
                <a:off x="2137893" y="299531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CACF9C4E-83EE-416A-5414-3AFA883FFF12}"/>
                  </a:ext>
                </a:extLst>
              </p:cNvPr>
              <p:cNvSpPr/>
              <p:nvPr/>
            </p:nvSpPr>
            <p:spPr>
              <a:xfrm rot="326930">
                <a:off x="2486634" y="2979247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2A56307B-9F4E-928B-477A-D8BA7205F9AA}"/>
                </a:ext>
              </a:extLst>
            </p:cNvPr>
            <p:cNvGrpSpPr/>
            <p:nvPr/>
          </p:nvGrpSpPr>
          <p:grpSpPr>
            <a:xfrm>
              <a:off x="2163177" y="4153010"/>
              <a:ext cx="483937" cy="1026063"/>
              <a:chOff x="2118988" y="4156806"/>
              <a:chExt cx="483937" cy="1026063"/>
            </a:xfrm>
            <a:grpFill/>
          </p:grpSpPr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A8F330E6-DEC9-BEB9-0F3A-E23027610C5E}"/>
                  </a:ext>
                </a:extLst>
              </p:cNvPr>
              <p:cNvSpPr/>
              <p:nvPr/>
            </p:nvSpPr>
            <p:spPr>
              <a:xfrm rot="388397">
                <a:off x="2118988" y="415680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2822A0F5-8E2A-9DAE-4A0C-6B0FC6B2BEE9}"/>
                  </a:ext>
                </a:extLst>
              </p:cNvPr>
              <p:cNvSpPr/>
              <p:nvPr/>
            </p:nvSpPr>
            <p:spPr>
              <a:xfrm rot="21396832">
                <a:off x="2430776" y="4173779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1" name="正方形/長方形 52">
              <a:extLst>
                <a:ext uri="{FF2B5EF4-FFF2-40B4-BE49-F238E27FC236}">
                  <a16:creationId xmlns:a16="http://schemas.microsoft.com/office/drawing/2014/main" id="{DD0EF161-69C5-9A6F-4B1E-894B9FAE2DE8}"/>
                </a:ext>
              </a:extLst>
            </p:cNvPr>
            <p:cNvSpPr/>
            <p:nvPr/>
          </p:nvSpPr>
          <p:spPr>
            <a:xfrm>
              <a:off x="2135738" y="3900535"/>
              <a:ext cx="1364914" cy="190667"/>
            </a:xfrm>
            <a:custGeom>
              <a:avLst/>
              <a:gdLst>
                <a:gd name="connsiteX0" fmla="*/ 0 w 1514174"/>
                <a:gd name="connsiteY0" fmla="*/ 0 h 117724"/>
                <a:gd name="connsiteX1" fmla="*/ 1514174 w 1514174"/>
                <a:gd name="connsiteY1" fmla="*/ 0 h 117724"/>
                <a:gd name="connsiteX2" fmla="*/ 1514174 w 1514174"/>
                <a:gd name="connsiteY2" fmla="*/ 117724 h 117724"/>
                <a:gd name="connsiteX3" fmla="*/ 0 w 1514174"/>
                <a:gd name="connsiteY3" fmla="*/ 117724 h 117724"/>
                <a:gd name="connsiteX4" fmla="*/ 0 w 1514174"/>
                <a:gd name="connsiteY4" fmla="*/ 0 h 117724"/>
                <a:gd name="connsiteX0" fmla="*/ 189271 w 1703445"/>
                <a:gd name="connsiteY0" fmla="*/ 14715 h 132439"/>
                <a:gd name="connsiteX1" fmla="*/ 1703445 w 1703445"/>
                <a:gd name="connsiteY1" fmla="*/ 14715 h 132439"/>
                <a:gd name="connsiteX2" fmla="*/ 1703445 w 1703445"/>
                <a:gd name="connsiteY2" fmla="*/ 132439 h 132439"/>
                <a:gd name="connsiteX3" fmla="*/ 189271 w 1703445"/>
                <a:gd name="connsiteY3" fmla="*/ 132439 h 132439"/>
                <a:gd name="connsiteX4" fmla="*/ 189271 w 1703445"/>
                <a:gd name="connsiteY4" fmla="*/ 14715 h 132439"/>
                <a:gd name="connsiteX0" fmla="*/ 189271 w 1703445"/>
                <a:gd name="connsiteY0" fmla="*/ 14715 h 155094"/>
                <a:gd name="connsiteX1" fmla="*/ 1703445 w 1703445"/>
                <a:gd name="connsiteY1" fmla="*/ 14715 h 155094"/>
                <a:gd name="connsiteX2" fmla="*/ 1703445 w 1703445"/>
                <a:gd name="connsiteY2" fmla="*/ 132439 h 155094"/>
                <a:gd name="connsiteX3" fmla="*/ 189271 w 1703445"/>
                <a:gd name="connsiteY3" fmla="*/ 132439 h 155094"/>
                <a:gd name="connsiteX4" fmla="*/ 189271 w 1703445"/>
                <a:gd name="connsiteY4" fmla="*/ 14715 h 155094"/>
                <a:gd name="connsiteX0" fmla="*/ 189271 w 1703445"/>
                <a:gd name="connsiteY0" fmla="*/ 22655 h 163034"/>
                <a:gd name="connsiteX1" fmla="*/ 1703445 w 1703445"/>
                <a:gd name="connsiteY1" fmla="*/ 22655 h 163034"/>
                <a:gd name="connsiteX2" fmla="*/ 1703445 w 1703445"/>
                <a:gd name="connsiteY2" fmla="*/ 140379 h 163034"/>
                <a:gd name="connsiteX3" fmla="*/ 189271 w 1703445"/>
                <a:gd name="connsiteY3" fmla="*/ 140379 h 163034"/>
                <a:gd name="connsiteX4" fmla="*/ 189271 w 1703445"/>
                <a:gd name="connsiteY4" fmla="*/ 22655 h 163034"/>
                <a:gd name="connsiteX0" fmla="*/ 189271 w 1730201"/>
                <a:gd name="connsiteY0" fmla="*/ 22655 h 160986"/>
                <a:gd name="connsiteX1" fmla="*/ 1703445 w 1730201"/>
                <a:gd name="connsiteY1" fmla="*/ 22655 h 160986"/>
                <a:gd name="connsiteX2" fmla="*/ 1703445 w 1730201"/>
                <a:gd name="connsiteY2" fmla="*/ 140379 h 160986"/>
                <a:gd name="connsiteX3" fmla="*/ 189271 w 1730201"/>
                <a:gd name="connsiteY3" fmla="*/ 140379 h 160986"/>
                <a:gd name="connsiteX4" fmla="*/ 189271 w 1730201"/>
                <a:gd name="connsiteY4" fmla="*/ 22655 h 160986"/>
                <a:gd name="connsiteX0" fmla="*/ 189271 w 1764110"/>
                <a:gd name="connsiteY0" fmla="*/ 26123 h 164454"/>
                <a:gd name="connsiteX1" fmla="*/ 1703445 w 1764110"/>
                <a:gd name="connsiteY1" fmla="*/ 26123 h 164454"/>
                <a:gd name="connsiteX2" fmla="*/ 1703445 w 1764110"/>
                <a:gd name="connsiteY2" fmla="*/ 143847 h 164454"/>
                <a:gd name="connsiteX3" fmla="*/ 189271 w 1764110"/>
                <a:gd name="connsiteY3" fmla="*/ 143847 h 164454"/>
                <a:gd name="connsiteX4" fmla="*/ 189271 w 1764110"/>
                <a:gd name="connsiteY4" fmla="*/ 26123 h 164454"/>
                <a:gd name="connsiteX0" fmla="*/ 114030 w 1688869"/>
                <a:gd name="connsiteY0" fmla="*/ 26123 h 164454"/>
                <a:gd name="connsiteX1" fmla="*/ 1628204 w 1688869"/>
                <a:gd name="connsiteY1" fmla="*/ 26123 h 164454"/>
                <a:gd name="connsiteX2" fmla="*/ 1628204 w 1688869"/>
                <a:gd name="connsiteY2" fmla="*/ 143847 h 164454"/>
                <a:gd name="connsiteX3" fmla="*/ 114030 w 1688869"/>
                <a:gd name="connsiteY3" fmla="*/ 143847 h 164454"/>
                <a:gd name="connsiteX4" fmla="*/ 114030 w 1688869"/>
                <a:gd name="connsiteY4" fmla="*/ 26123 h 164454"/>
                <a:gd name="connsiteX0" fmla="*/ 114030 w 1688869"/>
                <a:gd name="connsiteY0" fmla="*/ 26123 h 165522"/>
                <a:gd name="connsiteX1" fmla="*/ 1628204 w 1688869"/>
                <a:gd name="connsiteY1" fmla="*/ 26123 h 165522"/>
                <a:gd name="connsiteX2" fmla="*/ 1628204 w 1688869"/>
                <a:gd name="connsiteY2" fmla="*/ 143847 h 165522"/>
                <a:gd name="connsiteX3" fmla="*/ 114030 w 1688869"/>
                <a:gd name="connsiteY3" fmla="*/ 143847 h 165522"/>
                <a:gd name="connsiteX4" fmla="*/ 114030 w 1688869"/>
                <a:gd name="connsiteY4" fmla="*/ 26123 h 165522"/>
                <a:gd name="connsiteX0" fmla="*/ 138326 w 1794673"/>
                <a:gd name="connsiteY0" fmla="*/ 26608 h 166671"/>
                <a:gd name="connsiteX1" fmla="*/ 1652500 w 1794673"/>
                <a:gd name="connsiteY1" fmla="*/ 26608 h 166671"/>
                <a:gd name="connsiteX2" fmla="*/ 1652500 w 1794673"/>
                <a:gd name="connsiteY2" fmla="*/ 144332 h 166671"/>
                <a:gd name="connsiteX3" fmla="*/ 74872 w 1794673"/>
                <a:gd name="connsiteY3" fmla="*/ 154094 h 166671"/>
                <a:gd name="connsiteX4" fmla="*/ 138326 w 1794673"/>
                <a:gd name="connsiteY4" fmla="*/ 26608 h 166671"/>
                <a:gd name="connsiteX0" fmla="*/ 138326 w 1794673"/>
                <a:gd name="connsiteY0" fmla="*/ 26608 h 163848"/>
                <a:gd name="connsiteX1" fmla="*/ 1652500 w 1794673"/>
                <a:gd name="connsiteY1" fmla="*/ 26608 h 163848"/>
                <a:gd name="connsiteX2" fmla="*/ 1652500 w 1794673"/>
                <a:gd name="connsiteY2" fmla="*/ 144332 h 163848"/>
                <a:gd name="connsiteX3" fmla="*/ 74872 w 1794673"/>
                <a:gd name="connsiteY3" fmla="*/ 154094 h 163848"/>
                <a:gd name="connsiteX4" fmla="*/ 138326 w 1794673"/>
                <a:gd name="connsiteY4" fmla="*/ 26608 h 163848"/>
                <a:gd name="connsiteX0" fmla="*/ 144055 w 1801338"/>
                <a:gd name="connsiteY0" fmla="*/ 26853 h 167625"/>
                <a:gd name="connsiteX1" fmla="*/ 1658229 w 1801338"/>
                <a:gd name="connsiteY1" fmla="*/ 26853 h 167625"/>
                <a:gd name="connsiteX2" fmla="*/ 1658229 w 1801338"/>
                <a:gd name="connsiteY2" fmla="*/ 144577 h 167625"/>
                <a:gd name="connsiteX3" fmla="*/ 67585 w 1801338"/>
                <a:gd name="connsiteY3" fmla="*/ 159220 h 167625"/>
                <a:gd name="connsiteX4" fmla="*/ 144055 w 1801338"/>
                <a:gd name="connsiteY4" fmla="*/ 26853 h 167625"/>
                <a:gd name="connsiteX0" fmla="*/ 144055 w 1801338"/>
                <a:gd name="connsiteY0" fmla="*/ 26853 h 169790"/>
                <a:gd name="connsiteX1" fmla="*/ 1658229 w 1801338"/>
                <a:gd name="connsiteY1" fmla="*/ 26853 h 169790"/>
                <a:gd name="connsiteX2" fmla="*/ 1658229 w 1801338"/>
                <a:gd name="connsiteY2" fmla="*/ 144577 h 169790"/>
                <a:gd name="connsiteX3" fmla="*/ 67585 w 1801338"/>
                <a:gd name="connsiteY3" fmla="*/ 159220 h 169790"/>
                <a:gd name="connsiteX4" fmla="*/ 144055 w 1801338"/>
                <a:gd name="connsiteY4" fmla="*/ 26853 h 169790"/>
                <a:gd name="connsiteX0" fmla="*/ 163861 w 1821144"/>
                <a:gd name="connsiteY0" fmla="*/ 26853 h 167625"/>
                <a:gd name="connsiteX1" fmla="*/ 1678035 w 1821144"/>
                <a:gd name="connsiteY1" fmla="*/ 26853 h 167625"/>
                <a:gd name="connsiteX2" fmla="*/ 1678035 w 1821144"/>
                <a:gd name="connsiteY2" fmla="*/ 144577 h 167625"/>
                <a:gd name="connsiteX3" fmla="*/ 87391 w 1821144"/>
                <a:gd name="connsiteY3" fmla="*/ 159220 h 167625"/>
                <a:gd name="connsiteX4" fmla="*/ 163861 w 1821144"/>
                <a:gd name="connsiteY4" fmla="*/ 26853 h 167625"/>
                <a:gd name="connsiteX0" fmla="*/ 168470 w 1825753"/>
                <a:gd name="connsiteY0" fmla="*/ 26853 h 176290"/>
                <a:gd name="connsiteX1" fmla="*/ 1682644 w 1825753"/>
                <a:gd name="connsiteY1" fmla="*/ 26853 h 176290"/>
                <a:gd name="connsiteX2" fmla="*/ 1682644 w 1825753"/>
                <a:gd name="connsiteY2" fmla="*/ 144577 h 176290"/>
                <a:gd name="connsiteX3" fmla="*/ 92000 w 1825753"/>
                <a:gd name="connsiteY3" fmla="*/ 159220 h 176290"/>
                <a:gd name="connsiteX4" fmla="*/ 168470 w 1825753"/>
                <a:gd name="connsiteY4" fmla="*/ 26853 h 176290"/>
                <a:gd name="connsiteX0" fmla="*/ 125061 w 1782344"/>
                <a:gd name="connsiteY0" fmla="*/ 21632 h 171069"/>
                <a:gd name="connsiteX1" fmla="*/ 1639235 w 1782344"/>
                <a:gd name="connsiteY1" fmla="*/ 21632 h 171069"/>
                <a:gd name="connsiteX2" fmla="*/ 1639235 w 1782344"/>
                <a:gd name="connsiteY2" fmla="*/ 139356 h 171069"/>
                <a:gd name="connsiteX3" fmla="*/ 48591 w 1782344"/>
                <a:gd name="connsiteY3" fmla="*/ 153999 h 171069"/>
                <a:gd name="connsiteX4" fmla="*/ 125061 w 1782344"/>
                <a:gd name="connsiteY4" fmla="*/ 21632 h 171069"/>
                <a:gd name="connsiteX0" fmla="*/ 152821 w 1807880"/>
                <a:gd name="connsiteY0" fmla="*/ 27102 h 180342"/>
                <a:gd name="connsiteX1" fmla="*/ 1666995 w 1807880"/>
                <a:gd name="connsiteY1" fmla="*/ 27102 h 180342"/>
                <a:gd name="connsiteX2" fmla="*/ 1666995 w 1807880"/>
                <a:gd name="connsiteY2" fmla="*/ 144826 h 180342"/>
                <a:gd name="connsiteX3" fmla="*/ 107265 w 1807880"/>
                <a:gd name="connsiteY3" fmla="*/ 164350 h 180342"/>
                <a:gd name="connsiteX4" fmla="*/ 152821 w 1807880"/>
                <a:gd name="connsiteY4" fmla="*/ 27102 h 180342"/>
                <a:gd name="connsiteX0" fmla="*/ 145961 w 1799967"/>
                <a:gd name="connsiteY0" fmla="*/ 27352 h 184514"/>
                <a:gd name="connsiteX1" fmla="*/ 1660135 w 1799967"/>
                <a:gd name="connsiteY1" fmla="*/ 27352 h 184514"/>
                <a:gd name="connsiteX2" fmla="*/ 1660135 w 1799967"/>
                <a:gd name="connsiteY2" fmla="*/ 145076 h 184514"/>
                <a:gd name="connsiteX3" fmla="*/ 115049 w 1799967"/>
                <a:gd name="connsiteY3" fmla="*/ 169481 h 184514"/>
                <a:gd name="connsiteX4" fmla="*/ 145961 w 1799967"/>
                <a:gd name="connsiteY4" fmla="*/ 27352 h 184514"/>
                <a:gd name="connsiteX0" fmla="*/ 158597 w 1812603"/>
                <a:gd name="connsiteY0" fmla="*/ 27352 h 179503"/>
                <a:gd name="connsiteX1" fmla="*/ 1672771 w 1812603"/>
                <a:gd name="connsiteY1" fmla="*/ 27352 h 179503"/>
                <a:gd name="connsiteX2" fmla="*/ 1672771 w 1812603"/>
                <a:gd name="connsiteY2" fmla="*/ 145076 h 179503"/>
                <a:gd name="connsiteX3" fmla="*/ 127685 w 1812603"/>
                <a:gd name="connsiteY3" fmla="*/ 169481 h 179503"/>
                <a:gd name="connsiteX4" fmla="*/ 158597 w 1812603"/>
                <a:gd name="connsiteY4" fmla="*/ 27352 h 179503"/>
                <a:gd name="connsiteX0" fmla="*/ 158597 w 1799693"/>
                <a:gd name="connsiteY0" fmla="*/ 25983 h 178134"/>
                <a:gd name="connsiteX1" fmla="*/ 1672771 w 1799693"/>
                <a:gd name="connsiteY1" fmla="*/ 25983 h 178134"/>
                <a:gd name="connsiteX2" fmla="*/ 1672771 w 1799693"/>
                <a:gd name="connsiteY2" fmla="*/ 143707 h 178134"/>
                <a:gd name="connsiteX3" fmla="*/ 127685 w 1799693"/>
                <a:gd name="connsiteY3" fmla="*/ 168112 h 178134"/>
                <a:gd name="connsiteX4" fmla="*/ 158597 w 1799693"/>
                <a:gd name="connsiteY4" fmla="*/ 25983 h 178134"/>
                <a:gd name="connsiteX0" fmla="*/ 160144 w 1810266"/>
                <a:gd name="connsiteY0" fmla="*/ 31569 h 183966"/>
                <a:gd name="connsiteX1" fmla="*/ 1697097 w 1810266"/>
                <a:gd name="connsiteY1" fmla="*/ 23434 h 183966"/>
                <a:gd name="connsiteX2" fmla="*/ 1674318 w 1810266"/>
                <a:gd name="connsiteY2" fmla="*/ 149293 h 183966"/>
                <a:gd name="connsiteX3" fmla="*/ 129232 w 1810266"/>
                <a:gd name="connsiteY3" fmla="*/ 173698 h 183966"/>
                <a:gd name="connsiteX4" fmla="*/ 160144 w 1810266"/>
                <a:gd name="connsiteY4" fmla="*/ 31569 h 183966"/>
                <a:gd name="connsiteX0" fmla="*/ 160144 w 1749115"/>
                <a:gd name="connsiteY0" fmla="*/ 31569 h 188531"/>
                <a:gd name="connsiteX1" fmla="*/ 1697097 w 1749115"/>
                <a:gd name="connsiteY1" fmla="*/ 23434 h 188531"/>
                <a:gd name="connsiteX2" fmla="*/ 1674318 w 1749115"/>
                <a:gd name="connsiteY2" fmla="*/ 149293 h 188531"/>
                <a:gd name="connsiteX3" fmla="*/ 129232 w 1749115"/>
                <a:gd name="connsiteY3" fmla="*/ 173698 h 188531"/>
                <a:gd name="connsiteX4" fmla="*/ 160144 w 1749115"/>
                <a:gd name="connsiteY4" fmla="*/ 31569 h 188531"/>
                <a:gd name="connsiteX0" fmla="*/ 160144 w 1756854"/>
                <a:gd name="connsiteY0" fmla="*/ 33704 h 190666"/>
                <a:gd name="connsiteX1" fmla="*/ 1697097 w 1756854"/>
                <a:gd name="connsiteY1" fmla="*/ 25569 h 190666"/>
                <a:gd name="connsiteX2" fmla="*/ 1674318 w 1756854"/>
                <a:gd name="connsiteY2" fmla="*/ 151428 h 190666"/>
                <a:gd name="connsiteX3" fmla="*/ 129232 w 1756854"/>
                <a:gd name="connsiteY3" fmla="*/ 175833 h 190666"/>
                <a:gd name="connsiteX4" fmla="*/ 160144 w 1756854"/>
                <a:gd name="connsiteY4" fmla="*/ 33704 h 1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6854" h="190666">
                  <a:moveTo>
                    <a:pt x="160144" y="33704"/>
                  </a:moveTo>
                  <a:cubicBezTo>
                    <a:pt x="421455" y="8660"/>
                    <a:pt x="1623881" y="-23434"/>
                    <a:pt x="1697097" y="25569"/>
                  </a:cubicBezTo>
                  <a:cubicBezTo>
                    <a:pt x="1770313" y="74572"/>
                    <a:pt x="1790821" y="106859"/>
                    <a:pt x="1674318" y="151428"/>
                  </a:cubicBezTo>
                  <a:cubicBezTo>
                    <a:pt x="1557815" y="195997"/>
                    <a:pt x="249803" y="200335"/>
                    <a:pt x="129232" y="175833"/>
                  </a:cubicBezTo>
                  <a:cubicBezTo>
                    <a:pt x="8661" y="151331"/>
                    <a:pt x="-101167" y="58748"/>
                    <a:pt x="160144" y="33704"/>
                  </a:cubicBezTo>
                  <a:close/>
                </a:path>
              </a:pathLst>
            </a:cu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6634872E-2ACA-0FB3-E702-15BCC23FA116}"/>
                </a:ext>
              </a:extLst>
            </p:cNvPr>
            <p:cNvSpPr/>
            <p:nvPr/>
          </p:nvSpPr>
          <p:spPr>
            <a:xfrm>
              <a:off x="1901953" y="3783176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C6C2741B-2966-8E0F-F6F0-8E68436E0837}"/>
                </a:ext>
              </a:extLst>
            </p:cNvPr>
            <p:cNvSpPr/>
            <p:nvPr/>
          </p:nvSpPr>
          <p:spPr>
            <a:xfrm>
              <a:off x="1910544" y="4046968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F514A9C1-3429-15CB-0BE2-FC150CF435D7}"/>
              </a:ext>
            </a:extLst>
          </p:cNvPr>
          <p:cNvGrpSpPr/>
          <p:nvPr/>
        </p:nvGrpSpPr>
        <p:grpSpPr>
          <a:xfrm rot="2233282">
            <a:off x="5739978" y="4343550"/>
            <a:ext cx="674044" cy="719897"/>
            <a:chOff x="1901953" y="2823742"/>
            <a:chExt cx="1598699" cy="2355331"/>
          </a:xfrm>
          <a:solidFill>
            <a:srgbClr val="640000"/>
          </a:solidFill>
        </p:grpSpPr>
        <p:grpSp>
          <p:nvGrpSpPr>
            <p:cNvPr id="89" name="グループ化 88">
              <a:extLst>
                <a:ext uri="{FF2B5EF4-FFF2-40B4-BE49-F238E27FC236}">
                  <a16:creationId xmlns:a16="http://schemas.microsoft.com/office/drawing/2014/main" id="{B71E1C16-D651-0CED-E3E9-7CF93DB3EB25}"/>
                </a:ext>
              </a:extLst>
            </p:cNvPr>
            <p:cNvGrpSpPr/>
            <p:nvPr/>
          </p:nvGrpSpPr>
          <p:grpSpPr>
            <a:xfrm>
              <a:off x="2175322" y="2823742"/>
              <a:ext cx="520890" cy="1025159"/>
              <a:chOff x="2137893" y="2979247"/>
              <a:chExt cx="520890" cy="1025159"/>
            </a:xfrm>
            <a:grpFill/>
          </p:grpSpPr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8328E263-7F8B-36EC-97C4-15CEE5F21888}"/>
                  </a:ext>
                </a:extLst>
              </p:cNvPr>
              <p:cNvSpPr/>
              <p:nvPr/>
            </p:nvSpPr>
            <p:spPr>
              <a:xfrm rot="21202225">
                <a:off x="2137893" y="299531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楕円 96">
                <a:extLst>
                  <a:ext uri="{FF2B5EF4-FFF2-40B4-BE49-F238E27FC236}">
                    <a16:creationId xmlns:a16="http://schemas.microsoft.com/office/drawing/2014/main" id="{EB14AA3D-FA19-90C4-85AB-B51DC68C839A}"/>
                  </a:ext>
                </a:extLst>
              </p:cNvPr>
              <p:cNvSpPr/>
              <p:nvPr/>
            </p:nvSpPr>
            <p:spPr>
              <a:xfrm rot="326930">
                <a:off x="2486634" y="2979247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81FD2C4F-7A26-E60D-A414-A9631F610779}"/>
                </a:ext>
              </a:extLst>
            </p:cNvPr>
            <p:cNvGrpSpPr/>
            <p:nvPr/>
          </p:nvGrpSpPr>
          <p:grpSpPr>
            <a:xfrm>
              <a:off x="2163177" y="4153010"/>
              <a:ext cx="483937" cy="1026063"/>
              <a:chOff x="2118988" y="4156806"/>
              <a:chExt cx="483937" cy="1026063"/>
            </a:xfrm>
            <a:grpFill/>
          </p:grpSpPr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AE923882-03AF-D8D3-DF20-7941CB195AD9}"/>
                  </a:ext>
                </a:extLst>
              </p:cNvPr>
              <p:cNvSpPr/>
              <p:nvPr/>
            </p:nvSpPr>
            <p:spPr>
              <a:xfrm rot="388397">
                <a:off x="2118988" y="415680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楕円 94">
                <a:extLst>
                  <a:ext uri="{FF2B5EF4-FFF2-40B4-BE49-F238E27FC236}">
                    <a16:creationId xmlns:a16="http://schemas.microsoft.com/office/drawing/2014/main" id="{92139B69-06C7-3673-5DE9-B1C3CFAB8595}"/>
                  </a:ext>
                </a:extLst>
              </p:cNvPr>
              <p:cNvSpPr/>
              <p:nvPr/>
            </p:nvSpPr>
            <p:spPr>
              <a:xfrm rot="21396832">
                <a:off x="2430776" y="4173779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91" name="正方形/長方形 52">
              <a:extLst>
                <a:ext uri="{FF2B5EF4-FFF2-40B4-BE49-F238E27FC236}">
                  <a16:creationId xmlns:a16="http://schemas.microsoft.com/office/drawing/2014/main" id="{60CB9C2B-CE98-7B66-E813-0B7A1B431427}"/>
                </a:ext>
              </a:extLst>
            </p:cNvPr>
            <p:cNvSpPr/>
            <p:nvPr/>
          </p:nvSpPr>
          <p:spPr>
            <a:xfrm>
              <a:off x="2135738" y="3900535"/>
              <a:ext cx="1364914" cy="190667"/>
            </a:xfrm>
            <a:custGeom>
              <a:avLst/>
              <a:gdLst>
                <a:gd name="connsiteX0" fmla="*/ 0 w 1514174"/>
                <a:gd name="connsiteY0" fmla="*/ 0 h 117724"/>
                <a:gd name="connsiteX1" fmla="*/ 1514174 w 1514174"/>
                <a:gd name="connsiteY1" fmla="*/ 0 h 117724"/>
                <a:gd name="connsiteX2" fmla="*/ 1514174 w 1514174"/>
                <a:gd name="connsiteY2" fmla="*/ 117724 h 117724"/>
                <a:gd name="connsiteX3" fmla="*/ 0 w 1514174"/>
                <a:gd name="connsiteY3" fmla="*/ 117724 h 117724"/>
                <a:gd name="connsiteX4" fmla="*/ 0 w 1514174"/>
                <a:gd name="connsiteY4" fmla="*/ 0 h 117724"/>
                <a:gd name="connsiteX0" fmla="*/ 189271 w 1703445"/>
                <a:gd name="connsiteY0" fmla="*/ 14715 h 132439"/>
                <a:gd name="connsiteX1" fmla="*/ 1703445 w 1703445"/>
                <a:gd name="connsiteY1" fmla="*/ 14715 h 132439"/>
                <a:gd name="connsiteX2" fmla="*/ 1703445 w 1703445"/>
                <a:gd name="connsiteY2" fmla="*/ 132439 h 132439"/>
                <a:gd name="connsiteX3" fmla="*/ 189271 w 1703445"/>
                <a:gd name="connsiteY3" fmla="*/ 132439 h 132439"/>
                <a:gd name="connsiteX4" fmla="*/ 189271 w 1703445"/>
                <a:gd name="connsiteY4" fmla="*/ 14715 h 132439"/>
                <a:gd name="connsiteX0" fmla="*/ 189271 w 1703445"/>
                <a:gd name="connsiteY0" fmla="*/ 14715 h 155094"/>
                <a:gd name="connsiteX1" fmla="*/ 1703445 w 1703445"/>
                <a:gd name="connsiteY1" fmla="*/ 14715 h 155094"/>
                <a:gd name="connsiteX2" fmla="*/ 1703445 w 1703445"/>
                <a:gd name="connsiteY2" fmla="*/ 132439 h 155094"/>
                <a:gd name="connsiteX3" fmla="*/ 189271 w 1703445"/>
                <a:gd name="connsiteY3" fmla="*/ 132439 h 155094"/>
                <a:gd name="connsiteX4" fmla="*/ 189271 w 1703445"/>
                <a:gd name="connsiteY4" fmla="*/ 14715 h 155094"/>
                <a:gd name="connsiteX0" fmla="*/ 189271 w 1703445"/>
                <a:gd name="connsiteY0" fmla="*/ 22655 h 163034"/>
                <a:gd name="connsiteX1" fmla="*/ 1703445 w 1703445"/>
                <a:gd name="connsiteY1" fmla="*/ 22655 h 163034"/>
                <a:gd name="connsiteX2" fmla="*/ 1703445 w 1703445"/>
                <a:gd name="connsiteY2" fmla="*/ 140379 h 163034"/>
                <a:gd name="connsiteX3" fmla="*/ 189271 w 1703445"/>
                <a:gd name="connsiteY3" fmla="*/ 140379 h 163034"/>
                <a:gd name="connsiteX4" fmla="*/ 189271 w 1703445"/>
                <a:gd name="connsiteY4" fmla="*/ 22655 h 163034"/>
                <a:gd name="connsiteX0" fmla="*/ 189271 w 1730201"/>
                <a:gd name="connsiteY0" fmla="*/ 22655 h 160986"/>
                <a:gd name="connsiteX1" fmla="*/ 1703445 w 1730201"/>
                <a:gd name="connsiteY1" fmla="*/ 22655 h 160986"/>
                <a:gd name="connsiteX2" fmla="*/ 1703445 w 1730201"/>
                <a:gd name="connsiteY2" fmla="*/ 140379 h 160986"/>
                <a:gd name="connsiteX3" fmla="*/ 189271 w 1730201"/>
                <a:gd name="connsiteY3" fmla="*/ 140379 h 160986"/>
                <a:gd name="connsiteX4" fmla="*/ 189271 w 1730201"/>
                <a:gd name="connsiteY4" fmla="*/ 22655 h 160986"/>
                <a:gd name="connsiteX0" fmla="*/ 189271 w 1764110"/>
                <a:gd name="connsiteY0" fmla="*/ 26123 h 164454"/>
                <a:gd name="connsiteX1" fmla="*/ 1703445 w 1764110"/>
                <a:gd name="connsiteY1" fmla="*/ 26123 h 164454"/>
                <a:gd name="connsiteX2" fmla="*/ 1703445 w 1764110"/>
                <a:gd name="connsiteY2" fmla="*/ 143847 h 164454"/>
                <a:gd name="connsiteX3" fmla="*/ 189271 w 1764110"/>
                <a:gd name="connsiteY3" fmla="*/ 143847 h 164454"/>
                <a:gd name="connsiteX4" fmla="*/ 189271 w 1764110"/>
                <a:gd name="connsiteY4" fmla="*/ 26123 h 164454"/>
                <a:gd name="connsiteX0" fmla="*/ 114030 w 1688869"/>
                <a:gd name="connsiteY0" fmla="*/ 26123 h 164454"/>
                <a:gd name="connsiteX1" fmla="*/ 1628204 w 1688869"/>
                <a:gd name="connsiteY1" fmla="*/ 26123 h 164454"/>
                <a:gd name="connsiteX2" fmla="*/ 1628204 w 1688869"/>
                <a:gd name="connsiteY2" fmla="*/ 143847 h 164454"/>
                <a:gd name="connsiteX3" fmla="*/ 114030 w 1688869"/>
                <a:gd name="connsiteY3" fmla="*/ 143847 h 164454"/>
                <a:gd name="connsiteX4" fmla="*/ 114030 w 1688869"/>
                <a:gd name="connsiteY4" fmla="*/ 26123 h 164454"/>
                <a:gd name="connsiteX0" fmla="*/ 114030 w 1688869"/>
                <a:gd name="connsiteY0" fmla="*/ 26123 h 165522"/>
                <a:gd name="connsiteX1" fmla="*/ 1628204 w 1688869"/>
                <a:gd name="connsiteY1" fmla="*/ 26123 h 165522"/>
                <a:gd name="connsiteX2" fmla="*/ 1628204 w 1688869"/>
                <a:gd name="connsiteY2" fmla="*/ 143847 h 165522"/>
                <a:gd name="connsiteX3" fmla="*/ 114030 w 1688869"/>
                <a:gd name="connsiteY3" fmla="*/ 143847 h 165522"/>
                <a:gd name="connsiteX4" fmla="*/ 114030 w 1688869"/>
                <a:gd name="connsiteY4" fmla="*/ 26123 h 165522"/>
                <a:gd name="connsiteX0" fmla="*/ 138326 w 1794673"/>
                <a:gd name="connsiteY0" fmla="*/ 26608 h 166671"/>
                <a:gd name="connsiteX1" fmla="*/ 1652500 w 1794673"/>
                <a:gd name="connsiteY1" fmla="*/ 26608 h 166671"/>
                <a:gd name="connsiteX2" fmla="*/ 1652500 w 1794673"/>
                <a:gd name="connsiteY2" fmla="*/ 144332 h 166671"/>
                <a:gd name="connsiteX3" fmla="*/ 74872 w 1794673"/>
                <a:gd name="connsiteY3" fmla="*/ 154094 h 166671"/>
                <a:gd name="connsiteX4" fmla="*/ 138326 w 1794673"/>
                <a:gd name="connsiteY4" fmla="*/ 26608 h 166671"/>
                <a:gd name="connsiteX0" fmla="*/ 138326 w 1794673"/>
                <a:gd name="connsiteY0" fmla="*/ 26608 h 163848"/>
                <a:gd name="connsiteX1" fmla="*/ 1652500 w 1794673"/>
                <a:gd name="connsiteY1" fmla="*/ 26608 h 163848"/>
                <a:gd name="connsiteX2" fmla="*/ 1652500 w 1794673"/>
                <a:gd name="connsiteY2" fmla="*/ 144332 h 163848"/>
                <a:gd name="connsiteX3" fmla="*/ 74872 w 1794673"/>
                <a:gd name="connsiteY3" fmla="*/ 154094 h 163848"/>
                <a:gd name="connsiteX4" fmla="*/ 138326 w 1794673"/>
                <a:gd name="connsiteY4" fmla="*/ 26608 h 163848"/>
                <a:gd name="connsiteX0" fmla="*/ 144055 w 1801338"/>
                <a:gd name="connsiteY0" fmla="*/ 26853 h 167625"/>
                <a:gd name="connsiteX1" fmla="*/ 1658229 w 1801338"/>
                <a:gd name="connsiteY1" fmla="*/ 26853 h 167625"/>
                <a:gd name="connsiteX2" fmla="*/ 1658229 w 1801338"/>
                <a:gd name="connsiteY2" fmla="*/ 144577 h 167625"/>
                <a:gd name="connsiteX3" fmla="*/ 67585 w 1801338"/>
                <a:gd name="connsiteY3" fmla="*/ 159220 h 167625"/>
                <a:gd name="connsiteX4" fmla="*/ 144055 w 1801338"/>
                <a:gd name="connsiteY4" fmla="*/ 26853 h 167625"/>
                <a:gd name="connsiteX0" fmla="*/ 144055 w 1801338"/>
                <a:gd name="connsiteY0" fmla="*/ 26853 h 169790"/>
                <a:gd name="connsiteX1" fmla="*/ 1658229 w 1801338"/>
                <a:gd name="connsiteY1" fmla="*/ 26853 h 169790"/>
                <a:gd name="connsiteX2" fmla="*/ 1658229 w 1801338"/>
                <a:gd name="connsiteY2" fmla="*/ 144577 h 169790"/>
                <a:gd name="connsiteX3" fmla="*/ 67585 w 1801338"/>
                <a:gd name="connsiteY3" fmla="*/ 159220 h 169790"/>
                <a:gd name="connsiteX4" fmla="*/ 144055 w 1801338"/>
                <a:gd name="connsiteY4" fmla="*/ 26853 h 169790"/>
                <a:gd name="connsiteX0" fmla="*/ 163861 w 1821144"/>
                <a:gd name="connsiteY0" fmla="*/ 26853 h 167625"/>
                <a:gd name="connsiteX1" fmla="*/ 1678035 w 1821144"/>
                <a:gd name="connsiteY1" fmla="*/ 26853 h 167625"/>
                <a:gd name="connsiteX2" fmla="*/ 1678035 w 1821144"/>
                <a:gd name="connsiteY2" fmla="*/ 144577 h 167625"/>
                <a:gd name="connsiteX3" fmla="*/ 87391 w 1821144"/>
                <a:gd name="connsiteY3" fmla="*/ 159220 h 167625"/>
                <a:gd name="connsiteX4" fmla="*/ 163861 w 1821144"/>
                <a:gd name="connsiteY4" fmla="*/ 26853 h 167625"/>
                <a:gd name="connsiteX0" fmla="*/ 168470 w 1825753"/>
                <a:gd name="connsiteY0" fmla="*/ 26853 h 176290"/>
                <a:gd name="connsiteX1" fmla="*/ 1682644 w 1825753"/>
                <a:gd name="connsiteY1" fmla="*/ 26853 h 176290"/>
                <a:gd name="connsiteX2" fmla="*/ 1682644 w 1825753"/>
                <a:gd name="connsiteY2" fmla="*/ 144577 h 176290"/>
                <a:gd name="connsiteX3" fmla="*/ 92000 w 1825753"/>
                <a:gd name="connsiteY3" fmla="*/ 159220 h 176290"/>
                <a:gd name="connsiteX4" fmla="*/ 168470 w 1825753"/>
                <a:gd name="connsiteY4" fmla="*/ 26853 h 176290"/>
                <a:gd name="connsiteX0" fmla="*/ 125061 w 1782344"/>
                <a:gd name="connsiteY0" fmla="*/ 21632 h 171069"/>
                <a:gd name="connsiteX1" fmla="*/ 1639235 w 1782344"/>
                <a:gd name="connsiteY1" fmla="*/ 21632 h 171069"/>
                <a:gd name="connsiteX2" fmla="*/ 1639235 w 1782344"/>
                <a:gd name="connsiteY2" fmla="*/ 139356 h 171069"/>
                <a:gd name="connsiteX3" fmla="*/ 48591 w 1782344"/>
                <a:gd name="connsiteY3" fmla="*/ 153999 h 171069"/>
                <a:gd name="connsiteX4" fmla="*/ 125061 w 1782344"/>
                <a:gd name="connsiteY4" fmla="*/ 21632 h 171069"/>
                <a:gd name="connsiteX0" fmla="*/ 152821 w 1807880"/>
                <a:gd name="connsiteY0" fmla="*/ 27102 h 180342"/>
                <a:gd name="connsiteX1" fmla="*/ 1666995 w 1807880"/>
                <a:gd name="connsiteY1" fmla="*/ 27102 h 180342"/>
                <a:gd name="connsiteX2" fmla="*/ 1666995 w 1807880"/>
                <a:gd name="connsiteY2" fmla="*/ 144826 h 180342"/>
                <a:gd name="connsiteX3" fmla="*/ 107265 w 1807880"/>
                <a:gd name="connsiteY3" fmla="*/ 164350 h 180342"/>
                <a:gd name="connsiteX4" fmla="*/ 152821 w 1807880"/>
                <a:gd name="connsiteY4" fmla="*/ 27102 h 180342"/>
                <a:gd name="connsiteX0" fmla="*/ 145961 w 1799967"/>
                <a:gd name="connsiteY0" fmla="*/ 27352 h 184514"/>
                <a:gd name="connsiteX1" fmla="*/ 1660135 w 1799967"/>
                <a:gd name="connsiteY1" fmla="*/ 27352 h 184514"/>
                <a:gd name="connsiteX2" fmla="*/ 1660135 w 1799967"/>
                <a:gd name="connsiteY2" fmla="*/ 145076 h 184514"/>
                <a:gd name="connsiteX3" fmla="*/ 115049 w 1799967"/>
                <a:gd name="connsiteY3" fmla="*/ 169481 h 184514"/>
                <a:gd name="connsiteX4" fmla="*/ 145961 w 1799967"/>
                <a:gd name="connsiteY4" fmla="*/ 27352 h 184514"/>
                <a:gd name="connsiteX0" fmla="*/ 158597 w 1812603"/>
                <a:gd name="connsiteY0" fmla="*/ 27352 h 179503"/>
                <a:gd name="connsiteX1" fmla="*/ 1672771 w 1812603"/>
                <a:gd name="connsiteY1" fmla="*/ 27352 h 179503"/>
                <a:gd name="connsiteX2" fmla="*/ 1672771 w 1812603"/>
                <a:gd name="connsiteY2" fmla="*/ 145076 h 179503"/>
                <a:gd name="connsiteX3" fmla="*/ 127685 w 1812603"/>
                <a:gd name="connsiteY3" fmla="*/ 169481 h 179503"/>
                <a:gd name="connsiteX4" fmla="*/ 158597 w 1812603"/>
                <a:gd name="connsiteY4" fmla="*/ 27352 h 179503"/>
                <a:gd name="connsiteX0" fmla="*/ 158597 w 1799693"/>
                <a:gd name="connsiteY0" fmla="*/ 25983 h 178134"/>
                <a:gd name="connsiteX1" fmla="*/ 1672771 w 1799693"/>
                <a:gd name="connsiteY1" fmla="*/ 25983 h 178134"/>
                <a:gd name="connsiteX2" fmla="*/ 1672771 w 1799693"/>
                <a:gd name="connsiteY2" fmla="*/ 143707 h 178134"/>
                <a:gd name="connsiteX3" fmla="*/ 127685 w 1799693"/>
                <a:gd name="connsiteY3" fmla="*/ 168112 h 178134"/>
                <a:gd name="connsiteX4" fmla="*/ 158597 w 1799693"/>
                <a:gd name="connsiteY4" fmla="*/ 25983 h 178134"/>
                <a:gd name="connsiteX0" fmla="*/ 160144 w 1810266"/>
                <a:gd name="connsiteY0" fmla="*/ 31569 h 183966"/>
                <a:gd name="connsiteX1" fmla="*/ 1697097 w 1810266"/>
                <a:gd name="connsiteY1" fmla="*/ 23434 h 183966"/>
                <a:gd name="connsiteX2" fmla="*/ 1674318 w 1810266"/>
                <a:gd name="connsiteY2" fmla="*/ 149293 h 183966"/>
                <a:gd name="connsiteX3" fmla="*/ 129232 w 1810266"/>
                <a:gd name="connsiteY3" fmla="*/ 173698 h 183966"/>
                <a:gd name="connsiteX4" fmla="*/ 160144 w 1810266"/>
                <a:gd name="connsiteY4" fmla="*/ 31569 h 183966"/>
                <a:gd name="connsiteX0" fmla="*/ 160144 w 1749115"/>
                <a:gd name="connsiteY0" fmla="*/ 31569 h 188531"/>
                <a:gd name="connsiteX1" fmla="*/ 1697097 w 1749115"/>
                <a:gd name="connsiteY1" fmla="*/ 23434 h 188531"/>
                <a:gd name="connsiteX2" fmla="*/ 1674318 w 1749115"/>
                <a:gd name="connsiteY2" fmla="*/ 149293 h 188531"/>
                <a:gd name="connsiteX3" fmla="*/ 129232 w 1749115"/>
                <a:gd name="connsiteY3" fmla="*/ 173698 h 188531"/>
                <a:gd name="connsiteX4" fmla="*/ 160144 w 1749115"/>
                <a:gd name="connsiteY4" fmla="*/ 31569 h 188531"/>
                <a:gd name="connsiteX0" fmla="*/ 160144 w 1756854"/>
                <a:gd name="connsiteY0" fmla="*/ 33704 h 190666"/>
                <a:gd name="connsiteX1" fmla="*/ 1697097 w 1756854"/>
                <a:gd name="connsiteY1" fmla="*/ 25569 h 190666"/>
                <a:gd name="connsiteX2" fmla="*/ 1674318 w 1756854"/>
                <a:gd name="connsiteY2" fmla="*/ 151428 h 190666"/>
                <a:gd name="connsiteX3" fmla="*/ 129232 w 1756854"/>
                <a:gd name="connsiteY3" fmla="*/ 175833 h 190666"/>
                <a:gd name="connsiteX4" fmla="*/ 160144 w 1756854"/>
                <a:gd name="connsiteY4" fmla="*/ 33704 h 1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6854" h="190666">
                  <a:moveTo>
                    <a:pt x="160144" y="33704"/>
                  </a:moveTo>
                  <a:cubicBezTo>
                    <a:pt x="421455" y="8660"/>
                    <a:pt x="1623881" y="-23434"/>
                    <a:pt x="1697097" y="25569"/>
                  </a:cubicBezTo>
                  <a:cubicBezTo>
                    <a:pt x="1770313" y="74572"/>
                    <a:pt x="1790821" y="106859"/>
                    <a:pt x="1674318" y="151428"/>
                  </a:cubicBezTo>
                  <a:cubicBezTo>
                    <a:pt x="1557815" y="195997"/>
                    <a:pt x="249803" y="200335"/>
                    <a:pt x="129232" y="175833"/>
                  </a:cubicBezTo>
                  <a:cubicBezTo>
                    <a:pt x="8661" y="151331"/>
                    <a:pt x="-101167" y="58748"/>
                    <a:pt x="160144" y="33704"/>
                  </a:cubicBezTo>
                  <a:close/>
                </a:path>
              </a:pathLst>
            </a:cu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E388EBB5-D2E9-8D3F-C148-596D3717A4B3}"/>
                </a:ext>
              </a:extLst>
            </p:cNvPr>
            <p:cNvSpPr/>
            <p:nvPr/>
          </p:nvSpPr>
          <p:spPr>
            <a:xfrm>
              <a:off x="1901953" y="3783176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5966E97D-4C59-90A2-D54A-0D3DC9B7B150}"/>
                </a:ext>
              </a:extLst>
            </p:cNvPr>
            <p:cNvSpPr/>
            <p:nvPr/>
          </p:nvSpPr>
          <p:spPr>
            <a:xfrm>
              <a:off x="1910544" y="4046968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61407332-D30D-0DAA-6F43-3400823AE0BA}"/>
              </a:ext>
            </a:extLst>
          </p:cNvPr>
          <p:cNvGrpSpPr/>
          <p:nvPr/>
        </p:nvGrpSpPr>
        <p:grpSpPr>
          <a:xfrm rot="2233282">
            <a:off x="5118970" y="2978429"/>
            <a:ext cx="674044" cy="751843"/>
            <a:chOff x="1901953" y="2823742"/>
            <a:chExt cx="1598699" cy="2355331"/>
          </a:xfrm>
          <a:solidFill>
            <a:srgbClr val="640000"/>
          </a:solidFill>
        </p:grpSpPr>
        <p:grpSp>
          <p:nvGrpSpPr>
            <p:cNvPr id="99" name="グループ化 98">
              <a:extLst>
                <a:ext uri="{FF2B5EF4-FFF2-40B4-BE49-F238E27FC236}">
                  <a16:creationId xmlns:a16="http://schemas.microsoft.com/office/drawing/2014/main" id="{63305072-B19A-BC22-8B45-833E5E0003A2}"/>
                </a:ext>
              </a:extLst>
            </p:cNvPr>
            <p:cNvGrpSpPr/>
            <p:nvPr/>
          </p:nvGrpSpPr>
          <p:grpSpPr>
            <a:xfrm>
              <a:off x="2175322" y="2823742"/>
              <a:ext cx="520890" cy="1025159"/>
              <a:chOff x="2137893" y="2979247"/>
              <a:chExt cx="520890" cy="1025159"/>
            </a:xfrm>
            <a:grpFill/>
          </p:grpSpPr>
          <p:sp>
            <p:nvSpPr>
              <p:cNvPr id="106" name="楕円 105">
                <a:extLst>
                  <a:ext uri="{FF2B5EF4-FFF2-40B4-BE49-F238E27FC236}">
                    <a16:creationId xmlns:a16="http://schemas.microsoft.com/office/drawing/2014/main" id="{9BF28A9A-A342-1E71-79B6-B4B7FA83749C}"/>
                  </a:ext>
                </a:extLst>
              </p:cNvPr>
              <p:cNvSpPr/>
              <p:nvPr/>
            </p:nvSpPr>
            <p:spPr>
              <a:xfrm rot="21202225">
                <a:off x="2137893" y="299531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F00F4691-00D3-4824-6B76-DC947E26A597}"/>
                  </a:ext>
                </a:extLst>
              </p:cNvPr>
              <p:cNvSpPr/>
              <p:nvPr/>
            </p:nvSpPr>
            <p:spPr>
              <a:xfrm rot="326930">
                <a:off x="2486634" y="2979247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0" name="グループ化 99">
              <a:extLst>
                <a:ext uri="{FF2B5EF4-FFF2-40B4-BE49-F238E27FC236}">
                  <a16:creationId xmlns:a16="http://schemas.microsoft.com/office/drawing/2014/main" id="{CC06B068-57CB-E108-64CE-DEA05B6B6D05}"/>
                </a:ext>
              </a:extLst>
            </p:cNvPr>
            <p:cNvGrpSpPr/>
            <p:nvPr/>
          </p:nvGrpSpPr>
          <p:grpSpPr>
            <a:xfrm>
              <a:off x="2163177" y="4153010"/>
              <a:ext cx="483937" cy="1026063"/>
              <a:chOff x="2118988" y="4156806"/>
              <a:chExt cx="483937" cy="1026063"/>
            </a:xfrm>
            <a:grpFill/>
          </p:grpSpPr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49AB7D3F-1D8C-8885-3ADE-CA28AA5CA3CE}"/>
                  </a:ext>
                </a:extLst>
              </p:cNvPr>
              <p:cNvSpPr/>
              <p:nvPr/>
            </p:nvSpPr>
            <p:spPr>
              <a:xfrm rot="388397">
                <a:off x="2118988" y="415680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555CDB2F-BFDF-CBE7-F3D1-559A73EC8026}"/>
                  </a:ext>
                </a:extLst>
              </p:cNvPr>
              <p:cNvSpPr/>
              <p:nvPr/>
            </p:nvSpPr>
            <p:spPr>
              <a:xfrm rot="21396832">
                <a:off x="2430776" y="4173779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1" name="正方形/長方形 52">
              <a:extLst>
                <a:ext uri="{FF2B5EF4-FFF2-40B4-BE49-F238E27FC236}">
                  <a16:creationId xmlns:a16="http://schemas.microsoft.com/office/drawing/2014/main" id="{8505DEBE-75B6-8918-F3CB-439908B24B64}"/>
                </a:ext>
              </a:extLst>
            </p:cNvPr>
            <p:cNvSpPr/>
            <p:nvPr/>
          </p:nvSpPr>
          <p:spPr>
            <a:xfrm>
              <a:off x="2135738" y="3900535"/>
              <a:ext cx="1364914" cy="190667"/>
            </a:xfrm>
            <a:custGeom>
              <a:avLst/>
              <a:gdLst>
                <a:gd name="connsiteX0" fmla="*/ 0 w 1514174"/>
                <a:gd name="connsiteY0" fmla="*/ 0 h 117724"/>
                <a:gd name="connsiteX1" fmla="*/ 1514174 w 1514174"/>
                <a:gd name="connsiteY1" fmla="*/ 0 h 117724"/>
                <a:gd name="connsiteX2" fmla="*/ 1514174 w 1514174"/>
                <a:gd name="connsiteY2" fmla="*/ 117724 h 117724"/>
                <a:gd name="connsiteX3" fmla="*/ 0 w 1514174"/>
                <a:gd name="connsiteY3" fmla="*/ 117724 h 117724"/>
                <a:gd name="connsiteX4" fmla="*/ 0 w 1514174"/>
                <a:gd name="connsiteY4" fmla="*/ 0 h 117724"/>
                <a:gd name="connsiteX0" fmla="*/ 189271 w 1703445"/>
                <a:gd name="connsiteY0" fmla="*/ 14715 h 132439"/>
                <a:gd name="connsiteX1" fmla="*/ 1703445 w 1703445"/>
                <a:gd name="connsiteY1" fmla="*/ 14715 h 132439"/>
                <a:gd name="connsiteX2" fmla="*/ 1703445 w 1703445"/>
                <a:gd name="connsiteY2" fmla="*/ 132439 h 132439"/>
                <a:gd name="connsiteX3" fmla="*/ 189271 w 1703445"/>
                <a:gd name="connsiteY3" fmla="*/ 132439 h 132439"/>
                <a:gd name="connsiteX4" fmla="*/ 189271 w 1703445"/>
                <a:gd name="connsiteY4" fmla="*/ 14715 h 132439"/>
                <a:gd name="connsiteX0" fmla="*/ 189271 w 1703445"/>
                <a:gd name="connsiteY0" fmla="*/ 14715 h 155094"/>
                <a:gd name="connsiteX1" fmla="*/ 1703445 w 1703445"/>
                <a:gd name="connsiteY1" fmla="*/ 14715 h 155094"/>
                <a:gd name="connsiteX2" fmla="*/ 1703445 w 1703445"/>
                <a:gd name="connsiteY2" fmla="*/ 132439 h 155094"/>
                <a:gd name="connsiteX3" fmla="*/ 189271 w 1703445"/>
                <a:gd name="connsiteY3" fmla="*/ 132439 h 155094"/>
                <a:gd name="connsiteX4" fmla="*/ 189271 w 1703445"/>
                <a:gd name="connsiteY4" fmla="*/ 14715 h 155094"/>
                <a:gd name="connsiteX0" fmla="*/ 189271 w 1703445"/>
                <a:gd name="connsiteY0" fmla="*/ 22655 h 163034"/>
                <a:gd name="connsiteX1" fmla="*/ 1703445 w 1703445"/>
                <a:gd name="connsiteY1" fmla="*/ 22655 h 163034"/>
                <a:gd name="connsiteX2" fmla="*/ 1703445 w 1703445"/>
                <a:gd name="connsiteY2" fmla="*/ 140379 h 163034"/>
                <a:gd name="connsiteX3" fmla="*/ 189271 w 1703445"/>
                <a:gd name="connsiteY3" fmla="*/ 140379 h 163034"/>
                <a:gd name="connsiteX4" fmla="*/ 189271 w 1703445"/>
                <a:gd name="connsiteY4" fmla="*/ 22655 h 163034"/>
                <a:gd name="connsiteX0" fmla="*/ 189271 w 1730201"/>
                <a:gd name="connsiteY0" fmla="*/ 22655 h 160986"/>
                <a:gd name="connsiteX1" fmla="*/ 1703445 w 1730201"/>
                <a:gd name="connsiteY1" fmla="*/ 22655 h 160986"/>
                <a:gd name="connsiteX2" fmla="*/ 1703445 w 1730201"/>
                <a:gd name="connsiteY2" fmla="*/ 140379 h 160986"/>
                <a:gd name="connsiteX3" fmla="*/ 189271 w 1730201"/>
                <a:gd name="connsiteY3" fmla="*/ 140379 h 160986"/>
                <a:gd name="connsiteX4" fmla="*/ 189271 w 1730201"/>
                <a:gd name="connsiteY4" fmla="*/ 22655 h 160986"/>
                <a:gd name="connsiteX0" fmla="*/ 189271 w 1764110"/>
                <a:gd name="connsiteY0" fmla="*/ 26123 h 164454"/>
                <a:gd name="connsiteX1" fmla="*/ 1703445 w 1764110"/>
                <a:gd name="connsiteY1" fmla="*/ 26123 h 164454"/>
                <a:gd name="connsiteX2" fmla="*/ 1703445 w 1764110"/>
                <a:gd name="connsiteY2" fmla="*/ 143847 h 164454"/>
                <a:gd name="connsiteX3" fmla="*/ 189271 w 1764110"/>
                <a:gd name="connsiteY3" fmla="*/ 143847 h 164454"/>
                <a:gd name="connsiteX4" fmla="*/ 189271 w 1764110"/>
                <a:gd name="connsiteY4" fmla="*/ 26123 h 164454"/>
                <a:gd name="connsiteX0" fmla="*/ 114030 w 1688869"/>
                <a:gd name="connsiteY0" fmla="*/ 26123 h 164454"/>
                <a:gd name="connsiteX1" fmla="*/ 1628204 w 1688869"/>
                <a:gd name="connsiteY1" fmla="*/ 26123 h 164454"/>
                <a:gd name="connsiteX2" fmla="*/ 1628204 w 1688869"/>
                <a:gd name="connsiteY2" fmla="*/ 143847 h 164454"/>
                <a:gd name="connsiteX3" fmla="*/ 114030 w 1688869"/>
                <a:gd name="connsiteY3" fmla="*/ 143847 h 164454"/>
                <a:gd name="connsiteX4" fmla="*/ 114030 w 1688869"/>
                <a:gd name="connsiteY4" fmla="*/ 26123 h 164454"/>
                <a:gd name="connsiteX0" fmla="*/ 114030 w 1688869"/>
                <a:gd name="connsiteY0" fmla="*/ 26123 h 165522"/>
                <a:gd name="connsiteX1" fmla="*/ 1628204 w 1688869"/>
                <a:gd name="connsiteY1" fmla="*/ 26123 h 165522"/>
                <a:gd name="connsiteX2" fmla="*/ 1628204 w 1688869"/>
                <a:gd name="connsiteY2" fmla="*/ 143847 h 165522"/>
                <a:gd name="connsiteX3" fmla="*/ 114030 w 1688869"/>
                <a:gd name="connsiteY3" fmla="*/ 143847 h 165522"/>
                <a:gd name="connsiteX4" fmla="*/ 114030 w 1688869"/>
                <a:gd name="connsiteY4" fmla="*/ 26123 h 165522"/>
                <a:gd name="connsiteX0" fmla="*/ 138326 w 1794673"/>
                <a:gd name="connsiteY0" fmla="*/ 26608 h 166671"/>
                <a:gd name="connsiteX1" fmla="*/ 1652500 w 1794673"/>
                <a:gd name="connsiteY1" fmla="*/ 26608 h 166671"/>
                <a:gd name="connsiteX2" fmla="*/ 1652500 w 1794673"/>
                <a:gd name="connsiteY2" fmla="*/ 144332 h 166671"/>
                <a:gd name="connsiteX3" fmla="*/ 74872 w 1794673"/>
                <a:gd name="connsiteY3" fmla="*/ 154094 h 166671"/>
                <a:gd name="connsiteX4" fmla="*/ 138326 w 1794673"/>
                <a:gd name="connsiteY4" fmla="*/ 26608 h 166671"/>
                <a:gd name="connsiteX0" fmla="*/ 138326 w 1794673"/>
                <a:gd name="connsiteY0" fmla="*/ 26608 h 163848"/>
                <a:gd name="connsiteX1" fmla="*/ 1652500 w 1794673"/>
                <a:gd name="connsiteY1" fmla="*/ 26608 h 163848"/>
                <a:gd name="connsiteX2" fmla="*/ 1652500 w 1794673"/>
                <a:gd name="connsiteY2" fmla="*/ 144332 h 163848"/>
                <a:gd name="connsiteX3" fmla="*/ 74872 w 1794673"/>
                <a:gd name="connsiteY3" fmla="*/ 154094 h 163848"/>
                <a:gd name="connsiteX4" fmla="*/ 138326 w 1794673"/>
                <a:gd name="connsiteY4" fmla="*/ 26608 h 163848"/>
                <a:gd name="connsiteX0" fmla="*/ 144055 w 1801338"/>
                <a:gd name="connsiteY0" fmla="*/ 26853 h 167625"/>
                <a:gd name="connsiteX1" fmla="*/ 1658229 w 1801338"/>
                <a:gd name="connsiteY1" fmla="*/ 26853 h 167625"/>
                <a:gd name="connsiteX2" fmla="*/ 1658229 w 1801338"/>
                <a:gd name="connsiteY2" fmla="*/ 144577 h 167625"/>
                <a:gd name="connsiteX3" fmla="*/ 67585 w 1801338"/>
                <a:gd name="connsiteY3" fmla="*/ 159220 h 167625"/>
                <a:gd name="connsiteX4" fmla="*/ 144055 w 1801338"/>
                <a:gd name="connsiteY4" fmla="*/ 26853 h 167625"/>
                <a:gd name="connsiteX0" fmla="*/ 144055 w 1801338"/>
                <a:gd name="connsiteY0" fmla="*/ 26853 h 169790"/>
                <a:gd name="connsiteX1" fmla="*/ 1658229 w 1801338"/>
                <a:gd name="connsiteY1" fmla="*/ 26853 h 169790"/>
                <a:gd name="connsiteX2" fmla="*/ 1658229 w 1801338"/>
                <a:gd name="connsiteY2" fmla="*/ 144577 h 169790"/>
                <a:gd name="connsiteX3" fmla="*/ 67585 w 1801338"/>
                <a:gd name="connsiteY3" fmla="*/ 159220 h 169790"/>
                <a:gd name="connsiteX4" fmla="*/ 144055 w 1801338"/>
                <a:gd name="connsiteY4" fmla="*/ 26853 h 169790"/>
                <a:gd name="connsiteX0" fmla="*/ 163861 w 1821144"/>
                <a:gd name="connsiteY0" fmla="*/ 26853 h 167625"/>
                <a:gd name="connsiteX1" fmla="*/ 1678035 w 1821144"/>
                <a:gd name="connsiteY1" fmla="*/ 26853 h 167625"/>
                <a:gd name="connsiteX2" fmla="*/ 1678035 w 1821144"/>
                <a:gd name="connsiteY2" fmla="*/ 144577 h 167625"/>
                <a:gd name="connsiteX3" fmla="*/ 87391 w 1821144"/>
                <a:gd name="connsiteY3" fmla="*/ 159220 h 167625"/>
                <a:gd name="connsiteX4" fmla="*/ 163861 w 1821144"/>
                <a:gd name="connsiteY4" fmla="*/ 26853 h 167625"/>
                <a:gd name="connsiteX0" fmla="*/ 168470 w 1825753"/>
                <a:gd name="connsiteY0" fmla="*/ 26853 h 176290"/>
                <a:gd name="connsiteX1" fmla="*/ 1682644 w 1825753"/>
                <a:gd name="connsiteY1" fmla="*/ 26853 h 176290"/>
                <a:gd name="connsiteX2" fmla="*/ 1682644 w 1825753"/>
                <a:gd name="connsiteY2" fmla="*/ 144577 h 176290"/>
                <a:gd name="connsiteX3" fmla="*/ 92000 w 1825753"/>
                <a:gd name="connsiteY3" fmla="*/ 159220 h 176290"/>
                <a:gd name="connsiteX4" fmla="*/ 168470 w 1825753"/>
                <a:gd name="connsiteY4" fmla="*/ 26853 h 176290"/>
                <a:gd name="connsiteX0" fmla="*/ 125061 w 1782344"/>
                <a:gd name="connsiteY0" fmla="*/ 21632 h 171069"/>
                <a:gd name="connsiteX1" fmla="*/ 1639235 w 1782344"/>
                <a:gd name="connsiteY1" fmla="*/ 21632 h 171069"/>
                <a:gd name="connsiteX2" fmla="*/ 1639235 w 1782344"/>
                <a:gd name="connsiteY2" fmla="*/ 139356 h 171069"/>
                <a:gd name="connsiteX3" fmla="*/ 48591 w 1782344"/>
                <a:gd name="connsiteY3" fmla="*/ 153999 h 171069"/>
                <a:gd name="connsiteX4" fmla="*/ 125061 w 1782344"/>
                <a:gd name="connsiteY4" fmla="*/ 21632 h 171069"/>
                <a:gd name="connsiteX0" fmla="*/ 152821 w 1807880"/>
                <a:gd name="connsiteY0" fmla="*/ 27102 h 180342"/>
                <a:gd name="connsiteX1" fmla="*/ 1666995 w 1807880"/>
                <a:gd name="connsiteY1" fmla="*/ 27102 h 180342"/>
                <a:gd name="connsiteX2" fmla="*/ 1666995 w 1807880"/>
                <a:gd name="connsiteY2" fmla="*/ 144826 h 180342"/>
                <a:gd name="connsiteX3" fmla="*/ 107265 w 1807880"/>
                <a:gd name="connsiteY3" fmla="*/ 164350 h 180342"/>
                <a:gd name="connsiteX4" fmla="*/ 152821 w 1807880"/>
                <a:gd name="connsiteY4" fmla="*/ 27102 h 180342"/>
                <a:gd name="connsiteX0" fmla="*/ 145961 w 1799967"/>
                <a:gd name="connsiteY0" fmla="*/ 27352 h 184514"/>
                <a:gd name="connsiteX1" fmla="*/ 1660135 w 1799967"/>
                <a:gd name="connsiteY1" fmla="*/ 27352 h 184514"/>
                <a:gd name="connsiteX2" fmla="*/ 1660135 w 1799967"/>
                <a:gd name="connsiteY2" fmla="*/ 145076 h 184514"/>
                <a:gd name="connsiteX3" fmla="*/ 115049 w 1799967"/>
                <a:gd name="connsiteY3" fmla="*/ 169481 h 184514"/>
                <a:gd name="connsiteX4" fmla="*/ 145961 w 1799967"/>
                <a:gd name="connsiteY4" fmla="*/ 27352 h 184514"/>
                <a:gd name="connsiteX0" fmla="*/ 158597 w 1812603"/>
                <a:gd name="connsiteY0" fmla="*/ 27352 h 179503"/>
                <a:gd name="connsiteX1" fmla="*/ 1672771 w 1812603"/>
                <a:gd name="connsiteY1" fmla="*/ 27352 h 179503"/>
                <a:gd name="connsiteX2" fmla="*/ 1672771 w 1812603"/>
                <a:gd name="connsiteY2" fmla="*/ 145076 h 179503"/>
                <a:gd name="connsiteX3" fmla="*/ 127685 w 1812603"/>
                <a:gd name="connsiteY3" fmla="*/ 169481 h 179503"/>
                <a:gd name="connsiteX4" fmla="*/ 158597 w 1812603"/>
                <a:gd name="connsiteY4" fmla="*/ 27352 h 179503"/>
                <a:gd name="connsiteX0" fmla="*/ 158597 w 1799693"/>
                <a:gd name="connsiteY0" fmla="*/ 25983 h 178134"/>
                <a:gd name="connsiteX1" fmla="*/ 1672771 w 1799693"/>
                <a:gd name="connsiteY1" fmla="*/ 25983 h 178134"/>
                <a:gd name="connsiteX2" fmla="*/ 1672771 w 1799693"/>
                <a:gd name="connsiteY2" fmla="*/ 143707 h 178134"/>
                <a:gd name="connsiteX3" fmla="*/ 127685 w 1799693"/>
                <a:gd name="connsiteY3" fmla="*/ 168112 h 178134"/>
                <a:gd name="connsiteX4" fmla="*/ 158597 w 1799693"/>
                <a:gd name="connsiteY4" fmla="*/ 25983 h 178134"/>
                <a:gd name="connsiteX0" fmla="*/ 160144 w 1810266"/>
                <a:gd name="connsiteY0" fmla="*/ 31569 h 183966"/>
                <a:gd name="connsiteX1" fmla="*/ 1697097 w 1810266"/>
                <a:gd name="connsiteY1" fmla="*/ 23434 h 183966"/>
                <a:gd name="connsiteX2" fmla="*/ 1674318 w 1810266"/>
                <a:gd name="connsiteY2" fmla="*/ 149293 h 183966"/>
                <a:gd name="connsiteX3" fmla="*/ 129232 w 1810266"/>
                <a:gd name="connsiteY3" fmla="*/ 173698 h 183966"/>
                <a:gd name="connsiteX4" fmla="*/ 160144 w 1810266"/>
                <a:gd name="connsiteY4" fmla="*/ 31569 h 183966"/>
                <a:gd name="connsiteX0" fmla="*/ 160144 w 1749115"/>
                <a:gd name="connsiteY0" fmla="*/ 31569 h 188531"/>
                <a:gd name="connsiteX1" fmla="*/ 1697097 w 1749115"/>
                <a:gd name="connsiteY1" fmla="*/ 23434 h 188531"/>
                <a:gd name="connsiteX2" fmla="*/ 1674318 w 1749115"/>
                <a:gd name="connsiteY2" fmla="*/ 149293 h 188531"/>
                <a:gd name="connsiteX3" fmla="*/ 129232 w 1749115"/>
                <a:gd name="connsiteY3" fmla="*/ 173698 h 188531"/>
                <a:gd name="connsiteX4" fmla="*/ 160144 w 1749115"/>
                <a:gd name="connsiteY4" fmla="*/ 31569 h 188531"/>
                <a:gd name="connsiteX0" fmla="*/ 160144 w 1756854"/>
                <a:gd name="connsiteY0" fmla="*/ 33704 h 190666"/>
                <a:gd name="connsiteX1" fmla="*/ 1697097 w 1756854"/>
                <a:gd name="connsiteY1" fmla="*/ 25569 h 190666"/>
                <a:gd name="connsiteX2" fmla="*/ 1674318 w 1756854"/>
                <a:gd name="connsiteY2" fmla="*/ 151428 h 190666"/>
                <a:gd name="connsiteX3" fmla="*/ 129232 w 1756854"/>
                <a:gd name="connsiteY3" fmla="*/ 175833 h 190666"/>
                <a:gd name="connsiteX4" fmla="*/ 160144 w 1756854"/>
                <a:gd name="connsiteY4" fmla="*/ 33704 h 1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6854" h="190666">
                  <a:moveTo>
                    <a:pt x="160144" y="33704"/>
                  </a:moveTo>
                  <a:cubicBezTo>
                    <a:pt x="421455" y="8660"/>
                    <a:pt x="1623881" y="-23434"/>
                    <a:pt x="1697097" y="25569"/>
                  </a:cubicBezTo>
                  <a:cubicBezTo>
                    <a:pt x="1770313" y="74572"/>
                    <a:pt x="1790821" y="106859"/>
                    <a:pt x="1674318" y="151428"/>
                  </a:cubicBezTo>
                  <a:cubicBezTo>
                    <a:pt x="1557815" y="195997"/>
                    <a:pt x="249803" y="200335"/>
                    <a:pt x="129232" y="175833"/>
                  </a:cubicBezTo>
                  <a:cubicBezTo>
                    <a:pt x="8661" y="151331"/>
                    <a:pt x="-101167" y="58748"/>
                    <a:pt x="160144" y="33704"/>
                  </a:cubicBezTo>
                  <a:close/>
                </a:path>
              </a:pathLst>
            </a:cu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59C9064D-85A9-0CC3-965D-F332671DA415}"/>
                </a:ext>
              </a:extLst>
            </p:cNvPr>
            <p:cNvSpPr/>
            <p:nvPr/>
          </p:nvSpPr>
          <p:spPr>
            <a:xfrm>
              <a:off x="1901953" y="3783176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5EB3A44E-0C25-CB20-77AC-EB9BC4D8E574}"/>
                </a:ext>
              </a:extLst>
            </p:cNvPr>
            <p:cNvSpPr/>
            <p:nvPr/>
          </p:nvSpPr>
          <p:spPr>
            <a:xfrm>
              <a:off x="1910544" y="4046968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8" name="グループ化 107">
            <a:extLst>
              <a:ext uri="{FF2B5EF4-FFF2-40B4-BE49-F238E27FC236}">
                <a16:creationId xmlns:a16="http://schemas.microsoft.com/office/drawing/2014/main" id="{6DC9AD2B-3B18-99CB-3CA3-8A6D92CF4125}"/>
              </a:ext>
            </a:extLst>
          </p:cNvPr>
          <p:cNvGrpSpPr/>
          <p:nvPr/>
        </p:nvGrpSpPr>
        <p:grpSpPr>
          <a:xfrm rot="6776653">
            <a:off x="4895187" y="3737085"/>
            <a:ext cx="674044" cy="751843"/>
            <a:chOff x="1901953" y="2823742"/>
            <a:chExt cx="1598699" cy="2355331"/>
          </a:xfrm>
          <a:solidFill>
            <a:srgbClr val="640000"/>
          </a:solidFill>
        </p:grpSpPr>
        <p:grpSp>
          <p:nvGrpSpPr>
            <p:cNvPr id="109" name="グループ化 108">
              <a:extLst>
                <a:ext uri="{FF2B5EF4-FFF2-40B4-BE49-F238E27FC236}">
                  <a16:creationId xmlns:a16="http://schemas.microsoft.com/office/drawing/2014/main" id="{5AE3D5E2-B0D9-B17D-B9E7-B0294AC07C74}"/>
                </a:ext>
              </a:extLst>
            </p:cNvPr>
            <p:cNvGrpSpPr/>
            <p:nvPr/>
          </p:nvGrpSpPr>
          <p:grpSpPr>
            <a:xfrm>
              <a:off x="2175322" y="2823742"/>
              <a:ext cx="520890" cy="1025159"/>
              <a:chOff x="2137893" y="2979247"/>
              <a:chExt cx="520890" cy="1025159"/>
            </a:xfrm>
            <a:grpFill/>
          </p:grpSpPr>
          <p:sp>
            <p:nvSpPr>
              <p:cNvPr id="116" name="楕円 115">
                <a:extLst>
                  <a:ext uri="{FF2B5EF4-FFF2-40B4-BE49-F238E27FC236}">
                    <a16:creationId xmlns:a16="http://schemas.microsoft.com/office/drawing/2014/main" id="{AA284560-2E02-5AA0-63AA-A30762F3CDB1}"/>
                  </a:ext>
                </a:extLst>
              </p:cNvPr>
              <p:cNvSpPr/>
              <p:nvPr/>
            </p:nvSpPr>
            <p:spPr>
              <a:xfrm rot="21202225">
                <a:off x="2137893" y="299531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7" name="楕円 116">
                <a:extLst>
                  <a:ext uri="{FF2B5EF4-FFF2-40B4-BE49-F238E27FC236}">
                    <a16:creationId xmlns:a16="http://schemas.microsoft.com/office/drawing/2014/main" id="{A33D933C-DEE4-1893-75D5-2B05C053CAC8}"/>
                  </a:ext>
                </a:extLst>
              </p:cNvPr>
              <p:cNvSpPr/>
              <p:nvPr/>
            </p:nvSpPr>
            <p:spPr>
              <a:xfrm rot="326930">
                <a:off x="2486634" y="2979247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10" name="グループ化 109">
              <a:extLst>
                <a:ext uri="{FF2B5EF4-FFF2-40B4-BE49-F238E27FC236}">
                  <a16:creationId xmlns:a16="http://schemas.microsoft.com/office/drawing/2014/main" id="{40DAB17B-B750-4505-365F-B368A2A05FDD}"/>
                </a:ext>
              </a:extLst>
            </p:cNvPr>
            <p:cNvGrpSpPr/>
            <p:nvPr/>
          </p:nvGrpSpPr>
          <p:grpSpPr>
            <a:xfrm>
              <a:off x="2163177" y="4153010"/>
              <a:ext cx="483937" cy="1026063"/>
              <a:chOff x="2118988" y="4156806"/>
              <a:chExt cx="483937" cy="1026063"/>
            </a:xfrm>
            <a:grpFill/>
          </p:grpSpPr>
          <p:sp>
            <p:nvSpPr>
              <p:cNvPr id="114" name="楕円 113">
                <a:extLst>
                  <a:ext uri="{FF2B5EF4-FFF2-40B4-BE49-F238E27FC236}">
                    <a16:creationId xmlns:a16="http://schemas.microsoft.com/office/drawing/2014/main" id="{23D1E197-5968-8CE6-0BEF-C84D6F0872C3}"/>
                  </a:ext>
                </a:extLst>
              </p:cNvPr>
              <p:cNvSpPr/>
              <p:nvPr/>
            </p:nvSpPr>
            <p:spPr>
              <a:xfrm rot="388397">
                <a:off x="2118988" y="415680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5" name="楕円 114">
                <a:extLst>
                  <a:ext uri="{FF2B5EF4-FFF2-40B4-BE49-F238E27FC236}">
                    <a16:creationId xmlns:a16="http://schemas.microsoft.com/office/drawing/2014/main" id="{666555F0-0C97-3310-EA71-DDB245C6377C}"/>
                  </a:ext>
                </a:extLst>
              </p:cNvPr>
              <p:cNvSpPr/>
              <p:nvPr/>
            </p:nvSpPr>
            <p:spPr>
              <a:xfrm rot="21396832">
                <a:off x="2430776" y="4173779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1" name="正方形/長方形 52">
              <a:extLst>
                <a:ext uri="{FF2B5EF4-FFF2-40B4-BE49-F238E27FC236}">
                  <a16:creationId xmlns:a16="http://schemas.microsoft.com/office/drawing/2014/main" id="{51CAB2CC-8A96-FB91-AACB-25648463E781}"/>
                </a:ext>
              </a:extLst>
            </p:cNvPr>
            <p:cNvSpPr/>
            <p:nvPr/>
          </p:nvSpPr>
          <p:spPr>
            <a:xfrm>
              <a:off x="2135738" y="3900535"/>
              <a:ext cx="1364914" cy="190667"/>
            </a:xfrm>
            <a:custGeom>
              <a:avLst/>
              <a:gdLst>
                <a:gd name="connsiteX0" fmla="*/ 0 w 1514174"/>
                <a:gd name="connsiteY0" fmla="*/ 0 h 117724"/>
                <a:gd name="connsiteX1" fmla="*/ 1514174 w 1514174"/>
                <a:gd name="connsiteY1" fmla="*/ 0 h 117724"/>
                <a:gd name="connsiteX2" fmla="*/ 1514174 w 1514174"/>
                <a:gd name="connsiteY2" fmla="*/ 117724 h 117724"/>
                <a:gd name="connsiteX3" fmla="*/ 0 w 1514174"/>
                <a:gd name="connsiteY3" fmla="*/ 117724 h 117724"/>
                <a:gd name="connsiteX4" fmla="*/ 0 w 1514174"/>
                <a:gd name="connsiteY4" fmla="*/ 0 h 117724"/>
                <a:gd name="connsiteX0" fmla="*/ 189271 w 1703445"/>
                <a:gd name="connsiteY0" fmla="*/ 14715 h 132439"/>
                <a:gd name="connsiteX1" fmla="*/ 1703445 w 1703445"/>
                <a:gd name="connsiteY1" fmla="*/ 14715 h 132439"/>
                <a:gd name="connsiteX2" fmla="*/ 1703445 w 1703445"/>
                <a:gd name="connsiteY2" fmla="*/ 132439 h 132439"/>
                <a:gd name="connsiteX3" fmla="*/ 189271 w 1703445"/>
                <a:gd name="connsiteY3" fmla="*/ 132439 h 132439"/>
                <a:gd name="connsiteX4" fmla="*/ 189271 w 1703445"/>
                <a:gd name="connsiteY4" fmla="*/ 14715 h 132439"/>
                <a:gd name="connsiteX0" fmla="*/ 189271 w 1703445"/>
                <a:gd name="connsiteY0" fmla="*/ 14715 h 155094"/>
                <a:gd name="connsiteX1" fmla="*/ 1703445 w 1703445"/>
                <a:gd name="connsiteY1" fmla="*/ 14715 h 155094"/>
                <a:gd name="connsiteX2" fmla="*/ 1703445 w 1703445"/>
                <a:gd name="connsiteY2" fmla="*/ 132439 h 155094"/>
                <a:gd name="connsiteX3" fmla="*/ 189271 w 1703445"/>
                <a:gd name="connsiteY3" fmla="*/ 132439 h 155094"/>
                <a:gd name="connsiteX4" fmla="*/ 189271 w 1703445"/>
                <a:gd name="connsiteY4" fmla="*/ 14715 h 155094"/>
                <a:gd name="connsiteX0" fmla="*/ 189271 w 1703445"/>
                <a:gd name="connsiteY0" fmla="*/ 22655 h 163034"/>
                <a:gd name="connsiteX1" fmla="*/ 1703445 w 1703445"/>
                <a:gd name="connsiteY1" fmla="*/ 22655 h 163034"/>
                <a:gd name="connsiteX2" fmla="*/ 1703445 w 1703445"/>
                <a:gd name="connsiteY2" fmla="*/ 140379 h 163034"/>
                <a:gd name="connsiteX3" fmla="*/ 189271 w 1703445"/>
                <a:gd name="connsiteY3" fmla="*/ 140379 h 163034"/>
                <a:gd name="connsiteX4" fmla="*/ 189271 w 1703445"/>
                <a:gd name="connsiteY4" fmla="*/ 22655 h 163034"/>
                <a:gd name="connsiteX0" fmla="*/ 189271 w 1730201"/>
                <a:gd name="connsiteY0" fmla="*/ 22655 h 160986"/>
                <a:gd name="connsiteX1" fmla="*/ 1703445 w 1730201"/>
                <a:gd name="connsiteY1" fmla="*/ 22655 h 160986"/>
                <a:gd name="connsiteX2" fmla="*/ 1703445 w 1730201"/>
                <a:gd name="connsiteY2" fmla="*/ 140379 h 160986"/>
                <a:gd name="connsiteX3" fmla="*/ 189271 w 1730201"/>
                <a:gd name="connsiteY3" fmla="*/ 140379 h 160986"/>
                <a:gd name="connsiteX4" fmla="*/ 189271 w 1730201"/>
                <a:gd name="connsiteY4" fmla="*/ 22655 h 160986"/>
                <a:gd name="connsiteX0" fmla="*/ 189271 w 1764110"/>
                <a:gd name="connsiteY0" fmla="*/ 26123 h 164454"/>
                <a:gd name="connsiteX1" fmla="*/ 1703445 w 1764110"/>
                <a:gd name="connsiteY1" fmla="*/ 26123 h 164454"/>
                <a:gd name="connsiteX2" fmla="*/ 1703445 w 1764110"/>
                <a:gd name="connsiteY2" fmla="*/ 143847 h 164454"/>
                <a:gd name="connsiteX3" fmla="*/ 189271 w 1764110"/>
                <a:gd name="connsiteY3" fmla="*/ 143847 h 164454"/>
                <a:gd name="connsiteX4" fmla="*/ 189271 w 1764110"/>
                <a:gd name="connsiteY4" fmla="*/ 26123 h 164454"/>
                <a:gd name="connsiteX0" fmla="*/ 114030 w 1688869"/>
                <a:gd name="connsiteY0" fmla="*/ 26123 h 164454"/>
                <a:gd name="connsiteX1" fmla="*/ 1628204 w 1688869"/>
                <a:gd name="connsiteY1" fmla="*/ 26123 h 164454"/>
                <a:gd name="connsiteX2" fmla="*/ 1628204 w 1688869"/>
                <a:gd name="connsiteY2" fmla="*/ 143847 h 164454"/>
                <a:gd name="connsiteX3" fmla="*/ 114030 w 1688869"/>
                <a:gd name="connsiteY3" fmla="*/ 143847 h 164454"/>
                <a:gd name="connsiteX4" fmla="*/ 114030 w 1688869"/>
                <a:gd name="connsiteY4" fmla="*/ 26123 h 164454"/>
                <a:gd name="connsiteX0" fmla="*/ 114030 w 1688869"/>
                <a:gd name="connsiteY0" fmla="*/ 26123 h 165522"/>
                <a:gd name="connsiteX1" fmla="*/ 1628204 w 1688869"/>
                <a:gd name="connsiteY1" fmla="*/ 26123 h 165522"/>
                <a:gd name="connsiteX2" fmla="*/ 1628204 w 1688869"/>
                <a:gd name="connsiteY2" fmla="*/ 143847 h 165522"/>
                <a:gd name="connsiteX3" fmla="*/ 114030 w 1688869"/>
                <a:gd name="connsiteY3" fmla="*/ 143847 h 165522"/>
                <a:gd name="connsiteX4" fmla="*/ 114030 w 1688869"/>
                <a:gd name="connsiteY4" fmla="*/ 26123 h 165522"/>
                <a:gd name="connsiteX0" fmla="*/ 138326 w 1794673"/>
                <a:gd name="connsiteY0" fmla="*/ 26608 h 166671"/>
                <a:gd name="connsiteX1" fmla="*/ 1652500 w 1794673"/>
                <a:gd name="connsiteY1" fmla="*/ 26608 h 166671"/>
                <a:gd name="connsiteX2" fmla="*/ 1652500 w 1794673"/>
                <a:gd name="connsiteY2" fmla="*/ 144332 h 166671"/>
                <a:gd name="connsiteX3" fmla="*/ 74872 w 1794673"/>
                <a:gd name="connsiteY3" fmla="*/ 154094 h 166671"/>
                <a:gd name="connsiteX4" fmla="*/ 138326 w 1794673"/>
                <a:gd name="connsiteY4" fmla="*/ 26608 h 166671"/>
                <a:gd name="connsiteX0" fmla="*/ 138326 w 1794673"/>
                <a:gd name="connsiteY0" fmla="*/ 26608 h 163848"/>
                <a:gd name="connsiteX1" fmla="*/ 1652500 w 1794673"/>
                <a:gd name="connsiteY1" fmla="*/ 26608 h 163848"/>
                <a:gd name="connsiteX2" fmla="*/ 1652500 w 1794673"/>
                <a:gd name="connsiteY2" fmla="*/ 144332 h 163848"/>
                <a:gd name="connsiteX3" fmla="*/ 74872 w 1794673"/>
                <a:gd name="connsiteY3" fmla="*/ 154094 h 163848"/>
                <a:gd name="connsiteX4" fmla="*/ 138326 w 1794673"/>
                <a:gd name="connsiteY4" fmla="*/ 26608 h 163848"/>
                <a:gd name="connsiteX0" fmla="*/ 144055 w 1801338"/>
                <a:gd name="connsiteY0" fmla="*/ 26853 h 167625"/>
                <a:gd name="connsiteX1" fmla="*/ 1658229 w 1801338"/>
                <a:gd name="connsiteY1" fmla="*/ 26853 h 167625"/>
                <a:gd name="connsiteX2" fmla="*/ 1658229 w 1801338"/>
                <a:gd name="connsiteY2" fmla="*/ 144577 h 167625"/>
                <a:gd name="connsiteX3" fmla="*/ 67585 w 1801338"/>
                <a:gd name="connsiteY3" fmla="*/ 159220 h 167625"/>
                <a:gd name="connsiteX4" fmla="*/ 144055 w 1801338"/>
                <a:gd name="connsiteY4" fmla="*/ 26853 h 167625"/>
                <a:gd name="connsiteX0" fmla="*/ 144055 w 1801338"/>
                <a:gd name="connsiteY0" fmla="*/ 26853 h 169790"/>
                <a:gd name="connsiteX1" fmla="*/ 1658229 w 1801338"/>
                <a:gd name="connsiteY1" fmla="*/ 26853 h 169790"/>
                <a:gd name="connsiteX2" fmla="*/ 1658229 w 1801338"/>
                <a:gd name="connsiteY2" fmla="*/ 144577 h 169790"/>
                <a:gd name="connsiteX3" fmla="*/ 67585 w 1801338"/>
                <a:gd name="connsiteY3" fmla="*/ 159220 h 169790"/>
                <a:gd name="connsiteX4" fmla="*/ 144055 w 1801338"/>
                <a:gd name="connsiteY4" fmla="*/ 26853 h 169790"/>
                <a:gd name="connsiteX0" fmla="*/ 163861 w 1821144"/>
                <a:gd name="connsiteY0" fmla="*/ 26853 h 167625"/>
                <a:gd name="connsiteX1" fmla="*/ 1678035 w 1821144"/>
                <a:gd name="connsiteY1" fmla="*/ 26853 h 167625"/>
                <a:gd name="connsiteX2" fmla="*/ 1678035 w 1821144"/>
                <a:gd name="connsiteY2" fmla="*/ 144577 h 167625"/>
                <a:gd name="connsiteX3" fmla="*/ 87391 w 1821144"/>
                <a:gd name="connsiteY3" fmla="*/ 159220 h 167625"/>
                <a:gd name="connsiteX4" fmla="*/ 163861 w 1821144"/>
                <a:gd name="connsiteY4" fmla="*/ 26853 h 167625"/>
                <a:gd name="connsiteX0" fmla="*/ 168470 w 1825753"/>
                <a:gd name="connsiteY0" fmla="*/ 26853 h 176290"/>
                <a:gd name="connsiteX1" fmla="*/ 1682644 w 1825753"/>
                <a:gd name="connsiteY1" fmla="*/ 26853 h 176290"/>
                <a:gd name="connsiteX2" fmla="*/ 1682644 w 1825753"/>
                <a:gd name="connsiteY2" fmla="*/ 144577 h 176290"/>
                <a:gd name="connsiteX3" fmla="*/ 92000 w 1825753"/>
                <a:gd name="connsiteY3" fmla="*/ 159220 h 176290"/>
                <a:gd name="connsiteX4" fmla="*/ 168470 w 1825753"/>
                <a:gd name="connsiteY4" fmla="*/ 26853 h 176290"/>
                <a:gd name="connsiteX0" fmla="*/ 125061 w 1782344"/>
                <a:gd name="connsiteY0" fmla="*/ 21632 h 171069"/>
                <a:gd name="connsiteX1" fmla="*/ 1639235 w 1782344"/>
                <a:gd name="connsiteY1" fmla="*/ 21632 h 171069"/>
                <a:gd name="connsiteX2" fmla="*/ 1639235 w 1782344"/>
                <a:gd name="connsiteY2" fmla="*/ 139356 h 171069"/>
                <a:gd name="connsiteX3" fmla="*/ 48591 w 1782344"/>
                <a:gd name="connsiteY3" fmla="*/ 153999 h 171069"/>
                <a:gd name="connsiteX4" fmla="*/ 125061 w 1782344"/>
                <a:gd name="connsiteY4" fmla="*/ 21632 h 171069"/>
                <a:gd name="connsiteX0" fmla="*/ 152821 w 1807880"/>
                <a:gd name="connsiteY0" fmla="*/ 27102 h 180342"/>
                <a:gd name="connsiteX1" fmla="*/ 1666995 w 1807880"/>
                <a:gd name="connsiteY1" fmla="*/ 27102 h 180342"/>
                <a:gd name="connsiteX2" fmla="*/ 1666995 w 1807880"/>
                <a:gd name="connsiteY2" fmla="*/ 144826 h 180342"/>
                <a:gd name="connsiteX3" fmla="*/ 107265 w 1807880"/>
                <a:gd name="connsiteY3" fmla="*/ 164350 h 180342"/>
                <a:gd name="connsiteX4" fmla="*/ 152821 w 1807880"/>
                <a:gd name="connsiteY4" fmla="*/ 27102 h 180342"/>
                <a:gd name="connsiteX0" fmla="*/ 145961 w 1799967"/>
                <a:gd name="connsiteY0" fmla="*/ 27352 h 184514"/>
                <a:gd name="connsiteX1" fmla="*/ 1660135 w 1799967"/>
                <a:gd name="connsiteY1" fmla="*/ 27352 h 184514"/>
                <a:gd name="connsiteX2" fmla="*/ 1660135 w 1799967"/>
                <a:gd name="connsiteY2" fmla="*/ 145076 h 184514"/>
                <a:gd name="connsiteX3" fmla="*/ 115049 w 1799967"/>
                <a:gd name="connsiteY3" fmla="*/ 169481 h 184514"/>
                <a:gd name="connsiteX4" fmla="*/ 145961 w 1799967"/>
                <a:gd name="connsiteY4" fmla="*/ 27352 h 184514"/>
                <a:gd name="connsiteX0" fmla="*/ 158597 w 1812603"/>
                <a:gd name="connsiteY0" fmla="*/ 27352 h 179503"/>
                <a:gd name="connsiteX1" fmla="*/ 1672771 w 1812603"/>
                <a:gd name="connsiteY1" fmla="*/ 27352 h 179503"/>
                <a:gd name="connsiteX2" fmla="*/ 1672771 w 1812603"/>
                <a:gd name="connsiteY2" fmla="*/ 145076 h 179503"/>
                <a:gd name="connsiteX3" fmla="*/ 127685 w 1812603"/>
                <a:gd name="connsiteY3" fmla="*/ 169481 h 179503"/>
                <a:gd name="connsiteX4" fmla="*/ 158597 w 1812603"/>
                <a:gd name="connsiteY4" fmla="*/ 27352 h 179503"/>
                <a:gd name="connsiteX0" fmla="*/ 158597 w 1799693"/>
                <a:gd name="connsiteY0" fmla="*/ 25983 h 178134"/>
                <a:gd name="connsiteX1" fmla="*/ 1672771 w 1799693"/>
                <a:gd name="connsiteY1" fmla="*/ 25983 h 178134"/>
                <a:gd name="connsiteX2" fmla="*/ 1672771 w 1799693"/>
                <a:gd name="connsiteY2" fmla="*/ 143707 h 178134"/>
                <a:gd name="connsiteX3" fmla="*/ 127685 w 1799693"/>
                <a:gd name="connsiteY3" fmla="*/ 168112 h 178134"/>
                <a:gd name="connsiteX4" fmla="*/ 158597 w 1799693"/>
                <a:gd name="connsiteY4" fmla="*/ 25983 h 178134"/>
                <a:gd name="connsiteX0" fmla="*/ 160144 w 1810266"/>
                <a:gd name="connsiteY0" fmla="*/ 31569 h 183966"/>
                <a:gd name="connsiteX1" fmla="*/ 1697097 w 1810266"/>
                <a:gd name="connsiteY1" fmla="*/ 23434 h 183966"/>
                <a:gd name="connsiteX2" fmla="*/ 1674318 w 1810266"/>
                <a:gd name="connsiteY2" fmla="*/ 149293 h 183966"/>
                <a:gd name="connsiteX3" fmla="*/ 129232 w 1810266"/>
                <a:gd name="connsiteY3" fmla="*/ 173698 h 183966"/>
                <a:gd name="connsiteX4" fmla="*/ 160144 w 1810266"/>
                <a:gd name="connsiteY4" fmla="*/ 31569 h 183966"/>
                <a:gd name="connsiteX0" fmla="*/ 160144 w 1749115"/>
                <a:gd name="connsiteY0" fmla="*/ 31569 h 188531"/>
                <a:gd name="connsiteX1" fmla="*/ 1697097 w 1749115"/>
                <a:gd name="connsiteY1" fmla="*/ 23434 h 188531"/>
                <a:gd name="connsiteX2" fmla="*/ 1674318 w 1749115"/>
                <a:gd name="connsiteY2" fmla="*/ 149293 h 188531"/>
                <a:gd name="connsiteX3" fmla="*/ 129232 w 1749115"/>
                <a:gd name="connsiteY3" fmla="*/ 173698 h 188531"/>
                <a:gd name="connsiteX4" fmla="*/ 160144 w 1749115"/>
                <a:gd name="connsiteY4" fmla="*/ 31569 h 188531"/>
                <a:gd name="connsiteX0" fmla="*/ 160144 w 1756854"/>
                <a:gd name="connsiteY0" fmla="*/ 33704 h 190666"/>
                <a:gd name="connsiteX1" fmla="*/ 1697097 w 1756854"/>
                <a:gd name="connsiteY1" fmla="*/ 25569 h 190666"/>
                <a:gd name="connsiteX2" fmla="*/ 1674318 w 1756854"/>
                <a:gd name="connsiteY2" fmla="*/ 151428 h 190666"/>
                <a:gd name="connsiteX3" fmla="*/ 129232 w 1756854"/>
                <a:gd name="connsiteY3" fmla="*/ 175833 h 190666"/>
                <a:gd name="connsiteX4" fmla="*/ 160144 w 1756854"/>
                <a:gd name="connsiteY4" fmla="*/ 33704 h 1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6854" h="190666">
                  <a:moveTo>
                    <a:pt x="160144" y="33704"/>
                  </a:moveTo>
                  <a:cubicBezTo>
                    <a:pt x="421455" y="8660"/>
                    <a:pt x="1623881" y="-23434"/>
                    <a:pt x="1697097" y="25569"/>
                  </a:cubicBezTo>
                  <a:cubicBezTo>
                    <a:pt x="1770313" y="74572"/>
                    <a:pt x="1790821" y="106859"/>
                    <a:pt x="1674318" y="151428"/>
                  </a:cubicBezTo>
                  <a:cubicBezTo>
                    <a:pt x="1557815" y="195997"/>
                    <a:pt x="249803" y="200335"/>
                    <a:pt x="129232" y="175833"/>
                  </a:cubicBezTo>
                  <a:cubicBezTo>
                    <a:pt x="8661" y="151331"/>
                    <a:pt x="-101167" y="58748"/>
                    <a:pt x="160144" y="33704"/>
                  </a:cubicBezTo>
                  <a:close/>
                </a:path>
              </a:pathLst>
            </a:cu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697707F9-383C-A5F5-E792-2EBE3FCA09E6}"/>
                </a:ext>
              </a:extLst>
            </p:cNvPr>
            <p:cNvSpPr/>
            <p:nvPr/>
          </p:nvSpPr>
          <p:spPr>
            <a:xfrm>
              <a:off x="1901953" y="3783176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90070015-BDE0-13AA-B920-C9FB2FF8AF54}"/>
                </a:ext>
              </a:extLst>
            </p:cNvPr>
            <p:cNvSpPr/>
            <p:nvPr/>
          </p:nvSpPr>
          <p:spPr>
            <a:xfrm>
              <a:off x="1910544" y="4046968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831F1ED7-5DBE-E876-32C6-B96B710C8C5A}"/>
              </a:ext>
            </a:extLst>
          </p:cNvPr>
          <p:cNvGrpSpPr/>
          <p:nvPr/>
        </p:nvGrpSpPr>
        <p:grpSpPr>
          <a:xfrm rot="5050840">
            <a:off x="4906558" y="4533141"/>
            <a:ext cx="674044" cy="751843"/>
            <a:chOff x="1901953" y="2823742"/>
            <a:chExt cx="1598699" cy="2355331"/>
          </a:xfrm>
          <a:solidFill>
            <a:srgbClr val="640000"/>
          </a:solidFill>
        </p:grpSpPr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24AC183A-BA00-79A5-64BD-E4C49B59DC3A}"/>
                </a:ext>
              </a:extLst>
            </p:cNvPr>
            <p:cNvGrpSpPr/>
            <p:nvPr/>
          </p:nvGrpSpPr>
          <p:grpSpPr>
            <a:xfrm>
              <a:off x="2175322" y="2823742"/>
              <a:ext cx="520890" cy="1025159"/>
              <a:chOff x="2137893" y="2979247"/>
              <a:chExt cx="520890" cy="1025159"/>
            </a:xfrm>
            <a:grpFill/>
          </p:grpSpPr>
          <p:sp>
            <p:nvSpPr>
              <p:cNvPr id="126" name="楕円 125">
                <a:extLst>
                  <a:ext uri="{FF2B5EF4-FFF2-40B4-BE49-F238E27FC236}">
                    <a16:creationId xmlns:a16="http://schemas.microsoft.com/office/drawing/2014/main" id="{35410F71-ADB2-F0EC-665A-845D8C38765A}"/>
                  </a:ext>
                </a:extLst>
              </p:cNvPr>
              <p:cNvSpPr/>
              <p:nvPr/>
            </p:nvSpPr>
            <p:spPr>
              <a:xfrm rot="21202225">
                <a:off x="2137893" y="299531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7" name="楕円 126">
                <a:extLst>
                  <a:ext uri="{FF2B5EF4-FFF2-40B4-BE49-F238E27FC236}">
                    <a16:creationId xmlns:a16="http://schemas.microsoft.com/office/drawing/2014/main" id="{5C0FEC60-FD85-6997-EF4F-1A8AEDE2F9CA}"/>
                  </a:ext>
                </a:extLst>
              </p:cNvPr>
              <p:cNvSpPr/>
              <p:nvPr/>
            </p:nvSpPr>
            <p:spPr>
              <a:xfrm rot="326930">
                <a:off x="2486634" y="2979247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15CACEDE-79FC-5663-77A8-9E8B6B68E6D1}"/>
                </a:ext>
              </a:extLst>
            </p:cNvPr>
            <p:cNvGrpSpPr/>
            <p:nvPr/>
          </p:nvGrpSpPr>
          <p:grpSpPr>
            <a:xfrm>
              <a:off x="2163177" y="4153010"/>
              <a:ext cx="483937" cy="1026063"/>
              <a:chOff x="2118988" y="4156806"/>
              <a:chExt cx="483937" cy="1026063"/>
            </a:xfrm>
            <a:grpFill/>
          </p:grpSpPr>
          <p:sp>
            <p:nvSpPr>
              <p:cNvPr id="124" name="楕円 123">
                <a:extLst>
                  <a:ext uri="{FF2B5EF4-FFF2-40B4-BE49-F238E27FC236}">
                    <a16:creationId xmlns:a16="http://schemas.microsoft.com/office/drawing/2014/main" id="{2917E54F-9E08-84F0-AF93-9CA8F3A08470}"/>
                  </a:ext>
                </a:extLst>
              </p:cNvPr>
              <p:cNvSpPr/>
              <p:nvPr/>
            </p:nvSpPr>
            <p:spPr>
              <a:xfrm rot="388397">
                <a:off x="2118988" y="4156806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5" name="楕円 124">
                <a:extLst>
                  <a:ext uri="{FF2B5EF4-FFF2-40B4-BE49-F238E27FC236}">
                    <a16:creationId xmlns:a16="http://schemas.microsoft.com/office/drawing/2014/main" id="{9083234E-407A-FC2B-D0E5-A71AFD48E6AA}"/>
                  </a:ext>
                </a:extLst>
              </p:cNvPr>
              <p:cNvSpPr/>
              <p:nvPr/>
            </p:nvSpPr>
            <p:spPr>
              <a:xfrm rot="21396832">
                <a:off x="2430776" y="4173779"/>
                <a:ext cx="172149" cy="1009090"/>
              </a:xfrm>
              <a:prstGeom prst="ellipse">
                <a:avLst/>
              </a:prstGeom>
              <a:grpFill/>
              <a:ln w="9525" cap="rnd">
                <a:solidFill>
                  <a:srgbClr val="640000">
                    <a:alpha val="80000"/>
                  </a:srgb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21" name="正方形/長方形 52">
              <a:extLst>
                <a:ext uri="{FF2B5EF4-FFF2-40B4-BE49-F238E27FC236}">
                  <a16:creationId xmlns:a16="http://schemas.microsoft.com/office/drawing/2014/main" id="{4EB9CE4A-287E-6532-2CC6-6F5A71628CB9}"/>
                </a:ext>
              </a:extLst>
            </p:cNvPr>
            <p:cNvSpPr/>
            <p:nvPr/>
          </p:nvSpPr>
          <p:spPr>
            <a:xfrm>
              <a:off x="2135738" y="3900535"/>
              <a:ext cx="1364914" cy="190667"/>
            </a:xfrm>
            <a:custGeom>
              <a:avLst/>
              <a:gdLst>
                <a:gd name="connsiteX0" fmla="*/ 0 w 1514174"/>
                <a:gd name="connsiteY0" fmla="*/ 0 h 117724"/>
                <a:gd name="connsiteX1" fmla="*/ 1514174 w 1514174"/>
                <a:gd name="connsiteY1" fmla="*/ 0 h 117724"/>
                <a:gd name="connsiteX2" fmla="*/ 1514174 w 1514174"/>
                <a:gd name="connsiteY2" fmla="*/ 117724 h 117724"/>
                <a:gd name="connsiteX3" fmla="*/ 0 w 1514174"/>
                <a:gd name="connsiteY3" fmla="*/ 117724 h 117724"/>
                <a:gd name="connsiteX4" fmla="*/ 0 w 1514174"/>
                <a:gd name="connsiteY4" fmla="*/ 0 h 117724"/>
                <a:gd name="connsiteX0" fmla="*/ 189271 w 1703445"/>
                <a:gd name="connsiteY0" fmla="*/ 14715 h 132439"/>
                <a:gd name="connsiteX1" fmla="*/ 1703445 w 1703445"/>
                <a:gd name="connsiteY1" fmla="*/ 14715 h 132439"/>
                <a:gd name="connsiteX2" fmla="*/ 1703445 w 1703445"/>
                <a:gd name="connsiteY2" fmla="*/ 132439 h 132439"/>
                <a:gd name="connsiteX3" fmla="*/ 189271 w 1703445"/>
                <a:gd name="connsiteY3" fmla="*/ 132439 h 132439"/>
                <a:gd name="connsiteX4" fmla="*/ 189271 w 1703445"/>
                <a:gd name="connsiteY4" fmla="*/ 14715 h 132439"/>
                <a:gd name="connsiteX0" fmla="*/ 189271 w 1703445"/>
                <a:gd name="connsiteY0" fmla="*/ 14715 h 155094"/>
                <a:gd name="connsiteX1" fmla="*/ 1703445 w 1703445"/>
                <a:gd name="connsiteY1" fmla="*/ 14715 h 155094"/>
                <a:gd name="connsiteX2" fmla="*/ 1703445 w 1703445"/>
                <a:gd name="connsiteY2" fmla="*/ 132439 h 155094"/>
                <a:gd name="connsiteX3" fmla="*/ 189271 w 1703445"/>
                <a:gd name="connsiteY3" fmla="*/ 132439 h 155094"/>
                <a:gd name="connsiteX4" fmla="*/ 189271 w 1703445"/>
                <a:gd name="connsiteY4" fmla="*/ 14715 h 155094"/>
                <a:gd name="connsiteX0" fmla="*/ 189271 w 1703445"/>
                <a:gd name="connsiteY0" fmla="*/ 22655 h 163034"/>
                <a:gd name="connsiteX1" fmla="*/ 1703445 w 1703445"/>
                <a:gd name="connsiteY1" fmla="*/ 22655 h 163034"/>
                <a:gd name="connsiteX2" fmla="*/ 1703445 w 1703445"/>
                <a:gd name="connsiteY2" fmla="*/ 140379 h 163034"/>
                <a:gd name="connsiteX3" fmla="*/ 189271 w 1703445"/>
                <a:gd name="connsiteY3" fmla="*/ 140379 h 163034"/>
                <a:gd name="connsiteX4" fmla="*/ 189271 w 1703445"/>
                <a:gd name="connsiteY4" fmla="*/ 22655 h 163034"/>
                <a:gd name="connsiteX0" fmla="*/ 189271 w 1730201"/>
                <a:gd name="connsiteY0" fmla="*/ 22655 h 160986"/>
                <a:gd name="connsiteX1" fmla="*/ 1703445 w 1730201"/>
                <a:gd name="connsiteY1" fmla="*/ 22655 h 160986"/>
                <a:gd name="connsiteX2" fmla="*/ 1703445 w 1730201"/>
                <a:gd name="connsiteY2" fmla="*/ 140379 h 160986"/>
                <a:gd name="connsiteX3" fmla="*/ 189271 w 1730201"/>
                <a:gd name="connsiteY3" fmla="*/ 140379 h 160986"/>
                <a:gd name="connsiteX4" fmla="*/ 189271 w 1730201"/>
                <a:gd name="connsiteY4" fmla="*/ 22655 h 160986"/>
                <a:gd name="connsiteX0" fmla="*/ 189271 w 1764110"/>
                <a:gd name="connsiteY0" fmla="*/ 26123 h 164454"/>
                <a:gd name="connsiteX1" fmla="*/ 1703445 w 1764110"/>
                <a:gd name="connsiteY1" fmla="*/ 26123 h 164454"/>
                <a:gd name="connsiteX2" fmla="*/ 1703445 w 1764110"/>
                <a:gd name="connsiteY2" fmla="*/ 143847 h 164454"/>
                <a:gd name="connsiteX3" fmla="*/ 189271 w 1764110"/>
                <a:gd name="connsiteY3" fmla="*/ 143847 h 164454"/>
                <a:gd name="connsiteX4" fmla="*/ 189271 w 1764110"/>
                <a:gd name="connsiteY4" fmla="*/ 26123 h 164454"/>
                <a:gd name="connsiteX0" fmla="*/ 114030 w 1688869"/>
                <a:gd name="connsiteY0" fmla="*/ 26123 h 164454"/>
                <a:gd name="connsiteX1" fmla="*/ 1628204 w 1688869"/>
                <a:gd name="connsiteY1" fmla="*/ 26123 h 164454"/>
                <a:gd name="connsiteX2" fmla="*/ 1628204 w 1688869"/>
                <a:gd name="connsiteY2" fmla="*/ 143847 h 164454"/>
                <a:gd name="connsiteX3" fmla="*/ 114030 w 1688869"/>
                <a:gd name="connsiteY3" fmla="*/ 143847 h 164454"/>
                <a:gd name="connsiteX4" fmla="*/ 114030 w 1688869"/>
                <a:gd name="connsiteY4" fmla="*/ 26123 h 164454"/>
                <a:gd name="connsiteX0" fmla="*/ 114030 w 1688869"/>
                <a:gd name="connsiteY0" fmla="*/ 26123 h 165522"/>
                <a:gd name="connsiteX1" fmla="*/ 1628204 w 1688869"/>
                <a:gd name="connsiteY1" fmla="*/ 26123 h 165522"/>
                <a:gd name="connsiteX2" fmla="*/ 1628204 w 1688869"/>
                <a:gd name="connsiteY2" fmla="*/ 143847 h 165522"/>
                <a:gd name="connsiteX3" fmla="*/ 114030 w 1688869"/>
                <a:gd name="connsiteY3" fmla="*/ 143847 h 165522"/>
                <a:gd name="connsiteX4" fmla="*/ 114030 w 1688869"/>
                <a:gd name="connsiteY4" fmla="*/ 26123 h 165522"/>
                <a:gd name="connsiteX0" fmla="*/ 138326 w 1794673"/>
                <a:gd name="connsiteY0" fmla="*/ 26608 h 166671"/>
                <a:gd name="connsiteX1" fmla="*/ 1652500 w 1794673"/>
                <a:gd name="connsiteY1" fmla="*/ 26608 h 166671"/>
                <a:gd name="connsiteX2" fmla="*/ 1652500 w 1794673"/>
                <a:gd name="connsiteY2" fmla="*/ 144332 h 166671"/>
                <a:gd name="connsiteX3" fmla="*/ 74872 w 1794673"/>
                <a:gd name="connsiteY3" fmla="*/ 154094 h 166671"/>
                <a:gd name="connsiteX4" fmla="*/ 138326 w 1794673"/>
                <a:gd name="connsiteY4" fmla="*/ 26608 h 166671"/>
                <a:gd name="connsiteX0" fmla="*/ 138326 w 1794673"/>
                <a:gd name="connsiteY0" fmla="*/ 26608 h 163848"/>
                <a:gd name="connsiteX1" fmla="*/ 1652500 w 1794673"/>
                <a:gd name="connsiteY1" fmla="*/ 26608 h 163848"/>
                <a:gd name="connsiteX2" fmla="*/ 1652500 w 1794673"/>
                <a:gd name="connsiteY2" fmla="*/ 144332 h 163848"/>
                <a:gd name="connsiteX3" fmla="*/ 74872 w 1794673"/>
                <a:gd name="connsiteY3" fmla="*/ 154094 h 163848"/>
                <a:gd name="connsiteX4" fmla="*/ 138326 w 1794673"/>
                <a:gd name="connsiteY4" fmla="*/ 26608 h 163848"/>
                <a:gd name="connsiteX0" fmla="*/ 144055 w 1801338"/>
                <a:gd name="connsiteY0" fmla="*/ 26853 h 167625"/>
                <a:gd name="connsiteX1" fmla="*/ 1658229 w 1801338"/>
                <a:gd name="connsiteY1" fmla="*/ 26853 h 167625"/>
                <a:gd name="connsiteX2" fmla="*/ 1658229 w 1801338"/>
                <a:gd name="connsiteY2" fmla="*/ 144577 h 167625"/>
                <a:gd name="connsiteX3" fmla="*/ 67585 w 1801338"/>
                <a:gd name="connsiteY3" fmla="*/ 159220 h 167625"/>
                <a:gd name="connsiteX4" fmla="*/ 144055 w 1801338"/>
                <a:gd name="connsiteY4" fmla="*/ 26853 h 167625"/>
                <a:gd name="connsiteX0" fmla="*/ 144055 w 1801338"/>
                <a:gd name="connsiteY0" fmla="*/ 26853 h 169790"/>
                <a:gd name="connsiteX1" fmla="*/ 1658229 w 1801338"/>
                <a:gd name="connsiteY1" fmla="*/ 26853 h 169790"/>
                <a:gd name="connsiteX2" fmla="*/ 1658229 w 1801338"/>
                <a:gd name="connsiteY2" fmla="*/ 144577 h 169790"/>
                <a:gd name="connsiteX3" fmla="*/ 67585 w 1801338"/>
                <a:gd name="connsiteY3" fmla="*/ 159220 h 169790"/>
                <a:gd name="connsiteX4" fmla="*/ 144055 w 1801338"/>
                <a:gd name="connsiteY4" fmla="*/ 26853 h 169790"/>
                <a:gd name="connsiteX0" fmla="*/ 163861 w 1821144"/>
                <a:gd name="connsiteY0" fmla="*/ 26853 h 167625"/>
                <a:gd name="connsiteX1" fmla="*/ 1678035 w 1821144"/>
                <a:gd name="connsiteY1" fmla="*/ 26853 h 167625"/>
                <a:gd name="connsiteX2" fmla="*/ 1678035 w 1821144"/>
                <a:gd name="connsiteY2" fmla="*/ 144577 h 167625"/>
                <a:gd name="connsiteX3" fmla="*/ 87391 w 1821144"/>
                <a:gd name="connsiteY3" fmla="*/ 159220 h 167625"/>
                <a:gd name="connsiteX4" fmla="*/ 163861 w 1821144"/>
                <a:gd name="connsiteY4" fmla="*/ 26853 h 167625"/>
                <a:gd name="connsiteX0" fmla="*/ 168470 w 1825753"/>
                <a:gd name="connsiteY0" fmla="*/ 26853 h 176290"/>
                <a:gd name="connsiteX1" fmla="*/ 1682644 w 1825753"/>
                <a:gd name="connsiteY1" fmla="*/ 26853 h 176290"/>
                <a:gd name="connsiteX2" fmla="*/ 1682644 w 1825753"/>
                <a:gd name="connsiteY2" fmla="*/ 144577 h 176290"/>
                <a:gd name="connsiteX3" fmla="*/ 92000 w 1825753"/>
                <a:gd name="connsiteY3" fmla="*/ 159220 h 176290"/>
                <a:gd name="connsiteX4" fmla="*/ 168470 w 1825753"/>
                <a:gd name="connsiteY4" fmla="*/ 26853 h 176290"/>
                <a:gd name="connsiteX0" fmla="*/ 125061 w 1782344"/>
                <a:gd name="connsiteY0" fmla="*/ 21632 h 171069"/>
                <a:gd name="connsiteX1" fmla="*/ 1639235 w 1782344"/>
                <a:gd name="connsiteY1" fmla="*/ 21632 h 171069"/>
                <a:gd name="connsiteX2" fmla="*/ 1639235 w 1782344"/>
                <a:gd name="connsiteY2" fmla="*/ 139356 h 171069"/>
                <a:gd name="connsiteX3" fmla="*/ 48591 w 1782344"/>
                <a:gd name="connsiteY3" fmla="*/ 153999 h 171069"/>
                <a:gd name="connsiteX4" fmla="*/ 125061 w 1782344"/>
                <a:gd name="connsiteY4" fmla="*/ 21632 h 171069"/>
                <a:gd name="connsiteX0" fmla="*/ 152821 w 1807880"/>
                <a:gd name="connsiteY0" fmla="*/ 27102 h 180342"/>
                <a:gd name="connsiteX1" fmla="*/ 1666995 w 1807880"/>
                <a:gd name="connsiteY1" fmla="*/ 27102 h 180342"/>
                <a:gd name="connsiteX2" fmla="*/ 1666995 w 1807880"/>
                <a:gd name="connsiteY2" fmla="*/ 144826 h 180342"/>
                <a:gd name="connsiteX3" fmla="*/ 107265 w 1807880"/>
                <a:gd name="connsiteY3" fmla="*/ 164350 h 180342"/>
                <a:gd name="connsiteX4" fmla="*/ 152821 w 1807880"/>
                <a:gd name="connsiteY4" fmla="*/ 27102 h 180342"/>
                <a:gd name="connsiteX0" fmla="*/ 145961 w 1799967"/>
                <a:gd name="connsiteY0" fmla="*/ 27352 h 184514"/>
                <a:gd name="connsiteX1" fmla="*/ 1660135 w 1799967"/>
                <a:gd name="connsiteY1" fmla="*/ 27352 h 184514"/>
                <a:gd name="connsiteX2" fmla="*/ 1660135 w 1799967"/>
                <a:gd name="connsiteY2" fmla="*/ 145076 h 184514"/>
                <a:gd name="connsiteX3" fmla="*/ 115049 w 1799967"/>
                <a:gd name="connsiteY3" fmla="*/ 169481 h 184514"/>
                <a:gd name="connsiteX4" fmla="*/ 145961 w 1799967"/>
                <a:gd name="connsiteY4" fmla="*/ 27352 h 184514"/>
                <a:gd name="connsiteX0" fmla="*/ 158597 w 1812603"/>
                <a:gd name="connsiteY0" fmla="*/ 27352 h 179503"/>
                <a:gd name="connsiteX1" fmla="*/ 1672771 w 1812603"/>
                <a:gd name="connsiteY1" fmla="*/ 27352 h 179503"/>
                <a:gd name="connsiteX2" fmla="*/ 1672771 w 1812603"/>
                <a:gd name="connsiteY2" fmla="*/ 145076 h 179503"/>
                <a:gd name="connsiteX3" fmla="*/ 127685 w 1812603"/>
                <a:gd name="connsiteY3" fmla="*/ 169481 h 179503"/>
                <a:gd name="connsiteX4" fmla="*/ 158597 w 1812603"/>
                <a:gd name="connsiteY4" fmla="*/ 27352 h 179503"/>
                <a:gd name="connsiteX0" fmla="*/ 158597 w 1799693"/>
                <a:gd name="connsiteY0" fmla="*/ 25983 h 178134"/>
                <a:gd name="connsiteX1" fmla="*/ 1672771 w 1799693"/>
                <a:gd name="connsiteY1" fmla="*/ 25983 h 178134"/>
                <a:gd name="connsiteX2" fmla="*/ 1672771 w 1799693"/>
                <a:gd name="connsiteY2" fmla="*/ 143707 h 178134"/>
                <a:gd name="connsiteX3" fmla="*/ 127685 w 1799693"/>
                <a:gd name="connsiteY3" fmla="*/ 168112 h 178134"/>
                <a:gd name="connsiteX4" fmla="*/ 158597 w 1799693"/>
                <a:gd name="connsiteY4" fmla="*/ 25983 h 178134"/>
                <a:gd name="connsiteX0" fmla="*/ 160144 w 1810266"/>
                <a:gd name="connsiteY0" fmla="*/ 31569 h 183966"/>
                <a:gd name="connsiteX1" fmla="*/ 1697097 w 1810266"/>
                <a:gd name="connsiteY1" fmla="*/ 23434 h 183966"/>
                <a:gd name="connsiteX2" fmla="*/ 1674318 w 1810266"/>
                <a:gd name="connsiteY2" fmla="*/ 149293 h 183966"/>
                <a:gd name="connsiteX3" fmla="*/ 129232 w 1810266"/>
                <a:gd name="connsiteY3" fmla="*/ 173698 h 183966"/>
                <a:gd name="connsiteX4" fmla="*/ 160144 w 1810266"/>
                <a:gd name="connsiteY4" fmla="*/ 31569 h 183966"/>
                <a:gd name="connsiteX0" fmla="*/ 160144 w 1749115"/>
                <a:gd name="connsiteY0" fmla="*/ 31569 h 188531"/>
                <a:gd name="connsiteX1" fmla="*/ 1697097 w 1749115"/>
                <a:gd name="connsiteY1" fmla="*/ 23434 h 188531"/>
                <a:gd name="connsiteX2" fmla="*/ 1674318 w 1749115"/>
                <a:gd name="connsiteY2" fmla="*/ 149293 h 188531"/>
                <a:gd name="connsiteX3" fmla="*/ 129232 w 1749115"/>
                <a:gd name="connsiteY3" fmla="*/ 173698 h 188531"/>
                <a:gd name="connsiteX4" fmla="*/ 160144 w 1749115"/>
                <a:gd name="connsiteY4" fmla="*/ 31569 h 188531"/>
                <a:gd name="connsiteX0" fmla="*/ 160144 w 1756854"/>
                <a:gd name="connsiteY0" fmla="*/ 33704 h 190666"/>
                <a:gd name="connsiteX1" fmla="*/ 1697097 w 1756854"/>
                <a:gd name="connsiteY1" fmla="*/ 25569 h 190666"/>
                <a:gd name="connsiteX2" fmla="*/ 1674318 w 1756854"/>
                <a:gd name="connsiteY2" fmla="*/ 151428 h 190666"/>
                <a:gd name="connsiteX3" fmla="*/ 129232 w 1756854"/>
                <a:gd name="connsiteY3" fmla="*/ 175833 h 190666"/>
                <a:gd name="connsiteX4" fmla="*/ 160144 w 1756854"/>
                <a:gd name="connsiteY4" fmla="*/ 33704 h 190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6854" h="190666">
                  <a:moveTo>
                    <a:pt x="160144" y="33704"/>
                  </a:moveTo>
                  <a:cubicBezTo>
                    <a:pt x="421455" y="8660"/>
                    <a:pt x="1623881" y="-23434"/>
                    <a:pt x="1697097" y="25569"/>
                  </a:cubicBezTo>
                  <a:cubicBezTo>
                    <a:pt x="1770313" y="74572"/>
                    <a:pt x="1790821" y="106859"/>
                    <a:pt x="1674318" y="151428"/>
                  </a:cubicBezTo>
                  <a:cubicBezTo>
                    <a:pt x="1557815" y="195997"/>
                    <a:pt x="249803" y="200335"/>
                    <a:pt x="129232" y="175833"/>
                  </a:cubicBezTo>
                  <a:cubicBezTo>
                    <a:pt x="8661" y="151331"/>
                    <a:pt x="-101167" y="58748"/>
                    <a:pt x="160144" y="33704"/>
                  </a:cubicBezTo>
                  <a:close/>
                </a:path>
              </a:pathLst>
            </a:cu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05239C8E-EB9C-DD96-1BD4-8D641D245214}"/>
                </a:ext>
              </a:extLst>
            </p:cNvPr>
            <p:cNvSpPr/>
            <p:nvPr/>
          </p:nvSpPr>
          <p:spPr>
            <a:xfrm>
              <a:off x="1901953" y="3783176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95C25CD5-9742-356F-C48C-A69929DAD005}"/>
                </a:ext>
              </a:extLst>
            </p:cNvPr>
            <p:cNvSpPr/>
            <p:nvPr/>
          </p:nvSpPr>
          <p:spPr>
            <a:xfrm>
              <a:off x="1910544" y="4046968"/>
              <a:ext cx="145302" cy="165681"/>
            </a:xfrm>
            <a:prstGeom prst="ellipse">
              <a:avLst/>
            </a:prstGeom>
            <a:grpFill/>
            <a:ln w="9525" cap="rnd">
              <a:solidFill>
                <a:srgbClr val="640000">
                  <a:alpha val="80000"/>
                </a:srgb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28" name="グループ化 127">
            <a:extLst>
              <a:ext uri="{FF2B5EF4-FFF2-40B4-BE49-F238E27FC236}">
                <a16:creationId xmlns:a16="http://schemas.microsoft.com/office/drawing/2014/main" id="{D2EE68DA-C6C6-4736-A98F-749393175D09}"/>
              </a:ext>
            </a:extLst>
          </p:cNvPr>
          <p:cNvGrpSpPr/>
          <p:nvPr/>
        </p:nvGrpSpPr>
        <p:grpSpPr>
          <a:xfrm>
            <a:off x="6920256" y="914007"/>
            <a:ext cx="1026151" cy="3269150"/>
            <a:chOff x="9751956" y="1930111"/>
            <a:chExt cx="1075106" cy="3511950"/>
          </a:xfrm>
        </p:grpSpPr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418161E8-8A6D-41C6-3EFF-695709498A44}"/>
                </a:ext>
              </a:extLst>
            </p:cNvPr>
            <p:cNvSpPr txBox="1"/>
            <p:nvPr/>
          </p:nvSpPr>
          <p:spPr>
            <a:xfrm>
              <a:off x="9751956" y="1930111"/>
              <a:ext cx="1075106" cy="3511950"/>
            </a:xfrm>
            <a:custGeom>
              <a:avLst/>
              <a:gdLst>
                <a:gd name="connsiteX0" fmla="*/ 180110 w 1147877"/>
                <a:gd name="connsiteY0" fmla="*/ 225 h 3288509"/>
                <a:gd name="connsiteX1" fmla="*/ 245180 w 1147877"/>
                <a:gd name="connsiteY1" fmla="*/ 5295 h 3288509"/>
                <a:gd name="connsiteX2" fmla="*/ 258972 w 1147877"/>
                <a:gd name="connsiteY2" fmla="*/ 7387 h 3288509"/>
                <a:gd name="connsiteX3" fmla="*/ 271619 w 1147877"/>
                <a:gd name="connsiteY3" fmla="*/ 8031 h 3288509"/>
                <a:gd name="connsiteX4" fmla="*/ 558585 w 1147877"/>
                <a:gd name="connsiteY4" fmla="*/ 16501 h 3288509"/>
                <a:gd name="connsiteX5" fmla="*/ 578156 w 1147877"/>
                <a:gd name="connsiteY5" fmla="*/ 15707 h 3288509"/>
                <a:gd name="connsiteX6" fmla="*/ 729778 w 1147877"/>
                <a:gd name="connsiteY6" fmla="*/ 1528 h 3288509"/>
                <a:gd name="connsiteX7" fmla="*/ 870629 w 1147877"/>
                <a:gd name="connsiteY7" fmla="*/ 13357 h 3288509"/>
                <a:gd name="connsiteX8" fmla="*/ 987260 w 1147877"/>
                <a:gd name="connsiteY8" fmla="*/ 25486 h 3288509"/>
                <a:gd name="connsiteX9" fmla="*/ 1030689 w 1147877"/>
                <a:gd name="connsiteY9" fmla="*/ 24181 h 3288509"/>
                <a:gd name="connsiteX10" fmla="*/ 1123663 w 1147877"/>
                <a:gd name="connsiteY10" fmla="*/ 16501 h 3288509"/>
                <a:gd name="connsiteX11" fmla="*/ 1125768 w 1147877"/>
                <a:gd name="connsiteY11" fmla="*/ 293042 h 3288509"/>
                <a:gd name="connsiteX12" fmla="*/ 1121948 w 1147877"/>
                <a:gd name="connsiteY12" fmla="*/ 316847 h 3288509"/>
                <a:gd name="connsiteX13" fmla="*/ 1121850 w 1147877"/>
                <a:gd name="connsiteY13" fmla="*/ 324134 h 3288509"/>
                <a:gd name="connsiteX14" fmla="*/ 1123663 w 1147877"/>
                <a:gd name="connsiteY14" fmla="*/ 461097 h 3288509"/>
                <a:gd name="connsiteX15" fmla="*/ 1122458 w 1147877"/>
                <a:gd name="connsiteY15" fmla="*/ 610616 h 3288509"/>
                <a:gd name="connsiteX16" fmla="*/ 1122253 w 1147877"/>
                <a:gd name="connsiteY16" fmla="*/ 615332 h 3288509"/>
                <a:gd name="connsiteX17" fmla="*/ 1123663 w 1147877"/>
                <a:gd name="connsiteY17" fmla="*/ 623754 h 3288509"/>
                <a:gd name="connsiteX18" fmla="*/ 1123520 w 1147877"/>
                <a:gd name="connsiteY18" fmla="*/ 1063140 h 3288509"/>
                <a:gd name="connsiteX19" fmla="*/ 1123416 w 1147877"/>
                <a:gd name="connsiteY19" fmla="*/ 1064731 h 3288509"/>
                <a:gd name="connsiteX20" fmla="*/ 1123663 w 1147877"/>
                <a:gd name="connsiteY20" fmla="*/ 1068350 h 3288509"/>
                <a:gd name="connsiteX21" fmla="*/ 1128800 w 1147877"/>
                <a:gd name="connsiteY21" fmla="*/ 1141620 h 3288509"/>
                <a:gd name="connsiteX22" fmla="*/ 1126453 w 1147877"/>
                <a:gd name="connsiteY22" fmla="*/ 1200737 h 3288509"/>
                <a:gd name="connsiteX23" fmla="*/ 1127599 w 1147877"/>
                <a:gd name="connsiteY23" fmla="*/ 1215040 h 3288509"/>
                <a:gd name="connsiteX24" fmla="*/ 1110857 w 1147877"/>
                <a:gd name="connsiteY24" fmla="*/ 1375402 h 3288509"/>
                <a:gd name="connsiteX25" fmla="*/ 1103489 w 1147877"/>
                <a:gd name="connsiteY25" fmla="*/ 1494119 h 3288509"/>
                <a:gd name="connsiteX26" fmla="*/ 1106631 w 1147877"/>
                <a:gd name="connsiteY26" fmla="*/ 1532224 h 3288509"/>
                <a:gd name="connsiteX27" fmla="*/ 1123663 w 1147877"/>
                <a:gd name="connsiteY27" fmla="*/ 1610540 h 3288509"/>
                <a:gd name="connsiteX28" fmla="*/ 1139485 w 1147877"/>
                <a:gd name="connsiteY28" fmla="*/ 1685123 h 3288509"/>
                <a:gd name="connsiteX29" fmla="*/ 1142172 w 1147877"/>
                <a:gd name="connsiteY29" fmla="*/ 1741864 h 3288509"/>
                <a:gd name="connsiteX30" fmla="*/ 1146000 w 1147877"/>
                <a:gd name="connsiteY30" fmla="*/ 1778015 h 3288509"/>
                <a:gd name="connsiteX31" fmla="*/ 1127860 w 1147877"/>
                <a:gd name="connsiteY31" fmla="*/ 1994239 h 3288509"/>
                <a:gd name="connsiteX32" fmla="*/ 1124578 w 1147877"/>
                <a:gd name="connsiteY32" fmla="*/ 2092747 h 3288509"/>
                <a:gd name="connsiteX33" fmla="*/ 1138204 w 1147877"/>
                <a:gd name="connsiteY33" fmla="*/ 2168425 h 3288509"/>
                <a:gd name="connsiteX34" fmla="*/ 1123663 w 1147877"/>
                <a:gd name="connsiteY34" fmla="*/ 2629857 h 3288509"/>
                <a:gd name="connsiteX35" fmla="*/ 1134174 w 1147877"/>
                <a:gd name="connsiteY35" fmla="*/ 2708920 h 3288509"/>
                <a:gd name="connsiteX36" fmla="*/ 1134547 w 1147877"/>
                <a:gd name="connsiteY36" fmla="*/ 2720533 h 3288509"/>
                <a:gd name="connsiteX37" fmla="*/ 1135835 w 1147877"/>
                <a:gd name="connsiteY37" fmla="*/ 2727412 h 3288509"/>
                <a:gd name="connsiteX38" fmla="*/ 1123663 w 1147877"/>
                <a:gd name="connsiteY38" fmla="*/ 3269641 h 3288509"/>
                <a:gd name="connsiteX39" fmla="*/ 602905 w 1147877"/>
                <a:gd name="connsiteY39" fmla="*/ 3269641 h 3288509"/>
                <a:gd name="connsiteX40" fmla="*/ 15667 w 1147877"/>
                <a:gd name="connsiteY40" fmla="*/ 3269641 h 3288509"/>
                <a:gd name="connsiteX41" fmla="*/ 22656 w 1147877"/>
                <a:gd name="connsiteY41" fmla="*/ 2985607 h 3288509"/>
                <a:gd name="connsiteX42" fmla="*/ 26316 w 1147877"/>
                <a:gd name="connsiteY42" fmla="*/ 2925429 h 3288509"/>
                <a:gd name="connsiteX43" fmla="*/ 15667 w 1147877"/>
                <a:gd name="connsiteY43" fmla="*/ 2792514 h 3288509"/>
                <a:gd name="connsiteX44" fmla="*/ 6360 w 1147877"/>
                <a:gd name="connsiteY44" fmla="*/ 2681966 h 3288509"/>
                <a:gd name="connsiteX45" fmla="*/ 3672 w 1147877"/>
                <a:gd name="connsiteY45" fmla="*/ 2668825 h 3288509"/>
                <a:gd name="connsiteX46" fmla="*/ 7864 w 1147877"/>
                <a:gd name="connsiteY46" fmla="*/ 2455926 h 3288509"/>
                <a:gd name="connsiteX47" fmla="*/ 15397 w 1147877"/>
                <a:gd name="connsiteY47" fmla="*/ 2356730 h 3288509"/>
                <a:gd name="connsiteX48" fmla="*/ 15667 w 1147877"/>
                <a:gd name="connsiteY48" fmla="*/ 2282855 h 3288509"/>
                <a:gd name="connsiteX49" fmla="*/ 13452 w 1147877"/>
                <a:gd name="connsiteY49" fmla="*/ 2123259 h 3288509"/>
                <a:gd name="connsiteX50" fmla="*/ 5975 w 1147877"/>
                <a:gd name="connsiteY50" fmla="*/ 2023758 h 3288509"/>
                <a:gd name="connsiteX51" fmla="*/ 14116 w 1147877"/>
                <a:gd name="connsiteY51" fmla="*/ 1785228 h 3288509"/>
                <a:gd name="connsiteX52" fmla="*/ 15404 w 1147877"/>
                <a:gd name="connsiteY52" fmla="*/ 1667205 h 3288509"/>
                <a:gd name="connsiteX53" fmla="*/ 11453 w 1147877"/>
                <a:gd name="connsiteY53" fmla="*/ 1541198 h 3288509"/>
                <a:gd name="connsiteX54" fmla="*/ 15667 w 1147877"/>
                <a:gd name="connsiteY54" fmla="*/ 1133412 h 3288509"/>
                <a:gd name="connsiteX55" fmla="*/ 17109 w 1147877"/>
                <a:gd name="connsiteY55" fmla="*/ 1044378 h 3288509"/>
                <a:gd name="connsiteX56" fmla="*/ 15667 w 1147877"/>
                <a:gd name="connsiteY56" fmla="*/ 1035818 h 3288509"/>
                <a:gd name="connsiteX57" fmla="*/ 17946 w 1147877"/>
                <a:gd name="connsiteY57" fmla="*/ 668300 h 3288509"/>
                <a:gd name="connsiteX58" fmla="*/ 21624 w 1147877"/>
                <a:gd name="connsiteY58" fmla="*/ 637801 h 3288509"/>
                <a:gd name="connsiteX59" fmla="*/ 15667 w 1147877"/>
                <a:gd name="connsiteY59" fmla="*/ 558691 h 3288509"/>
                <a:gd name="connsiteX60" fmla="*/ 15667 w 1147877"/>
                <a:gd name="connsiteY60" fmla="*/ 16501 h 3288509"/>
                <a:gd name="connsiteX61" fmla="*/ 180110 w 1147877"/>
                <a:gd name="connsiteY61" fmla="*/ 225 h 328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147877" h="3288509">
                  <a:moveTo>
                    <a:pt x="180110" y="225"/>
                  </a:moveTo>
                  <a:cubicBezTo>
                    <a:pt x="203232" y="854"/>
                    <a:pt x="224685" y="2747"/>
                    <a:pt x="245180" y="5295"/>
                  </a:cubicBezTo>
                  <a:lnTo>
                    <a:pt x="258972" y="7387"/>
                  </a:lnTo>
                  <a:lnTo>
                    <a:pt x="271619" y="8031"/>
                  </a:lnTo>
                  <a:cubicBezTo>
                    <a:pt x="346178" y="15069"/>
                    <a:pt x="425907" y="24930"/>
                    <a:pt x="558585" y="16501"/>
                  </a:cubicBezTo>
                  <a:lnTo>
                    <a:pt x="578156" y="15707"/>
                  </a:lnTo>
                  <a:lnTo>
                    <a:pt x="729778" y="1528"/>
                  </a:lnTo>
                  <a:cubicBezTo>
                    <a:pt x="779534" y="2406"/>
                    <a:pt x="826080" y="7750"/>
                    <a:pt x="870629" y="13357"/>
                  </a:cubicBezTo>
                  <a:lnTo>
                    <a:pt x="987260" y="25486"/>
                  </a:lnTo>
                  <a:lnTo>
                    <a:pt x="1030689" y="24181"/>
                  </a:lnTo>
                  <a:lnTo>
                    <a:pt x="1123663" y="16501"/>
                  </a:lnTo>
                  <a:cubicBezTo>
                    <a:pt x="1158489" y="109770"/>
                    <a:pt x="1142479" y="196891"/>
                    <a:pt x="1125768" y="293042"/>
                  </a:cubicBezTo>
                  <a:lnTo>
                    <a:pt x="1121948" y="316847"/>
                  </a:lnTo>
                  <a:lnTo>
                    <a:pt x="1121850" y="324134"/>
                  </a:lnTo>
                  <a:cubicBezTo>
                    <a:pt x="1121711" y="366178"/>
                    <a:pt x="1122134" y="411585"/>
                    <a:pt x="1123663" y="461097"/>
                  </a:cubicBezTo>
                  <a:cubicBezTo>
                    <a:pt x="1125192" y="510610"/>
                    <a:pt x="1124275" y="560468"/>
                    <a:pt x="1122458" y="610616"/>
                  </a:cubicBezTo>
                  <a:lnTo>
                    <a:pt x="1122253" y="615332"/>
                  </a:lnTo>
                  <a:lnTo>
                    <a:pt x="1123663" y="623754"/>
                  </a:lnTo>
                  <a:cubicBezTo>
                    <a:pt x="1171692" y="817829"/>
                    <a:pt x="1135479" y="953139"/>
                    <a:pt x="1123520" y="1063140"/>
                  </a:cubicBezTo>
                  <a:lnTo>
                    <a:pt x="1123416" y="1064731"/>
                  </a:lnTo>
                  <a:lnTo>
                    <a:pt x="1123663" y="1068350"/>
                  </a:lnTo>
                  <a:cubicBezTo>
                    <a:pt x="1127028" y="1094053"/>
                    <a:pt x="1128564" y="1118350"/>
                    <a:pt x="1128800" y="1141620"/>
                  </a:cubicBezTo>
                  <a:lnTo>
                    <a:pt x="1126453" y="1200737"/>
                  </a:lnTo>
                  <a:lnTo>
                    <a:pt x="1127599" y="1215040"/>
                  </a:lnTo>
                  <a:cubicBezTo>
                    <a:pt x="1127794" y="1264912"/>
                    <a:pt x="1118125" y="1317428"/>
                    <a:pt x="1110857" y="1375402"/>
                  </a:cubicBezTo>
                  <a:lnTo>
                    <a:pt x="1103489" y="1494119"/>
                  </a:lnTo>
                  <a:lnTo>
                    <a:pt x="1106631" y="1532224"/>
                  </a:lnTo>
                  <a:cubicBezTo>
                    <a:pt x="1110266" y="1556936"/>
                    <a:pt x="1115767" y="1582914"/>
                    <a:pt x="1123663" y="1610540"/>
                  </a:cubicBezTo>
                  <a:cubicBezTo>
                    <a:pt x="1131559" y="1638166"/>
                    <a:pt x="1136600" y="1662770"/>
                    <a:pt x="1139485" y="1685123"/>
                  </a:cubicBezTo>
                  <a:lnTo>
                    <a:pt x="1142172" y="1741864"/>
                  </a:lnTo>
                  <a:lnTo>
                    <a:pt x="1146000" y="1778015"/>
                  </a:lnTo>
                  <a:cubicBezTo>
                    <a:pt x="1149881" y="1857050"/>
                    <a:pt x="1135772" y="1919197"/>
                    <a:pt x="1127860" y="1994239"/>
                  </a:cubicBezTo>
                  <a:lnTo>
                    <a:pt x="1124578" y="2092747"/>
                  </a:lnTo>
                  <a:lnTo>
                    <a:pt x="1138204" y="2168425"/>
                  </a:lnTo>
                  <a:cubicBezTo>
                    <a:pt x="1158011" y="2346256"/>
                    <a:pt x="1088249" y="2456141"/>
                    <a:pt x="1123663" y="2629857"/>
                  </a:cubicBezTo>
                  <a:cubicBezTo>
                    <a:pt x="1128722" y="2654674"/>
                    <a:pt x="1132094" y="2681215"/>
                    <a:pt x="1134174" y="2708920"/>
                  </a:cubicBezTo>
                  <a:lnTo>
                    <a:pt x="1134547" y="2720533"/>
                  </a:lnTo>
                  <a:lnTo>
                    <a:pt x="1135835" y="2727412"/>
                  </a:lnTo>
                  <a:cubicBezTo>
                    <a:pt x="1154268" y="2893641"/>
                    <a:pt x="1108844" y="3150551"/>
                    <a:pt x="1123663" y="3269641"/>
                  </a:cubicBezTo>
                  <a:cubicBezTo>
                    <a:pt x="988507" y="3319595"/>
                    <a:pt x="752125" y="3252608"/>
                    <a:pt x="602905" y="3269641"/>
                  </a:cubicBezTo>
                  <a:cubicBezTo>
                    <a:pt x="453685" y="3286674"/>
                    <a:pt x="230689" y="3269300"/>
                    <a:pt x="15667" y="3269641"/>
                  </a:cubicBezTo>
                  <a:cubicBezTo>
                    <a:pt x="2348" y="3179930"/>
                    <a:pt x="13667" y="3080612"/>
                    <a:pt x="22656" y="2985607"/>
                  </a:cubicBezTo>
                  <a:lnTo>
                    <a:pt x="26316" y="2925429"/>
                  </a:lnTo>
                  <a:lnTo>
                    <a:pt x="15667" y="2792514"/>
                  </a:lnTo>
                  <a:lnTo>
                    <a:pt x="6360" y="2681966"/>
                  </a:lnTo>
                  <a:lnTo>
                    <a:pt x="3672" y="2668825"/>
                  </a:lnTo>
                  <a:cubicBezTo>
                    <a:pt x="-3749" y="2606216"/>
                    <a:pt x="1326" y="2532555"/>
                    <a:pt x="7864" y="2455926"/>
                  </a:cubicBezTo>
                  <a:lnTo>
                    <a:pt x="15397" y="2356730"/>
                  </a:lnTo>
                  <a:lnTo>
                    <a:pt x="15667" y="2282855"/>
                  </a:lnTo>
                  <a:lnTo>
                    <a:pt x="13452" y="2123259"/>
                  </a:lnTo>
                  <a:lnTo>
                    <a:pt x="5975" y="2023758"/>
                  </a:lnTo>
                  <a:cubicBezTo>
                    <a:pt x="4382" y="1943555"/>
                    <a:pt x="10714" y="1871289"/>
                    <a:pt x="14116" y="1785228"/>
                  </a:cubicBezTo>
                  <a:lnTo>
                    <a:pt x="15404" y="1667205"/>
                  </a:lnTo>
                  <a:lnTo>
                    <a:pt x="11453" y="1541198"/>
                  </a:lnTo>
                  <a:cubicBezTo>
                    <a:pt x="10495" y="1421504"/>
                    <a:pt x="17451" y="1330852"/>
                    <a:pt x="15667" y="1133412"/>
                  </a:cubicBezTo>
                  <a:lnTo>
                    <a:pt x="17109" y="1044378"/>
                  </a:lnTo>
                  <a:lnTo>
                    <a:pt x="15667" y="1035818"/>
                  </a:lnTo>
                  <a:cubicBezTo>
                    <a:pt x="-6923" y="925912"/>
                    <a:pt x="2764" y="799786"/>
                    <a:pt x="17946" y="668300"/>
                  </a:cubicBezTo>
                  <a:lnTo>
                    <a:pt x="21624" y="637801"/>
                  </a:lnTo>
                  <a:lnTo>
                    <a:pt x="15667" y="558691"/>
                  </a:lnTo>
                  <a:cubicBezTo>
                    <a:pt x="-11047" y="339565"/>
                    <a:pt x="24641" y="148168"/>
                    <a:pt x="15667" y="16501"/>
                  </a:cubicBezTo>
                  <a:cubicBezTo>
                    <a:pt x="80949" y="2769"/>
                    <a:pt x="133867" y="-1032"/>
                    <a:pt x="180110" y="225"/>
                  </a:cubicBezTo>
                  <a:close/>
                </a:path>
              </a:pathLst>
            </a:custGeom>
            <a:solidFill>
              <a:schemeClr val="bg1"/>
            </a:solidFill>
            <a:ln w="152400" cmpd="thinThick">
              <a:solidFill>
                <a:schemeClr val="tx1"/>
              </a:solidFill>
            </a:ln>
          </p:spPr>
          <p:txBody>
            <a:bodyPr vert="eaVert" wrap="square" rtlCol="0">
              <a:noAutofit/>
            </a:bodyPr>
            <a:lstStyle/>
            <a:p>
              <a:endParaRPr kumimoji="1" lang="ja-JP" altLang="en-US" sz="6000" b="1" dirty="0">
                <a:latin typeface="HGS行書体" panose="03000600000000000000" pitchFamily="66" charset="-128"/>
                <a:ea typeface="HGS行書体" panose="03000600000000000000" pitchFamily="66" charset="-128"/>
              </a:endParaRPr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C3AA0126-FEB8-4F9F-DCE8-0697B4AECF45}"/>
                </a:ext>
              </a:extLst>
            </p:cNvPr>
            <p:cNvSpPr txBox="1"/>
            <p:nvPr/>
          </p:nvSpPr>
          <p:spPr>
            <a:xfrm>
              <a:off x="10079996" y="2069455"/>
              <a:ext cx="463271" cy="3195980"/>
            </a:xfrm>
            <a:custGeom>
              <a:avLst/>
              <a:gdLst/>
              <a:ahLst/>
              <a:cxnLst/>
              <a:rect l="l" t="t" r="r" b="b"/>
              <a:pathLst>
                <a:path w="439192" h="3195980">
                  <a:moveTo>
                    <a:pt x="70023" y="3027709"/>
                  </a:moveTo>
                  <a:cubicBezTo>
                    <a:pt x="69453" y="3029742"/>
                    <a:pt x="68771" y="3032322"/>
                    <a:pt x="67977" y="3035448"/>
                  </a:cubicBezTo>
                  <a:cubicBezTo>
                    <a:pt x="67977" y="3040607"/>
                    <a:pt x="68659" y="3043385"/>
                    <a:pt x="70023" y="3043782"/>
                  </a:cubicBezTo>
                  <a:close/>
                  <a:moveTo>
                    <a:pt x="322845" y="2781770"/>
                  </a:moveTo>
                  <a:cubicBezTo>
                    <a:pt x="326392" y="2780691"/>
                    <a:pt x="331713" y="2781001"/>
                    <a:pt x="338807" y="2782700"/>
                  </a:cubicBezTo>
                  <a:cubicBezTo>
                    <a:pt x="381868" y="2799245"/>
                    <a:pt x="408335" y="2826443"/>
                    <a:pt x="418207" y="2864295"/>
                  </a:cubicBezTo>
                  <a:cubicBezTo>
                    <a:pt x="418207" y="2873969"/>
                    <a:pt x="415677" y="2881336"/>
                    <a:pt x="410617" y="2886396"/>
                  </a:cubicBezTo>
                  <a:cubicBezTo>
                    <a:pt x="402753" y="2890316"/>
                    <a:pt x="393563" y="2892275"/>
                    <a:pt x="383046" y="2892275"/>
                  </a:cubicBezTo>
                  <a:cubicBezTo>
                    <a:pt x="369701" y="2892275"/>
                    <a:pt x="355798" y="2889869"/>
                    <a:pt x="341337" y="2885057"/>
                  </a:cubicBezTo>
                  <a:cubicBezTo>
                    <a:pt x="328414" y="2881386"/>
                    <a:pt x="318914" y="2871861"/>
                    <a:pt x="312836" y="2856482"/>
                  </a:cubicBezTo>
                  <a:cubicBezTo>
                    <a:pt x="329232" y="2852885"/>
                    <a:pt x="339353" y="2846399"/>
                    <a:pt x="343197" y="2837023"/>
                  </a:cubicBezTo>
                  <a:cubicBezTo>
                    <a:pt x="335930" y="2823157"/>
                    <a:pt x="327372" y="2807207"/>
                    <a:pt x="317525" y="2789174"/>
                  </a:cubicBezTo>
                  <a:cubicBezTo>
                    <a:pt x="317525" y="2785317"/>
                    <a:pt x="319298" y="2782849"/>
                    <a:pt x="322845" y="2781770"/>
                  </a:cubicBezTo>
                  <a:close/>
                  <a:moveTo>
                    <a:pt x="125350" y="2721830"/>
                  </a:moveTo>
                  <a:lnTo>
                    <a:pt x="133164" y="2732285"/>
                  </a:lnTo>
                  <a:lnTo>
                    <a:pt x="135582" y="2753939"/>
                  </a:lnTo>
                  <a:cubicBezTo>
                    <a:pt x="138658" y="2786235"/>
                    <a:pt x="140866" y="2815914"/>
                    <a:pt x="142205" y="2842976"/>
                  </a:cubicBezTo>
                  <a:cubicBezTo>
                    <a:pt x="143867" y="2842232"/>
                    <a:pt x="146310" y="2840235"/>
                    <a:pt x="149535" y="2836985"/>
                  </a:cubicBezTo>
                  <a:cubicBezTo>
                    <a:pt x="151023" y="2828180"/>
                    <a:pt x="151767" y="2815442"/>
                    <a:pt x="151767" y="2798774"/>
                  </a:cubicBezTo>
                  <a:cubicBezTo>
                    <a:pt x="151767" y="2789323"/>
                    <a:pt x="158750" y="2786458"/>
                    <a:pt x="172715" y="2790179"/>
                  </a:cubicBezTo>
                  <a:cubicBezTo>
                    <a:pt x="199181" y="2816646"/>
                    <a:pt x="214077" y="2836675"/>
                    <a:pt x="217400" y="2850268"/>
                  </a:cubicBezTo>
                  <a:cubicBezTo>
                    <a:pt x="222064" y="2864978"/>
                    <a:pt x="209885" y="2880282"/>
                    <a:pt x="180863" y="2896182"/>
                  </a:cubicBezTo>
                  <a:cubicBezTo>
                    <a:pt x="160300" y="2907269"/>
                    <a:pt x="145926" y="2913979"/>
                    <a:pt x="137740" y="2916311"/>
                  </a:cubicBezTo>
                  <a:lnTo>
                    <a:pt x="135694" y="2978037"/>
                  </a:lnTo>
                  <a:cubicBezTo>
                    <a:pt x="138745" y="2979054"/>
                    <a:pt x="142850" y="2982142"/>
                    <a:pt x="148009" y="2987302"/>
                  </a:cubicBezTo>
                  <a:cubicBezTo>
                    <a:pt x="155352" y="2998216"/>
                    <a:pt x="154248" y="3008051"/>
                    <a:pt x="144698" y="3016807"/>
                  </a:cubicBezTo>
                  <a:lnTo>
                    <a:pt x="132643" y="3026853"/>
                  </a:lnTo>
                  <a:cubicBezTo>
                    <a:pt x="129914" y="3040446"/>
                    <a:pt x="127732" y="3056135"/>
                    <a:pt x="126094" y="3073920"/>
                  </a:cubicBezTo>
                  <a:cubicBezTo>
                    <a:pt x="124234" y="3088778"/>
                    <a:pt x="116483" y="3098166"/>
                    <a:pt x="102840" y="3102085"/>
                  </a:cubicBezTo>
                  <a:cubicBezTo>
                    <a:pt x="90959" y="3107369"/>
                    <a:pt x="84013" y="3112379"/>
                    <a:pt x="82004" y="3117117"/>
                  </a:cubicBezTo>
                  <a:cubicBezTo>
                    <a:pt x="84534" y="3127982"/>
                    <a:pt x="93762" y="3133885"/>
                    <a:pt x="109686" y="3134828"/>
                  </a:cubicBezTo>
                  <a:cubicBezTo>
                    <a:pt x="127198" y="3139516"/>
                    <a:pt x="140494" y="3141860"/>
                    <a:pt x="149572" y="3141860"/>
                  </a:cubicBezTo>
                  <a:cubicBezTo>
                    <a:pt x="183108" y="3141860"/>
                    <a:pt x="214449" y="3138027"/>
                    <a:pt x="243594" y="3130363"/>
                  </a:cubicBezTo>
                  <a:cubicBezTo>
                    <a:pt x="281248" y="3121656"/>
                    <a:pt x="302778" y="3110569"/>
                    <a:pt x="308186" y="3097100"/>
                  </a:cubicBezTo>
                  <a:cubicBezTo>
                    <a:pt x="311286" y="3077702"/>
                    <a:pt x="309798" y="3058330"/>
                    <a:pt x="303721" y="3038982"/>
                  </a:cubicBezTo>
                  <a:cubicBezTo>
                    <a:pt x="300571" y="3027969"/>
                    <a:pt x="298165" y="3016336"/>
                    <a:pt x="296503" y="3004082"/>
                  </a:cubicBezTo>
                  <a:cubicBezTo>
                    <a:pt x="340283" y="3048681"/>
                    <a:pt x="362173" y="3084524"/>
                    <a:pt x="362173" y="3111610"/>
                  </a:cubicBezTo>
                  <a:cubicBezTo>
                    <a:pt x="362173" y="3137159"/>
                    <a:pt x="355166" y="3156073"/>
                    <a:pt x="341151" y="3168351"/>
                  </a:cubicBezTo>
                  <a:cubicBezTo>
                    <a:pt x="319571" y="3188220"/>
                    <a:pt x="281979" y="3197373"/>
                    <a:pt x="228377" y="3195810"/>
                  </a:cubicBezTo>
                  <a:lnTo>
                    <a:pt x="155004" y="3191085"/>
                  </a:lnTo>
                  <a:cubicBezTo>
                    <a:pt x="115614" y="3186322"/>
                    <a:pt x="92410" y="3182192"/>
                    <a:pt x="85390" y="3178695"/>
                  </a:cubicBezTo>
                  <a:cubicBezTo>
                    <a:pt x="73881" y="3173734"/>
                    <a:pt x="61255" y="3162671"/>
                    <a:pt x="47513" y="3145506"/>
                  </a:cubicBezTo>
                  <a:cubicBezTo>
                    <a:pt x="42304" y="3131293"/>
                    <a:pt x="40469" y="3117526"/>
                    <a:pt x="42007" y="3104206"/>
                  </a:cubicBezTo>
                  <a:cubicBezTo>
                    <a:pt x="45281" y="3094334"/>
                    <a:pt x="48394" y="3087662"/>
                    <a:pt x="51345" y="3084189"/>
                  </a:cubicBezTo>
                  <a:cubicBezTo>
                    <a:pt x="18678" y="3064544"/>
                    <a:pt x="3113" y="3045692"/>
                    <a:pt x="4651" y="3027634"/>
                  </a:cubicBezTo>
                  <a:cubicBezTo>
                    <a:pt x="8123" y="3008361"/>
                    <a:pt x="23490" y="2994458"/>
                    <a:pt x="50750" y="2985925"/>
                  </a:cubicBezTo>
                  <a:lnTo>
                    <a:pt x="70023" y="2982093"/>
                  </a:lnTo>
                  <a:cubicBezTo>
                    <a:pt x="70023" y="2959496"/>
                    <a:pt x="70023" y="2941190"/>
                    <a:pt x="70023" y="2927175"/>
                  </a:cubicBezTo>
                  <a:lnTo>
                    <a:pt x="70023" y="2916720"/>
                  </a:lnTo>
                  <a:cubicBezTo>
                    <a:pt x="65534" y="2915827"/>
                    <a:pt x="57336" y="2912826"/>
                    <a:pt x="45430" y="2907716"/>
                  </a:cubicBezTo>
                  <a:cubicBezTo>
                    <a:pt x="35979" y="2902978"/>
                    <a:pt x="26169" y="2896392"/>
                    <a:pt x="15999" y="2887959"/>
                  </a:cubicBezTo>
                  <a:cubicBezTo>
                    <a:pt x="9475" y="2881435"/>
                    <a:pt x="4142" y="2875036"/>
                    <a:pt x="0" y="2868760"/>
                  </a:cubicBezTo>
                  <a:cubicBezTo>
                    <a:pt x="0" y="2857797"/>
                    <a:pt x="7057" y="2854770"/>
                    <a:pt x="21171" y="2859682"/>
                  </a:cubicBezTo>
                  <a:lnTo>
                    <a:pt x="49634" y="2864035"/>
                  </a:lnTo>
                  <a:lnTo>
                    <a:pt x="79697" y="2862137"/>
                  </a:lnTo>
                  <a:cubicBezTo>
                    <a:pt x="84212" y="2806848"/>
                    <a:pt x="87994" y="2773076"/>
                    <a:pt x="91045" y="2760823"/>
                  </a:cubicBezTo>
                  <a:cubicBezTo>
                    <a:pt x="91045" y="2748197"/>
                    <a:pt x="95200" y="2735237"/>
                    <a:pt x="103510" y="2721941"/>
                  </a:cubicBezTo>
                  <a:cubicBezTo>
                    <a:pt x="110802" y="2715467"/>
                    <a:pt x="118082" y="2715430"/>
                    <a:pt x="125350" y="2721830"/>
                  </a:cubicBezTo>
                  <a:close/>
                  <a:moveTo>
                    <a:pt x="230981" y="2324049"/>
                  </a:moveTo>
                  <a:lnTo>
                    <a:pt x="251891" y="2331900"/>
                  </a:lnTo>
                  <a:cubicBezTo>
                    <a:pt x="257919" y="2335918"/>
                    <a:pt x="263550" y="2344873"/>
                    <a:pt x="268783" y="2358764"/>
                  </a:cubicBezTo>
                  <a:cubicBezTo>
                    <a:pt x="268783" y="2366751"/>
                    <a:pt x="262954" y="2378223"/>
                    <a:pt x="251296" y="2393180"/>
                  </a:cubicBezTo>
                  <a:cubicBezTo>
                    <a:pt x="240828" y="2409650"/>
                    <a:pt x="223304" y="2433227"/>
                    <a:pt x="198723" y="2463910"/>
                  </a:cubicBezTo>
                  <a:cubicBezTo>
                    <a:pt x="229852" y="2463910"/>
                    <a:pt x="242242" y="2476164"/>
                    <a:pt x="235892" y="2500671"/>
                  </a:cubicBezTo>
                  <a:cubicBezTo>
                    <a:pt x="234454" y="2522177"/>
                    <a:pt x="233734" y="2544972"/>
                    <a:pt x="233734" y="2569058"/>
                  </a:cubicBezTo>
                  <a:cubicBezTo>
                    <a:pt x="233734" y="2579798"/>
                    <a:pt x="236103" y="2586123"/>
                    <a:pt x="240841" y="2588033"/>
                  </a:cubicBezTo>
                  <a:cubicBezTo>
                    <a:pt x="248282" y="2590985"/>
                    <a:pt x="266749" y="2593205"/>
                    <a:pt x="296242" y="2594693"/>
                  </a:cubicBezTo>
                  <a:cubicBezTo>
                    <a:pt x="315788" y="2591518"/>
                    <a:pt x="332234" y="2592386"/>
                    <a:pt x="345579" y="2597298"/>
                  </a:cubicBezTo>
                  <a:cubicBezTo>
                    <a:pt x="357609" y="2601291"/>
                    <a:pt x="365398" y="2609477"/>
                    <a:pt x="368945" y="2621854"/>
                  </a:cubicBezTo>
                  <a:cubicBezTo>
                    <a:pt x="369373" y="2624701"/>
                    <a:pt x="369407" y="2627334"/>
                    <a:pt x="369047" y="2629756"/>
                  </a:cubicBezTo>
                  <a:cubicBezTo>
                    <a:pt x="367968" y="2637021"/>
                    <a:pt x="363345" y="2642374"/>
                    <a:pt x="355178" y="2645816"/>
                  </a:cubicBezTo>
                  <a:cubicBezTo>
                    <a:pt x="342032" y="2650727"/>
                    <a:pt x="325636" y="2653989"/>
                    <a:pt x="305990" y="2655601"/>
                  </a:cubicBezTo>
                  <a:lnTo>
                    <a:pt x="251036" y="2650876"/>
                  </a:lnTo>
                  <a:cubicBezTo>
                    <a:pt x="197309" y="2639069"/>
                    <a:pt x="171214" y="2613259"/>
                    <a:pt x="172752" y="2573448"/>
                  </a:cubicBezTo>
                  <a:cubicBezTo>
                    <a:pt x="174315" y="2549908"/>
                    <a:pt x="175096" y="2529072"/>
                    <a:pt x="175096" y="2510940"/>
                  </a:cubicBezTo>
                  <a:cubicBezTo>
                    <a:pt x="174203" y="2507765"/>
                    <a:pt x="172554" y="2508063"/>
                    <a:pt x="170148" y="2511833"/>
                  </a:cubicBezTo>
                  <a:cubicBezTo>
                    <a:pt x="156406" y="2519473"/>
                    <a:pt x="135805" y="2540073"/>
                    <a:pt x="108347" y="2573634"/>
                  </a:cubicBezTo>
                  <a:cubicBezTo>
                    <a:pt x="86891" y="2600026"/>
                    <a:pt x="67034" y="2614115"/>
                    <a:pt x="48778" y="2615901"/>
                  </a:cubicBezTo>
                  <a:cubicBezTo>
                    <a:pt x="41560" y="2608956"/>
                    <a:pt x="36190" y="2597335"/>
                    <a:pt x="32668" y="2581038"/>
                  </a:cubicBezTo>
                  <a:cubicBezTo>
                    <a:pt x="34255" y="2570744"/>
                    <a:pt x="38063" y="2561591"/>
                    <a:pt x="44090" y="2553579"/>
                  </a:cubicBezTo>
                  <a:cubicBezTo>
                    <a:pt x="51358" y="2551769"/>
                    <a:pt x="58278" y="2548891"/>
                    <a:pt x="64852" y="2544947"/>
                  </a:cubicBezTo>
                  <a:cubicBezTo>
                    <a:pt x="112303" y="2495983"/>
                    <a:pt x="151693" y="2445642"/>
                    <a:pt x="183021" y="2393924"/>
                  </a:cubicBezTo>
                  <a:cubicBezTo>
                    <a:pt x="188627" y="2384126"/>
                    <a:pt x="191430" y="2378731"/>
                    <a:pt x="191430" y="2377739"/>
                  </a:cubicBezTo>
                  <a:cubicBezTo>
                    <a:pt x="144301" y="2401105"/>
                    <a:pt x="114932" y="2412788"/>
                    <a:pt x="103324" y="2412788"/>
                  </a:cubicBezTo>
                  <a:cubicBezTo>
                    <a:pt x="76758" y="2414326"/>
                    <a:pt x="57286" y="2402829"/>
                    <a:pt x="44909" y="2378297"/>
                  </a:cubicBezTo>
                  <a:cubicBezTo>
                    <a:pt x="42974" y="2371526"/>
                    <a:pt x="45715" y="2363464"/>
                    <a:pt x="53131" y="2354113"/>
                  </a:cubicBezTo>
                  <a:cubicBezTo>
                    <a:pt x="62260" y="2361901"/>
                    <a:pt x="72057" y="2365858"/>
                    <a:pt x="82525" y="2365982"/>
                  </a:cubicBezTo>
                  <a:cubicBezTo>
                    <a:pt x="104800" y="2360053"/>
                    <a:pt x="134069" y="2349536"/>
                    <a:pt x="170334" y="2334430"/>
                  </a:cubicBezTo>
                  <a:cubicBezTo>
                    <a:pt x="193005" y="2324211"/>
                    <a:pt x="213221" y="2320750"/>
                    <a:pt x="230981" y="2324049"/>
                  </a:cubicBezTo>
                  <a:close/>
                  <a:moveTo>
                    <a:pt x="138856" y="2190699"/>
                  </a:moveTo>
                  <a:cubicBezTo>
                    <a:pt x="158923" y="2204714"/>
                    <a:pt x="186593" y="2210952"/>
                    <a:pt x="221865" y="2209415"/>
                  </a:cubicBezTo>
                  <a:cubicBezTo>
                    <a:pt x="242156" y="2211275"/>
                    <a:pt x="256505" y="2218096"/>
                    <a:pt x="264914" y="2229878"/>
                  </a:cubicBezTo>
                  <a:cubicBezTo>
                    <a:pt x="272157" y="2233500"/>
                    <a:pt x="275778" y="2242281"/>
                    <a:pt x="275778" y="2256221"/>
                  </a:cubicBezTo>
                  <a:cubicBezTo>
                    <a:pt x="275778" y="2263464"/>
                    <a:pt x="272144" y="2269504"/>
                    <a:pt x="264877" y="2274341"/>
                  </a:cubicBezTo>
                  <a:cubicBezTo>
                    <a:pt x="258849" y="2276350"/>
                    <a:pt x="250763" y="2277355"/>
                    <a:pt x="240618" y="2277355"/>
                  </a:cubicBezTo>
                  <a:cubicBezTo>
                    <a:pt x="220898" y="2277355"/>
                    <a:pt x="202853" y="2274093"/>
                    <a:pt x="186481" y="2267569"/>
                  </a:cubicBezTo>
                  <a:cubicBezTo>
                    <a:pt x="166142" y="2259111"/>
                    <a:pt x="150936" y="2244786"/>
                    <a:pt x="140866" y="2224595"/>
                  </a:cubicBezTo>
                  <a:cubicBezTo>
                    <a:pt x="135681" y="2211895"/>
                    <a:pt x="135012" y="2200596"/>
                    <a:pt x="138856" y="2190699"/>
                  </a:cubicBezTo>
                  <a:close/>
                  <a:moveTo>
                    <a:pt x="159730" y="1719100"/>
                  </a:moveTo>
                  <a:cubicBezTo>
                    <a:pt x="181260" y="1724036"/>
                    <a:pt x="195213" y="1728104"/>
                    <a:pt x="201587" y="1731304"/>
                  </a:cubicBezTo>
                  <a:cubicBezTo>
                    <a:pt x="208781" y="1733115"/>
                    <a:pt x="217239" y="1738882"/>
                    <a:pt x="226963" y="1748605"/>
                  </a:cubicBezTo>
                  <a:cubicBezTo>
                    <a:pt x="234602" y="1756245"/>
                    <a:pt x="238422" y="1764356"/>
                    <a:pt x="238422" y="1772939"/>
                  </a:cubicBezTo>
                  <a:cubicBezTo>
                    <a:pt x="238422" y="1776734"/>
                    <a:pt x="236029" y="1785813"/>
                    <a:pt x="231241" y="1800174"/>
                  </a:cubicBezTo>
                  <a:cubicBezTo>
                    <a:pt x="226578" y="1832768"/>
                    <a:pt x="223527" y="1866366"/>
                    <a:pt x="222089" y="1900968"/>
                  </a:cubicBezTo>
                  <a:cubicBezTo>
                    <a:pt x="222089" y="1938349"/>
                    <a:pt x="221307" y="1977950"/>
                    <a:pt x="219745" y="2019770"/>
                  </a:cubicBezTo>
                  <a:cubicBezTo>
                    <a:pt x="219745" y="2059259"/>
                    <a:pt x="217946" y="2092411"/>
                    <a:pt x="214349" y="2119225"/>
                  </a:cubicBezTo>
                  <a:cubicBezTo>
                    <a:pt x="200310" y="2123491"/>
                    <a:pt x="190859" y="2124632"/>
                    <a:pt x="185998" y="2122648"/>
                  </a:cubicBezTo>
                  <a:cubicBezTo>
                    <a:pt x="167990" y="2113619"/>
                    <a:pt x="158130" y="2092684"/>
                    <a:pt x="156418" y="2059842"/>
                  </a:cubicBezTo>
                  <a:lnTo>
                    <a:pt x="158985" y="2039230"/>
                  </a:lnTo>
                  <a:cubicBezTo>
                    <a:pt x="163500" y="2009092"/>
                    <a:pt x="165757" y="1960028"/>
                    <a:pt x="165757" y="1892039"/>
                  </a:cubicBezTo>
                  <a:cubicBezTo>
                    <a:pt x="165757" y="1836600"/>
                    <a:pt x="164976" y="1802655"/>
                    <a:pt x="163413" y="1790203"/>
                  </a:cubicBezTo>
                  <a:cubicBezTo>
                    <a:pt x="161950" y="1778346"/>
                    <a:pt x="158849" y="1762955"/>
                    <a:pt x="154111" y="1744029"/>
                  </a:cubicBezTo>
                  <a:cubicBezTo>
                    <a:pt x="150986" y="1732569"/>
                    <a:pt x="152859" y="1724260"/>
                    <a:pt x="159730" y="1719100"/>
                  </a:cubicBezTo>
                  <a:close/>
                  <a:moveTo>
                    <a:pt x="138075" y="1243669"/>
                  </a:moveTo>
                  <a:cubicBezTo>
                    <a:pt x="148815" y="1240023"/>
                    <a:pt x="159581" y="1240035"/>
                    <a:pt x="170371" y="1243706"/>
                  </a:cubicBezTo>
                  <a:cubicBezTo>
                    <a:pt x="186171" y="1261218"/>
                    <a:pt x="194072" y="1273434"/>
                    <a:pt x="194072" y="1280355"/>
                  </a:cubicBezTo>
                  <a:cubicBezTo>
                    <a:pt x="194072" y="1298512"/>
                    <a:pt x="182128" y="1315541"/>
                    <a:pt x="158241" y="1331440"/>
                  </a:cubicBezTo>
                  <a:cubicBezTo>
                    <a:pt x="138571" y="1343942"/>
                    <a:pt x="119955" y="1352400"/>
                    <a:pt x="102394" y="1356815"/>
                  </a:cubicBezTo>
                  <a:cubicBezTo>
                    <a:pt x="77762" y="1391542"/>
                    <a:pt x="64740" y="1431788"/>
                    <a:pt x="63326" y="1477552"/>
                  </a:cubicBezTo>
                  <a:cubicBezTo>
                    <a:pt x="63326" y="1533264"/>
                    <a:pt x="78779" y="1570991"/>
                    <a:pt x="109686" y="1590736"/>
                  </a:cubicBezTo>
                  <a:cubicBezTo>
                    <a:pt x="169441" y="1550329"/>
                    <a:pt x="217723" y="1491009"/>
                    <a:pt x="254533" y="1412775"/>
                  </a:cubicBezTo>
                  <a:cubicBezTo>
                    <a:pt x="256046" y="1392683"/>
                    <a:pt x="259147" y="1374092"/>
                    <a:pt x="263835" y="1357001"/>
                  </a:cubicBezTo>
                  <a:cubicBezTo>
                    <a:pt x="263835" y="1348816"/>
                    <a:pt x="263053" y="1340420"/>
                    <a:pt x="261491" y="1331812"/>
                  </a:cubicBezTo>
                  <a:cubicBezTo>
                    <a:pt x="272454" y="1327199"/>
                    <a:pt x="284472" y="1324073"/>
                    <a:pt x="297544" y="1322436"/>
                  </a:cubicBezTo>
                  <a:cubicBezTo>
                    <a:pt x="311038" y="1319187"/>
                    <a:pt x="317785" y="1323007"/>
                    <a:pt x="317785" y="1333896"/>
                  </a:cubicBezTo>
                  <a:cubicBezTo>
                    <a:pt x="314164" y="1339353"/>
                    <a:pt x="311795" y="1343743"/>
                    <a:pt x="310678" y="1347067"/>
                  </a:cubicBezTo>
                  <a:cubicBezTo>
                    <a:pt x="307652" y="1359197"/>
                    <a:pt x="306871" y="1372666"/>
                    <a:pt x="308334" y="1387474"/>
                  </a:cubicBezTo>
                  <a:cubicBezTo>
                    <a:pt x="309872" y="1412006"/>
                    <a:pt x="315453" y="1431837"/>
                    <a:pt x="325078" y="1446968"/>
                  </a:cubicBezTo>
                  <a:cubicBezTo>
                    <a:pt x="338075" y="1466465"/>
                    <a:pt x="348580" y="1478879"/>
                    <a:pt x="356592" y="1484212"/>
                  </a:cubicBezTo>
                  <a:cubicBezTo>
                    <a:pt x="366960" y="1491133"/>
                    <a:pt x="376671" y="1499107"/>
                    <a:pt x="385725" y="1508136"/>
                  </a:cubicBezTo>
                  <a:cubicBezTo>
                    <a:pt x="389545" y="1512973"/>
                    <a:pt x="391501" y="1517379"/>
                    <a:pt x="391594" y="1521354"/>
                  </a:cubicBezTo>
                  <a:cubicBezTo>
                    <a:pt x="391687" y="1525329"/>
                    <a:pt x="389917" y="1528873"/>
                    <a:pt x="386283" y="1531986"/>
                  </a:cubicBezTo>
                  <a:cubicBezTo>
                    <a:pt x="366266" y="1538659"/>
                    <a:pt x="343036" y="1544327"/>
                    <a:pt x="316594" y="1548990"/>
                  </a:cubicBezTo>
                  <a:lnTo>
                    <a:pt x="280318" y="1548990"/>
                  </a:lnTo>
                  <a:cubicBezTo>
                    <a:pt x="274364" y="1548990"/>
                    <a:pt x="268089" y="1546236"/>
                    <a:pt x="261491" y="1540730"/>
                  </a:cubicBezTo>
                  <a:cubicBezTo>
                    <a:pt x="294729" y="1521060"/>
                    <a:pt x="312626" y="1509141"/>
                    <a:pt x="315181" y="1504974"/>
                  </a:cubicBezTo>
                  <a:cubicBezTo>
                    <a:pt x="289433" y="1487437"/>
                    <a:pt x="274352" y="1467866"/>
                    <a:pt x="269937" y="1446261"/>
                  </a:cubicBezTo>
                  <a:cubicBezTo>
                    <a:pt x="254583" y="1488950"/>
                    <a:pt x="231800" y="1533350"/>
                    <a:pt x="201587" y="1579462"/>
                  </a:cubicBezTo>
                  <a:cubicBezTo>
                    <a:pt x="172640" y="1626070"/>
                    <a:pt x="149076" y="1649374"/>
                    <a:pt x="130894" y="1649374"/>
                  </a:cubicBezTo>
                  <a:cubicBezTo>
                    <a:pt x="111646" y="1649374"/>
                    <a:pt x="89656" y="1636178"/>
                    <a:pt x="64926" y="1609786"/>
                  </a:cubicBezTo>
                  <a:cubicBezTo>
                    <a:pt x="40369" y="1583592"/>
                    <a:pt x="27285" y="1544599"/>
                    <a:pt x="25673" y="1492807"/>
                  </a:cubicBezTo>
                  <a:cubicBezTo>
                    <a:pt x="25673" y="1475543"/>
                    <a:pt x="27273" y="1458155"/>
                    <a:pt x="30472" y="1440643"/>
                  </a:cubicBezTo>
                  <a:cubicBezTo>
                    <a:pt x="35136" y="1415739"/>
                    <a:pt x="42937" y="1390773"/>
                    <a:pt x="53876" y="1365745"/>
                  </a:cubicBezTo>
                  <a:cubicBezTo>
                    <a:pt x="58489" y="1358031"/>
                    <a:pt x="62322" y="1349808"/>
                    <a:pt x="65373" y="1341077"/>
                  </a:cubicBezTo>
                  <a:cubicBezTo>
                    <a:pt x="53615" y="1329840"/>
                    <a:pt x="44561" y="1316285"/>
                    <a:pt x="38211" y="1300410"/>
                  </a:cubicBezTo>
                  <a:cubicBezTo>
                    <a:pt x="32978" y="1286941"/>
                    <a:pt x="36897" y="1281955"/>
                    <a:pt x="49969" y="1285452"/>
                  </a:cubicBezTo>
                  <a:cubicBezTo>
                    <a:pt x="62619" y="1291778"/>
                    <a:pt x="75456" y="1296255"/>
                    <a:pt x="88478" y="1298884"/>
                  </a:cubicBezTo>
                  <a:cubicBezTo>
                    <a:pt x="92348" y="1295932"/>
                    <a:pt x="99814" y="1288131"/>
                    <a:pt x="110877" y="1275481"/>
                  </a:cubicBezTo>
                  <a:cubicBezTo>
                    <a:pt x="121667" y="1261615"/>
                    <a:pt x="130733" y="1251011"/>
                    <a:pt x="138075" y="1243669"/>
                  </a:cubicBezTo>
                  <a:close/>
                  <a:moveTo>
                    <a:pt x="384274" y="1240804"/>
                  </a:moveTo>
                  <a:cubicBezTo>
                    <a:pt x="382711" y="1240804"/>
                    <a:pt x="379425" y="1241436"/>
                    <a:pt x="374414" y="1242701"/>
                  </a:cubicBezTo>
                  <a:lnTo>
                    <a:pt x="366303" y="1248692"/>
                  </a:lnTo>
                  <a:cubicBezTo>
                    <a:pt x="360424" y="1251371"/>
                    <a:pt x="360710" y="1253888"/>
                    <a:pt x="367159" y="1256245"/>
                  </a:cubicBezTo>
                  <a:cubicBezTo>
                    <a:pt x="378296" y="1267556"/>
                    <a:pt x="385874" y="1266105"/>
                    <a:pt x="389892" y="1251892"/>
                  </a:cubicBezTo>
                  <a:lnTo>
                    <a:pt x="389892" y="1247836"/>
                  </a:lnTo>
                  <a:close/>
                  <a:moveTo>
                    <a:pt x="392385" y="1210220"/>
                  </a:moveTo>
                  <a:cubicBezTo>
                    <a:pt x="418703" y="1210220"/>
                    <a:pt x="432755" y="1227285"/>
                    <a:pt x="434541" y="1261417"/>
                  </a:cubicBezTo>
                  <a:cubicBezTo>
                    <a:pt x="434541" y="1274489"/>
                    <a:pt x="430721" y="1284845"/>
                    <a:pt x="423081" y="1292484"/>
                  </a:cubicBezTo>
                  <a:cubicBezTo>
                    <a:pt x="415515" y="1300050"/>
                    <a:pt x="406052" y="1303833"/>
                    <a:pt x="394692" y="1303833"/>
                  </a:cubicBezTo>
                  <a:cubicBezTo>
                    <a:pt x="376113" y="1303833"/>
                    <a:pt x="360065" y="1299616"/>
                    <a:pt x="346546" y="1291182"/>
                  </a:cubicBezTo>
                  <a:cubicBezTo>
                    <a:pt x="336525" y="1285155"/>
                    <a:pt x="331514" y="1274538"/>
                    <a:pt x="331514" y="1259333"/>
                  </a:cubicBezTo>
                  <a:cubicBezTo>
                    <a:pt x="331514" y="1242888"/>
                    <a:pt x="335148" y="1231031"/>
                    <a:pt x="342416" y="1223763"/>
                  </a:cubicBezTo>
                  <a:cubicBezTo>
                    <a:pt x="349634" y="1214734"/>
                    <a:pt x="366291" y="1210220"/>
                    <a:pt x="392385" y="1210220"/>
                  </a:cubicBezTo>
                  <a:close/>
                  <a:moveTo>
                    <a:pt x="72879" y="773316"/>
                  </a:moveTo>
                  <a:cubicBezTo>
                    <a:pt x="80786" y="772200"/>
                    <a:pt x="87089" y="773260"/>
                    <a:pt x="91790" y="776497"/>
                  </a:cubicBezTo>
                  <a:cubicBezTo>
                    <a:pt x="126615" y="779796"/>
                    <a:pt x="154669" y="823254"/>
                    <a:pt x="175952" y="906871"/>
                  </a:cubicBezTo>
                  <a:cubicBezTo>
                    <a:pt x="180144" y="905556"/>
                    <a:pt x="186171" y="903584"/>
                    <a:pt x="194034" y="900955"/>
                  </a:cubicBezTo>
                  <a:cubicBezTo>
                    <a:pt x="207627" y="888875"/>
                    <a:pt x="228649" y="875282"/>
                    <a:pt x="257100" y="860176"/>
                  </a:cubicBezTo>
                  <a:cubicBezTo>
                    <a:pt x="246558" y="878978"/>
                    <a:pt x="237219" y="889880"/>
                    <a:pt x="229083" y="892881"/>
                  </a:cubicBezTo>
                  <a:lnTo>
                    <a:pt x="234702" y="892993"/>
                  </a:lnTo>
                  <a:cubicBezTo>
                    <a:pt x="252685" y="889991"/>
                    <a:pt x="272082" y="884782"/>
                    <a:pt x="292894" y="877366"/>
                  </a:cubicBezTo>
                  <a:cubicBezTo>
                    <a:pt x="303386" y="872132"/>
                    <a:pt x="309265" y="866588"/>
                    <a:pt x="310530" y="860734"/>
                  </a:cubicBezTo>
                  <a:cubicBezTo>
                    <a:pt x="308297" y="851209"/>
                    <a:pt x="302108" y="846447"/>
                    <a:pt x="291963" y="846447"/>
                  </a:cubicBezTo>
                  <a:cubicBezTo>
                    <a:pt x="276312" y="846447"/>
                    <a:pt x="279797" y="838571"/>
                    <a:pt x="302419" y="822820"/>
                  </a:cubicBezTo>
                  <a:cubicBezTo>
                    <a:pt x="324296" y="826194"/>
                    <a:pt x="341523" y="833275"/>
                    <a:pt x="354099" y="844065"/>
                  </a:cubicBezTo>
                  <a:cubicBezTo>
                    <a:pt x="360871" y="850837"/>
                    <a:pt x="365112" y="860151"/>
                    <a:pt x="366824" y="872008"/>
                  </a:cubicBezTo>
                  <a:cubicBezTo>
                    <a:pt x="366824" y="883914"/>
                    <a:pt x="360970" y="893774"/>
                    <a:pt x="349262" y="901587"/>
                  </a:cubicBezTo>
                  <a:cubicBezTo>
                    <a:pt x="329964" y="912849"/>
                    <a:pt x="309438" y="920811"/>
                    <a:pt x="287685" y="925474"/>
                  </a:cubicBezTo>
                  <a:cubicBezTo>
                    <a:pt x="262111" y="931849"/>
                    <a:pt x="235868" y="938559"/>
                    <a:pt x="208954" y="945603"/>
                  </a:cubicBezTo>
                  <a:cubicBezTo>
                    <a:pt x="206672" y="953590"/>
                    <a:pt x="204824" y="962371"/>
                    <a:pt x="203411" y="971946"/>
                  </a:cubicBezTo>
                  <a:cubicBezTo>
                    <a:pt x="199839" y="991815"/>
                    <a:pt x="194456" y="1005345"/>
                    <a:pt x="187263" y="1012539"/>
                  </a:cubicBezTo>
                  <a:cubicBezTo>
                    <a:pt x="180541" y="1018566"/>
                    <a:pt x="173236" y="1020625"/>
                    <a:pt x="165348" y="1018715"/>
                  </a:cubicBezTo>
                  <a:cubicBezTo>
                    <a:pt x="149894" y="1010133"/>
                    <a:pt x="138224" y="1000335"/>
                    <a:pt x="130336" y="989322"/>
                  </a:cubicBezTo>
                  <a:cubicBezTo>
                    <a:pt x="124929" y="980342"/>
                    <a:pt x="122485" y="975530"/>
                    <a:pt x="123006" y="974885"/>
                  </a:cubicBezTo>
                  <a:cubicBezTo>
                    <a:pt x="103187" y="987114"/>
                    <a:pt x="92633" y="1002282"/>
                    <a:pt x="91343" y="1020390"/>
                  </a:cubicBezTo>
                  <a:cubicBezTo>
                    <a:pt x="91343" y="1034652"/>
                    <a:pt x="95002" y="1047650"/>
                    <a:pt x="102319" y="1059383"/>
                  </a:cubicBezTo>
                  <a:cubicBezTo>
                    <a:pt x="120699" y="1079152"/>
                    <a:pt x="136711" y="1089037"/>
                    <a:pt x="150353" y="1089037"/>
                  </a:cubicBezTo>
                  <a:cubicBezTo>
                    <a:pt x="178333" y="1095262"/>
                    <a:pt x="205705" y="1096800"/>
                    <a:pt x="232469" y="1093650"/>
                  </a:cubicBezTo>
                  <a:cubicBezTo>
                    <a:pt x="271264" y="1107069"/>
                    <a:pt x="293427" y="1119298"/>
                    <a:pt x="298958" y="1130336"/>
                  </a:cubicBezTo>
                  <a:cubicBezTo>
                    <a:pt x="302183" y="1145963"/>
                    <a:pt x="297892" y="1156902"/>
                    <a:pt x="286085" y="1163153"/>
                  </a:cubicBezTo>
                  <a:cubicBezTo>
                    <a:pt x="280603" y="1166824"/>
                    <a:pt x="270110" y="1168660"/>
                    <a:pt x="254607" y="1168660"/>
                  </a:cubicBezTo>
                  <a:cubicBezTo>
                    <a:pt x="179598" y="1168660"/>
                    <a:pt x="127459" y="1155650"/>
                    <a:pt x="98189" y="1129629"/>
                  </a:cubicBezTo>
                  <a:cubicBezTo>
                    <a:pt x="66960" y="1103336"/>
                    <a:pt x="51345" y="1075828"/>
                    <a:pt x="51345" y="1047104"/>
                  </a:cubicBezTo>
                  <a:cubicBezTo>
                    <a:pt x="51345" y="1028129"/>
                    <a:pt x="53702" y="1012353"/>
                    <a:pt x="58415" y="999777"/>
                  </a:cubicBezTo>
                  <a:cubicBezTo>
                    <a:pt x="63326" y="985068"/>
                    <a:pt x="75332" y="967370"/>
                    <a:pt x="94431" y="946682"/>
                  </a:cubicBezTo>
                  <a:cubicBezTo>
                    <a:pt x="102865" y="938249"/>
                    <a:pt x="107962" y="933288"/>
                    <a:pt x="109723" y="931800"/>
                  </a:cubicBezTo>
                  <a:lnTo>
                    <a:pt x="96180" y="872752"/>
                  </a:lnTo>
                  <a:cubicBezTo>
                    <a:pt x="85588" y="830559"/>
                    <a:pt x="74786" y="807007"/>
                    <a:pt x="63773" y="802096"/>
                  </a:cubicBezTo>
                  <a:cubicBezTo>
                    <a:pt x="50825" y="802096"/>
                    <a:pt x="44351" y="795795"/>
                    <a:pt x="44351" y="783195"/>
                  </a:cubicBezTo>
                  <a:cubicBezTo>
                    <a:pt x="55463" y="777725"/>
                    <a:pt x="64973" y="774432"/>
                    <a:pt x="72879" y="773316"/>
                  </a:cubicBezTo>
                  <a:close/>
                  <a:moveTo>
                    <a:pt x="327012" y="521332"/>
                  </a:moveTo>
                  <a:cubicBezTo>
                    <a:pt x="362210" y="521332"/>
                    <a:pt x="389632" y="531973"/>
                    <a:pt x="409277" y="553255"/>
                  </a:cubicBezTo>
                  <a:cubicBezTo>
                    <a:pt x="429220" y="574885"/>
                    <a:pt x="439192" y="593848"/>
                    <a:pt x="439192" y="610145"/>
                  </a:cubicBezTo>
                  <a:cubicBezTo>
                    <a:pt x="439192" y="618107"/>
                    <a:pt x="433859" y="628327"/>
                    <a:pt x="423193" y="640803"/>
                  </a:cubicBezTo>
                  <a:cubicBezTo>
                    <a:pt x="408136" y="654198"/>
                    <a:pt x="389235" y="664678"/>
                    <a:pt x="366489" y="672243"/>
                  </a:cubicBezTo>
                  <a:cubicBezTo>
                    <a:pt x="335285" y="683778"/>
                    <a:pt x="294059" y="692707"/>
                    <a:pt x="242813" y="699032"/>
                  </a:cubicBezTo>
                  <a:cubicBezTo>
                    <a:pt x="257150" y="688118"/>
                    <a:pt x="272492" y="680441"/>
                    <a:pt x="288838" y="676001"/>
                  </a:cubicBezTo>
                  <a:cubicBezTo>
                    <a:pt x="350081" y="649088"/>
                    <a:pt x="381434" y="623514"/>
                    <a:pt x="382897" y="599280"/>
                  </a:cubicBezTo>
                  <a:lnTo>
                    <a:pt x="378581" y="580230"/>
                  </a:lnTo>
                  <a:cubicBezTo>
                    <a:pt x="367990" y="562917"/>
                    <a:pt x="344202" y="555029"/>
                    <a:pt x="307218" y="556567"/>
                  </a:cubicBezTo>
                  <a:lnTo>
                    <a:pt x="230497" y="565831"/>
                  </a:lnTo>
                  <a:cubicBezTo>
                    <a:pt x="192149" y="575034"/>
                    <a:pt x="163798" y="584224"/>
                    <a:pt x="145442" y="593402"/>
                  </a:cubicBezTo>
                  <a:cubicBezTo>
                    <a:pt x="130634" y="600000"/>
                    <a:pt x="111398" y="603299"/>
                    <a:pt x="87734" y="603299"/>
                  </a:cubicBezTo>
                  <a:cubicBezTo>
                    <a:pt x="76125" y="601637"/>
                    <a:pt x="60635" y="595969"/>
                    <a:pt x="41262" y="586295"/>
                  </a:cubicBezTo>
                  <a:cubicBezTo>
                    <a:pt x="35036" y="583170"/>
                    <a:pt x="29058" y="577886"/>
                    <a:pt x="23329" y="570445"/>
                  </a:cubicBezTo>
                  <a:lnTo>
                    <a:pt x="69428" y="563413"/>
                  </a:lnTo>
                  <a:cubicBezTo>
                    <a:pt x="102220" y="557460"/>
                    <a:pt x="139154" y="548865"/>
                    <a:pt x="180231" y="537628"/>
                  </a:cubicBezTo>
                  <a:cubicBezTo>
                    <a:pt x="227707" y="526764"/>
                    <a:pt x="276634" y="521332"/>
                    <a:pt x="327012" y="521332"/>
                  </a:cubicBezTo>
                  <a:close/>
                  <a:moveTo>
                    <a:pt x="257212" y="155252"/>
                  </a:moveTo>
                  <a:lnTo>
                    <a:pt x="250850" y="157112"/>
                  </a:lnTo>
                  <a:cubicBezTo>
                    <a:pt x="237009" y="169589"/>
                    <a:pt x="227422" y="178208"/>
                    <a:pt x="222089" y="182971"/>
                  </a:cubicBezTo>
                  <a:cubicBezTo>
                    <a:pt x="241511" y="175653"/>
                    <a:pt x="259308" y="169068"/>
                    <a:pt x="275481" y="163214"/>
                  </a:cubicBezTo>
                  <a:cubicBezTo>
                    <a:pt x="269924" y="159171"/>
                    <a:pt x="263835" y="156517"/>
                    <a:pt x="257212" y="155252"/>
                  </a:cubicBezTo>
                  <a:close/>
                  <a:moveTo>
                    <a:pt x="88850" y="57285"/>
                  </a:moveTo>
                  <a:cubicBezTo>
                    <a:pt x="123924" y="67331"/>
                    <a:pt x="146509" y="85774"/>
                    <a:pt x="156604" y="112612"/>
                  </a:cubicBezTo>
                  <a:cubicBezTo>
                    <a:pt x="158142" y="147041"/>
                    <a:pt x="159581" y="178283"/>
                    <a:pt x="160920" y="206337"/>
                  </a:cubicBezTo>
                  <a:cubicBezTo>
                    <a:pt x="165261" y="205171"/>
                    <a:pt x="173682" y="201797"/>
                    <a:pt x="186184" y="196216"/>
                  </a:cubicBezTo>
                  <a:cubicBezTo>
                    <a:pt x="206375" y="169849"/>
                    <a:pt x="222932" y="153428"/>
                    <a:pt x="235855" y="146954"/>
                  </a:cubicBezTo>
                  <a:cubicBezTo>
                    <a:pt x="247910" y="138322"/>
                    <a:pt x="262731" y="134006"/>
                    <a:pt x="280318" y="134006"/>
                  </a:cubicBezTo>
                  <a:cubicBezTo>
                    <a:pt x="291430" y="134006"/>
                    <a:pt x="304800" y="139215"/>
                    <a:pt x="320427" y="149633"/>
                  </a:cubicBezTo>
                  <a:cubicBezTo>
                    <a:pt x="334243" y="160002"/>
                    <a:pt x="341151" y="170382"/>
                    <a:pt x="341151" y="180776"/>
                  </a:cubicBezTo>
                  <a:cubicBezTo>
                    <a:pt x="341151" y="188440"/>
                    <a:pt x="333474" y="196117"/>
                    <a:pt x="318120" y="203807"/>
                  </a:cubicBezTo>
                  <a:cubicBezTo>
                    <a:pt x="253925" y="222609"/>
                    <a:pt x="215118" y="234688"/>
                    <a:pt x="201699" y="240046"/>
                  </a:cubicBezTo>
                  <a:cubicBezTo>
                    <a:pt x="196465" y="253094"/>
                    <a:pt x="192360" y="273037"/>
                    <a:pt x="189384" y="299875"/>
                  </a:cubicBezTo>
                  <a:cubicBezTo>
                    <a:pt x="189384" y="313295"/>
                    <a:pt x="182711" y="321120"/>
                    <a:pt x="169366" y="323353"/>
                  </a:cubicBezTo>
                  <a:cubicBezTo>
                    <a:pt x="156989" y="324916"/>
                    <a:pt x="140208" y="309351"/>
                    <a:pt x="119025" y="276658"/>
                  </a:cubicBezTo>
                  <a:cubicBezTo>
                    <a:pt x="114585" y="280304"/>
                    <a:pt x="109463" y="286493"/>
                    <a:pt x="103659" y="295224"/>
                  </a:cubicBezTo>
                  <a:cubicBezTo>
                    <a:pt x="96986" y="303211"/>
                    <a:pt x="93650" y="313319"/>
                    <a:pt x="93650" y="325548"/>
                  </a:cubicBezTo>
                  <a:cubicBezTo>
                    <a:pt x="93650" y="336040"/>
                    <a:pt x="95684" y="344660"/>
                    <a:pt x="99752" y="351407"/>
                  </a:cubicBezTo>
                  <a:cubicBezTo>
                    <a:pt x="112278" y="362569"/>
                    <a:pt x="129220" y="370283"/>
                    <a:pt x="150577" y="374550"/>
                  </a:cubicBezTo>
                  <a:cubicBezTo>
                    <a:pt x="183492" y="379263"/>
                    <a:pt x="212601" y="382400"/>
                    <a:pt x="237902" y="383963"/>
                  </a:cubicBezTo>
                  <a:cubicBezTo>
                    <a:pt x="275605" y="397680"/>
                    <a:pt x="294456" y="409338"/>
                    <a:pt x="294456" y="418938"/>
                  </a:cubicBezTo>
                  <a:cubicBezTo>
                    <a:pt x="294456" y="422262"/>
                    <a:pt x="293563" y="428388"/>
                    <a:pt x="291777" y="437318"/>
                  </a:cubicBezTo>
                  <a:cubicBezTo>
                    <a:pt x="289074" y="445380"/>
                    <a:pt x="279028" y="449410"/>
                    <a:pt x="261640" y="449410"/>
                  </a:cubicBezTo>
                  <a:lnTo>
                    <a:pt x="254607" y="449410"/>
                  </a:lnTo>
                  <a:cubicBezTo>
                    <a:pt x="190909" y="449410"/>
                    <a:pt x="143768" y="440555"/>
                    <a:pt x="113184" y="422844"/>
                  </a:cubicBezTo>
                  <a:cubicBezTo>
                    <a:pt x="76919" y="401413"/>
                    <a:pt x="56306" y="369018"/>
                    <a:pt x="51345" y="325660"/>
                  </a:cubicBezTo>
                  <a:cubicBezTo>
                    <a:pt x="54545" y="298201"/>
                    <a:pt x="64281" y="275529"/>
                    <a:pt x="80553" y="257645"/>
                  </a:cubicBezTo>
                  <a:cubicBezTo>
                    <a:pt x="90450" y="247748"/>
                    <a:pt x="97842" y="240431"/>
                    <a:pt x="102728" y="235693"/>
                  </a:cubicBezTo>
                  <a:lnTo>
                    <a:pt x="95771" y="172516"/>
                  </a:lnTo>
                  <a:cubicBezTo>
                    <a:pt x="94233" y="140145"/>
                    <a:pt x="91380" y="118404"/>
                    <a:pt x="87213" y="107292"/>
                  </a:cubicBezTo>
                  <a:cubicBezTo>
                    <a:pt x="82674" y="98213"/>
                    <a:pt x="74947" y="86654"/>
                    <a:pt x="64033" y="72615"/>
                  </a:cubicBezTo>
                  <a:lnTo>
                    <a:pt x="60684" y="63127"/>
                  </a:lnTo>
                  <a:cubicBezTo>
                    <a:pt x="68796" y="55859"/>
                    <a:pt x="78184" y="53912"/>
                    <a:pt x="88850" y="57285"/>
                  </a:cubicBezTo>
                  <a:close/>
                  <a:moveTo>
                    <a:pt x="308483" y="42961"/>
                  </a:moveTo>
                  <a:cubicBezTo>
                    <a:pt x="337778" y="46409"/>
                    <a:pt x="360226" y="57657"/>
                    <a:pt x="375828" y="76707"/>
                  </a:cubicBezTo>
                  <a:cubicBezTo>
                    <a:pt x="377050" y="81563"/>
                    <a:pt x="377598" y="86014"/>
                    <a:pt x="377474" y="90060"/>
                  </a:cubicBezTo>
                  <a:cubicBezTo>
                    <a:pt x="377102" y="102199"/>
                    <a:pt x="370675" y="110696"/>
                    <a:pt x="358192" y="115552"/>
                  </a:cubicBezTo>
                  <a:cubicBezTo>
                    <a:pt x="336637" y="113815"/>
                    <a:pt x="318232" y="104476"/>
                    <a:pt x="302977" y="87535"/>
                  </a:cubicBezTo>
                  <a:cubicBezTo>
                    <a:pt x="287771" y="70643"/>
                    <a:pt x="280169" y="57372"/>
                    <a:pt x="280169" y="47723"/>
                  </a:cubicBezTo>
                  <a:cubicBezTo>
                    <a:pt x="286568" y="44548"/>
                    <a:pt x="296007" y="42961"/>
                    <a:pt x="308483" y="42961"/>
                  </a:cubicBezTo>
                  <a:close/>
                  <a:moveTo>
                    <a:pt x="377726" y="1103"/>
                  </a:moveTo>
                  <a:cubicBezTo>
                    <a:pt x="401464" y="7874"/>
                    <a:pt x="417363" y="15291"/>
                    <a:pt x="425425" y="23353"/>
                  </a:cubicBezTo>
                  <a:cubicBezTo>
                    <a:pt x="432358" y="31637"/>
                    <a:pt x="434956" y="39184"/>
                    <a:pt x="433220" y="45993"/>
                  </a:cubicBezTo>
                  <a:cubicBezTo>
                    <a:pt x="431483" y="52802"/>
                    <a:pt x="425413" y="58873"/>
                    <a:pt x="415007" y="64206"/>
                  </a:cubicBezTo>
                  <a:cubicBezTo>
                    <a:pt x="401612" y="64206"/>
                    <a:pt x="390500" y="61552"/>
                    <a:pt x="381669" y="56244"/>
                  </a:cubicBezTo>
                  <a:cubicBezTo>
                    <a:pt x="370284" y="49720"/>
                    <a:pt x="357361" y="41646"/>
                    <a:pt x="342900" y="32022"/>
                  </a:cubicBezTo>
                  <a:cubicBezTo>
                    <a:pt x="338013" y="25473"/>
                    <a:pt x="333449" y="19185"/>
                    <a:pt x="329208" y="13158"/>
                  </a:cubicBezTo>
                  <a:cubicBezTo>
                    <a:pt x="339774" y="1847"/>
                    <a:pt x="355947" y="-2171"/>
                    <a:pt x="377726" y="1103"/>
                  </a:cubicBezTo>
                  <a:close/>
                </a:path>
              </a:pathLst>
            </a:custGeom>
            <a:solidFill>
              <a:srgbClr val="640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kumimoji="1" lang="ja-JP" altLang="en-US" sz="4800" b="1" spc="-300" dirty="0">
                <a:latin typeface="HGP行書体" panose="03000600000000000000" pitchFamily="66" charset="-128"/>
                <a:ea typeface="HGP行書体" panose="03000600000000000000" pitchFamily="66" charset="-128"/>
              </a:endParaRPr>
            </a:p>
          </p:txBody>
        </p: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EFB855B2-04F1-F818-407E-C90DE5D2B39C}"/>
              </a:ext>
            </a:extLst>
          </p:cNvPr>
          <p:cNvGrpSpPr/>
          <p:nvPr/>
        </p:nvGrpSpPr>
        <p:grpSpPr>
          <a:xfrm>
            <a:off x="7569508" y="4329705"/>
            <a:ext cx="2420907" cy="1232744"/>
            <a:chOff x="7569508" y="4329705"/>
            <a:chExt cx="2420907" cy="1232744"/>
          </a:xfrm>
        </p:grpSpPr>
        <p:grpSp>
          <p:nvGrpSpPr>
            <p:cNvPr id="134" name="グループ化 133">
              <a:extLst>
                <a:ext uri="{FF2B5EF4-FFF2-40B4-BE49-F238E27FC236}">
                  <a16:creationId xmlns:a16="http://schemas.microsoft.com/office/drawing/2014/main" id="{D25FD8E1-ACE4-FC40-BBB2-32F57600D393}"/>
                </a:ext>
              </a:extLst>
            </p:cNvPr>
            <p:cNvGrpSpPr/>
            <p:nvPr/>
          </p:nvGrpSpPr>
          <p:grpSpPr>
            <a:xfrm rot="1297030">
              <a:off x="7639276" y="4566360"/>
              <a:ext cx="599215" cy="712444"/>
              <a:chOff x="3164724" y="604340"/>
              <a:chExt cx="714140" cy="891176"/>
            </a:xfrm>
          </p:grpSpPr>
          <p:sp>
            <p:nvSpPr>
              <p:cNvPr id="135" name="涙形 124">
                <a:extLst>
                  <a:ext uri="{FF2B5EF4-FFF2-40B4-BE49-F238E27FC236}">
                    <a16:creationId xmlns:a16="http://schemas.microsoft.com/office/drawing/2014/main" id="{81150FA6-C52E-19F7-626C-7F3B6B0732DA}"/>
                  </a:ext>
                </a:extLst>
              </p:cNvPr>
              <p:cNvSpPr/>
              <p:nvPr/>
            </p:nvSpPr>
            <p:spPr>
              <a:xfrm rot="2311939">
                <a:off x="3164724" y="604340"/>
                <a:ext cx="432985" cy="305934"/>
              </a:xfrm>
              <a:custGeom>
                <a:avLst/>
                <a:gdLst>
                  <a:gd name="connsiteX0" fmla="*/ 0 w 652046"/>
                  <a:gd name="connsiteY0" fmla="*/ 320213 h 640425"/>
                  <a:gd name="connsiteX1" fmla="*/ 326023 w 652046"/>
                  <a:gd name="connsiteY1" fmla="*/ 0 h 640425"/>
                  <a:gd name="connsiteX2" fmla="*/ 652046 w 652046"/>
                  <a:gd name="connsiteY2" fmla="*/ 0 h 640425"/>
                  <a:gd name="connsiteX3" fmla="*/ 652046 w 652046"/>
                  <a:gd name="connsiteY3" fmla="*/ 320213 h 640425"/>
                  <a:gd name="connsiteX4" fmla="*/ 326023 w 652046"/>
                  <a:gd name="connsiteY4" fmla="*/ 640426 h 640425"/>
                  <a:gd name="connsiteX5" fmla="*/ 0 w 652046"/>
                  <a:gd name="connsiteY5" fmla="*/ 320213 h 640425"/>
                  <a:gd name="connsiteX0" fmla="*/ 9420 w 661466"/>
                  <a:gd name="connsiteY0" fmla="*/ 320213 h 649359"/>
                  <a:gd name="connsiteX1" fmla="*/ 335443 w 661466"/>
                  <a:gd name="connsiteY1" fmla="*/ 0 h 649359"/>
                  <a:gd name="connsiteX2" fmla="*/ 661466 w 661466"/>
                  <a:gd name="connsiteY2" fmla="*/ 0 h 649359"/>
                  <a:gd name="connsiteX3" fmla="*/ 661466 w 661466"/>
                  <a:gd name="connsiteY3" fmla="*/ 320213 h 649359"/>
                  <a:gd name="connsiteX4" fmla="*/ 335443 w 661466"/>
                  <a:gd name="connsiteY4" fmla="*/ 640426 h 649359"/>
                  <a:gd name="connsiteX5" fmla="*/ 109732 w 661466"/>
                  <a:gd name="connsiteY5" fmla="*/ 539578 h 649359"/>
                  <a:gd name="connsiteX6" fmla="*/ 9420 w 661466"/>
                  <a:gd name="connsiteY6" fmla="*/ 320213 h 649359"/>
                  <a:gd name="connsiteX0" fmla="*/ 67205 w 719251"/>
                  <a:gd name="connsiteY0" fmla="*/ 320213 h 722809"/>
                  <a:gd name="connsiteX1" fmla="*/ 393228 w 719251"/>
                  <a:gd name="connsiteY1" fmla="*/ 0 h 722809"/>
                  <a:gd name="connsiteX2" fmla="*/ 719251 w 719251"/>
                  <a:gd name="connsiteY2" fmla="*/ 0 h 722809"/>
                  <a:gd name="connsiteX3" fmla="*/ 719251 w 719251"/>
                  <a:gd name="connsiteY3" fmla="*/ 320213 h 722809"/>
                  <a:gd name="connsiteX4" fmla="*/ 393228 w 719251"/>
                  <a:gd name="connsiteY4" fmla="*/ 640426 h 722809"/>
                  <a:gd name="connsiteX5" fmla="*/ 27474 w 719251"/>
                  <a:gd name="connsiteY5" fmla="*/ 700216 h 722809"/>
                  <a:gd name="connsiteX6" fmla="*/ 67205 w 719251"/>
                  <a:gd name="connsiteY6" fmla="*/ 320213 h 722809"/>
                  <a:gd name="connsiteX0" fmla="*/ 67205 w 719251"/>
                  <a:gd name="connsiteY0" fmla="*/ 320213 h 700216"/>
                  <a:gd name="connsiteX1" fmla="*/ 393228 w 719251"/>
                  <a:gd name="connsiteY1" fmla="*/ 0 h 700216"/>
                  <a:gd name="connsiteX2" fmla="*/ 719251 w 719251"/>
                  <a:gd name="connsiteY2" fmla="*/ 0 h 700216"/>
                  <a:gd name="connsiteX3" fmla="*/ 719251 w 719251"/>
                  <a:gd name="connsiteY3" fmla="*/ 320213 h 700216"/>
                  <a:gd name="connsiteX4" fmla="*/ 393228 w 719251"/>
                  <a:gd name="connsiteY4" fmla="*/ 640426 h 700216"/>
                  <a:gd name="connsiteX5" fmla="*/ 27474 w 719251"/>
                  <a:gd name="connsiteY5" fmla="*/ 700216 h 700216"/>
                  <a:gd name="connsiteX6" fmla="*/ 67205 w 719251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81128"/>
                  <a:gd name="connsiteY0" fmla="*/ 390235 h 770238"/>
                  <a:gd name="connsiteX1" fmla="*/ 376845 w 781128"/>
                  <a:gd name="connsiteY1" fmla="*/ 70022 h 770238"/>
                  <a:gd name="connsiteX2" fmla="*/ 781128 w 781128"/>
                  <a:gd name="connsiteY2" fmla="*/ 0 h 770238"/>
                  <a:gd name="connsiteX3" fmla="*/ 702868 w 781128"/>
                  <a:gd name="connsiteY3" fmla="*/ 390235 h 770238"/>
                  <a:gd name="connsiteX4" fmla="*/ 376845 w 781128"/>
                  <a:gd name="connsiteY4" fmla="*/ 710448 h 770238"/>
                  <a:gd name="connsiteX5" fmla="*/ 11091 w 781128"/>
                  <a:gd name="connsiteY5" fmla="*/ 770238 h 770238"/>
                  <a:gd name="connsiteX6" fmla="*/ 50822 w 781128"/>
                  <a:gd name="connsiteY6" fmla="*/ 390235 h 77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1128" h="770238">
                    <a:moveTo>
                      <a:pt x="50822" y="390235"/>
                    </a:moveTo>
                    <a:cubicBezTo>
                      <a:pt x="111781" y="273532"/>
                      <a:pt x="167955" y="144163"/>
                      <a:pt x="376845" y="70022"/>
                    </a:cubicBezTo>
                    <a:lnTo>
                      <a:pt x="781128" y="0"/>
                    </a:lnTo>
                    <a:lnTo>
                      <a:pt x="702868" y="390235"/>
                    </a:lnTo>
                    <a:cubicBezTo>
                      <a:pt x="608133" y="595916"/>
                      <a:pt x="492141" y="647114"/>
                      <a:pt x="376845" y="710448"/>
                    </a:cubicBezTo>
                    <a:cubicBezTo>
                      <a:pt x="261549" y="773782"/>
                      <a:pt x="114855" y="761823"/>
                      <a:pt x="11091" y="770238"/>
                    </a:cubicBezTo>
                    <a:cubicBezTo>
                      <a:pt x="-6176" y="543875"/>
                      <a:pt x="-10137" y="506938"/>
                      <a:pt x="50822" y="39023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508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6" name="涙形 124">
                <a:extLst>
                  <a:ext uri="{FF2B5EF4-FFF2-40B4-BE49-F238E27FC236}">
                    <a16:creationId xmlns:a16="http://schemas.microsoft.com/office/drawing/2014/main" id="{2F585B5F-F802-B272-E414-7340DDEAEDD0}"/>
                  </a:ext>
                </a:extLst>
              </p:cNvPr>
              <p:cNvSpPr/>
              <p:nvPr/>
            </p:nvSpPr>
            <p:spPr>
              <a:xfrm rot="20302970">
                <a:off x="3335368" y="937468"/>
                <a:ext cx="543496" cy="558048"/>
              </a:xfrm>
              <a:custGeom>
                <a:avLst/>
                <a:gdLst>
                  <a:gd name="connsiteX0" fmla="*/ 0 w 652046"/>
                  <a:gd name="connsiteY0" fmla="*/ 320213 h 640425"/>
                  <a:gd name="connsiteX1" fmla="*/ 326023 w 652046"/>
                  <a:gd name="connsiteY1" fmla="*/ 0 h 640425"/>
                  <a:gd name="connsiteX2" fmla="*/ 652046 w 652046"/>
                  <a:gd name="connsiteY2" fmla="*/ 0 h 640425"/>
                  <a:gd name="connsiteX3" fmla="*/ 652046 w 652046"/>
                  <a:gd name="connsiteY3" fmla="*/ 320213 h 640425"/>
                  <a:gd name="connsiteX4" fmla="*/ 326023 w 652046"/>
                  <a:gd name="connsiteY4" fmla="*/ 640426 h 640425"/>
                  <a:gd name="connsiteX5" fmla="*/ 0 w 652046"/>
                  <a:gd name="connsiteY5" fmla="*/ 320213 h 640425"/>
                  <a:gd name="connsiteX0" fmla="*/ 9420 w 661466"/>
                  <a:gd name="connsiteY0" fmla="*/ 320213 h 649359"/>
                  <a:gd name="connsiteX1" fmla="*/ 335443 w 661466"/>
                  <a:gd name="connsiteY1" fmla="*/ 0 h 649359"/>
                  <a:gd name="connsiteX2" fmla="*/ 661466 w 661466"/>
                  <a:gd name="connsiteY2" fmla="*/ 0 h 649359"/>
                  <a:gd name="connsiteX3" fmla="*/ 661466 w 661466"/>
                  <a:gd name="connsiteY3" fmla="*/ 320213 h 649359"/>
                  <a:gd name="connsiteX4" fmla="*/ 335443 w 661466"/>
                  <a:gd name="connsiteY4" fmla="*/ 640426 h 649359"/>
                  <a:gd name="connsiteX5" fmla="*/ 109732 w 661466"/>
                  <a:gd name="connsiteY5" fmla="*/ 539578 h 649359"/>
                  <a:gd name="connsiteX6" fmla="*/ 9420 w 661466"/>
                  <a:gd name="connsiteY6" fmla="*/ 320213 h 649359"/>
                  <a:gd name="connsiteX0" fmla="*/ 67205 w 719251"/>
                  <a:gd name="connsiteY0" fmla="*/ 320213 h 722809"/>
                  <a:gd name="connsiteX1" fmla="*/ 393228 w 719251"/>
                  <a:gd name="connsiteY1" fmla="*/ 0 h 722809"/>
                  <a:gd name="connsiteX2" fmla="*/ 719251 w 719251"/>
                  <a:gd name="connsiteY2" fmla="*/ 0 h 722809"/>
                  <a:gd name="connsiteX3" fmla="*/ 719251 w 719251"/>
                  <a:gd name="connsiteY3" fmla="*/ 320213 h 722809"/>
                  <a:gd name="connsiteX4" fmla="*/ 393228 w 719251"/>
                  <a:gd name="connsiteY4" fmla="*/ 640426 h 722809"/>
                  <a:gd name="connsiteX5" fmla="*/ 27474 w 719251"/>
                  <a:gd name="connsiteY5" fmla="*/ 700216 h 722809"/>
                  <a:gd name="connsiteX6" fmla="*/ 67205 w 719251"/>
                  <a:gd name="connsiteY6" fmla="*/ 320213 h 722809"/>
                  <a:gd name="connsiteX0" fmla="*/ 67205 w 719251"/>
                  <a:gd name="connsiteY0" fmla="*/ 320213 h 700216"/>
                  <a:gd name="connsiteX1" fmla="*/ 393228 w 719251"/>
                  <a:gd name="connsiteY1" fmla="*/ 0 h 700216"/>
                  <a:gd name="connsiteX2" fmla="*/ 719251 w 719251"/>
                  <a:gd name="connsiteY2" fmla="*/ 0 h 700216"/>
                  <a:gd name="connsiteX3" fmla="*/ 719251 w 719251"/>
                  <a:gd name="connsiteY3" fmla="*/ 320213 h 700216"/>
                  <a:gd name="connsiteX4" fmla="*/ 393228 w 719251"/>
                  <a:gd name="connsiteY4" fmla="*/ 640426 h 700216"/>
                  <a:gd name="connsiteX5" fmla="*/ 27474 w 719251"/>
                  <a:gd name="connsiteY5" fmla="*/ 700216 h 700216"/>
                  <a:gd name="connsiteX6" fmla="*/ 67205 w 719251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81128"/>
                  <a:gd name="connsiteY0" fmla="*/ 390235 h 770238"/>
                  <a:gd name="connsiteX1" fmla="*/ 376845 w 781128"/>
                  <a:gd name="connsiteY1" fmla="*/ 70022 h 770238"/>
                  <a:gd name="connsiteX2" fmla="*/ 781128 w 781128"/>
                  <a:gd name="connsiteY2" fmla="*/ 0 h 770238"/>
                  <a:gd name="connsiteX3" fmla="*/ 702868 w 781128"/>
                  <a:gd name="connsiteY3" fmla="*/ 390235 h 770238"/>
                  <a:gd name="connsiteX4" fmla="*/ 376845 w 781128"/>
                  <a:gd name="connsiteY4" fmla="*/ 710448 h 770238"/>
                  <a:gd name="connsiteX5" fmla="*/ 11091 w 781128"/>
                  <a:gd name="connsiteY5" fmla="*/ 770238 h 770238"/>
                  <a:gd name="connsiteX6" fmla="*/ 50822 w 781128"/>
                  <a:gd name="connsiteY6" fmla="*/ 390235 h 77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1128" h="770238">
                    <a:moveTo>
                      <a:pt x="50822" y="390235"/>
                    </a:moveTo>
                    <a:cubicBezTo>
                      <a:pt x="111781" y="273532"/>
                      <a:pt x="167955" y="144163"/>
                      <a:pt x="376845" y="70022"/>
                    </a:cubicBezTo>
                    <a:lnTo>
                      <a:pt x="781128" y="0"/>
                    </a:lnTo>
                    <a:lnTo>
                      <a:pt x="702868" y="390235"/>
                    </a:lnTo>
                    <a:cubicBezTo>
                      <a:pt x="608133" y="595916"/>
                      <a:pt x="492141" y="647114"/>
                      <a:pt x="376845" y="710448"/>
                    </a:cubicBezTo>
                    <a:cubicBezTo>
                      <a:pt x="261549" y="773782"/>
                      <a:pt x="114855" y="761823"/>
                      <a:pt x="11091" y="770238"/>
                    </a:cubicBezTo>
                    <a:cubicBezTo>
                      <a:pt x="-6176" y="543875"/>
                      <a:pt x="-10137" y="506938"/>
                      <a:pt x="50822" y="39023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508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55" name="フリーフォーム: 図形 154">
              <a:extLst>
                <a:ext uri="{FF2B5EF4-FFF2-40B4-BE49-F238E27FC236}">
                  <a16:creationId xmlns:a16="http://schemas.microsoft.com/office/drawing/2014/main" id="{D087DF9B-D3EA-FA16-1245-9AF8E9900B96}"/>
                </a:ext>
              </a:extLst>
            </p:cNvPr>
            <p:cNvSpPr/>
            <p:nvPr/>
          </p:nvSpPr>
          <p:spPr>
            <a:xfrm>
              <a:off x="7569508" y="4520322"/>
              <a:ext cx="2141838" cy="570115"/>
            </a:xfrm>
            <a:custGeom>
              <a:avLst/>
              <a:gdLst>
                <a:gd name="connsiteX0" fmla="*/ 0 w 2141838"/>
                <a:gd name="connsiteY0" fmla="*/ 313416 h 570115"/>
                <a:gd name="connsiteX1" fmla="*/ 20595 w 2141838"/>
                <a:gd name="connsiteY1" fmla="*/ 292821 h 570115"/>
                <a:gd name="connsiteX2" fmla="*/ 172995 w 2141838"/>
                <a:gd name="connsiteY2" fmla="*/ 226919 h 570115"/>
                <a:gd name="connsiteX3" fmla="*/ 214184 w 2141838"/>
                <a:gd name="connsiteY3" fmla="*/ 222800 h 570115"/>
                <a:gd name="connsiteX4" fmla="*/ 292443 w 2141838"/>
                <a:gd name="connsiteY4" fmla="*/ 218681 h 570115"/>
                <a:gd name="connsiteX5" fmla="*/ 444843 w 2141838"/>
                <a:gd name="connsiteY5" fmla="*/ 239275 h 570115"/>
                <a:gd name="connsiteX6" fmla="*/ 514865 w 2141838"/>
                <a:gd name="connsiteY6" fmla="*/ 268108 h 570115"/>
                <a:gd name="connsiteX7" fmla="*/ 778476 w 2141838"/>
                <a:gd name="connsiteY7" fmla="*/ 395794 h 570115"/>
                <a:gd name="connsiteX8" fmla="*/ 943232 w 2141838"/>
                <a:gd name="connsiteY8" fmla="*/ 482292 h 570115"/>
                <a:gd name="connsiteX9" fmla="*/ 1042087 w 2141838"/>
                <a:gd name="connsiteY9" fmla="*/ 519362 h 570115"/>
                <a:gd name="connsiteX10" fmla="*/ 1153297 w 2141838"/>
                <a:gd name="connsiteY10" fmla="*/ 535837 h 570115"/>
                <a:gd name="connsiteX11" fmla="*/ 1396314 w 2141838"/>
                <a:gd name="connsiteY11" fmla="*/ 568789 h 570115"/>
                <a:gd name="connsiteX12" fmla="*/ 1515762 w 2141838"/>
                <a:gd name="connsiteY12" fmla="*/ 564670 h 570115"/>
                <a:gd name="connsiteX13" fmla="*/ 1552832 w 2141838"/>
                <a:gd name="connsiteY13" fmla="*/ 527600 h 570115"/>
                <a:gd name="connsiteX14" fmla="*/ 1643449 w 2141838"/>
                <a:gd name="connsiteY14" fmla="*/ 399913 h 570115"/>
                <a:gd name="connsiteX15" fmla="*/ 1734065 w 2141838"/>
                <a:gd name="connsiteY15" fmla="*/ 325773 h 570115"/>
                <a:gd name="connsiteX16" fmla="*/ 1898822 w 2141838"/>
                <a:gd name="connsiteY16" fmla="*/ 193967 h 570115"/>
                <a:gd name="connsiteX17" fmla="*/ 1989438 w 2141838"/>
                <a:gd name="connsiteY17" fmla="*/ 78637 h 570115"/>
                <a:gd name="connsiteX18" fmla="*/ 2051222 w 2141838"/>
                <a:gd name="connsiteY18" fmla="*/ 33329 h 570115"/>
                <a:gd name="connsiteX19" fmla="*/ 2108887 w 2141838"/>
                <a:gd name="connsiteY19" fmla="*/ 4497 h 570115"/>
                <a:gd name="connsiteX20" fmla="*/ 2121243 w 2141838"/>
                <a:gd name="connsiteY20" fmla="*/ 378 h 570115"/>
                <a:gd name="connsiteX21" fmla="*/ 2141838 w 2141838"/>
                <a:gd name="connsiteY21" fmla="*/ 378 h 570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41838" h="570115">
                  <a:moveTo>
                    <a:pt x="0" y="313416"/>
                  </a:moveTo>
                  <a:cubicBezTo>
                    <a:pt x="6865" y="306551"/>
                    <a:pt x="11911" y="297163"/>
                    <a:pt x="20595" y="292821"/>
                  </a:cubicBezTo>
                  <a:cubicBezTo>
                    <a:pt x="70098" y="268070"/>
                    <a:pt x="120949" y="245744"/>
                    <a:pt x="172995" y="226919"/>
                  </a:cubicBezTo>
                  <a:cubicBezTo>
                    <a:pt x="185970" y="222226"/>
                    <a:pt x="200419" y="223749"/>
                    <a:pt x="214184" y="222800"/>
                  </a:cubicBezTo>
                  <a:cubicBezTo>
                    <a:pt x="240245" y="221003"/>
                    <a:pt x="266357" y="220054"/>
                    <a:pt x="292443" y="218681"/>
                  </a:cubicBezTo>
                  <a:cubicBezTo>
                    <a:pt x="343243" y="225546"/>
                    <a:pt x="394802" y="228155"/>
                    <a:pt x="444843" y="239275"/>
                  </a:cubicBezTo>
                  <a:cubicBezTo>
                    <a:pt x="469484" y="244751"/>
                    <a:pt x="491924" y="257578"/>
                    <a:pt x="514865" y="268108"/>
                  </a:cubicBezTo>
                  <a:cubicBezTo>
                    <a:pt x="548442" y="283520"/>
                    <a:pt x="716654" y="363337"/>
                    <a:pt x="778476" y="395794"/>
                  </a:cubicBezTo>
                  <a:cubicBezTo>
                    <a:pt x="833395" y="424627"/>
                    <a:pt x="885154" y="460513"/>
                    <a:pt x="943232" y="482292"/>
                  </a:cubicBezTo>
                  <a:cubicBezTo>
                    <a:pt x="976184" y="494649"/>
                    <a:pt x="1007985" y="510670"/>
                    <a:pt x="1042087" y="519362"/>
                  </a:cubicBezTo>
                  <a:cubicBezTo>
                    <a:pt x="1078400" y="528618"/>
                    <a:pt x="1116332" y="529676"/>
                    <a:pt x="1153297" y="535837"/>
                  </a:cubicBezTo>
                  <a:cubicBezTo>
                    <a:pt x="1344865" y="567765"/>
                    <a:pt x="1114919" y="539168"/>
                    <a:pt x="1396314" y="568789"/>
                  </a:cubicBezTo>
                  <a:cubicBezTo>
                    <a:pt x="1436130" y="567416"/>
                    <a:pt x="1477234" y="574809"/>
                    <a:pt x="1515762" y="564670"/>
                  </a:cubicBezTo>
                  <a:cubicBezTo>
                    <a:pt x="1532662" y="560223"/>
                    <a:pt x="1542347" y="541580"/>
                    <a:pt x="1552832" y="527600"/>
                  </a:cubicBezTo>
                  <a:cubicBezTo>
                    <a:pt x="1613224" y="447078"/>
                    <a:pt x="1528292" y="504601"/>
                    <a:pt x="1643449" y="399913"/>
                  </a:cubicBezTo>
                  <a:cubicBezTo>
                    <a:pt x="1733465" y="318081"/>
                    <a:pt x="1643988" y="396422"/>
                    <a:pt x="1734065" y="325773"/>
                  </a:cubicBezTo>
                  <a:cubicBezTo>
                    <a:pt x="1789405" y="282369"/>
                    <a:pt x="1858490" y="251584"/>
                    <a:pt x="1898822" y="193967"/>
                  </a:cubicBezTo>
                  <a:cubicBezTo>
                    <a:pt x="1922832" y="159666"/>
                    <a:pt x="1961593" y="101841"/>
                    <a:pt x="1989438" y="78637"/>
                  </a:cubicBezTo>
                  <a:cubicBezTo>
                    <a:pt x="2017257" y="55455"/>
                    <a:pt x="2016728" y="54408"/>
                    <a:pt x="2051222" y="33329"/>
                  </a:cubicBezTo>
                  <a:cubicBezTo>
                    <a:pt x="2077687" y="17156"/>
                    <a:pt x="2084095" y="13794"/>
                    <a:pt x="2108887" y="4497"/>
                  </a:cubicBezTo>
                  <a:cubicBezTo>
                    <a:pt x="2112952" y="2973"/>
                    <a:pt x="2116935" y="917"/>
                    <a:pt x="2121243" y="378"/>
                  </a:cubicBezTo>
                  <a:cubicBezTo>
                    <a:pt x="2128055" y="-474"/>
                    <a:pt x="2134973" y="378"/>
                    <a:pt x="2141838" y="378"/>
                  </a:cubicBezTo>
                </a:path>
              </a:pathLst>
            </a:custGeom>
            <a:noFill/>
            <a:ln w="952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1" name="グループ化 130">
              <a:extLst>
                <a:ext uri="{FF2B5EF4-FFF2-40B4-BE49-F238E27FC236}">
                  <a16:creationId xmlns:a16="http://schemas.microsoft.com/office/drawing/2014/main" id="{F0664CBC-03DD-B5F0-15B8-F3517D36FB40}"/>
                </a:ext>
              </a:extLst>
            </p:cNvPr>
            <p:cNvGrpSpPr/>
            <p:nvPr/>
          </p:nvGrpSpPr>
          <p:grpSpPr>
            <a:xfrm rot="1987357">
              <a:off x="8837408" y="4329705"/>
              <a:ext cx="620128" cy="677736"/>
              <a:chOff x="2938417" y="691738"/>
              <a:chExt cx="620128" cy="677736"/>
            </a:xfrm>
          </p:grpSpPr>
          <p:sp>
            <p:nvSpPr>
              <p:cNvPr id="132" name="涙形 124">
                <a:extLst>
                  <a:ext uri="{FF2B5EF4-FFF2-40B4-BE49-F238E27FC236}">
                    <a16:creationId xmlns:a16="http://schemas.microsoft.com/office/drawing/2014/main" id="{AADCB787-A532-C3C5-820E-C284ABC7B61B}"/>
                  </a:ext>
                </a:extLst>
              </p:cNvPr>
              <p:cNvSpPr/>
              <p:nvPr/>
            </p:nvSpPr>
            <p:spPr>
              <a:xfrm rot="1127255">
                <a:off x="2938417" y="691738"/>
                <a:ext cx="537134" cy="383903"/>
              </a:xfrm>
              <a:custGeom>
                <a:avLst/>
                <a:gdLst>
                  <a:gd name="connsiteX0" fmla="*/ 0 w 652046"/>
                  <a:gd name="connsiteY0" fmla="*/ 320213 h 640425"/>
                  <a:gd name="connsiteX1" fmla="*/ 326023 w 652046"/>
                  <a:gd name="connsiteY1" fmla="*/ 0 h 640425"/>
                  <a:gd name="connsiteX2" fmla="*/ 652046 w 652046"/>
                  <a:gd name="connsiteY2" fmla="*/ 0 h 640425"/>
                  <a:gd name="connsiteX3" fmla="*/ 652046 w 652046"/>
                  <a:gd name="connsiteY3" fmla="*/ 320213 h 640425"/>
                  <a:gd name="connsiteX4" fmla="*/ 326023 w 652046"/>
                  <a:gd name="connsiteY4" fmla="*/ 640426 h 640425"/>
                  <a:gd name="connsiteX5" fmla="*/ 0 w 652046"/>
                  <a:gd name="connsiteY5" fmla="*/ 320213 h 640425"/>
                  <a:gd name="connsiteX0" fmla="*/ 9420 w 661466"/>
                  <a:gd name="connsiteY0" fmla="*/ 320213 h 649359"/>
                  <a:gd name="connsiteX1" fmla="*/ 335443 w 661466"/>
                  <a:gd name="connsiteY1" fmla="*/ 0 h 649359"/>
                  <a:gd name="connsiteX2" fmla="*/ 661466 w 661466"/>
                  <a:gd name="connsiteY2" fmla="*/ 0 h 649359"/>
                  <a:gd name="connsiteX3" fmla="*/ 661466 w 661466"/>
                  <a:gd name="connsiteY3" fmla="*/ 320213 h 649359"/>
                  <a:gd name="connsiteX4" fmla="*/ 335443 w 661466"/>
                  <a:gd name="connsiteY4" fmla="*/ 640426 h 649359"/>
                  <a:gd name="connsiteX5" fmla="*/ 109732 w 661466"/>
                  <a:gd name="connsiteY5" fmla="*/ 539578 h 649359"/>
                  <a:gd name="connsiteX6" fmla="*/ 9420 w 661466"/>
                  <a:gd name="connsiteY6" fmla="*/ 320213 h 649359"/>
                  <a:gd name="connsiteX0" fmla="*/ 67205 w 719251"/>
                  <a:gd name="connsiteY0" fmla="*/ 320213 h 722809"/>
                  <a:gd name="connsiteX1" fmla="*/ 393228 w 719251"/>
                  <a:gd name="connsiteY1" fmla="*/ 0 h 722809"/>
                  <a:gd name="connsiteX2" fmla="*/ 719251 w 719251"/>
                  <a:gd name="connsiteY2" fmla="*/ 0 h 722809"/>
                  <a:gd name="connsiteX3" fmla="*/ 719251 w 719251"/>
                  <a:gd name="connsiteY3" fmla="*/ 320213 h 722809"/>
                  <a:gd name="connsiteX4" fmla="*/ 393228 w 719251"/>
                  <a:gd name="connsiteY4" fmla="*/ 640426 h 722809"/>
                  <a:gd name="connsiteX5" fmla="*/ 27474 w 719251"/>
                  <a:gd name="connsiteY5" fmla="*/ 700216 h 722809"/>
                  <a:gd name="connsiteX6" fmla="*/ 67205 w 719251"/>
                  <a:gd name="connsiteY6" fmla="*/ 320213 h 722809"/>
                  <a:gd name="connsiteX0" fmla="*/ 67205 w 719251"/>
                  <a:gd name="connsiteY0" fmla="*/ 320213 h 700216"/>
                  <a:gd name="connsiteX1" fmla="*/ 393228 w 719251"/>
                  <a:gd name="connsiteY1" fmla="*/ 0 h 700216"/>
                  <a:gd name="connsiteX2" fmla="*/ 719251 w 719251"/>
                  <a:gd name="connsiteY2" fmla="*/ 0 h 700216"/>
                  <a:gd name="connsiteX3" fmla="*/ 719251 w 719251"/>
                  <a:gd name="connsiteY3" fmla="*/ 320213 h 700216"/>
                  <a:gd name="connsiteX4" fmla="*/ 393228 w 719251"/>
                  <a:gd name="connsiteY4" fmla="*/ 640426 h 700216"/>
                  <a:gd name="connsiteX5" fmla="*/ 27474 w 719251"/>
                  <a:gd name="connsiteY5" fmla="*/ 700216 h 700216"/>
                  <a:gd name="connsiteX6" fmla="*/ 67205 w 719251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81128"/>
                  <a:gd name="connsiteY0" fmla="*/ 390235 h 770238"/>
                  <a:gd name="connsiteX1" fmla="*/ 376845 w 781128"/>
                  <a:gd name="connsiteY1" fmla="*/ 70022 h 770238"/>
                  <a:gd name="connsiteX2" fmla="*/ 781128 w 781128"/>
                  <a:gd name="connsiteY2" fmla="*/ 0 h 770238"/>
                  <a:gd name="connsiteX3" fmla="*/ 702868 w 781128"/>
                  <a:gd name="connsiteY3" fmla="*/ 390235 h 770238"/>
                  <a:gd name="connsiteX4" fmla="*/ 376845 w 781128"/>
                  <a:gd name="connsiteY4" fmla="*/ 710448 h 770238"/>
                  <a:gd name="connsiteX5" fmla="*/ 11091 w 781128"/>
                  <a:gd name="connsiteY5" fmla="*/ 770238 h 770238"/>
                  <a:gd name="connsiteX6" fmla="*/ 50822 w 781128"/>
                  <a:gd name="connsiteY6" fmla="*/ 390235 h 77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1128" h="770238">
                    <a:moveTo>
                      <a:pt x="50822" y="390235"/>
                    </a:moveTo>
                    <a:cubicBezTo>
                      <a:pt x="111781" y="273532"/>
                      <a:pt x="167955" y="144163"/>
                      <a:pt x="376845" y="70022"/>
                    </a:cubicBezTo>
                    <a:lnTo>
                      <a:pt x="781128" y="0"/>
                    </a:lnTo>
                    <a:lnTo>
                      <a:pt x="702868" y="390235"/>
                    </a:lnTo>
                    <a:cubicBezTo>
                      <a:pt x="608133" y="595916"/>
                      <a:pt x="492141" y="647114"/>
                      <a:pt x="376845" y="710448"/>
                    </a:cubicBezTo>
                    <a:cubicBezTo>
                      <a:pt x="261549" y="773782"/>
                      <a:pt x="114855" y="761823"/>
                      <a:pt x="11091" y="770238"/>
                    </a:cubicBezTo>
                    <a:cubicBezTo>
                      <a:pt x="-6176" y="543875"/>
                      <a:pt x="-10137" y="506938"/>
                      <a:pt x="50822" y="390235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508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3" name="涙形 124">
                <a:extLst>
                  <a:ext uri="{FF2B5EF4-FFF2-40B4-BE49-F238E27FC236}">
                    <a16:creationId xmlns:a16="http://schemas.microsoft.com/office/drawing/2014/main" id="{7B8C38CF-3B78-64EE-578C-603C1C91011F}"/>
                  </a:ext>
                </a:extLst>
              </p:cNvPr>
              <p:cNvSpPr/>
              <p:nvPr/>
            </p:nvSpPr>
            <p:spPr>
              <a:xfrm>
                <a:off x="3015049" y="811427"/>
                <a:ext cx="543496" cy="558047"/>
              </a:xfrm>
              <a:custGeom>
                <a:avLst/>
                <a:gdLst>
                  <a:gd name="connsiteX0" fmla="*/ 0 w 652046"/>
                  <a:gd name="connsiteY0" fmla="*/ 320213 h 640425"/>
                  <a:gd name="connsiteX1" fmla="*/ 326023 w 652046"/>
                  <a:gd name="connsiteY1" fmla="*/ 0 h 640425"/>
                  <a:gd name="connsiteX2" fmla="*/ 652046 w 652046"/>
                  <a:gd name="connsiteY2" fmla="*/ 0 h 640425"/>
                  <a:gd name="connsiteX3" fmla="*/ 652046 w 652046"/>
                  <a:gd name="connsiteY3" fmla="*/ 320213 h 640425"/>
                  <a:gd name="connsiteX4" fmla="*/ 326023 w 652046"/>
                  <a:gd name="connsiteY4" fmla="*/ 640426 h 640425"/>
                  <a:gd name="connsiteX5" fmla="*/ 0 w 652046"/>
                  <a:gd name="connsiteY5" fmla="*/ 320213 h 640425"/>
                  <a:gd name="connsiteX0" fmla="*/ 9420 w 661466"/>
                  <a:gd name="connsiteY0" fmla="*/ 320213 h 649359"/>
                  <a:gd name="connsiteX1" fmla="*/ 335443 w 661466"/>
                  <a:gd name="connsiteY1" fmla="*/ 0 h 649359"/>
                  <a:gd name="connsiteX2" fmla="*/ 661466 w 661466"/>
                  <a:gd name="connsiteY2" fmla="*/ 0 h 649359"/>
                  <a:gd name="connsiteX3" fmla="*/ 661466 w 661466"/>
                  <a:gd name="connsiteY3" fmla="*/ 320213 h 649359"/>
                  <a:gd name="connsiteX4" fmla="*/ 335443 w 661466"/>
                  <a:gd name="connsiteY4" fmla="*/ 640426 h 649359"/>
                  <a:gd name="connsiteX5" fmla="*/ 109732 w 661466"/>
                  <a:gd name="connsiteY5" fmla="*/ 539578 h 649359"/>
                  <a:gd name="connsiteX6" fmla="*/ 9420 w 661466"/>
                  <a:gd name="connsiteY6" fmla="*/ 320213 h 649359"/>
                  <a:gd name="connsiteX0" fmla="*/ 67205 w 719251"/>
                  <a:gd name="connsiteY0" fmla="*/ 320213 h 722809"/>
                  <a:gd name="connsiteX1" fmla="*/ 393228 w 719251"/>
                  <a:gd name="connsiteY1" fmla="*/ 0 h 722809"/>
                  <a:gd name="connsiteX2" fmla="*/ 719251 w 719251"/>
                  <a:gd name="connsiteY2" fmla="*/ 0 h 722809"/>
                  <a:gd name="connsiteX3" fmla="*/ 719251 w 719251"/>
                  <a:gd name="connsiteY3" fmla="*/ 320213 h 722809"/>
                  <a:gd name="connsiteX4" fmla="*/ 393228 w 719251"/>
                  <a:gd name="connsiteY4" fmla="*/ 640426 h 722809"/>
                  <a:gd name="connsiteX5" fmla="*/ 27474 w 719251"/>
                  <a:gd name="connsiteY5" fmla="*/ 700216 h 722809"/>
                  <a:gd name="connsiteX6" fmla="*/ 67205 w 719251"/>
                  <a:gd name="connsiteY6" fmla="*/ 320213 h 722809"/>
                  <a:gd name="connsiteX0" fmla="*/ 67205 w 719251"/>
                  <a:gd name="connsiteY0" fmla="*/ 320213 h 700216"/>
                  <a:gd name="connsiteX1" fmla="*/ 393228 w 719251"/>
                  <a:gd name="connsiteY1" fmla="*/ 0 h 700216"/>
                  <a:gd name="connsiteX2" fmla="*/ 719251 w 719251"/>
                  <a:gd name="connsiteY2" fmla="*/ 0 h 700216"/>
                  <a:gd name="connsiteX3" fmla="*/ 719251 w 719251"/>
                  <a:gd name="connsiteY3" fmla="*/ 320213 h 700216"/>
                  <a:gd name="connsiteX4" fmla="*/ 393228 w 719251"/>
                  <a:gd name="connsiteY4" fmla="*/ 640426 h 700216"/>
                  <a:gd name="connsiteX5" fmla="*/ 27474 w 719251"/>
                  <a:gd name="connsiteY5" fmla="*/ 700216 h 700216"/>
                  <a:gd name="connsiteX6" fmla="*/ 67205 w 719251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02868"/>
                  <a:gd name="connsiteY0" fmla="*/ 320213 h 700216"/>
                  <a:gd name="connsiteX1" fmla="*/ 376845 w 702868"/>
                  <a:gd name="connsiteY1" fmla="*/ 0 h 700216"/>
                  <a:gd name="connsiteX2" fmla="*/ 702868 w 702868"/>
                  <a:gd name="connsiteY2" fmla="*/ 0 h 700216"/>
                  <a:gd name="connsiteX3" fmla="*/ 702868 w 702868"/>
                  <a:gd name="connsiteY3" fmla="*/ 320213 h 700216"/>
                  <a:gd name="connsiteX4" fmla="*/ 376845 w 702868"/>
                  <a:gd name="connsiteY4" fmla="*/ 640426 h 700216"/>
                  <a:gd name="connsiteX5" fmla="*/ 11091 w 702868"/>
                  <a:gd name="connsiteY5" fmla="*/ 700216 h 700216"/>
                  <a:gd name="connsiteX6" fmla="*/ 50822 w 702868"/>
                  <a:gd name="connsiteY6" fmla="*/ 320213 h 700216"/>
                  <a:gd name="connsiteX0" fmla="*/ 50822 w 781128"/>
                  <a:gd name="connsiteY0" fmla="*/ 390235 h 770238"/>
                  <a:gd name="connsiteX1" fmla="*/ 376845 w 781128"/>
                  <a:gd name="connsiteY1" fmla="*/ 70022 h 770238"/>
                  <a:gd name="connsiteX2" fmla="*/ 781128 w 781128"/>
                  <a:gd name="connsiteY2" fmla="*/ 0 h 770238"/>
                  <a:gd name="connsiteX3" fmla="*/ 702868 w 781128"/>
                  <a:gd name="connsiteY3" fmla="*/ 390235 h 770238"/>
                  <a:gd name="connsiteX4" fmla="*/ 376845 w 781128"/>
                  <a:gd name="connsiteY4" fmla="*/ 710448 h 770238"/>
                  <a:gd name="connsiteX5" fmla="*/ 11091 w 781128"/>
                  <a:gd name="connsiteY5" fmla="*/ 770238 h 770238"/>
                  <a:gd name="connsiteX6" fmla="*/ 50822 w 781128"/>
                  <a:gd name="connsiteY6" fmla="*/ 390235 h 77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81128" h="770238">
                    <a:moveTo>
                      <a:pt x="50822" y="390235"/>
                    </a:moveTo>
                    <a:cubicBezTo>
                      <a:pt x="111781" y="273532"/>
                      <a:pt x="167955" y="144163"/>
                      <a:pt x="376845" y="70022"/>
                    </a:cubicBezTo>
                    <a:lnTo>
                      <a:pt x="781128" y="0"/>
                    </a:lnTo>
                    <a:lnTo>
                      <a:pt x="702868" y="390235"/>
                    </a:lnTo>
                    <a:cubicBezTo>
                      <a:pt x="608133" y="595916"/>
                      <a:pt x="492141" y="647114"/>
                      <a:pt x="376845" y="710448"/>
                    </a:cubicBezTo>
                    <a:cubicBezTo>
                      <a:pt x="261549" y="773782"/>
                      <a:pt x="114855" y="761823"/>
                      <a:pt x="11091" y="770238"/>
                    </a:cubicBezTo>
                    <a:cubicBezTo>
                      <a:pt x="-6176" y="543875"/>
                      <a:pt x="-10137" y="506938"/>
                      <a:pt x="50822" y="390235"/>
                    </a:cubicBezTo>
                    <a:close/>
                  </a:path>
                </a:pathLst>
              </a:custGeom>
              <a:solidFill>
                <a:schemeClr val="accent6">
                  <a:lumMod val="60000"/>
                  <a:lumOff val="40000"/>
                </a:schemeClr>
              </a:solidFill>
              <a:ln w="508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E0E0AA0E-9D58-BADA-7350-013D2FE8ED72}"/>
                </a:ext>
              </a:extLst>
            </p:cNvPr>
            <p:cNvGrpSpPr/>
            <p:nvPr/>
          </p:nvGrpSpPr>
          <p:grpSpPr>
            <a:xfrm>
              <a:off x="9229349" y="4537360"/>
              <a:ext cx="761066" cy="737648"/>
              <a:chOff x="6633890" y="911499"/>
              <a:chExt cx="761066" cy="737648"/>
            </a:xfrm>
          </p:grpSpPr>
          <p:sp>
            <p:nvSpPr>
              <p:cNvPr id="138" name="楕円 137">
                <a:extLst>
                  <a:ext uri="{FF2B5EF4-FFF2-40B4-BE49-F238E27FC236}">
                    <a16:creationId xmlns:a16="http://schemas.microsoft.com/office/drawing/2014/main" id="{4B878689-D761-707D-7B78-EAC64DF6433D}"/>
                  </a:ext>
                </a:extLst>
              </p:cNvPr>
              <p:cNvSpPr/>
              <p:nvPr/>
            </p:nvSpPr>
            <p:spPr>
              <a:xfrm>
                <a:off x="6633890" y="911499"/>
                <a:ext cx="761066" cy="737648"/>
              </a:xfrm>
              <a:prstGeom prst="ellipse">
                <a:avLst/>
              </a:prstGeom>
              <a:solidFill>
                <a:srgbClr val="FFC000"/>
              </a:solidFill>
              <a:ln w="698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39" name="フリーフォーム: 図形 138">
                <a:extLst>
                  <a:ext uri="{FF2B5EF4-FFF2-40B4-BE49-F238E27FC236}">
                    <a16:creationId xmlns:a16="http://schemas.microsoft.com/office/drawing/2014/main" id="{2ADA6750-E7EB-6507-C948-0A75E87E1C13}"/>
                  </a:ext>
                </a:extLst>
              </p:cNvPr>
              <p:cNvSpPr/>
              <p:nvPr/>
            </p:nvSpPr>
            <p:spPr>
              <a:xfrm>
                <a:off x="6918593" y="1443210"/>
                <a:ext cx="168925" cy="69773"/>
              </a:xfrm>
              <a:custGeom>
                <a:avLst/>
                <a:gdLst>
                  <a:gd name="connsiteX0" fmla="*/ 0 w 168925"/>
                  <a:gd name="connsiteY0" fmla="*/ 69773 h 69773"/>
                  <a:gd name="connsiteX1" fmla="*/ 3672 w 168925"/>
                  <a:gd name="connsiteY1" fmla="*/ 51412 h 69773"/>
                  <a:gd name="connsiteX2" fmla="*/ 25706 w 168925"/>
                  <a:gd name="connsiteY2" fmla="*/ 22033 h 69773"/>
                  <a:gd name="connsiteX3" fmla="*/ 77118 w 168925"/>
                  <a:gd name="connsiteY3" fmla="*/ 0 h 69773"/>
                  <a:gd name="connsiteX4" fmla="*/ 128530 w 168925"/>
                  <a:gd name="connsiteY4" fmla="*/ 11017 h 69773"/>
                  <a:gd name="connsiteX5" fmla="*/ 139547 w 168925"/>
                  <a:gd name="connsiteY5" fmla="*/ 14689 h 69773"/>
                  <a:gd name="connsiteX6" fmla="*/ 150564 w 168925"/>
                  <a:gd name="connsiteY6" fmla="*/ 22033 h 69773"/>
                  <a:gd name="connsiteX7" fmla="*/ 168925 w 168925"/>
                  <a:gd name="connsiteY7" fmla="*/ 36723 h 69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8925" h="69773">
                    <a:moveTo>
                      <a:pt x="0" y="69773"/>
                    </a:moveTo>
                    <a:cubicBezTo>
                      <a:pt x="1224" y="63653"/>
                      <a:pt x="1698" y="57333"/>
                      <a:pt x="3672" y="51412"/>
                    </a:cubicBezTo>
                    <a:cubicBezTo>
                      <a:pt x="7174" y="40907"/>
                      <a:pt x="15925" y="27467"/>
                      <a:pt x="25706" y="22033"/>
                    </a:cubicBezTo>
                    <a:cubicBezTo>
                      <a:pt x="42004" y="12978"/>
                      <a:pt x="77118" y="0"/>
                      <a:pt x="77118" y="0"/>
                    </a:cubicBezTo>
                    <a:cubicBezTo>
                      <a:pt x="91208" y="2818"/>
                      <a:pt x="112882" y="6546"/>
                      <a:pt x="128530" y="11017"/>
                    </a:cubicBezTo>
                    <a:cubicBezTo>
                      <a:pt x="132252" y="12080"/>
                      <a:pt x="136085" y="12958"/>
                      <a:pt x="139547" y="14689"/>
                    </a:cubicBezTo>
                    <a:cubicBezTo>
                      <a:pt x="143495" y="16663"/>
                      <a:pt x="146973" y="19468"/>
                      <a:pt x="150564" y="22033"/>
                    </a:cubicBezTo>
                    <a:cubicBezTo>
                      <a:pt x="164629" y="32079"/>
                      <a:pt x="161494" y="29290"/>
                      <a:pt x="168925" y="36723"/>
                    </a:cubicBezTo>
                  </a:path>
                </a:pathLst>
              </a:custGeom>
              <a:noFill/>
              <a:ln w="66675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0" name="フリーフォーム: 図形 139">
                <a:extLst>
                  <a:ext uri="{FF2B5EF4-FFF2-40B4-BE49-F238E27FC236}">
                    <a16:creationId xmlns:a16="http://schemas.microsoft.com/office/drawing/2014/main" id="{30F5E4E1-074A-E41F-4BFD-8DE890CD52B4}"/>
                  </a:ext>
                </a:extLst>
              </p:cNvPr>
              <p:cNvSpPr/>
              <p:nvPr/>
            </p:nvSpPr>
            <p:spPr>
              <a:xfrm>
                <a:off x="7149947" y="1142082"/>
                <a:ext cx="51412" cy="29378"/>
              </a:xfrm>
              <a:custGeom>
                <a:avLst/>
                <a:gdLst>
                  <a:gd name="connsiteX0" fmla="*/ 0 w 51412"/>
                  <a:gd name="connsiteY0" fmla="*/ 0 h 29378"/>
                  <a:gd name="connsiteX1" fmla="*/ 18361 w 51412"/>
                  <a:gd name="connsiteY1" fmla="*/ 3672 h 29378"/>
                  <a:gd name="connsiteX2" fmla="*/ 29378 w 51412"/>
                  <a:gd name="connsiteY2" fmla="*/ 11017 h 29378"/>
                  <a:gd name="connsiteX3" fmla="*/ 51412 w 51412"/>
                  <a:gd name="connsiteY3" fmla="*/ 29378 h 2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12" h="29378">
                    <a:moveTo>
                      <a:pt x="0" y="0"/>
                    </a:moveTo>
                    <a:cubicBezTo>
                      <a:pt x="6120" y="1224"/>
                      <a:pt x="12517" y="1480"/>
                      <a:pt x="18361" y="3672"/>
                    </a:cubicBezTo>
                    <a:cubicBezTo>
                      <a:pt x="22494" y="5222"/>
                      <a:pt x="25847" y="8369"/>
                      <a:pt x="29378" y="11017"/>
                    </a:cubicBezTo>
                    <a:cubicBezTo>
                      <a:pt x="45151" y="22847"/>
                      <a:pt x="43068" y="21034"/>
                      <a:pt x="51412" y="29378"/>
                    </a:cubicBezTo>
                  </a:path>
                </a:pathLst>
              </a:custGeom>
              <a:noFill/>
              <a:ln w="508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1" name="フリーフォーム: 図形 140">
                <a:extLst>
                  <a:ext uri="{FF2B5EF4-FFF2-40B4-BE49-F238E27FC236}">
                    <a16:creationId xmlns:a16="http://schemas.microsoft.com/office/drawing/2014/main" id="{B17479A1-8D81-8ECC-9334-B182E693F464}"/>
                  </a:ext>
                </a:extLst>
              </p:cNvPr>
              <p:cNvSpPr/>
              <p:nvPr/>
            </p:nvSpPr>
            <p:spPr>
              <a:xfrm rot="699926">
                <a:off x="7220356" y="1265104"/>
                <a:ext cx="51412" cy="29378"/>
              </a:xfrm>
              <a:custGeom>
                <a:avLst/>
                <a:gdLst>
                  <a:gd name="connsiteX0" fmla="*/ 0 w 51412"/>
                  <a:gd name="connsiteY0" fmla="*/ 0 h 29378"/>
                  <a:gd name="connsiteX1" fmla="*/ 18361 w 51412"/>
                  <a:gd name="connsiteY1" fmla="*/ 3672 h 29378"/>
                  <a:gd name="connsiteX2" fmla="*/ 29378 w 51412"/>
                  <a:gd name="connsiteY2" fmla="*/ 11017 h 29378"/>
                  <a:gd name="connsiteX3" fmla="*/ 51412 w 51412"/>
                  <a:gd name="connsiteY3" fmla="*/ 29378 h 2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12" h="29378">
                    <a:moveTo>
                      <a:pt x="0" y="0"/>
                    </a:moveTo>
                    <a:cubicBezTo>
                      <a:pt x="6120" y="1224"/>
                      <a:pt x="12517" y="1480"/>
                      <a:pt x="18361" y="3672"/>
                    </a:cubicBezTo>
                    <a:cubicBezTo>
                      <a:pt x="22494" y="5222"/>
                      <a:pt x="25847" y="8369"/>
                      <a:pt x="29378" y="11017"/>
                    </a:cubicBezTo>
                    <a:cubicBezTo>
                      <a:pt x="45151" y="22847"/>
                      <a:pt x="43068" y="21034"/>
                      <a:pt x="51412" y="29378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2" name="フリーフォーム: 図形 141">
                <a:extLst>
                  <a:ext uri="{FF2B5EF4-FFF2-40B4-BE49-F238E27FC236}">
                    <a16:creationId xmlns:a16="http://schemas.microsoft.com/office/drawing/2014/main" id="{3AF33DC7-35B8-409F-CE3E-8BF04B91C5E4}"/>
                  </a:ext>
                </a:extLst>
              </p:cNvPr>
              <p:cNvSpPr/>
              <p:nvPr/>
            </p:nvSpPr>
            <p:spPr>
              <a:xfrm rot="1377112">
                <a:off x="7229881" y="1378336"/>
                <a:ext cx="51412" cy="29378"/>
              </a:xfrm>
              <a:custGeom>
                <a:avLst/>
                <a:gdLst>
                  <a:gd name="connsiteX0" fmla="*/ 0 w 51412"/>
                  <a:gd name="connsiteY0" fmla="*/ 0 h 29378"/>
                  <a:gd name="connsiteX1" fmla="*/ 18361 w 51412"/>
                  <a:gd name="connsiteY1" fmla="*/ 3672 h 29378"/>
                  <a:gd name="connsiteX2" fmla="*/ 29378 w 51412"/>
                  <a:gd name="connsiteY2" fmla="*/ 11017 h 29378"/>
                  <a:gd name="connsiteX3" fmla="*/ 51412 w 51412"/>
                  <a:gd name="connsiteY3" fmla="*/ 29378 h 2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12" h="29378">
                    <a:moveTo>
                      <a:pt x="0" y="0"/>
                    </a:moveTo>
                    <a:cubicBezTo>
                      <a:pt x="6120" y="1224"/>
                      <a:pt x="12517" y="1480"/>
                      <a:pt x="18361" y="3672"/>
                    </a:cubicBezTo>
                    <a:cubicBezTo>
                      <a:pt x="22494" y="5222"/>
                      <a:pt x="25847" y="8369"/>
                      <a:pt x="29378" y="11017"/>
                    </a:cubicBezTo>
                    <a:cubicBezTo>
                      <a:pt x="45151" y="22847"/>
                      <a:pt x="43068" y="21034"/>
                      <a:pt x="51412" y="29378"/>
                    </a:cubicBezTo>
                  </a:path>
                </a:pathLst>
              </a:custGeom>
              <a:noFill/>
              <a:ln w="381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FE08DF93-E22E-6E38-6F45-36AE9598EF0C}"/>
                </a:ext>
              </a:extLst>
            </p:cNvPr>
            <p:cNvGrpSpPr/>
            <p:nvPr/>
          </p:nvGrpSpPr>
          <p:grpSpPr>
            <a:xfrm rot="20785471">
              <a:off x="8688182" y="5032165"/>
              <a:ext cx="598899" cy="530284"/>
              <a:chOff x="6633890" y="911499"/>
              <a:chExt cx="761066" cy="737648"/>
            </a:xfrm>
            <a:solidFill>
              <a:schemeClr val="accent2"/>
            </a:solidFill>
          </p:grpSpPr>
          <p:sp>
            <p:nvSpPr>
              <p:cNvPr id="144" name="楕円 143">
                <a:extLst>
                  <a:ext uri="{FF2B5EF4-FFF2-40B4-BE49-F238E27FC236}">
                    <a16:creationId xmlns:a16="http://schemas.microsoft.com/office/drawing/2014/main" id="{168F365F-D76A-215E-37F3-73B317544F56}"/>
                  </a:ext>
                </a:extLst>
              </p:cNvPr>
              <p:cNvSpPr/>
              <p:nvPr/>
            </p:nvSpPr>
            <p:spPr>
              <a:xfrm>
                <a:off x="6633890" y="911499"/>
                <a:ext cx="761066" cy="737648"/>
              </a:xfrm>
              <a:prstGeom prst="ellipse">
                <a:avLst/>
              </a:prstGeom>
              <a:grpFill/>
              <a:ln w="571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45" name="フリーフォーム: 図形 144">
                <a:extLst>
                  <a:ext uri="{FF2B5EF4-FFF2-40B4-BE49-F238E27FC236}">
                    <a16:creationId xmlns:a16="http://schemas.microsoft.com/office/drawing/2014/main" id="{783E10FD-7B7F-A37C-98C1-EDCB18CF6854}"/>
                  </a:ext>
                </a:extLst>
              </p:cNvPr>
              <p:cNvSpPr/>
              <p:nvPr/>
            </p:nvSpPr>
            <p:spPr>
              <a:xfrm>
                <a:off x="6918593" y="1443210"/>
                <a:ext cx="168925" cy="69773"/>
              </a:xfrm>
              <a:custGeom>
                <a:avLst/>
                <a:gdLst>
                  <a:gd name="connsiteX0" fmla="*/ 0 w 168925"/>
                  <a:gd name="connsiteY0" fmla="*/ 69773 h 69773"/>
                  <a:gd name="connsiteX1" fmla="*/ 3672 w 168925"/>
                  <a:gd name="connsiteY1" fmla="*/ 51412 h 69773"/>
                  <a:gd name="connsiteX2" fmla="*/ 25706 w 168925"/>
                  <a:gd name="connsiteY2" fmla="*/ 22033 h 69773"/>
                  <a:gd name="connsiteX3" fmla="*/ 77118 w 168925"/>
                  <a:gd name="connsiteY3" fmla="*/ 0 h 69773"/>
                  <a:gd name="connsiteX4" fmla="*/ 128530 w 168925"/>
                  <a:gd name="connsiteY4" fmla="*/ 11017 h 69773"/>
                  <a:gd name="connsiteX5" fmla="*/ 139547 w 168925"/>
                  <a:gd name="connsiteY5" fmla="*/ 14689 h 69773"/>
                  <a:gd name="connsiteX6" fmla="*/ 150564 w 168925"/>
                  <a:gd name="connsiteY6" fmla="*/ 22033 h 69773"/>
                  <a:gd name="connsiteX7" fmla="*/ 168925 w 168925"/>
                  <a:gd name="connsiteY7" fmla="*/ 36723 h 69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8925" h="69773">
                    <a:moveTo>
                      <a:pt x="0" y="69773"/>
                    </a:moveTo>
                    <a:cubicBezTo>
                      <a:pt x="1224" y="63653"/>
                      <a:pt x="1698" y="57333"/>
                      <a:pt x="3672" y="51412"/>
                    </a:cubicBezTo>
                    <a:cubicBezTo>
                      <a:pt x="7174" y="40907"/>
                      <a:pt x="15925" y="27467"/>
                      <a:pt x="25706" y="22033"/>
                    </a:cubicBezTo>
                    <a:cubicBezTo>
                      <a:pt x="42004" y="12978"/>
                      <a:pt x="77118" y="0"/>
                      <a:pt x="77118" y="0"/>
                    </a:cubicBezTo>
                    <a:cubicBezTo>
                      <a:pt x="91208" y="2818"/>
                      <a:pt x="112882" y="6546"/>
                      <a:pt x="128530" y="11017"/>
                    </a:cubicBezTo>
                    <a:cubicBezTo>
                      <a:pt x="132252" y="12080"/>
                      <a:pt x="136085" y="12958"/>
                      <a:pt x="139547" y="14689"/>
                    </a:cubicBezTo>
                    <a:cubicBezTo>
                      <a:pt x="143495" y="16663"/>
                      <a:pt x="146973" y="19468"/>
                      <a:pt x="150564" y="22033"/>
                    </a:cubicBezTo>
                    <a:cubicBezTo>
                      <a:pt x="164629" y="32079"/>
                      <a:pt x="161494" y="29290"/>
                      <a:pt x="168925" y="36723"/>
                    </a:cubicBezTo>
                  </a:path>
                </a:pathLst>
              </a:custGeom>
              <a:grpFill/>
              <a:ln w="571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6" name="フリーフォーム: 図形 145">
                <a:extLst>
                  <a:ext uri="{FF2B5EF4-FFF2-40B4-BE49-F238E27FC236}">
                    <a16:creationId xmlns:a16="http://schemas.microsoft.com/office/drawing/2014/main" id="{BA56938C-70A9-B7C4-7D8F-7E0384083F87}"/>
                  </a:ext>
                </a:extLst>
              </p:cNvPr>
              <p:cNvSpPr/>
              <p:nvPr/>
            </p:nvSpPr>
            <p:spPr>
              <a:xfrm>
                <a:off x="7149947" y="1142082"/>
                <a:ext cx="51412" cy="29378"/>
              </a:xfrm>
              <a:custGeom>
                <a:avLst/>
                <a:gdLst>
                  <a:gd name="connsiteX0" fmla="*/ 0 w 51412"/>
                  <a:gd name="connsiteY0" fmla="*/ 0 h 29378"/>
                  <a:gd name="connsiteX1" fmla="*/ 18361 w 51412"/>
                  <a:gd name="connsiteY1" fmla="*/ 3672 h 29378"/>
                  <a:gd name="connsiteX2" fmla="*/ 29378 w 51412"/>
                  <a:gd name="connsiteY2" fmla="*/ 11017 h 29378"/>
                  <a:gd name="connsiteX3" fmla="*/ 51412 w 51412"/>
                  <a:gd name="connsiteY3" fmla="*/ 29378 h 2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12" h="29378">
                    <a:moveTo>
                      <a:pt x="0" y="0"/>
                    </a:moveTo>
                    <a:cubicBezTo>
                      <a:pt x="6120" y="1224"/>
                      <a:pt x="12517" y="1480"/>
                      <a:pt x="18361" y="3672"/>
                    </a:cubicBezTo>
                    <a:cubicBezTo>
                      <a:pt x="22494" y="5222"/>
                      <a:pt x="25847" y="8369"/>
                      <a:pt x="29378" y="11017"/>
                    </a:cubicBezTo>
                    <a:cubicBezTo>
                      <a:pt x="45151" y="22847"/>
                      <a:pt x="43068" y="21034"/>
                      <a:pt x="51412" y="29378"/>
                    </a:cubicBezTo>
                  </a:path>
                </a:pathLst>
              </a:custGeom>
              <a:grpFill/>
              <a:ln w="571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7" name="フリーフォーム: 図形 146">
                <a:extLst>
                  <a:ext uri="{FF2B5EF4-FFF2-40B4-BE49-F238E27FC236}">
                    <a16:creationId xmlns:a16="http://schemas.microsoft.com/office/drawing/2014/main" id="{BD6EE687-B5EF-98C1-D838-90D644EC84E9}"/>
                  </a:ext>
                </a:extLst>
              </p:cNvPr>
              <p:cNvSpPr/>
              <p:nvPr/>
            </p:nvSpPr>
            <p:spPr>
              <a:xfrm rot="699926">
                <a:off x="7220356" y="1265104"/>
                <a:ext cx="51412" cy="29378"/>
              </a:xfrm>
              <a:custGeom>
                <a:avLst/>
                <a:gdLst>
                  <a:gd name="connsiteX0" fmla="*/ 0 w 51412"/>
                  <a:gd name="connsiteY0" fmla="*/ 0 h 29378"/>
                  <a:gd name="connsiteX1" fmla="*/ 18361 w 51412"/>
                  <a:gd name="connsiteY1" fmla="*/ 3672 h 29378"/>
                  <a:gd name="connsiteX2" fmla="*/ 29378 w 51412"/>
                  <a:gd name="connsiteY2" fmla="*/ 11017 h 29378"/>
                  <a:gd name="connsiteX3" fmla="*/ 51412 w 51412"/>
                  <a:gd name="connsiteY3" fmla="*/ 29378 h 2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12" h="29378">
                    <a:moveTo>
                      <a:pt x="0" y="0"/>
                    </a:moveTo>
                    <a:cubicBezTo>
                      <a:pt x="6120" y="1224"/>
                      <a:pt x="12517" y="1480"/>
                      <a:pt x="18361" y="3672"/>
                    </a:cubicBezTo>
                    <a:cubicBezTo>
                      <a:pt x="22494" y="5222"/>
                      <a:pt x="25847" y="8369"/>
                      <a:pt x="29378" y="11017"/>
                    </a:cubicBezTo>
                    <a:cubicBezTo>
                      <a:pt x="45151" y="22847"/>
                      <a:pt x="43068" y="21034"/>
                      <a:pt x="51412" y="29378"/>
                    </a:cubicBezTo>
                  </a:path>
                </a:pathLst>
              </a:custGeom>
              <a:grpFill/>
              <a:ln w="571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8" name="フリーフォーム: 図形 147">
                <a:extLst>
                  <a:ext uri="{FF2B5EF4-FFF2-40B4-BE49-F238E27FC236}">
                    <a16:creationId xmlns:a16="http://schemas.microsoft.com/office/drawing/2014/main" id="{A1663352-A1D5-134B-A827-1B0E112C2564}"/>
                  </a:ext>
                </a:extLst>
              </p:cNvPr>
              <p:cNvSpPr/>
              <p:nvPr/>
            </p:nvSpPr>
            <p:spPr>
              <a:xfrm rot="1377112">
                <a:off x="7229881" y="1378336"/>
                <a:ext cx="51412" cy="29378"/>
              </a:xfrm>
              <a:custGeom>
                <a:avLst/>
                <a:gdLst>
                  <a:gd name="connsiteX0" fmla="*/ 0 w 51412"/>
                  <a:gd name="connsiteY0" fmla="*/ 0 h 29378"/>
                  <a:gd name="connsiteX1" fmla="*/ 18361 w 51412"/>
                  <a:gd name="connsiteY1" fmla="*/ 3672 h 29378"/>
                  <a:gd name="connsiteX2" fmla="*/ 29378 w 51412"/>
                  <a:gd name="connsiteY2" fmla="*/ 11017 h 29378"/>
                  <a:gd name="connsiteX3" fmla="*/ 51412 w 51412"/>
                  <a:gd name="connsiteY3" fmla="*/ 29378 h 2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12" h="29378">
                    <a:moveTo>
                      <a:pt x="0" y="0"/>
                    </a:moveTo>
                    <a:cubicBezTo>
                      <a:pt x="6120" y="1224"/>
                      <a:pt x="12517" y="1480"/>
                      <a:pt x="18361" y="3672"/>
                    </a:cubicBezTo>
                    <a:cubicBezTo>
                      <a:pt x="22494" y="5222"/>
                      <a:pt x="25847" y="8369"/>
                      <a:pt x="29378" y="11017"/>
                    </a:cubicBezTo>
                    <a:cubicBezTo>
                      <a:pt x="45151" y="22847"/>
                      <a:pt x="43068" y="21034"/>
                      <a:pt x="51412" y="29378"/>
                    </a:cubicBezTo>
                  </a:path>
                </a:pathLst>
              </a:custGeom>
              <a:grpFill/>
              <a:ln w="571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49" name="グループ化 148">
              <a:extLst>
                <a:ext uri="{FF2B5EF4-FFF2-40B4-BE49-F238E27FC236}">
                  <a16:creationId xmlns:a16="http://schemas.microsoft.com/office/drawing/2014/main" id="{D3F2B46F-C0C1-EC3F-116D-045A219E5A11}"/>
                </a:ext>
              </a:extLst>
            </p:cNvPr>
            <p:cNvGrpSpPr/>
            <p:nvPr/>
          </p:nvGrpSpPr>
          <p:grpSpPr>
            <a:xfrm rot="766427">
              <a:off x="8280435" y="4779778"/>
              <a:ext cx="598899" cy="530284"/>
              <a:chOff x="6633890" y="911499"/>
              <a:chExt cx="761066" cy="737648"/>
            </a:xfrm>
          </p:grpSpPr>
          <p:sp>
            <p:nvSpPr>
              <p:cNvPr id="150" name="楕円 149">
                <a:extLst>
                  <a:ext uri="{FF2B5EF4-FFF2-40B4-BE49-F238E27FC236}">
                    <a16:creationId xmlns:a16="http://schemas.microsoft.com/office/drawing/2014/main" id="{323B8E94-A1BE-4EDE-CABE-5D85FF2BAAA2}"/>
                  </a:ext>
                </a:extLst>
              </p:cNvPr>
              <p:cNvSpPr/>
              <p:nvPr/>
            </p:nvSpPr>
            <p:spPr>
              <a:xfrm>
                <a:off x="6633890" y="911499"/>
                <a:ext cx="761066" cy="737648"/>
              </a:xfrm>
              <a:prstGeom prst="ellipse">
                <a:avLst/>
              </a:prstGeom>
              <a:solidFill>
                <a:srgbClr val="FFC000"/>
              </a:solidFill>
              <a:ln w="571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151" name="フリーフォーム: 図形 150">
                <a:extLst>
                  <a:ext uri="{FF2B5EF4-FFF2-40B4-BE49-F238E27FC236}">
                    <a16:creationId xmlns:a16="http://schemas.microsoft.com/office/drawing/2014/main" id="{486D3DD6-AEC0-9158-04CC-6AB9F33B8A39}"/>
                  </a:ext>
                </a:extLst>
              </p:cNvPr>
              <p:cNvSpPr/>
              <p:nvPr/>
            </p:nvSpPr>
            <p:spPr>
              <a:xfrm>
                <a:off x="6918593" y="1443210"/>
                <a:ext cx="168925" cy="69773"/>
              </a:xfrm>
              <a:custGeom>
                <a:avLst/>
                <a:gdLst>
                  <a:gd name="connsiteX0" fmla="*/ 0 w 168925"/>
                  <a:gd name="connsiteY0" fmla="*/ 69773 h 69773"/>
                  <a:gd name="connsiteX1" fmla="*/ 3672 w 168925"/>
                  <a:gd name="connsiteY1" fmla="*/ 51412 h 69773"/>
                  <a:gd name="connsiteX2" fmla="*/ 25706 w 168925"/>
                  <a:gd name="connsiteY2" fmla="*/ 22033 h 69773"/>
                  <a:gd name="connsiteX3" fmla="*/ 77118 w 168925"/>
                  <a:gd name="connsiteY3" fmla="*/ 0 h 69773"/>
                  <a:gd name="connsiteX4" fmla="*/ 128530 w 168925"/>
                  <a:gd name="connsiteY4" fmla="*/ 11017 h 69773"/>
                  <a:gd name="connsiteX5" fmla="*/ 139547 w 168925"/>
                  <a:gd name="connsiteY5" fmla="*/ 14689 h 69773"/>
                  <a:gd name="connsiteX6" fmla="*/ 150564 w 168925"/>
                  <a:gd name="connsiteY6" fmla="*/ 22033 h 69773"/>
                  <a:gd name="connsiteX7" fmla="*/ 168925 w 168925"/>
                  <a:gd name="connsiteY7" fmla="*/ 36723 h 69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8925" h="69773">
                    <a:moveTo>
                      <a:pt x="0" y="69773"/>
                    </a:moveTo>
                    <a:cubicBezTo>
                      <a:pt x="1224" y="63653"/>
                      <a:pt x="1698" y="57333"/>
                      <a:pt x="3672" y="51412"/>
                    </a:cubicBezTo>
                    <a:cubicBezTo>
                      <a:pt x="7174" y="40907"/>
                      <a:pt x="15925" y="27467"/>
                      <a:pt x="25706" y="22033"/>
                    </a:cubicBezTo>
                    <a:cubicBezTo>
                      <a:pt x="42004" y="12978"/>
                      <a:pt x="77118" y="0"/>
                      <a:pt x="77118" y="0"/>
                    </a:cubicBezTo>
                    <a:cubicBezTo>
                      <a:pt x="91208" y="2818"/>
                      <a:pt x="112882" y="6546"/>
                      <a:pt x="128530" y="11017"/>
                    </a:cubicBezTo>
                    <a:cubicBezTo>
                      <a:pt x="132252" y="12080"/>
                      <a:pt x="136085" y="12958"/>
                      <a:pt x="139547" y="14689"/>
                    </a:cubicBezTo>
                    <a:cubicBezTo>
                      <a:pt x="143495" y="16663"/>
                      <a:pt x="146973" y="19468"/>
                      <a:pt x="150564" y="22033"/>
                    </a:cubicBezTo>
                    <a:cubicBezTo>
                      <a:pt x="164629" y="32079"/>
                      <a:pt x="161494" y="29290"/>
                      <a:pt x="168925" y="36723"/>
                    </a:cubicBezTo>
                  </a:path>
                </a:pathLst>
              </a:custGeom>
              <a:noFill/>
              <a:ln w="571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2" name="フリーフォーム: 図形 151">
                <a:extLst>
                  <a:ext uri="{FF2B5EF4-FFF2-40B4-BE49-F238E27FC236}">
                    <a16:creationId xmlns:a16="http://schemas.microsoft.com/office/drawing/2014/main" id="{F69915C9-B730-7B21-0F3A-FD1A14ACF79A}"/>
                  </a:ext>
                </a:extLst>
              </p:cNvPr>
              <p:cNvSpPr/>
              <p:nvPr/>
            </p:nvSpPr>
            <p:spPr>
              <a:xfrm>
                <a:off x="7149947" y="1142082"/>
                <a:ext cx="51412" cy="29378"/>
              </a:xfrm>
              <a:custGeom>
                <a:avLst/>
                <a:gdLst>
                  <a:gd name="connsiteX0" fmla="*/ 0 w 51412"/>
                  <a:gd name="connsiteY0" fmla="*/ 0 h 29378"/>
                  <a:gd name="connsiteX1" fmla="*/ 18361 w 51412"/>
                  <a:gd name="connsiteY1" fmla="*/ 3672 h 29378"/>
                  <a:gd name="connsiteX2" fmla="*/ 29378 w 51412"/>
                  <a:gd name="connsiteY2" fmla="*/ 11017 h 29378"/>
                  <a:gd name="connsiteX3" fmla="*/ 51412 w 51412"/>
                  <a:gd name="connsiteY3" fmla="*/ 29378 h 2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12" h="29378">
                    <a:moveTo>
                      <a:pt x="0" y="0"/>
                    </a:moveTo>
                    <a:cubicBezTo>
                      <a:pt x="6120" y="1224"/>
                      <a:pt x="12517" y="1480"/>
                      <a:pt x="18361" y="3672"/>
                    </a:cubicBezTo>
                    <a:cubicBezTo>
                      <a:pt x="22494" y="5222"/>
                      <a:pt x="25847" y="8369"/>
                      <a:pt x="29378" y="11017"/>
                    </a:cubicBezTo>
                    <a:cubicBezTo>
                      <a:pt x="45151" y="22847"/>
                      <a:pt x="43068" y="21034"/>
                      <a:pt x="51412" y="29378"/>
                    </a:cubicBezTo>
                  </a:path>
                </a:pathLst>
              </a:custGeom>
              <a:noFill/>
              <a:ln w="571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3" name="フリーフォーム: 図形 152">
                <a:extLst>
                  <a:ext uri="{FF2B5EF4-FFF2-40B4-BE49-F238E27FC236}">
                    <a16:creationId xmlns:a16="http://schemas.microsoft.com/office/drawing/2014/main" id="{2A119E6B-6086-9251-B048-E756818D7446}"/>
                  </a:ext>
                </a:extLst>
              </p:cNvPr>
              <p:cNvSpPr/>
              <p:nvPr/>
            </p:nvSpPr>
            <p:spPr>
              <a:xfrm rot="699926">
                <a:off x="7220356" y="1265104"/>
                <a:ext cx="51412" cy="29378"/>
              </a:xfrm>
              <a:custGeom>
                <a:avLst/>
                <a:gdLst>
                  <a:gd name="connsiteX0" fmla="*/ 0 w 51412"/>
                  <a:gd name="connsiteY0" fmla="*/ 0 h 29378"/>
                  <a:gd name="connsiteX1" fmla="*/ 18361 w 51412"/>
                  <a:gd name="connsiteY1" fmla="*/ 3672 h 29378"/>
                  <a:gd name="connsiteX2" fmla="*/ 29378 w 51412"/>
                  <a:gd name="connsiteY2" fmla="*/ 11017 h 29378"/>
                  <a:gd name="connsiteX3" fmla="*/ 51412 w 51412"/>
                  <a:gd name="connsiteY3" fmla="*/ 29378 h 2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12" h="29378">
                    <a:moveTo>
                      <a:pt x="0" y="0"/>
                    </a:moveTo>
                    <a:cubicBezTo>
                      <a:pt x="6120" y="1224"/>
                      <a:pt x="12517" y="1480"/>
                      <a:pt x="18361" y="3672"/>
                    </a:cubicBezTo>
                    <a:cubicBezTo>
                      <a:pt x="22494" y="5222"/>
                      <a:pt x="25847" y="8369"/>
                      <a:pt x="29378" y="11017"/>
                    </a:cubicBezTo>
                    <a:cubicBezTo>
                      <a:pt x="45151" y="22847"/>
                      <a:pt x="43068" y="21034"/>
                      <a:pt x="51412" y="29378"/>
                    </a:cubicBezTo>
                  </a:path>
                </a:pathLst>
              </a:custGeom>
              <a:noFill/>
              <a:ln w="571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4" name="フリーフォーム: 図形 153">
                <a:extLst>
                  <a:ext uri="{FF2B5EF4-FFF2-40B4-BE49-F238E27FC236}">
                    <a16:creationId xmlns:a16="http://schemas.microsoft.com/office/drawing/2014/main" id="{0C184319-A402-B182-FE81-FA9941B569F4}"/>
                  </a:ext>
                </a:extLst>
              </p:cNvPr>
              <p:cNvSpPr/>
              <p:nvPr/>
            </p:nvSpPr>
            <p:spPr>
              <a:xfrm rot="1377112">
                <a:off x="7229881" y="1378336"/>
                <a:ext cx="51412" cy="29378"/>
              </a:xfrm>
              <a:custGeom>
                <a:avLst/>
                <a:gdLst>
                  <a:gd name="connsiteX0" fmla="*/ 0 w 51412"/>
                  <a:gd name="connsiteY0" fmla="*/ 0 h 29378"/>
                  <a:gd name="connsiteX1" fmla="*/ 18361 w 51412"/>
                  <a:gd name="connsiteY1" fmla="*/ 3672 h 29378"/>
                  <a:gd name="connsiteX2" fmla="*/ 29378 w 51412"/>
                  <a:gd name="connsiteY2" fmla="*/ 11017 h 29378"/>
                  <a:gd name="connsiteX3" fmla="*/ 51412 w 51412"/>
                  <a:gd name="connsiteY3" fmla="*/ 29378 h 29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1412" h="29378">
                    <a:moveTo>
                      <a:pt x="0" y="0"/>
                    </a:moveTo>
                    <a:cubicBezTo>
                      <a:pt x="6120" y="1224"/>
                      <a:pt x="12517" y="1480"/>
                      <a:pt x="18361" y="3672"/>
                    </a:cubicBezTo>
                    <a:cubicBezTo>
                      <a:pt x="22494" y="5222"/>
                      <a:pt x="25847" y="8369"/>
                      <a:pt x="29378" y="11017"/>
                    </a:cubicBezTo>
                    <a:cubicBezTo>
                      <a:pt x="45151" y="22847"/>
                      <a:pt x="43068" y="21034"/>
                      <a:pt x="51412" y="29378"/>
                    </a:cubicBezTo>
                  </a:path>
                </a:pathLst>
              </a:custGeom>
              <a:noFill/>
              <a:ln w="571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0198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C6B6"/>
        </a:solidFill>
        <a:ln w="66675" cap="rnd">
          <a:solidFill>
            <a:schemeClr val="tx1"/>
          </a:solidFill>
          <a:round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1106</TotalTime>
  <Words>6</Words>
  <Application>Microsoft Office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1" baseType="lpstr">
      <vt:lpstr>HGP行書体</vt:lpstr>
      <vt:lpstr>HGS行書体</vt:lpstr>
      <vt:lpstr>Yu Gothic</vt:lpstr>
      <vt:lpstr>Yu Gothic</vt:lpstr>
      <vt:lpstr>游ゴシック Light</vt:lpstr>
      <vt:lpstr>ADLaM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Kinoshita Akiko</dc:creator>
  <cp:keywords/>
  <dc:description/>
  <cp:lastModifiedBy>Akiko Kinoshita</cp:lastModifiedBy>
  <cp:revision>142</cp:revision>
  <cp:lastPrinted>2022-11-21T13:38:10Z</cp:lastPrinted>
  <dcterms:created xsi:type="dcterms:W3CDTF">2019-04-10T03:59:51Z</dcterms:created>
  <dcterms:modified xsi:type="dcterms:W3CDTF">2025-06-08T09:58:15Z</dcterms:modified>
  <cp:category/>
</cp:coreProperties>
</file>