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4"/>
  </p:notesMasterIdLst>
  <p:sldIdLst>
    <p:sldId id="256" r:id="rId2"/>
    <p:sldId id="324" r:id="rId3"/>
    <p:sldId id="332" r:id="rId4"/>
    <p:sldId id="326" r:id="rId5"/>
    <p:sldId id="333" r:id="rId6"/>
    <p:sldId id="334" r:id="rId7"/>
    <p:sldId id="327" r:id="rId8"/>
    <p:sldId id="335" r:id="rId9"/>
    <p:sldId id="328" r:id="rId10"/>
    <p:sldId id="329" r:id="rId11"/>
    <p:sldId id="330" r:id="rId12"/>
    <p:sldId id="336" r:id="rId13"/>
    <p:sldId id="337" r:id="rId14"/>
    <p:sldId id="338" r:id="rId15"/>
    <p:sldId id="339" r:id="rId16"/>
    <p:sldId id="340" r:id="rId17"/>
    <p:sldId id="341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6" r:id="rId26"/>
    <p:sldId id="357" r:id="rId27"/>
    <p:sldId id="358" r:id="rId28"/>
    <p:sldId id="359" r:id="rId29"/>
    <p:sldId id="360" r:id="rId30"/>
    <p:sldId id="361" r:id="rId31"/>
    <p:sldId id="362" r:id="rId32"/>
    <p:sldId id="363" r:id="rId33"/>
    <p:sldId id="343" r:id="rId34"/>
    <p:sldId id="344" r:id="rId35"/>
    <p:sldId id="364" r:id="rId36"/>
    <p:sldId id="345" r:id="rId37"/>
    <p:sldId id="366" r:id="rId38"/>
    <p:sldId id="365" r:id="rId39"/>
    <p:sldId id="383" r:id="rId40"/>
    <p:sldId id="380" r:id="rId41"/>
    <p:sldId id="346" r:id="rId42"/>
    <p:sldId id="373" r:id="rId43"/>
    <p:sldId id="384" r:id="rId44"/>
    <p:sldId id="385" r:id="rId45"/>
    <p:sldId id="381" r:id="rId46"/>
    <p:sldId id="382" r:id="rId47"/>
    <p:sldId id="386" r:id="rId48"/>
    <p:sldId id="374" r:id="rId49"/>
    <p:sldId id="375" r:id="rId50"/>
    <p:sldId id="376" r:id="rId51"/>
    <p:sldId id="378" r:id="rId52"/>
    <p:sldId id="387" r:id="rId53"/>
    <p:sldId id="347" r:id="rId54"/>
    <p:sldId id="367" r:id="rId55"/>
    <p:sldId id="368" r:id="rId56"/>
    <p:sldId id="369" r:id="rId57"/>
    <p:sldId id="312" r:id="rId58"/>
    <p:sldId id="314" r:id="rId59"/>
    <p:sldId id="294" r:id="rId60"/>
    <p:sldId id="295" r:id="rId61"/>
    <p:sldId id="296" r:id="rId62"/>
    <p:sldId id="388" r:id="rId63"/>
    <p:sldId id="389" r:id="rId64"/>
    <p:sldId id="342" r:id="rId65"/>
    <p:sldId id="390" r:id="rId66"/>
    <p:sldId id="391" r:id="rId67"/>
    <p:sldId id="303" r:id="rId68"/>
    <p:sldId id="305" r:id="rId69"/>
    <p:sldId id="306" r:id="rId70"/>
    <p:sldId id="307" r:id="rId71"/>
    <p:sldId id="308" r:id="rId72"/>
    <p:sldId id="309" r:id="rId7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C0"/>
    <a:srgbClr val="FFCCCC"/>
    <a:srgbClr val="FF99FF"/>
    <a:srgbClr val="0000FF"/>
    <a:srgbClr val="00FF00"/>
    <a:srgbClr val="FFFF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73" autoAdjust="0"/>
    <p:restoredTop sz="94660"/>
  </p:normalViewPr>
  <p:slideViewPr>
    <p:cSldViewPr>
      <p:cViewPr varScale="1">
        <p:scale>
          <a:sx n="153" d="100"/>
          <a:sy n="153" d="100"/>
        </p:scale>
        <p:origin x="2286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7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3EFC7DF-D29B-43A3-A9CE-7214CBD4687E}" type="datetimeFigureOut">
              <a:rPr lang="en-US"/>
              <a:pPr>
                <a:defRPr/>
              </a:pPr>
              <a:t>10/12/2020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1AD25E7-4FD3-4300-B634-A1E6CDB911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953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30A4B2C-3EEE-480F-B112-6458907A200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CC82C93-F57B-4A1A-9D3E-BD6D0AC01B0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CFE5D36-0C6B-4ED2-8143-6D982A99C36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16C5A50-E70C-4BDB-AA1B-EAD104CF568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453CCCA-4C21-4EFC-9550-6379CC86BA1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4128D4-080B-4280-AE7D-264B9C0431B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90FA51B-61C6-4377-A8A1-CC9D56C8CE1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C982051-EB7D-47ED-8458-F808933FDCD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C982051-EB7D-47ED-8458-F808933FDCD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21852FE-404F-43E7-8FEC-00E6403D4AE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775C9CD-07D9-4630-9B54-B53811565B7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6B3B52C-F3AF-4007-A931-88221A6103F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191BF61-44D0-4833-B36F-0804A5D4A5C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191BF61-44D0-4833-B36F-0804A5D4A5C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350B09-D20D-4634-926D-A68C5FDF727F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3363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50B09-D20D-4634-926D-A68C5FDF727F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7255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75371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06249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58714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2883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87478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7866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D5F5C5F-7CC2-4F12-A883-367D0757414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91935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03690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88455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70162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4604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50B09-D20D-4634-926D-A68C5FDF727F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1792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50B09-D20D-4634-926D-A68C5FDF727F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399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539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6B3B52C-F3AF-4007-A931-88221A6103F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3825C1A-89B3-4362-ADE0-D817A9B43C8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831706B-37C7-4FAB-8B10-FF4DBF24A3A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FF28F82-71A7-452B-9217-547A7096235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D54C8AA-CA25-466E-B30C-1EB4E568BB9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168F01B-FFCF-49A0-AD21-430299A81D9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2400" y="1295400"/>
            <a:ext cx="8839200" cy="15240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tint val="0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76200"/>
            <a:ext cx="88392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133600"/>
            <a:ext cx="6400800" cy="38862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52900" y="152400"/>
            <a:ext cx="1333500" cy="6553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3848100" cy="6553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447800"/>
            <a:ext cx="2590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95600" y="1447800"/>
            <a:ext cx="2590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533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447800"/>
            <a:ext cx="5334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152400" y="1219200"/>
            <a:ext cx="5334000" cy="1524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8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8.png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8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0.emf"/><Relationship Id="rId5" Type="http://schemas.openxmlformats.org/officeDocument/2006/relationships/image" Target="../media/image29.wmf"/><Relationship Id="rId10" Type="http://schemas.openxmlformats.org/officeDocument/2006/relationships/image" Target="../media/image34.e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33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37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2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24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25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26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41.wmf"/><Relationship Id="rId4" Type="http://schemas.openxmlformats.org/officeDocument/2006/relationships/oleObject" Target="../embeddings/oleObject27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28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5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25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47.wmf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44.wmf"/><Relationship Id="rId12" Type="http://schemas.openxmlformats.org/officeDocument/2006/relationships/oleObject" Target="../embeddings/oleObject3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46.wmf"/><Relationship Id="rId5" Type="http://schemas.openxmlformats.org/officeDocument/2006/relationships/image" Target="../media/image49.jpeg"/><Relationship Id="rId10" Type="http://schemas.openxmlformats.org/officeDocument/2006/relationships/oleObject" Target="../embeddings/oleObject35.bin"/><Relationship Id="rId4" Type="http://schemas.openxmlformats.org/officeDocument/2006/relationships/image" Target="../media/image48.jpeg"/><Relationship Id="rId9" Type="http://schemas.openxmlformats.org/officeDocument/2006/relationships/image" Target="../media/image45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52.e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5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58.jpeg"/><Relationship Id="rId4" Type="http://schemas.openxmlformats.org/officeDocument/2006/relationships/hyperlink" Target="http://www.simulism.org/images/5/59/800px-TheSims.jpg" TargetMode="External"/><Relationship Id="rId9" Type="http://schemas.openxmlformats.org/officeDocument/2006/relationships/image" Target="../media/image57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59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58.jpeg"/><Relationship Id="rId4" Type="http://schemas.openxmlformats.org/officeDocument/2006/relationships/hyperlink" Target="http://www.simulism.org/images/5/59/800px-TheSims.jpg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6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6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63.wmf"/><Relationship Id="rId4" Type="http://schemas.openxmlformats.org/officeDocument/2006/relationships/oleObject" Target="../embeddings/oleObject4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image" Target="../media/image4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6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7.e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jp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GI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G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85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86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第四章 三维观察</a:t>
            </a:r>
            <a:endParaRPr lang="en-US" dirty="0"/>
          </a:p>
        </p:txBody>
      </p:sp>
      <p:sp>
        <p:nvSpPr>
          <p:cNvPr id="19459" name="Subtitle 2"/>
          <p:cNvSpPr>
            <a:spLocks noGrp="1"/>
          </p:cNvSpPr>
          <p:nvPr>
            <p:ph type="subTitle" idx="1"/>
          </p:nvPr>
        </p:nvSpPr>
        <p:spPr>
          <a:xfrm>
            <a:off x="1371600" y="3500438"/>
            <a:ext cx="6400800" cy="2519362"/>
          </a:xfrm>
        </p:spPr>
        <p:txBody>
          <a:bodyPr/>
          <a:lstStyle/>
          <a:p>
            <a:r>
              <a:rPr lang="zh-CN" altLang="en-US" sz="3600" dirty="0"/>
              <a:t>夏佳志</a:t>
            </a:r>
            <a:endParaRPr lang="en-US" altLang="zh-CN" sz="3600" dirty="0"/>
          </a:p>
          <a:p>
            <a:endParaRPr lang="en-US" dirty="0"/>
          </a:p>
          <a:p>
            <a:r>
              <a:rPr lang="zh-CN" altLang="en-US" dirty="0"/>
              <a:t>中南大学计算机学院</a:t>
            </a:r>
            <a:endParaRPr lang="en-US" altLang="zh-CN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77318" cy="990600"/>
          </a:xfrm>
        </p:spPr>
        <p:txBody>
          <a:bodyPr/>
          <a:lstStyle/>
          <a:p>
            <a:r>
              <a:rPr lang="zh-CN" altLang="en-US" dirty="0"/>
              <a:t>旋转的矩阵表达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777318" cy="5257800"/>
          </a:xfrm>
        </p:spPr>
        <p:txBody>
          <a:bodyPr/>
          <a:lstStyle/>
          <a:p>
            <a:r>
              <a:rPr lang="zh-CN" altLang="en-US" dirty="0"/>
              <a:t>绕原点旋转</a:t>
            </a:r>
          </a:p>
        </p:txBody>
      </p:sp>
      <p:pic>
        <p:nvPicPr>
          <p:cNvPr id="6144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4" y="2214554"/>
            <a:ext cx="3943350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67191" y="2147889"/>
            <a:ext cx="467677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143372" y="4143380"/>
          <a:ext cx="4313261" cy="1085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5" name="Equation" r:id="rId5" imgW="1815840" imgH="457200" progId="Equation.3">
                  <p:embed/>
                </p:oleObj>
              </mc:Choice>
              <mc:Fallback>
                <p:oleObj name="Equation" r:id="rId5" imgW="1815840" imgH="457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2" y="4143380"/>
                        <a:ext cx="4313261" cy="10858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77318" cy="990600"/>
          </a:xfrm>
        </p:spPr>
        <p:txBody>
          <a:bodyPr/>
          <a:lstStyle/>
          <a:p>
            <a:r>
              <a:rPr lang="zh-CN" altLang="en-US" dirty="0"/>
              <a:t>缩放的矩阵表达</a:t>
            </a:r>
          </a:p>
        </p:txBody>
      </p:sp>
      <p:pic>
        <p:nvPicPr>
          <p:cNvPr id="6041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500174"/>
            <a:ext cx="2939163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76226" y="1500174"/>
            <a:ext cx="3181922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ight Arrow 5"/>
          <p:cNvSpPr/>
          <p:nvPr/>
        </p:nvSpPr>
        <p:spPr bwMode="auto">
          <a:xfrm>
            <a:off x="3786182" y="2643182"/>
            <a:ext cx="785818" cy="42862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60420" name="Object 4"/>
          <p:cNvGraphicFramePr>
            <a:graphicFrameLocks noChangeAspect="1"/>
          </p:cNvGraphicFramePr>
          <p:nvPr/>
        </p:nvGraphicFramePr>
        <p:xfrm>
          <a:off x="2724150" y="4684713"/>
          <a:ext cx="2865438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2" name="Equation" r:id="rId5" imgW="1206360" imgH="482400" progId="Equation.3">
                  <p:embed/>
                </p:oleObj>
              </mc:Choice>
              <mc:Fallback>
                <p:oleObj name="Equation" r:id="rId5" imgW="1206360" imgH="482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150" y="4684713"/>
                        <a:ext cx="2865438" cy="1146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491566" cy="990600"/>
          </a:xfrm>
        </p:spPr>
        <p:txBody>
          <a:bodyPr/>
          <a:lstStyle/>
          <a:p>
            <a:r>
              <a:rPr lang="zh-CN" altLang="en-US" dirty="0"/>
              <a:t>平移的矩阵表达</a:t>
            </a:r>
          </a:p>
        </p:txBody>
      </p:sp>
      <p:graphicFrame>
        <p:nvGraphicFramePr>
          <p:cNvPr id="73730" name="Object 2"/>
          <p:cNvGraphicFramePr>
            <a:graphicFrameLocks noChangeAspect="1"/>
          </p:cNvGraphicFramePr>
          <p:nvPr/>
        </p:nvGraphicFramePr>
        <p:xfrm>
          <a:off x="2997207" y="3068643"/>
          <a:ext cx="2503487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2" name="Equation" r:id="rId3" imgW="1054080" imgH="482400" progId="Equation.3">
                  <p:embed/>
                </p:oleObj>
              </mc:Choice>
              <mc:Fallback>
                <p:oleObj name="Equation" r:id="rId3" imgW="1054080" imgH="48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7" y="3068643"/>
                        <a:ext cx="2503487" cy="1146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491566" cy="990600"/>
          </a:xfrm>
        </p:spPr>
        <p:txBody>
          <a:bodyPr/>
          <a:lstStyle/>
          <a:p>
            <a:r>
              <a:rPr lang="zh-CN" altLang="en-US" dirty="0"/>
              <a:t>齐次坐标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491566" cy="5257800"/>
          </a:xfrm>
        </p:spPr>
        <p:txBody>
          <a:bodyPr/>
          <a:lstStyle/>
          <a:p>
            <a:r>
              <a:rPr lang="zh-CN" altLang="en-US" sz="2800" dirty="0"/>
              <a:t>扩展一维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pPr>
              <a:buNone/>
            </a:pPr>
            <a:endParaRPr lang="en-US" altLang="zh-CN" sz="2800" dirty="0"/>
          </a:p>
          <a:p>
            <a:r>
              <a:rPr lang="zh-CN" altLang="en-US" sz="2800" dirty="0"/>
              <a:t>看上去不自然，但使得图形学中的变换操作更简便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071802" y="2071678"/>
          <a:ext cx="2063762" cy="2101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6" name="Equation" r:id="rId3" imgW="698400" imgH="711000" progId="Equation.3">
                  <p:embed/>
                </p:oleObj>
              </mc:Choice>
              <mc:Fallback>
                <p:oleObj name="Equation" r:id="rId3" imgW="698400" imgH="711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02" y="2071678"/>
                        <a:ext cx="2063762" cy="21012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491566" cy="990600"/>
          </a:xfrm>
        </p:spPr>
        <p:txBody>
          <a:bodyPr/>
          <a:lstStyle/>
          <a:p>
            <a:r>
              <a:rPr lang="zh-CN" altLang="en-US" dirty="0"/>
              <a:t>齐次坐标系下的变换</a:t>
            </a:r>
          </a:p>
        </p:txBody>
      </p:sp>
      <p:graphicFrame>
        <p:nvGraphicFramePr>
          <p:cNvPr id="75778" name="Object 2"/>
          <p:cNvGraphicFramePr>
            <a:graphicFrameLocks noChangeAspect="1"/>
          </p:cNvGraphicFramePr>
          <p:nvPr/>
        </p:nvGraphicFramePr>
        <p:xfrm>
          <a:off x="1928794" y="1571612"/>
          <a:ext cx="48260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4" name="Equation" r:id="rId3" imgW="2031840" imgH="711000" progId="Equation.3">
                  <p:embed/>
                </p:oleObj>
              </mc:Choice>
              <mc:Fallback>
                <p:oleObj name="Equation" r:id="rId3" imgW="2031840" imgH="711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4" y="1571612"/>
                        <a:ext cx="4826000" cy="168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79" name="Object 3"/>
          <p:cNvGraphicFramePr>
            <a:graphicFrameLocks noChangeAspect="1"/>
          </p:cNvGraphicFramePr>
          <p:nvPr/>
        </p:nvGraphicFramePr>
        <p:xfrm>
          <a:off x="2652713" y="3311536"/>
          <a:ext cx="33782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5" name="Equation" r:id="rId5" imgW="1422360" imgH="711000" progId="Equation.3">
                  <p:embed/>
                </p:oleObj>
              </mc:Choice>
              <mc:Fallback>
                <p:oleObj name="Equation" r:id="rId5" imgW="1422360" imgH="7110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713" y="3311536"/>
                        <a:ext cx="3378200" cy="168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0" name="Object 4"/>
          <p:cNvGraphicFramePr>
            <a:graphicFrameLocks noChangeAspect="1"/>
          </p:cNvGraphicFramePr>
          <p:nvPr/>
        </p:nvGraphicFramePr>
        <p:xfrm>
          <a:off x="2733675" y="5097463"/>
          <a:ext cx="31972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6" name="Equation" r:id="rId7" imgW="1346040" imgH="711000" progId="Equation.3">
                  <p:embed/>
                </p:oleObj>
              </mc:Choice>
              <mc:Fallback>
                <p:oleObj name="Equation" r:id="rId7" imgW="1346040" imgH="7110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3675" y="5097463"/>
                        <a:ext cx="3197225" cy="168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491566" cy="990600"/>
          </a:xfrm>
        </p:spPr>
        <p:txBody>
          <a:bodyPr/>
          <a:lstStyle/>
          <a:p>
            <a:r>
              <a:rPr lang="zh-CN" altLang="en-US" dirty="0"/>
              <a:t>齐次坐标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491566" cy="5257800"/>
          </a:xfrm>
        </p:spPr>
        <p:txBody>
          <a:bodyPr/>
          <a:lstStyle/>
          <a:p>
            <a:r>
              <a:rPr lang="zh-CN" altLang="en-US" sz="3200" dirty="0"/>
              <a:t>采用齐次坐标意味着什么？</a:t>
            </a:r>
            <a:endParaRPr lang="en-US" altLang="zh-CN" sz="3200" dirty="0"/>
          </a:p>
          <a:p>
            <a:pPr lvl="1"/>
            <a:r>
              <a:rPr lang="zh-CN" altLang="en-US" sz="3200" dirty="0"/>
              <a:t>将平移、旋转和缩放等仿射变换统一为矩阵乘法操作</a:t>
            </a:r>
            <a:endParaRPr lang="en-US" altLang="zh-CN" sz="3200" dirty="0"/>
          </a:p>
          <a:p>
            <a:pPr lvl="1"/>
            <a:r>
              <a:rPr lang="zh-CN" altLang="en-US" sz="3200" dirty="0"/>
              <a:t>在软硬件实现上更简单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思考</a:t>
            </a:r>
            <a:endParaRPr lang="en-US" altLang="zh-CN" sz="3200" dirty="0"/>
          </a:p>
          <a:p>
            <a:pPr lvl="1"/>
            <a:r>
              <a:rPr lang="zh-CN" altLang="en-US" sz="3200" dirty="0"/>
              <a:t>在齐次坐标中如何区分向量和点？</a:t>
            </a:r>
            <a:endParaRPr lang="en-US" altLang="zh-CN" sz="3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491566" cy="990600"/>
          </a:xfrm>
        </p:spPr>
        <p:txBody>
          <a:bodyPr/>
          <a:lstStyle/>
          <a:p>
            <a:r>
              <a:rPr lang="zh-CN" altLang="en-US" dirty="0"/>
              <a:t>向量和点在齐次坐标中的区别</a:t>
            </a:r>
          </a:p>
        </p:txBody>
      </p:sp>
      <p:graphicFrame>
        <p:nvGraphicFramePr>
          <p:cNvPr id="76802" name="Object 2"/>
          <p:cNvGraphicFramePr>
            <a:graphicFrameLocks noChangeAspect="1"/>
          </p:cNvGraphicFramePr>
          <p:nvPr/>
        </p:nvGraphicFramePr>
        <p:xfrm>
          <a:off x="407982" y="2668594"/>
          <a:ext cx="33782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0" name="Equation" r:id="rId3" imgW="1422360" imgH="711000" progId="Equation.3">
                  <p:embed/>
                </p:oleObj>
              </mc:Choice>
              <mc:Fallback>
                <p:oleObj name="Equation" r:id="rId3" imgW="1422360" imgH="711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2" y="2668594"/>
                        <a:ext cx="3378200" cy="168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3" name="Object 3"/>
          <p:cNvGraphicFramePr>
            <a:graphicFrameLocks noChangeAspect="1"/>
          </p:cNvGraphicFramePr>
          <p:nvPr/>
        </p:nvGraphicFramePr>
        <p:xfrm>
          <a:off x="4908576" y="2668594"/>
          <a:ext cx="33782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1" name="Equation" r:id="rId5" imgW="1422360" imgH="711000" progId="Equation.3">
                  <p:embed/>
                </p:oleObj>
              </mc:Choice>
              <mc:Fallback>
                <p:oleObj name="Equation" r:id="rId5" imgW="1422360" imgH="7110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8576" y="2668594"/>
                        <a:ext cx="3378200" cy="168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4" name="Object 4"/>
          <p:cNvGraphicFramePr>
            <a:graphicFrameLocks noChangeAspect="1"/>
          </p:cNvGraphicFramePr>
          <p:nvPr/>
        </p:nvGraphicFramePr>
        <p:xfrm>
          <a:off x="500034" y="4643446"/>
          <a:ext cx="31972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2" name="Equation" r:id="rId7" imgW="1346040" imgH="711000" progId="Equation.3">
                  <p:embed/>
                </p:oleObj>
              </mc:Choice>
              <mc:Fallback>
                <p:oleObj name="Equation" r:id="rId7" imgW="1346040" imgH="7110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4643446"/>
                        <a:ext cx="3197225" cy="168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5" name="Object 5"/>
          <p:cNvGraphicFramePr>
            <a:graphicFrameLocks noChangeAspect="1"/>
          </p:cNvGraphicFramePr>
          <p:nvPr/>
        </p:nvGraphicFramePr>
        <p:xfrm>
          <a:off x="5018113" y="4643446"/>
          <a:ext cx="31972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3" name="Equation" r:id="rId9" imgW="1346040" imgH="711000" progId="Equation.3">
                  <p:embed/>
                </p:oleObj>
              </mc:Choice>
              <mc:Fallback>
                <p:oleObj name="Equation" r:id="rId9" imgW="1346040" imgH="7110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8113" y="4643446"/>
                        <a:ext cx="3197225" cy="168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57158" y="1785926"/>
            <a:ext cx="7858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             点</a:t>
            </a:r>
            <a:r>
              <a:rPr lang="en-US" altLang="zh-CN" sz="3200" dirty="0"/>
              <a:t>			          </a:t>
            </a:r>
            <a:r>
              <a:rPr lang="zh-CN" altLang="en-US" sz="3200" dirty="0"/>
              <a:t>向量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491566" cy="990600"/>
          </a:xfrm>
        </p:spPr>
        <p:txBody>
          <a:bodyPr/>
          <a:lstStyle/>
          <a:p>
            <a:r>
              <a:rPr lang="zh-CN" altLang="en-US" dirty="0"/>
              <a:t>变换的叠加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214414" y="1785926"/>
            <a:ext cx="2643206" cy="1928826"/>
            <a:chOff x="1214414" y="1785926"/>
            <a:chExt cx="2643206" cy="1928826"/>
          </a:xfrm>
        </p:grpSpPr>
        <p:cxnSp>
          <p:nvCxnSpPr>
            <p:cNvPr id="5" name="Straight Arrow Connector 4"/>
            <p:cNvCxnSpPr/>
            <p:nvPr/>
          </p:nvCxnSpPr>
          <p:spPr bwMode="auto">
            <a:xfrm>
              <a:off x="1214414" y="3713164"/>
              <a:ext cx="2643206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" name="Straight Arrow Connector 6"/>
            <p:cNvCxnSpPr/>
            <p:nvPr/>
          </p:nvCxnSpPr>
          <p:spPr bwMode="auto">
            <a:xfrm rot="5400000" flipH="1" flipV="1">
              <a:off x="250795" y="2749545"/>
              <a:ext cx="1928826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9" name="Group 8"/>
          <p:cNvGrpSpPr/>
          <p:nvPr/>
        </p:nvGrpSpPr>
        <p:grpSpPr>
          <a:xfrm>
            <a:off x="5786446" y="1785926"/>
            <a:ext cx="2643206" cy="1928826"/>
            <a:chOff x="1214414" y="1785926"/>
            <a:chExt cx="2643206" cy="1928826"/>
          </a:xfrm>
        </p:grpSpPr>
        <p:cxnSp>
          <p:nvCxnSpPr>
            <p:cNvPr id="10" name="Straight Arrow Connector 9"/>
            <p:cNvCxnSpPr/>
            <p:nvPr/>
          </p:nvCxnSpPr>
          <p:spPr bwMode="auto">
            <a:xfrm>
              <a:off x="1214414" y="3713164"/>
              <a:ext cx="2643206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" name="Straight Arrow Connector 10"/>
            <p:cNvCxnSpPr/>
            <p:nvPr/>
          </p:nvCxnSpPr>
          <p:spPr bwMode="auto">
            <a:xfrm rot="5400000" flipH="1" flipV="1">
              <a:off x="250795" y="2749545"/>
              <a:ext cx="1928826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2" name="Rectangle 11"/>
          <p:cNvSpPr/>
          <p:nvPr/>
        </p:nvSpPr>
        <p:spPr bwMode="auto">
          <a:xfrm>
            <a:off x="1000100" y="3357562"/>
            <a:ext cx="428628" cy="642942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572132" y="3357562"/>
            <a:ext cx="428628" cy="642942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358082" y="3357562"/>
            <a:ext cx="428628" cy="642942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 rot="19652224">
            <a:off x="996286" y="3350925"/>
            <a:ext cx="428628" cy="642942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 rot="19652224">
            <a:off x="2718426" y="3350925"/>
            <a:ext cx="428628" cy="642942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 rot="19652224">
            <a:off x="6854202" y="2578381"/>
            <a:ext cx="428628" cy="642942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1071538" y="4572008"/>
          <a:ext cx="2730516" cy="1228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7" name="Equation" r:id="rId3" imgW="1015920" imgH="457200" progId="Equation.3">
                  <p:embed/>
                </p:oleObj>
              </mc:Choice>
              <mc:Fallback>
                <p:oleObj name="Equation" r:id="rId3" imgW="1015920" imgH="4572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4572008"/>
                        <a:ext cx="2730516" cy="12287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4" name="Object 2"/>
          <p:cNvGraphicFramePr>
            <a:graphicFrameLocks noChangeAspect="1"/>
          </p:cNvGraphicFramePr>
          <p:nvPr/>
        </p:nvGraphicFramePr>
        <p:xfrm>
          <a:off x="5715008" y="4643446"/>
          <a:ext cx="2730500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8" name="Equation" r:id="rId5" imgW="1015920" imgH="457200" progId="Equation.3">
                  <p:embed/>
                </p:oleObj>
              </mc:Choice>
              <mc:Fallback>
                <p:oleObj name="Equation" r:id="rId5" imgW="101592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8" y="4643446"/>
                        <a:ext cx="2730500" cy="1228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071538" y="6143644"/>
            <a:ext cx="435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顺序很重要！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7000030" cy="990600"/>
          </a:xfrm>
        </p:spPr>
        <p:txBody>
          <a:bodyPr/>
          <a:lstStyle/>
          <a:p>
            <a:pPr eaLnBrk="1" hangingPunct="1"/>
            <a:r>
              <a:rPr lang="zh-CN" altLang="en-US" dirty="0"/>
              <a:t>三维变换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一般变换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altLang="zh-CN" dirty="0"/>
          </a:p>
          <a:p>
            <a:r>
              <a:rPr lang="zh-CN" altLang="en-US" dirty="0"/>
              <a:t>平移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73670" y="1911100"/>
                <a:ext cx="6678760" cy="1721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𝑔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𝑙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𝑒𝑦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𝑓𝑧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𝑔𝑥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h𝑦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𝑖𝑧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𝑗𝑥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𝑘𝑦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𝑙𝑧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70" y="1911100"/>
                <a:ext cx="6678760" cy="172149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73670" y="4515618"/>
                <a:ext cx="6678760" cy="1721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/>
                            <m:e/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mr>
                          <m:mr>
                            <m:e/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/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mr>
                          <m:mr>
                            <m:e/>
                            <m:e/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</m:mr>
                          <m:mr>
                            <m:e/>
                            <m:e/>
                            <m:e/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70" y="4515618"/>
                <a:ext cx="6678760" cy="172149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132131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三维坐标系</a:t>
            </a:r>
            <a:endParaRPr lang="en-US" dirty="0"/>
          </a:p>
        </p:txBody>
      </p:sp>
      <p:sp>
        <p:nvSpPr>
          <p:cNvPr id="1536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用四维向量表达一个点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需要注意坐标系方向</a:t>
            </a:r>
            <a:endParaRPr lang="en-US" altLang="zh-CN" dirty="0"/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3962400" y="1600200"/>
          <a:ext cx="523875" cy="184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68" name="Equation" r:id="rId4" imgW="419100" imgH="1473200" progId="">
                  <p:embed/>
                </p:oleObj>
              </mc:Choice>
              <mc:Fallback>
                <p:oleObj name="Equation" r:id="rId4" imgW="419100" imgH="14732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600200"/>
                        <a:ext cx="523875" cy="184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365" name="Straight Arrow Connector 5"/>
          <p:cNvCxnSpPr>
            <a:cxnSpLocks noChangeShapeType="1"/>
          </p:cNvCxnSpPr>
          <p:nvPr/>
        </p:nvCxnSpPr>
        <p:spPr bwMode="auto">
          <a:xfrm rot="5400000" flipH="1" flipV="1">
            <a:off x="6170613" y="1828800"/>
            <a:ext cx="1068388" cy="1587"/>
          </a:xfrm>
          <a:prstGeom prst="straightConnector1">
            <a:avLst/>
          </a:prstGeom>
          <a:noFill/>
          <a:ln w="762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5366" name="Straight Arrow Connector 7"/>
          <p:cNvCxnSpPr>
            <a:cxnSpLocks noChangeShapeType="1"/>
          </p:cNvCxnSpPr>
          <p:nvPr/>
        </p:nvCxnSpPr>
        <p:spPr bwMode="auto">
          <a:xfrm>
            <a:off x="6705600" y="2362200"/>
            <a:ext cx="914400" cy="457200"/>
          </a:xfrm>
          <a:prstGeom prst="straightConnector1">
            <a:avLst/>
          </a:prstGeom>
          <a:noFill/>
          <a:ln w="762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5367" name="Straight Arrow Connector 10"/>
          <p:cNvCxnSpPr>
            <a:cxnSpLocks noChangeShapeType="1"/>
          </p:cNvCxnSpPr>
          <p:nvPr/>
        </p:nvCxnSpPr>
        <p:spPr bwMode="auto">
          <a:xfrm rot="10800000" flipV="1">
            <a:off x="5867400" y="2362200"/>
            <a:ext cx="838200" cy="381000"/>
          </a:xfrm>
          <a:prstGeom prst="straightConnector1">
            <a:avLst/>
          </a:prstGeom>
          <a:noFill/>
          <a:ln w="762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5368" name="TextBox 13"/>
          <p:cNvSpPr txBox="1">
            <a:spLocks noChangeArrowheads="1"/>
          </p:cNvSpPr>
          <p:nvPr/>
        </p:nvSpPr>
        <p:spPr bwMode="auto">
          <a:xfrm>
            <a:off x="7610475" y="2438400"/>
            <a:ext cx="3905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i="1">
                <a:latin typeface="Times New Roman" pitchFamily="18" charset="0"/>
              </a:rPr>
              <a:t>y</a:t>
            </a:r>
            <a:endParaRPr lang="en-US" b="1" i="1">
              <a:latin typeface="Times New Roman" pitchFamily="18" charset="0"/>
            </a:endParaRPr>
          </a:p>
        </p:txBody>
      </p:sp>
      <p:sp>
        <p:nvSpPr>
          <p:cNvPr id="15369" name="TextBox 14"/>
          <p:cNvSpPr txBox="1">
            <a:spLocks noChangeArrowheads="1"/>
          </p:cNvSpPr>
          <p:nvPr/>
        </p:nvSpPr>
        <p:spPr bwMode="auto">
          <a:xfrm>
            <a:off x="6553200" y="685800"/>
            <a:ext cx="3635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i="1">
                <a:latin typeface="Times New Roman" pitchFamily="18" charset="0"/>
              </a:rPr>
              <a:t>z</a:t>
            </a:r>
            <a:endParaRPr lang="en-US" b="1" i="1">
              <a:latin typeface="Times New Roman" pitchFamily="18" charset="0"/>
            </a:endParaRPr>
          </a:p>
        </p:txBody>
      </p:sp>
      <p:sp>
        <p:nvSpPr>
          <p:cNvPr id="15370" name="TextBox 15"/>
          <p:cNvSpPr txBox="1">
            <a:spLocks noChangeArrowheads="1"/>
          </p:cNvSpPr>
          <p:nvPr/>
        </p:nvSpPr>
        <p:spPr bwMode="auto">
          <a:xfrm>
            <a:off x="5486400" y="2478088"/>
            <a:ext cx="4159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i="1">
                <a:latin typeface="Times New Roman" pitchFamily="18" charset="0"/>
              </a:rPr>
              <a:t>x</a:t>
            </a:r>
            <a:endParaRPr lang="en-US" b="1" i="1">
              <a:latin typeface="Times New Roman" pitchFamily="18" charset="0"/>
            </a:endParaRPr>
          </a:p>
        </p:txBody>
      </p:sp>
      <p:cxnSp>
        <p:nvCxnSpPr>
          <p:cNvPr id="15371" name="Straight Arrow Connector 22"/>
          <p:cNvCxnSpPr>
            <a:cxnSpLocks noChangeShapeType="1"/>
          </p:cNvCxnSpPr>
          <p:nvPr/>
        </p:nvCxnSpPr>
        <p:spPr bwMode="auto">
          <a:xfrm rot="5400000" flipH="1" flipV="1">
            <a:off x="6171407" y="5144294"/>
            <a:ext cx="1066800" cy="1587"/>
          </a:xfrm>
          <a:prstGeom prst="straightConnector1">
            <a:avLst/>
          </a:prstGeom>
          <a:noFill/>
          <a:ln w="762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5372" name="Straight Arrow Connector 23"/>
          <p:cNvCxnSpPr>
            <a:cxnSpLocks noChangeShapeType="1"/>
          </p:cNvCxnSpPr>
          <p:nvPr/>
        </p:nvCxnSpPr>
        <p:spPr bwMode="auto">
          <a:xfrm>
            <a:off x="6705600" y="5678488"/>
            <a:ext cx="914400" cy="457200"/>
          </a:xfrm>
          <a:prstGeom prst="straightConnector1">
            <a:avLst/>
          </a:prstGeom>
          <a:noFill/>
          <a:ln w="762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5373" name="Straight Arrow Connector 24"/>
          <p:cNvCxnSpPr>
            <a:cxnSpLocks noChangeShapeType="1"/>
          </p:cNvCxnSpPr>
          <p:nvPr/>
        </p:nvCxnSpPr>
        <p:spPr bwMode="auto">
          <a:xfrm rot="10800000" flipV="1">
            <a:off x="5867400" y="5678488"/>
            <a:ext cx="838200" cy="381000"/>
          </a:xfrm>
          <a:prstGeom prst="straightConnector1">
            <a:avLst/>
          </a:prstGeom>
          <a:noFill/>
          <a:ln w="762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5374" name="TextBox 25"/>
          <p:cNvSpPr txBox="1">
            <a:spLocks noChangeArrowheads="1"/>
          </p:cNvSpPr>
          <p:nvPr/>
        </p:nvSpPr>
        <p:spPr bwMode="auto">
          <a:xfrm>
            <a:off x="7543800" y="5754688"/>
            <a:ext cx="4159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i="1">
                <a:latin typeface="Times New Roman" pitchFamily="18" charset="0"/>
              </a:rPr>
              <a:t>x</a:t>
            </a:r>
            <a:endParaRPr lang="en-US" b="1" i="1">
              <a:latin typeface="Times New Roman" pitchFamily="18" charset="0"/>
            </a:endParaRPr>
          </a:p>
        </p:txBody>
      </p:sp>
      <p:sp>
        <p:nvSpPr>
          <p:cNvPr id="15375" name="TextBox 26"/>
          <p:cNvSpPr txBox="1">
            <a:spLocks noChangeArrowheads="1"/>
          </p:cNvSpPr>
          <p:nvPr/>
        </p:nvSpPr>
        <p:spPr bwMode="auto">
          <a:xfrm>
            <a:off x="6553200" y="4002088"/>
            <a:ext cx="3635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i="1">
                <a:latin typeface="Times New Roman" pitchFamily="18" charset="0"/>
              </a:rPr>
              <a:t>z</a:t>
            </a:r>
            <a:endParaRPr lang="en-US" b="1" i="1">
              <a:latin typeface="Times New Roman" pitchFamily="18" charset="0"/>
            </a:endParaRPr>
          </a:p>
        </p:txBody>
      </p:sp>
      <p:sp>
        <p:nvSpPr>
          <p:cNvPr id="15376" name="TextBox 27"/>
          <p:cNvSpPr txBox="1">
            <a:spLocks noChangeArrowheads="1"/>
          </p:cNvSpPr>
          <p:nvPr/>
        </p:nvSpPr>
        <p:spPr bwMode="auto">
          <a:xfrm>
            <a:off x="5527675" y="5718175"/>
            <a:ext cx="3905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i="1">
                <a:latin typeface="Times New Roman" pitchFamily="18" charset="0"/>
              </a:rPr>
              <a:t>y</a:t>
            </a:r>
            <a:endParaRPr lang="en-US" b="1" i="1">
              <a:latin typeface="Times New Roman" pitchFamily="18" charset="0"/>
            </a:endParaRPr>
          </a:p>
        </p:txBody>
      </p:sp>
      <p:grpSp>
        <p:nvGrpSpPr>
          <p:cNvPr id="2" name="Group 153"/>
          <p:cNvGrpSpPr>
            <a:grpSpLocks/>
          </p:cNvGrpSpPr>
          <p:nvPr/>
        </p:nvGrpSpPr>
        <p:grpSpPr bwMode="auto">
          <a:xfrm rot="-152801">
            <a:off x="7723188" y="1163638"/>
            <a:ext cx="933450" cy="1238250"/>
            <a:chOff x="2749550" y="5187950"/>
            <a:chExt cx="466725" cy="619125"/>
          </a:xfrm>
        </p:grpSpPr>
        <p:sp>
          <p:nvSpPr>
            <p:cNvPr id="15404" name="Freeform 8"/>
            <p:cNvSpPr>
              <a:spLocks/>
            </p:cNvSpPr>
            <p:nvPr/>
          </p:nvSpPr>
          <p:spPr bwMode="auto">
            <a:xfrm>
              <a:off x="3009900" y="5676900"/>
              <a:ext cx="193675" cy="117475"/>
            </a:xfrm>
            <a:custGeom>
              <a:avLst/>
              <a:gdLst>
                <a:gd name="T0" fmla="*/ 131048142 w 122"/>
                <a:gd name="T1" fmla="*/ 10080624 h 74"/>
                <a:gd name="T2" fmla="*/ 131048142 w 122"/>
                <a:gd name="T3" fmla="*/ 10080624 h 74"/>
                <a:gd name="T4" fmla="*/ 161290009 w 122"/>
                <a:gd name="T5" fmla="*/ 5040312 h 74"/>
                <a:gd name="T6" fmla="*/ 191531877 w 122"/>
                <a:gd name="T7" fmla="*/ 0 h 74"/>
                <a:gd name="T8" fmla="*/ 216733483 w 122"/>
                <a:gd name="T9" fmla="*/ 0 h 74"/>
                <a:gd name="T10" fmla="*/ 241935039 w 122"/>
                <a:gd name="T11" fmla="*/ 5040312 h 74"/>
                <a:gd name="T12" fmla="*/ 267136595 w 122"/>
                <a:gd name="T13" fmla="*/ 15120937 h 74"/>
                <a:gd name="T14" fmla="*/ 282257529 w 122"/>
                <a:gd name="T15" fmla="*/ 25201558 h 74"/>
                <a:gd name="T16" fmla="*/ 297378462 w 122"/>
                <a:gd name="T17" fmla="*/ 40322496 h 74"/>
                <a:gd name="T18" fmla="*/ 302418774 w 122"/>
                <a:gd name="T19" fmla="*/ 55443439 h 74"/>
                <a:gd name="T20" fmla="*/ 302418774 w 122"/>
                <a:gd name="T21" fmla="*/ 55443439 h 74"/>
                <a:gd name="T22" fmla="*/ 307459085 w 122"/>
                <a:gd name="T23" fmla="*/ 75604681 h 74"/>
                <a:gd name="T24" fmla="*/ 302418774 w 122"/>
                <a:gd name="T25" fmla="*/ 90725612 h 74"/>
                <a:gd name="T26" fmla="*/ 292338151 w 122"/>
                <a:gd name="T27" fmla="*/ 110886879 h 74"/>
                <a:gd name="T28" fmla="*/ 277217217 w 122"/>
                <a:gd name="T29" fmla="*/ 126007810 h 74"/>
                <a:gd name="T30" fmla="*/ 257055972 w 122"/>
                <a:gd name="T31" fmla="*/ 141128741 h 74"/>
                <a:gd name="T32" fmla="*/ 231854416 w 122"/>
                <a:gd name="T33" fmla="*/ 156249673 h 74"/>
                <a:gd name="T34" fmla="*/ 206652810 w 122"/>
                <a:gd name="T35" fmla="*/ 171370604 h 74"/>
                <a:gd name="T36" fmla="*/ 176410943 w 122"/>
                <a:gd name="T37" fmla="*/ 176410914 h 74"/>
                <a:gd name="T38" fmla="*/ 176410943 w 122"/>
                <a:gd name="T39" fmla="*/ 176410914 h 74"/>
                <a:gd name="T40" fmla="*/ 146169076 w 122"/>
                <a:gd name="T41" fmla="*/ 186491535 h 74"/>
                <a:gd name="T42" fmla="*/ 115927208 w 122"/>
                <a:gd name="T43" fmla="*/ 186491535 h 74"/>
                <a:gd name="T44" fmla="*/ 85685316 w 122"/>
                <a:gd name="T45" fmla="*/ 186491535 h 74"/>
                <a:gd name="T46" fmla="*/ 60483760 w 122"/>
                <a:gd name="T47" fmla="*/ 181451225 h 74"/>
                <a:gd name="T48" fmla="*/ 40322502 w 122"/>
                <a:gd name="T49" fmla="*/ 171370604 h 74"/>
                <a:gd name="T50" fmla="*/ 20161251 w 122"/>
                <a:gd name="T51" fmla="*/ 161289983 h 74"/>
                <a:gd name="T52" fmla="*/ 10080626 w 122"/>
                <a:gd name="T53" fmla="*/ 146169052 h 74"/>
                <a:gd name="T54" fmla="*/ 0 w 122"/>
                <a:gd name="T55" fmla="*/ 131048121 h 74"/>
                <a:gd name="T56" fmla="*/ 0 w 122"/>
                <a:gd name="T57" fmla="*/ 131048121 h 74"/>
                <a:gd name="T58" fmla="*/ 0 w 122"/>
                <a:gd name="T59" fmla="*/ 115927189 h 74"/>
                <a:gd name="T60" fmla="*/ 5040313 w 122"/>
                <a:gd name="T61" fmla="*/ 95765923 h 74"/>
                <a:gd name="T62" fmla="*/ 15120940 w 122"/>
                <a:gd name="T63" fmla="*/ 75604681 h 74"/>
                <a:gd name="T64" fmla="*/ 30241880 w 122"/>
                <a:gd name="T65" fmla="*/ 60483750 h 74"/>
                <a:gd name="T66" fmla="*/ 50403125 w 122"/>
                <a:gd name="T67" fmla="*/ 45362806 h 74"/>
                <a:gd name="T68" fmla="*/ 70564382 w 122"/>
                <a:gd name="T69" fmla="*/ 30241875 h 74"/>
                <a:gd name="T70" fmla="*/ 100806250 w 122"/>
                <a:gd name="T71" fmla="*/ 20161248 h 74"/>
                <a:gd name="T72" fmla="*/ 131048142 w 122"/>
                <a:gd name="T73" fmla="*/ 10080624 h 74"/>
                <a:gd name="T74" fmla="*/ 131048142 w 122"/>
                <a:gd name="T75" fmla="*/ 10080624 h 7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2"/>
                <a:gd name="T115" fmla="*/ 0 h 74"/>
                <a:gd name="T116" fmla="*/ 122 w 122"/>
                <a:gd name="T117" fmla="*/ 74 h 7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2" h="74">
                  <a:moveTo>
                    <a:pt x="52" y="4"/>
                  </a:moveTo>
                  <a:lnTo>
                    <a:pt x="52" y="4"/>
                  </a:lnTo>
                  <a:lnTo>
                    <a:pt x="64" y="2"/>
                  </a:lnTo>
                  <a:lnTo>
                    <a:pt x="76" y="0"/>
                  </a:lnTo>
                  <a:lnTo>
                    <a:pt x="86" y="0"/>
                  </a:lnTo>
                  <a:lnTo>
                    <a:pt x="96" y="2"/>
                  </a:lnTo>
                  <a:lnTo>
                    <a:pt x="106" y="6"/>
                  </a:lnTo>
                  <a:lnTo>
                    <a:pt x="112" y="10"/>
                  </a:lnTo>
                  <a:lnTo>
                    <a:pt x="118" y="16"/>
                  </a:lnTo>
                  <a:lnTo>
                    <a:pt x="120" y="22"/>
                  </a:lnTo>
                  <a:lnTo>
                    <a:pt x="122" y="30"/>
                  </a:lnTo>
                  <a:lnTo>
                    <a:pt x="120" y="36"/>
                  </a:lnTo>
                  <a:lnTo>
                    <a:pt x="116" y="44"/>
                  </a:lnTo>
                  <a:lnTo>
                    <a:pt x="110" y="50"/>
                  </a:lnTo>
                  <a:lnTo>
                    <a:pt x="102" y="56"/>
                  </a:lnTo>
                  <a:lnTo>
                    <a:pt x="92" y="62"/>
                  </a:lnTo>
                  <a:lnTo>
                    <a:pt x="82" y="68"/>
                  </a:lnTo>
                  <a:lnTo>
                    <a:pt x="70" y="70"/>
                  </a:lnTo>
                  <a:lnTo>
                    <a:pt x="58" y="74"/>
                  </a:lnTo>
                  <a:lnTo>
                    <a:pt x="46" y="74"/>
                  </a:lnTo>
                  <a:lnTo>
                    <a:pt x="34" y="74"/>
                  </a:lnTo>
                  <a:lnTo>
                    <a:pt x="24" y="72"/>
                  </a:lnTo>
                  <a:lnTo>
                    <a:pt x="16" y="68"/>
                  </a:lnTo>
                  <a:lnTo>
                    <a:pt x="8" y="64"/>
                  </a:lnTo>
                  <a:lnTo>
                    <a:pt x="4" y="58"/>
                  </a:lnTo>
                  <a:lnTo>
                    <a:pt x="0" y="52"/>
                  </a:lnTo>
                  <a:lnTo>
                    <a:pt x="0" y="46"/>
                  </a:lnTo>
                  <a:lnTo>
                    <a:pt x="2" y="38"/>
                  </a:lnTo>
                  <a:lnTo>
                    <a:pt x="6" y="30"/>
                  </a:lnTo>
                  <a:lnTo>
                    <a:pt x="12" y="24"/>
                  </a:lnTo>
                  <a:lnTo>
                    <a:pt x="20" y="18"/>
                  </a:lnTo>
                  <a:lnTo>
                    <a:pt x="28" y="12"/>
                  </a:lnTo>
                  <a:lnTo>
                    <a:pt x="40" y="8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5405" name="Freeform 9"/>
            <p:cNvSpPr>
              <a:spLocks noEditPoints="1"/>
            </p:cNvSpPr>
            <p:nvPr/>
          </p:nvSpPr>
          <p:spPr bwMode="auto">
            <a:xfrm>
              <a:off x="2997200" y="5664200"/>
              <a:ext cx="219075" cy="142875"/>
            </a:xfrm>
            <a:custGeom>
              <a:avLst/>
              <a:gdLst>
                <a:gd name="T0" fmla="*/ 146169047 w 138"/>
                <a:gd name="T1" fmla="*/ 10080625 h 90"/>
                <a:gd name="T2" fmla="*/ 100806230 w 138"/>
                <a:gd name="T3" fmla="*/ 25201560 h 90"/>
                <a:gd name="T4" fmla="*/ 35282184 w 138"/>
                <a:gd name="T5" fmla="*/ 65524065 h 90"/>
                <a:gd name="T6" fmla="*/ 10080624 w 138"/>
                <a:gd name="T7" fmla="*/ 95765930 h 90"/>
                <a:gd name="T8" fmla="*/ 0 w 138"/>
                <a:gd name="T9" fmla="*/ 126007819 h 90"/>
                <a:gd name="T10" fmla="*/ 0 w 138"/>
                <a:gd name="T11" fmla="*/ 156249684 h 90"/>
                <a:gd name="T12" fmla="*/ 10080624 w 138"/>
                <a:gd name="T13" fmla="*/ 176410927 h 90"/>
                <a:gd name="T14" fmla="*/ 45362805 w 138"/>
                <a:gd name="T15" fmla="*/ 206652792 h 90"/>
                <a:gd name="T16" fmla="*/ 100806230 w 138"/>
                <a:gd name="T17" fmla="*/ 226814085 h 90"/>
                <a:gd name="T18" fmla="*/ 166330289 w 138"/>
                <a:gd name="T19" fmla="*/ 226814085 h 90"/>
                <a:gd name="T20" fmla="*/ 201612460 w 138"/>
                <a:gd name="T21" fmla="*/ 216733463 h 90"/>
                <a:gd name="T22" fmla="*/ 282257474 w 138"/>
                <a:gd name="T23" fmla="*/ 186491549 h 90"/>
                <a:gd name="T24" fmla="*/ 332660577 w 138"/>
                <a:gd name="T25" fmla="*/ 131048130 h 90"/>
                <a:gd name="T26" fmla="*/ 342741198 w 138"/>
                <a:gd name="T27" fmla="*/ 115927198 h 90"/>
                <a:gd name="T28" fmla="*/ 347781508 w 138"/>
                <a:gd name="T29" fmla="*/ 85685308 h 90"/>
                <a:gd name="T30" fmla="*/ 342741198 w 138"/>
                <a:gd name="T31" fmla="*/ 70564376 h 90"/>
                <a:gd name="T32" fmla="*/ 317539646 w 138"/>
                <a:gd name="T33" fmla="*/ 35282188 h 90"/>
                <a:gd name="T34" fmla="*/ 272176854 w 138"/>
                <a:gd name="T35" fmla="*/ 10080625 h 90"/>
                <a:gd name="T36" fmla="*/ 211693131 w 138"/>
                <a:gd name="T37" fmla="*/ 0 h 90"/>
                <a:gd name="T38" fmla="*/ 146169047 w 138"/>
                <a:gd name="T39" fmla="*/ 10080625 h 90"/>
                <a:gd name="T40" fmla="*/ 302418715 w 138"/>
                <a:gd name="T41" fmla="*/ 80644997 h 90"/>
                <a:gd name="T42" fmla="*/ 302418715 w 138"/>
                <a:gd name="T43" fmla="*/ 95765930 h 90"/>
                <a:gd name="T44" fmla="*/ 297378405 w 138"/>
                <a:gd name="T45" fmla="*/ 110886887 h 90"/>
                <a:gd name="T46" fmla="*/ 257055923 w 138"/>
                <a:gd name="T47" fmla="*/ 151209373 h 90"/>
                <a:gd name="T48" fmla="*/ 191531840 w 138"/>
                <a:gd name="T49" fmla="*/ 181451238 h 90"/>
                <a:gd name="T50" fmla="*/ 161289978 w 138"/>
                <a:gd name="T51" fmla="*/ 186491549 h 90"/>
                <a:gd name="T52" fmla="*/ 110886876 w 138"/>
                <a:gd name="T53" fmla="*/ 186491549 h 90"/>
                <a:gd name="T54" fmla="*/ 70564369 w 138"/>
                <a:gd name="T55" fmla="*/ 176410927 h 90"/>
                <a:gd name="T56" fmla="*/ 45362805 w 138"/>
                <a:gd name="T57" fmla="*/ 156249684 h 90"/>
                <a:gd name="T58" fmla="*/ 40322495 w 138"/>
                <a:gd name="T59" fmla="*/ 146169063 h 90"/>
                <a:gd name="T60" fmla="*/ 40322495 w 138"/>
                <a:gd name="T61" fmla="*/ 136088441 h 90"/>
                <a:gd name="T62" fmla="*/ 45362805 w 138"/>
                <a:gd name="T63" fmla="*/ 115927198 h 90"/>
                <a:gd name="T64" fmla="*/ 65524058 w 138"/>
                <a:gd name="T65" fmla="*/ 95765930 h 90"/>
                <a:gd name="T66" fmla="*/ 120967496 w 138"/>
                <a:gd name="T67" fmla="*/ 60483754 h 90"/>
                <a:gd name="T68" fmla="*/ 156249668 w 138"/>
                <a:gd name="T69" fmla="*/ 50403120 h 90"/>
                <a:gd name="T70" fmla="*/ 211693131 w 138"/>
                <a:gd name="T71" fmla="*/ 40322499 h 90"/>
                <a:gd name="T72" fmla="*/ 257055923 w 138"/>
                <a:gd name="T73" fmla="*/ 45362810 h 90"/>
                <a:gd name="T74" fmla="*/ 287297785 w 138"/>
                <a:gd name="T75" fmla="*/ 60483754 h 90"/>
                <a:gd name="T76" fmla="*/ 302418715 w 138"/>
                <a:gd name="T77" fmla="*/ 80644997 h 9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38"/>
                <a:gd name="T118" fmla="*/ 0 h 90"/>
                <a:gd name="T119" fmla="*/ 138 w 138"/>
                <a:gd name="T120" fmla="*/ 90 h 9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38" h="90">
                  <a:moveTo>
                    <a:pt x="58" y="4"/>
                  </a:moveTo>
                  <a:lnTo>
                    <a:pt x="58" y="4"/>
                  </a:lnTo>
                  <a:lnTo>
                    <a:pt x="40" y="10"/>
                  </a:lnTo>
                  <a:lnTo>
                    <a:pt x="26" y="18"/>
                  </a:lnTo>
                  <a:lnTo>
                    <a:pt x="14" y="26"/>
                  </a:lnTo>
                  <a:lnTo>
                    <a:pt x="4" y="38"/>
                  </a:lnTo>
                  <a:lnTo>
                    <a:pt x="2" y="44"/>
                  </a:lnTo>
                  <a:lnTo>
                    <a:pt x="0" y="50"/>
                  </a:lnTo>
                  <a:lnTo>
                    <a:pt x="0" y="56"/>
                  </a:lnTo>
                  <a:lnTo>
                    <a:pt x="0" y="62"/>
                  </a:lnTo>
                  <a:lnTo>
                    <a:pt x="4" y="70"/>
                  </a:lnTo>
                  <a:lnTo>
                    <a:pt x="10" y="78"/>
                  </a:lnTo>
                  <a:lnTo>
                    <a:pt x="18" y="82"/>
                  </a:lnTo>
                  <a:lnTo>
                    <a:pt x="28" y="86"/>
                  </a:lnTo>
                  <a:lnTo>
                    <a:pt x="40" y="90"/>
                  </a:lnTo>
                  <a:lnTo>
                    <a:pt x="52" y="90"/>
                  </a:lnTo>
                  <a:lnTo>
                    <a:pt x="66" y="90"/>
                  </a:lnTo>
                  <a:lnTo>
                    <a:pt x="80" y="86"/>
                  </a:lnTo>
                  <a:lnTo>
                    <a:pt x="96" y="82"/>
                  </a:lnTo>
                  <a:lnTo>
                    <a:pt x="112" y="74"/>
                  </a:lnTo>
                  <a:lnTo>
                    <a:pt x="124" y="64"/>
                  </a:lnTo>
                  <a:lnTo>
                    <a:pt x="132" y="52"/>
                  </a:lnTo>
                  <a:lnTo>
                    <a:pt x="136" y="46"/>
                  </a:lnTo>
                  <a:lnTo>
                    <a:pt x="136" y="40"/>
                  </a:lnTo>
                  <a:lnTo>
                    <a:pt x="138" y="34"/>
                  </a:lnTo>
                  <a:lnTo>
                    <a:pt x="136" y="28"/>
                  </a:lnTo>
                  <a:lnTo>
                    <a:pt x="132" y="20"/>
                  </a:lnTo>
                  <a:lnTo>
                    <a:pt x="126" y="14"/>
                  </a:lnTo>
                  <a:lnTo>
                    <a:pt x="118" y="8"/>
                  </a:lnTo>
                  <a:lnTo>
                    <a:pt x="108" y="4"/>
                  </a:lnTo>
                  <a:lnTo>
                    <a:pt x="98" y="2"/>
                  </a:lnTo>
                  <a:lnTo>
                    <a:pt x="84" y="0"/>
                  </a:lnTo>
                  <a:lnTo>
                    <a:pt x="72" y="2"/>
                  </a:lnTo>
                  <a:lnTo>
                    <a:pt x="58" y="4"/>
                  </a:lnTo>
                  <a:close/>
                  <a:moveTo>
                    <a:pt x="120" y="32"/>
                  </a:moveTo>
                  <a:lnTo>
                    <a:pt x="120" y="32"/>
                  </a:lnTo>
                  <a:lnTo>
                    <a:pt x="120" y="38"/>
                  </a:lnTo>
                  <a:lnTo>
                    <a:pt x="118" y="44"/>
                  </a:lnTo>
                  <a:lnTo>
                    <a:pt x="112" y="52"/>
                  </a:lnTo>
                  <a:lnTo>
                    <a:pt x="102" y="60"/>
                  </a:lnTo>
                  <a:lnTo>
                    <a:pt x="90" y="66"/>
                  </a:lnTo>
                  <a:lnTo>
                    <a:pt x="76" y="72"/>
                  </a:lnTo>
                  <a:lnTo>
                    <a:pt x="64" y="74"/>
                  </a:lnTo>
                  <a:lnTo>
                    <a:pt x="54" y="74"/>
                  </a:lnTo>
                  <a:lnTo>
                    <a:pt x="44" y="74"/>
                  </a:lnTo>
                  <a:lnTo>
                    <a:pt x="36" y="72"/>
                  </a:lnTo>
                  <a:lnTo>
                    <a:pt x="28" y="70"/>
                  </a:lnTo>
                  <a:lnTo>
                    <a:pt x="22" y="66"/>
                  </a:lnTo>
                  <a:lnTo>
                    <a:pt x="18" y="62"/>
                  </a:lnTo>
                  <a:lnTo>
                    <a:pt x="16" y="58"/>
                  </a:lnTo>
                  <a:lnTo>
                    <a:pt x="16" y="54"/>
                  </a:lnTo>
                  <a:lnTo>
                    <a:pt x="16" y="50"/>
                  </a:lnTo>
                  <a:lnTo>
                    <a:pt x="18" y="46"/>
                  </a:lnTo>
                  <a:lnTo>
                    <a:pt x="26" y="38"/>
                  </a:lnTo>
                  <a:lnTo>
                    <a:pt x="36" y="30"/>
                  </a:lnTo>
                  <a:lnTo>
                    <a:pt x="48" y="24"/>
                  </a:lnTo>
                  <a:lnTo>
                    <a:pt x="62" y="20"/>
                  </a:lnTo>
                  <a:lnTo>
                    <a:pt x="72" y="18"/>
                  </a:lnTo>
                  <a:lnTo>
                    <a:pt x="84" y="16"/>
                  </a:lnTo>
                  <a:lnTo>
                    <a:pt x="92" y="16"/>
                  </a:lnTo>
                  <a:lnTo>
                    <a:pt x="102" y="18"/>
                  </a:lnTo>
                  <a:lnTo>
                    <a:pt x="108" y="20"/>
                  </a:lnTo>
                  <a:lnTo>
                    <a:pt x="114" y="24"/>
                  </a:lnTo>
                  <a:lnTo>
                    <a:pt x="118" y="28"/>
                  </a:lnTo>
                  <a:lnTo>
                    <a:pt x="12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5406" name="Freeform 10"/>
            <p:cNvSpPr>
              <a:spLocks/>
            </p:cNvSpPr>
            <p:nvPr/>
          </p:nvSpPr>
          <p:spPr bwMode="auto">
            <a:xfrm>
              <a:off x="3009900" y="5676900"/>
              <a:ext cx="193675" cy="117475"/>
            </a:xfrm>
            <a:custGeom>
              <a:avLst/>
              <a:gdLst>
                <a:gd name="T0" fmla="*/ 131048142 w 122"/>
                <a:gd name="T1" fmla="*/ 10080624 h 74"/>
                <a:gd name="T2" fmla="*/ 131048142 w 122"/>
                <a:gd name="T3" fmla="*/ 10080624 h 74"/>
                <a:gd name="T4" fmla="*/ 161290009 w 122"/>
                <a:gd name="T5" fmla="*/ 5040312 h 74"/>
                <a:gd name="T6" fmla="*/ 191531877 w 122"/>
                <a:gd name="T7" fmla="*/ 0 h 74"/>
                <a:gd name="T8" fmla="*/ 216733483 w 122"/>
                <a:gd name="T9" fmla="*/ 0 h 74"/>
                <a:gd name="T10" fmla="*/ 241935039 w 122"/>
                <a:gd name="T11" fmla="*/ 5040312 h 74"/>
                <a:gd name="T12" fmla="*/ 267136595 w 122"/>
                <a:gd name="T13" fmla="*/ 15120937 h 74"/>
                <a:gd name="T14" fmla="*/ 282257529 w 122"/>
                <a:gd name="T15" fmla="*/ 25201558 h 74"/>
                <a:gd name="T16" fmla="*/ 297378462 w 122"/>
                <a:gd name="T17" fmla="*/ 40322496 h 74"/>
                <a:gd name="T18" fmla="*/ 302418774 w 122"/>
                <a:gd name="T19" fmla="*/ 55443439 h 74"/>
                <a:gd name="T20" fmla="*/ 302418774 w 122"/>
                <a:gd name="T21" fmla="*/ 55443439 h 74"/>
                <a:gd name="T22" fmla="*/ 307459085 w 122"/>
                <a:gd name="T23" fmla="*/ 75604681 h 74"/>
                <a:gd name="T24" fmla="*/ 302418774 w 122"/>
                <a:gd name="T25" fmla="*/ 90725612 h 74"/>
                <a:gd name="T26" fmla="*/ 292338151 w 122"/>
                <a:gd name="T27" fmla="*/ 110886879 h 74"/>
                <a:gd name="T28" fmla="*/ 277217217 w 122"/>
                <a:gd name="T29" fmla="*/ 126007810 h 74"/>
                <a:gd name="T30" fmla="*/ 257055972 w 122"/>
                <a:gd name="T31" fmla="*/ 141128741 h 74"/>
                <a:gd name="T32" fmla="*/ 231854416 w 122"/>
                <a:gd name="T33" fmla="*/ 156249673 h 74"/>
                <a:gd name="T34" fmla="*/ 206652810 w 122"/>
                <a:gd name="T35" fmla="*/ 171370604 h 74"/>
                <a:gd name="T36" fmla="*/ 176410943 w 122"/>
                <a:gd name="T37" fmla="*/ 176410914 h 74"/>
                <a:gd name="T38" fmla="*/ 176410943 w 122"/>
                <a:gd name="T39" fmla="*/ 176410914 h 74"/>
                <a:gd name="T40" fmla="*/ 146169076 w 122"/>
                <a:gd name="T41" fmla="*/ 186491535 h 74"/>
                <a:gd name="T42" fmla="*/ 115927208 w 122"/>
                <a:gd name="T43" fmla="*/ 186491535 h 74"/>
                <a:gd name="T44" fmla="*/ 85685316 w 122"/>
                <a:gd name="T45" fmla="*/ 186491535 h 74"/>
                <a:gd name="T46" fmla="*/ 60483760 w 122"/>
                <a:gd name="T47" fmla="*/ 181451225 h 74"/>
                <a:gd name="T48" fmla="*/ 40322502 w 122"/>
                <a:gd name="T49" fmla="*/ 171370604 h 74"/>
                <a:gd name="T50" fmla="*/ 20161251 w 122"/>
                <a:gd name="T51" fmla="*/ 161289983 h 74"/>
                <a:gd name="T52" fmla="*/ 10080626 w 122"/>
                <a:gd name="T53" fmla="*/ 146169052 h 74"/>
                <a:gd name="T54" fmla="*/ 0 w 122"/>
                <a:gd name="T55" fmla="*/ 131048121 h 74"/>
                <a:gd name="T56" fmla="*/ 0 w 122"/>
                <a:gd name="T57" fmla="*/ 131048121 h 74"/>
                <a:gd name="T58" fmla="*/ 0 w 122"/>
                <a:gd name="T59" fmla="*/ 115927189 h 74"/>
                <a:gd name="T60" fmla="*/ 5040313 w 122"/>
                <a:gd name="T61" fmla="*/ 95765923 h 74"/>
                <a:gd name="T62" fmla="*/ 15120940 w 122"/>
                <a:gd name="T63" fmla="*/ 75604681 h 74"/>
                <a:gd name="T64" fmla="*/ 30241880 w 122"/>
                <a:gd name="T65" fmla="*/ 60483750 h 74"/>
                <a:gd name="T66" fmla="*/ 50403125 w 122"/>
                <a:gd name="T67" fmla="*/ 45362806 h 74"/>
                <a:gd name="T68" fmla="*/ 70564382 w 122"/>
                <a:gd name="T69" fmla="*/ 30241875 h 74"/>
                <a:gd name="T70" fmla="*/ 100806250 w 122"/>
                <a:gd name="T71" fmla="*/ 20161248 h 74"/>
                <a:gd name="T72" fmla="*/ 131048142 w 122"/>
                <a:gd name="T73" fmla="*/ 10080624 h 74"/>
                <a:gd name="T74" fmla="*/ 131048142 w 122"/>
                <a:gd name="T75" fmla="*/ 10080624 h 7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2"/>
                <a:gd name="T115" fmla="*/ 0 h 74"/>
                <a:gd name="T116" fmla="*/ 122 w 122"/>
                <a:gd name="T117" fmla="*/ 74 h 7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2" h="74">
                  <a:moveTo>
                    <a:pt x="52" y="4"/>
                  </a:moveTo>
                  <a:lnTo>
                    <a:pt x="52" y="4"/>
                  </a:lnTo>
                  <a:lnTo>
                    <a:pt x="64" y="2"/>
                  </a:lnTo>
                  <a:lnTo>
                    <a:pt x="76" y="0"/>
                  </a:lnTo>
                  <a:lnTo>
                    <a:pt x="86" y="0"/>
                  </a:lnTo>
                  <a:lnTo>
                    <a:pt x="96" y="2"/>
                  </a:lnTo>
                  <a:lnTo>
                    <a:pt x="106" y="6"/>
                  </a:lnTo>
                  <a:lnTo>
                    <a:pt x="112" y="10"/>
                  </a:lnTo>
                  <a:lnTo>
                    <a:pt x="118" y="16"/>
                  </a:lnTo>
                  <a:lnTo>
                    <a:pt x="120" y="22"/>
                  </a:lnTo>
                  <a:lnTo>
                    <a:pt x="122" y="30"/>
                  </a:lnTo>
                  <a:lnTo>
                    <a:pt x="120" y="36"/>
                  </a:lnTo>
                  <a:lnTo>
                    <a:pt x="116" y="44"/>
                  </a:lnTo>
                  <a:lnTo>
                    <a:pt x="110" y="50"/>
                  </a:lnTo>
                  <a:lnTo>
                    <a:pt x="102" y="56"/>
                  </a:lnTo>
                  <a:lnTo>
                    <a:pt x="92" y="62"/>
                  </a:lnTo>
                  <a:lnTo>
                    <a:pt x="82" y="68"/>
                  </a:lnTo>
                  <a:lnTo>
                    <a:pt x="70" y="70"/>
                  </a:lnTo>
                  <a:lnTo>
                    <a:pt x="58" y="74"/>
                  </a:lnTo>
                  <a:lnTo>
                    <a:pt x="46" y="74"/>
                  </a:lnTo>
                  <a:lnTo>
                    <a:pt x="34" y="74"/>
                  </a:lnTo>
                  <a:lnTo>
                    <a:pt x="24" y="72"/>
                  </a:lnTo>
                  <a:lnTo>
                    <a:pt x="16" y="68"/>
                  </a:lnTo>
                  <a:lnTo>
                    <a:pt x="8" y="64"/>
                  </a:lnTo>
                  <a:lnTo>
                    <a:pt x="4" y="58"/>
                  </a:lnTo>
                  <a:lnTo>
                    <a:pt x="0" y="52"/>
                  </a:lnTo>
                  <a:lnTo>
                    <a:pt x="0" y="46"/>
                  </a:lnTo>
                  <a:lnTo>
                    <a:pt x="2" y="38"/>
                  </a:lnTo>
                  <a:lnTo>
                    <a:pt x="6" y="30"/>
                  </a:lnTo>
                  <a:lnTo>
                    <a:pt x="12" y="24"/>
                  </a:lnTo>
                  <a:lnTo>
                    <a:pt x="20" y="18"/>
                  </a:lnTo>
                  <a:lnTo>
                    <a:pt x="28" y="12"/>
                  </a:lnTo>
                  <a:lnTo>
                    <a:pt x="40" y="8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5407" name="Freeform 11"/>
            <p:cNvSpPr>
              <a:spLocks/>
            </p:cNvSpPr>
            <p:nvPr/>
          </p:nvSpPr>
          <p:spPr bwMode="auto">
            <a:xfrm>
              <a:off x="2762250" y="5200650"/>
              <a:ext cx="441325" cy="549275"/>
            </a:xfrm>
            <a:custGeom>
              <a:avLst/>
              <a:gdLst>
                <a:gd name="T0" fmla="*/ 700603328 w 278"/>
                <a:gd name="T1" fmla="*/ 589716553 h 346"/>
                <a:gd name="T2" fmla="*/ 675401777 w 278"/>
                <a:gd name="T3" fmla="*/ 473789406 h 346"/>
                <a:gd name="T4" fmla="*/ 635079295 w 278"/>
                <a:gd name="T5" fmla="*/ 388104025 h 346"/>
                <a:gd name="T6" fmla="*/ 589716502 w 278"/>
                <a:gd name="T7" fmla="*/ 322579985 h 346"/>
                <a:gd name="T8" fmla="*/ 569555261 w 278"/>
                <a:gd name="T9" fmla="*/ 277217189 h 346"/>
                <a:gd name="T10" fmla="*/ 564514951 w 278"/>
                <a:gd name="T11" fmla="*/ 221773771 h 346"/>
                <a:gd name="T12" fmla="*/ 584676192 w 278"/>
                <a:gd name="T13" fmla="*/ 110886885 h 346"/>
                <a:gd name="T14" fmla="*/ 599797123 w 278"/>
                <a:gd name="T15" fmla="*/ 60483753 h 346"/>
                <a:gd name="T16" fmla="*/ 604837433 w 278"/>
                <a:gd name="T17" fmla="*/ 30241877 h 346"/>
                <a:gd name="T18" fmla="*/ 594756812 w 278"/>
                <a:gd name="T19" fmla="*/ 15120938 h 346"/>
                <a:gd name="T20" fmla="*/ 574595571 w 278"/>
                <a:gd name="T21" fmla="*/ 0 h 346"/>
                <a:gd name="T22" fmla="*/ 544353709 w 278"/>
                <a:gd name="T23" fmla="*/ 0 h 346"/>
                <a:gd name="T24" fmla="*/ 504031227 w 278"/>
                <a:gd name="T25" fmla="*/ 20161249 h 346"/>
                <a:gd name="T26" fmla="*/ 463708745 w 278"/>
                <a:gd name="T27" fmla="*/ 55443443 h 346"/>
                <a:gd name="T28" fmla="*/ 423386263 w 278"/>
                <a:gd name="T29" fmla="*/ 105846575 h 346"/>
                <a:gd name="T30" fmla="*/ 413305543 w 278"/>
                <a:gd name="T31" fmla="*/ 136088439 h 346"/>
                <a:gd name="T32" fmla="*/ 403224922 w 278"/>
                <a:gd name="T33" fmla="*/ 181451236 h 346"/>
                <a:gd name="T34" fmla="*/ 408265232 w 278"/>
                <a:gd name="T35" fmla="*/ 226814082 h 346"/>
                <a:gd name="T36" fmla="*/ 413305543 w 278"/>
                <a:gd name="T37" fmla="*/ 252015635 h 346"/>
                <a:gd name="T38" fmla="*/ 413305543 w 278"/>
                <a:gd name="T39" fmla="*/ 277217189 h 346"/>
                <a:gd name="T40" fmla="*/ 398184612 w 278"/>
                <a:gd name="T41" fmla="*/ 292338121 h 346"/>
                <a:gd name="T42" fmla="*/ 347781509 w 278"/>
                <a:gd name="T43" fmla="*/ 292338121 h 346"/>
                <a:gd name="T44" fmla="*/ 302418716 w 278"/>
                <a:gd name="T45" fmla="*/ 287297810 h 346"/>
                <a:gd name="T46" fmla="*/ 267136544 w 278"/>
                <a:gd name="T47" fmla="*/ 287297810 h 346"/>
                <a:gd name="T48" fmla="*/ 120967496 w 278"/>
                <a:gd name="T49" fmla="*/ 307459053 h 346"/>
                <a:gd name="T50" fmla="*/ 80644989 w 278"/>
                <a:gd name="T51" fmla="*/ 322579985 h 346"/>
                <a:gd name="T52" fmla="*/ 20161247 w 278"/>
                <a:gd name="T53" fmla="*/ 357862160 h 346"/>
                <a:gd name="T54" fmla="*/ 15120937 w 278"/>
                <a:gd name="T55" fmla="*/ 393144336 h 346"/>
                <a:gd name="T56" fmla="*/ 20161247 w 278"/>
                <a:gd name="T57" fmla="*/ 413305578 h 346"/>
                <a:gd name="T58" fmla="*/ 35282184 w 278"/>
                <a:gd name="T59" fmla="*/ 433466921 h 346"/>
                <a:gd name="T60" fmla="*/ 20161247 w 278"/>
                <a:gd name="T61" fmla="*/ 458668474 h 346"/>
                <a:gd name="T62" fmla="*/ 0 w 278"/>
                <a:gd name="T63" fmla="*/ 514111892 h 346"/>
                <a:gd name="T64" fmla="*/ 5040312 w 278"/>
                <a:gd name="T65" fmla="*/ 534273135 h 346"/>
                <a:gd name="T66" fmla="*/ 25201558 w 278"/>
                <a:gd name="T67" fmla="*/ 564514999 h 346"/>
                <a:gd name="T68" fmla="*/ 35282184 w 278"/>
                <a:gd name="T69" fmla="*/ 569555310 h 346"/>
                <a:gd name="T70" fmla="*/ 45362805 w 278"/>
                <a:gd name="T71" fmla="*/ 574595621 h 346"/>
                <a:gd name="T72" fmla="*/ 30241874 w 278"/>
                <a:gd name="T73" fmla="*/ 589716553 h 346"/>
                <a:gd name="T74" fmla="*/ 15120937 w 278"/>
                <a:gd name="T75" fmla="*/ 619958417 h 346"/>
                <a:gd name="T76" fmla="*/ 20161247 w 278"/>
                <a:gd name="T77" fmla="*/ 645159971 h 346"/>
                <a:gd name="T78" fmla="*/ 35282184 w 278"/>
                <a:gd name="T79" fmla="*/ 680442146 h 346"/>
                <a:gd name="T80" fmla="*/ 50403115 w 278"/>
                <a:gd name="T81" fmla="*/ 690522767 h 346"/>
                <a:gd name="T82" fmla="*/ 75604679 w 278"/>
                <a:gd name="T83" fmla="*/ 695563078 h 346"/>
                <a:gd name="T84" fmla="*/ 70564369 w 278"/>
                <a:gd name="T85" fmla="*/ 720764632 h 346"/>
                <a:gd name="T86" fmla="*/ 85685300 w 278"/>
                <a:gd name="T87" fmla="*/ 756046807 h 346"/>
                <a:gd name="T88" fmla="*/ 100806231 w 278"/>
                <a:gd name="T89" fmla="*/ 771167739 h 346"/>
                <a:gd name="T90" fmla="*/ 146169048 w 278"/>
                <a:gd name="T91" fmla="*/ 796369292 h 346"/>
                <a:gd name="T92" fmla="*/ 252015614 w 278"/>
                <a:gd name="T93" fmla="*/ 831651468 h 346"/>
                <a:gd name="T94" fmla="*/ 297378406 w 278"/>
                <a:gd name="T95" fmla="*/ 836691977 h 346"/>
                <a:gd name="T96" fmla="*/ 388103991 w 278"/>
                <a:gd name="T97" fmla="*/ 846772598 h 346"/>
                <a:gd name="T98" fmla="*/ 423386263 w 278"/>
                <a:gd name="T99" fmla="*/ 856853220 h 346"/>
                <a:gd name="T100" fmla="*/ 458668435 w 278"/>
                <a:gd name="T101" fmla="*/ 866933841 h 346"/>
                <a:gd name="T102" fmla="*/ 524192468 w 278"/>
                <a:gd name="T103" fmla="*/ 866933841 h 346"/>
                <a:gd name="T104" fmla="*/ 599797123 w 278"/>
                <a:gd name="T105" fmla="*/ 851812909 h 346"/>
                <a:gd name="T106" fmla="*/ 630038984 w 278"/>
                <a:gd name="T107" fmla="*/ 836691977 h 346"/>
                <a:gd name="T108" fmla="*/ 650200225 w 278"/>
                <a:gd name="T109" fmla="*/ 811490225 h 346"/>
                <a:gd name="T110" fmla="*/ 670361467 w 278"/>
                <a:gd name="T111" fmla="*/ 751006496 h 346"/>
                <a:gd name="T112" fmla="*/ 690522708 w 278"/>
                <a:gd name="T113" fmla="*/ 650200282 h 346"/>
                <a:gd name="T114" fmla="*/ 700603328 w 278"/>
                <a:gd name="T115" fmla="*/ 589716553 h 34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78"/>
                <a:gd name="T175" fmla="*/ 0 h 346"/>
                <a:gd name="T176" fmla="*/ 278 w 278"/>
                <a:gd name="T177" fmla="*/ 346 h 34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78" h="346">
                  <a:moveTo>
                    <a:pt x="278" y="234"/>
                  </a:moveTo>
                  <a:lnTo>
                    <a:pt x="278" y="234"/>
                  </a:lnTo>
                  <a:lnTo>
                    <a:pt x="272" y="202"/>
                  </a:lnTo>
                  <a:lnTo>
                    <a:pt x="268" y="188"/>
                  </a:lnTo>
                  <a:lnTo>
                    <a:pt x="264" y="176"/>
                  </a:lnTo>
                  <a:lnTo>
                    <a:pt x="252" y="154"/>
                  </a:lnTo>
                  <a:lnTo>
                    <a:pt x="234" y="128"/>
                  </a:lnTo>
                  <a:lnTo>
                    <a:pt x="230" y="120"/>
                  </a:lnTo>
                  <a:lnTo>
                    <a:pt x="226" y="110"/>
                  </a:lnTo>
                  <a:lnTo>
                    <a:pt x="224" y="100"/>
                  </a:lnTo>
                  <a:lnTo>
                    <a:pt x="224" y="88"/>
                  </a:lnTo>
                  <a:lnTo>
                    <a:pt x="226" y="66"/>
                  </a:lnTo>
                  <a:lnTo>
                    <a:pt x="232" y="44"/>
                  </a:lnTo>
                  <a:lnTo>
                    <a:pt x="238" y="24"/>
                  </a:lnTo>
                  <a:lnTo>
                    <a:pt x="240" y="18"/>
                  </a:lnTo>
                  <a:lnTo>
                    <a:pt x="240" y="12"/>
                  </a:lnTo>
                  <a:lnTo>
                    <a:pt x="238" y="8"/>
                  </a:lnTo>
                  <a:lnTo>
                    <a:pt x="236" y="6"/>
                  </a:lnTo>
                  <a:lnTo>
                    <a:pt x="228" y="0"/>
                  </a:lnTo>
                  <a:lnTo>
                    <a:pt x="222" y="0"/>
                  </a:lnTo>
                  <a:lnTo>
                    <a:pt x="216" y="0"/>
                  </a:lnTo>
                  <a:lnTo>
                    <a:pt x="208" y="4"/>
                  </a:lnTo>
                  <a:lnTo>
                    <a:pt x="200" y="8"/>
                  </a:lnTo>
                  <a:lnTo>
                    <a:pt x="192" y="14"/>
                  </a:lnTo>
                  <a:lnTo>
                    <a:pt x="184" y="22"/>
                  </a:lnTo>
                  <a:lnTo>
                    <a:pt x="176" y="30"/>
                  </a:lnTo>
                  <a:lnTo>
                    <a:pt x="168" y="42"/>
                  </a:lnTo>
                  <a:lnTo>
                    <a:pt x="164" y="54"/>
                  </a:lnTo>
                  <a:lnTo>
                    <a:pt x="160" y="64"/>
                  </a:lnTo>
                  <a:lnTo>
                    <a:pt x="160" y="72"/>
                  </a:lnTo>
                  <a:lnTo>
                    <a:pt x="160" y="80"/>
                  </a:lnTo>
                  <a:lnTo>
                    <a:pt x="162" y="90"/>
                  </a:lnTo>
                  <a:lnTo>
                    <a:pt x="164" y="100"/>
                  </a:lnTo>
                  <a:lnTo>
                    <a:pt x="164" y="106"/>
                  </a:lnTo>
                  <a:lnTo>
                    <a:pt x="164" y="110"/>
                  </a:lnTo>
                  <a:lnTo>
                    <a:pt x="160" y="114"/>
                  </a:lnTo>
                  <a:lnTo>
                    <a:pt x="158" y="116"/>
                  </a:lnTo>
                  <a:lnTo>
                    <a:pt x="148" y="116"/>
                  </a:lnTo>
                  <a:lnTo>
                    <a:pt x="138" y="116"/>
                  </a:lnTo>
                  <a:lnTo>
                    <a:pt x="120" y="114"/>
                  </a:lnTo>
                  <a:lnTo>
                    <a:pt x="106" y="114"/>
                  </a:lnTo>
                  <a:lnTo>
                    <a:pt x="66" y="118"/>
                  </a:lnTo>
                  <a:lnTo>
                    <a:pt x="48" y="122"/>
                  </a:lnTo>
                  <a:lnTo>
                    <a:pt x="32" y="128"/>
                  </a:lnTo>
                  <a:lnTo>
                    <a:pt x="18" y="134"/>
                  </a:lnTo>
                  <a:lnTo>
                    <a:pt x="8" y="142"/>
                  </a:lnTo>
                  <a:lnTo>
                    <a:pt x="4" y="148"/>
                  </a:lnTo>
                  <a:lnTo>
                    <a:pt x="6" y="156"/>
                  </a:lnTo>
                  <a:lnTo>
                    <a:pt x="8" y="164"/>
                  </a:lnTo>
                  <a:lnTo>
                    <a:pt x="12" y="168"/>
                  </a:lnTo>
                  <a:lnTo>
                    <a:pt x="14" y="172"/>
                  </a:lnTo>
                  <a:lnTo>
                    <a:pt x="8" y="182"/>
                  </a:lnTo>
                  <a:lnTo>
                    <a:pt x="2" y="192"/>
                  </a:lnTo>
                  <a:lnTo>
                    <a:pt x="0" y="204"/>
                  </a:lnTo>
                  <a:lnTo>
                    <a:pt x="2" y="212"/>
                  </a:lnTo>
                  <a:lnTo>
                    <a:pt x="6" y="220"/>
                  </a:lnTo>
                  <a:lnTo>
                    <a:pt x="10" y="224"/>
                  </a:lnTo>
                  <a:lnTo>
                    <a:pt x="14" y="226"/>
                  </a:lnTo>
                  <a:lnTo>
                    <a:pt x="18" y="228"/>
                  </a:lnTo>
                  <a:lnTo>
                    <a:pt x="12" y="234"/>
                  </a:lnTo>
                  <a:lnTo>
                    <a:pt x="8" y="240"/>
                  </a:lnTo>
                  <a:lnTo>
                    <a:pt x="6" y="246"/>
                  </a:lnTo>
                  <a:lnTo>
                    <a:pt x="8" y="256"/>
                  </a:lnTo>
                  <a:lnTo>
                    <a:pt x="10" y="264"/>
                  </a:lnTo>
                  <a:lnTo>
                    <a:pt x="14" y="270"/>
                  </a:lnTo>
                  <a:lnTo>
                    <a:pt x="20" y="274"/>
                  </a:lnTo>
                  <a:lnTo>
                    <a:pt x="30" y="276"/>
                  </a:lnTo>
                  <a:lnTo>
                    <a:pt x="28" y="278"/>
                  </a:lnTo>
                  <a:lnTo>
                    <a:pt x="28" y="286"/>
                  </a:lnTo>
                  <a:lnTo>
                    <a:pt x="32" y="294"/>
                  </a:lnTo>
                  <a:lnTo>
                    <a:pt x="34" y="300"/>
                  </a:lnTo>
                  <a:lnTo>
                    <a:pt x="40" y="306"/>
                  </a:lnTo>
                  <a:lnTo>
                    <a:pt x="48" y="312"/>
                  </a:lnTo>
                  <a:lnTo>
                    <a:pt x="58" y="316"/>
                  </a:lnTo>
                  <a:lnTo>
                    <a:pt x="78" y="324"/>
                  </a:lnTo>
                  <a:lnTo>
                    <a:pt x="100" y="330"/>
                  </a:lnTo>
                  <a:lnTo>
                    <a:pt x="118" y="332"/>
                  </a:lnTo>
                  <a:lnTo>
                    <a:pt x="154" y="336"/>
                  </a:lnTo>
                  <a:lnTo>
                    <a:pt x="160" y="336"/>
                  </a:lnTo>
                  <a:lnTo>
                    <a:pt x="168" y="340"/>
                  </a:lnTo>
                  <a:lnTo>
                    <a:pt x="182" y="344"/>
                  </a:lnTo>
                  <a:lnTo>
                    <a:pt x="196" y="346"/>
                  </a:lnTo>
                  <a:lnTo>
                    <a:pt x="208" y="344"/>
                  </a:lnTo>
                  <a:lnTo>
                    <a:pt x="238" y="338"/>
                  </a:lnTo>
                  <a:lnTo>
                    <a:pt x="244" y="334"/>
                  </a:lnTo>
                  <a:lnTo>
                    <a:pt x="250" y="332"/>
                  </a:lnTo>
                  <a:lnTo>
                    <a:pt x="256" y="328"/>
                  </a:lnTo>
                  <a:lnTo>
                    <a:pt x="258" y="322"/>
                  </a:lnTo>
                  <a:lnTo>
                    <a:pt x="264" y="310"/>
                  </a:lnTo>
                  <a:lnTo>
                    <a:pt x="266" y="298"/>
                  </a:lnTo>
                  <a:lnTo>
                    <a:pt x="274" y="258"/>
                  </a:lnTo>
                  <a:lnTo>
                    <a:pt x="278" y="2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5408" name="Freeform 12"/>
            <p:cNvSpPr>
              <a:spLocks noEditPoints="1"/>
            </p:cNvSpPr>
            <p:nvPr/>
          </p:nvSpPr>
          <p:spPr bwMode="auto">
            <a:xfrm>
              <a:off x="2749550" y="5187950"/>
              <a:ext cx="466725" cy="574675"/>
            </a:xfrm>
            <a:custGeom>
              <a:avLst/>
              <a:gdLst>
                <a:gd name="T0" fmla="*/ 403224932 w 294"/>
                <a:gd name="T1" fmla="*/ 231854396 h 362"/>
                <a:gd name="T2" fmla="*/ 413305553 w 294"/>
                <a:gd name="T3" fmla="*/ 287297815 h 362"/>
                <a:gd name="T4" fmla="*/ 357862138 w 294"/>
                <a:gd name="T5" fmla="*/ 292338126 h 362"/>
                <a:gd name="T6" fmla="*/ 161289983 w 294"/>
                <a:gd name="T7" fmla="*/ 302418747 h 362"/>
                <a:gd name="T8" fmla="*/ 40322496 w 294"/>
                <a:gd name="T9" fmla="*/ 352821855 h 362"/>
                <a:gd name="T10" fmla="*/ 15120937 w 294"/>
                <a:gd name="T11" fmla="*/ 423386306 h 362"/>
                <a:gd name="T12" fmla="*/ 10080624 w 294"/>
                <a:gd name="T13" fmla="*/ 488910346 h 362"/>
                <a:gd name="T14" fmla="*/ 0 w 294"/>
                <a:gd name="T15" fmla="*/ 534273143 h 362"/>
                <a:gd name="T16" fmla="*/ 35282185 w 294"/>
                <a:gd name="T17" fmla="*/ 599797184 h 362"/>
                <a:gd name="T18" fmla="*/ 15120937 w 294"/>
                <a:gd name="T19" fmla="*/ 640119670 h 362"/>
                <a:gd name="T20" fmla="*/ 65524060 w 294"/>
                <a:gd name="T21" fmla="*/ 730845264 h 362"/>
                <a:gd name="T22" fmla="*/ 70564371 w 294"/>
                <a:gd name="T23" fmla="*/ 735885575 h 362"/>
                <a:gd name="T24" fmla="*/ 105846568 w 294"/>
                <a:gd name="T25" fmla="*/ 806449926 h 362"/>
                <a:gd name="T26" fmla="*/ 317539655 w 294"/>
                <a:gd name="T27" fmla="*/ 877014476 h 362"/>
                <a:gd name="T28" fmla="*/ 443547514 w 294"/>
                <a:gd name="T29" fmla="*/ 897175719 h 362"/>
                <a:gd name="T30" fmla="*/ 604837447 w 294"/>
                <a:gd name="T31" fmla="*/ 897175719 h 362"/>
                <a:gd name="T32" fmla="*/ 680442103 w 294"/>
                <a:gd name="T33" fmla="*/ 856853233 h 362"/>
                <a:gd name="T34" fmla="*/ 730845207 w 294"/>
                <a:gd name="T35" fmla="*/ 675401846 h 362"/>
                <a:gd name="T36" fmla="*/ 725804897 w 294"/>
                <a:gd name="T37" fmla="*/ 524192522 h 362"/>
                <a:gd name="T38" fmla="*/ 630038999 w 294"/>
                <a:gd name="T39" fmla="*/ 332660612 h 362"/>
                <a:gd name="T40" fmla="*/ 604837447 w 294"/>
                <a:gd name="T41" fmla="*/ 241935018 h 362"/>
                <a:gd name="T42" fmla="*/ 645159931 w 294"/>
                <a:gd name="T43" fmla="*/ 60483754 h 362"/>
                <a:gd name="T44" fmla="*/ 619958379 w 294"/>
                <a:gd name="T45" fmla="*/ 15120939 h 362"/>
                <a:gd name="T46" fmla="*/ 539313412 w 294"/>
                <a:gd name="T47" fmla="*/ 10080625 h 362"/>
                <a:gd name="T48" fmla="*/ 428426583 w 294"/>
                <a:gd name="T49" fmla="*/ 115927198 h 362"/>
                <a:gd name="T50" fmla="*/ 453628135 w 294"/>
                <a:gd name="T51" fmla="*/ 272176882 h 362"/>
                <a:gd name="T52" fmla="*/ 448587825 w 294"/>
                <a:gd name="T53" fmla="*/ 171370617 h 362"/>
                <a:gd name="T54" fmla="*/ 514111860 w 294"/>
                <a:gd name="T55" fmla="*/ 70564376 h 362"/>
                <a:gd name="T56" fmla="*/ 584676206 w 294"/>
                <a:gd name="T57" fmla="*/ 40322499 h 362"/>
                <a:gd name="T58" fmla="*/ 604837447 w 294"/>
                <a:gd name="T59" fmla="*/ 60483754 h 362"/>
                <a:gd name="T60" fmla="*/ 564514964 w 294"/>
                <a:gd name="T61" fmla="*/ 241935018 h 362"/>
                <a:gd name="T62" fmla="*/ 594756826 w 294"/>
                <a:gd name="T63" fmla="*/ 352821855 h 362"/>
                <a:gd name="T64" fmla="*/ 670361483 w 294"/>
                <a:gd name="T65" fmla="*/ 473789414 h 362"/>
                <a:gd name="T66" fmla="*/ 675401793 w 294"/>
                <a:gd name="T67" fmla="*/ 766127440 h 362"/>
                <a:gd name="T68" fmla="*/ 614918068 w 294"/>
                <a:gd name="T69" fmla="*/ 851812922 h 362"/>
                <a:gd name="T70" fmla="*/ 483869998 w 294"/>
                <a:gd name="T71" fmla="*/ 866933855 h 362"/>
                <a:gd name="T72" fmla="*/ 413305553 w 294"/>
                <a:gd name="T73" fmla="*/ 846772611 h 362"/>
                <a:gd name="T74" fmla="*/ 226814068 w 294"/>
                <a:gd name="T75" fmla="*/ 821570859 h 362"/>
                <a:gd name="T76" fmla="*/ 120967499 w 294"/>
                <a:gd name="T77" fmla="*/ 766127440 h 362"/>
                <a:gd name="T78" fmla="*/ 126007810 w 294"/>
                <a:gd name="T79" fmla="*/ 705643710 h 362"/>
                <a:gd name="T80" fmla="*/ 65524060 w 294"/>
                <a:gd name="T81" fmla="*/ 670361535 h 362"/>
                <a:gd name="T82" fmla="*/ 55443439 w 294"/>
                <a:gd name="T83" fmla="*/ 640119670 h 362"/>
                <a:gd name="T84" fmla="*/ 85685302 w 294"/>
                <a:gd name="T85" fmla="*/ 594756873 h 362"/>
                <a:gd name="T86" fmla="*/ 60483750 w 294"/>
                <a:gd name="T87" fmla="*/ 569555319 h 362"/>
                <a:gd name="T88" fmla="*/ 40322496 w 294"/>
                <a:gd name="T89" fmla="*/ 534273143 h 362"/>
                <a:gd name="T90" fmla="*/ 75604681 w 294"/>
                <a:gd name="T91" fmla="*/ 463708792 h 362"/>
                <a:gd name="T92" fmla="*/ 50403116 w 294"/>
                <a:gd name="T93" fmla="*/ 408265274 h 362"/>
                <a:gd name="T94" fmla="*/ 60483750 w 294"/>
                <a:gd name="T95" fmla="*/ 388104031 h 362"/>
                <a:gd name="T96" fmla="*/ 171370603 w 294"/>
                <a:gd name="T97" fmla="*/ 342741234 h 362"/>
                <a:gd name="T98" fmla="*/ 357862138 w 294"/>
                <a:gd name="T99" fmla="*/ 332660612 h 362"/>
                <a:gd name="T100" fmla="*/ 443547514 w 294"/>
                <a:gd name="T101" fmla="*/ 317539680 h 36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94"/>
                <a:gd name="T154" fmla="*/ 0 h 362"/>
                <a:gd name="T155" fmla="*/ 294 w 294"/>
                <a:gd name="T156" fmla="*/ 362 h 36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94" h="362">
                  <a:moveTo>
                    <a:pt x="170" y="46"/>
                  </a:moveTo>
                  <a:lnTo>
                    <a:pt x="170" y="46"/>
                  </a:lnTo>
                  <a:lnTo>
                    <a:pt x="162" y="66"/>
                  </a:lnTo>
                  <a:lnTo>
                    <a:pt x="160" y="80"/>
                  </a:lnTo>
                  <a:lnTo>
                    <a:pt x="160" y="92"/>
                  </a:lnTo>
                  <a:lnTo>
                    <a:pt x="164" y="102"/>
                  </a:lnTo>
                  <a:lnTo>
                    <a:pt x="164" y="108"/>
                  </a:lnTo>
                  <a:lnTo>
                    <a:pt x="164" y="114"/>
                  </a:lnTo>
                  <a:lnTo>
                    <a:pt x="160" y="116"/>
                  </a:lnTo>
                  <a:lnTo>
                    <a:pt x="156" y="116"/>
                  </a:lnTo>
                  <a:lnTo>
                    <a:pt x="148" y="116"/>
                  </a:lnTo>
                  <a:lnTo>
                    <a:pt x="142" y="116"/>
                  </a:lnTo>
                  <a:lnTo>
                    <a:pt x="126" y="114"/>
                  </a:lnTo>
                  <a:lnTo>
                    <a:pt x="114" y="114"/>
                  </a:lnTo>
                  <a:lnTo>
                    <a:pt x="94" y="116"/>
                  </a:lnTo>
                  <a:lnTo>
                    <a:pt x="64" y="120"/>
                  </a:lnTo>
                  <a:lnTo>
                    <a:pt x="50" y="124"/>
                  </a:lnTo>
                  <a:lnTo>
                    <a:pt x="36" y="128"/>
                  </a:lnTo>
                  <a:lnTo>
                    <a:pt x="28" y="132"/>
                  </a:lnTo>
                  <a:lnTo>
                    <a:pt x="16" y="140"/>
                  </a:lnTo>
                  <a:lnTo>
                    <a:pt x="8" y="148"/>
                  </a:lnTo>
                  <a:lnTo>
                    <a:pt x="6" y="154"/>
                  </a:lnTo>
                  <a:lnTo>
                    <a:pt x="4" y="160"/>
                  </a:lnTo>
                  <a:lnTo>
                    <a:pt x="6" y="168"/>
                  </a:lnTo>
                  <a:lnTo>
                    <a:pt x="10" y="176"/>
                  </a:lnTo>
                  <a:lnTo>
                    <a:pt x="12" y="180"/>
                  </a:lnTo>
                  <a:lnTo>
                    <a:pt x="4" y="194"/>
                  </a:lnTo>
                  <a:lnTo>
                    <a:pt x="2" y="202"/>
                  </a:lnTo>
                  <a:lnTo>
                    <a:pt x="0" y="212"/>
                  </a:lnTo>
                  <a:lnTo>
                    <a:pt x="2" y="220"/>
                  </a:lnTo>
                  <a:lnTo>
                    <a:pt x="4" y="228"/>
                  </a:lnTo>
                  <a:lnTo>
                    <a:pt x="8" y="234"/>
                  </a:lnTo>
                  <a:lnTo>
                    <a:pt x="14" y="238"/>
                  </a:lnTo>
                  <a:lnTo>
                    <a:pt x="8" y="246"/>
                  </a:lnTo>
                  <a:lnTo>
                    <a:pt x="6" y="254"/>
                  </a:lnTo>
                  <a:lnTo>
                    <a:pt x="8" y="264"/>
                  </a:lnTo>
                  <a:lnTo>
                    <a:pt x="12" y="276"/>
                  </a:lnTo>
                  <a:lnTo>
                    <a:pt x="18" y="284"/>
                  </a:lnTo>
                  <a:lnTo>
                    <a:pt x="22" y="288"/>
                  </a:lnTo>
                  <a:lnTo>
                    <a:pt x="26" y="290"/>
                  </a:lnTo>
                  <a:lnTo>
                    <a:pt x="28" y="290"/>
                  </a:lnTo>
                  <a:lnTo>
                    <a:pt x="28" y="292"/>
                  </a:lnTo>
                  <a:lnTo>
                    <a:pt x="28" y="298"/>
                  </a:lnTo>
                  <a:lnTo>
                    <a:pt x="32" y="304"/>
                  </a:lnTo>
                  <a:lnTo>
                    <a:pt x="36" y="312"/>
                  </a:lnTo>
                  <a:lnTo>
                    <a:pt x="42" y="320"/>
                  </a:lnTo>
                  <a:lnTo>
                    <a:pt x="52" y="326"/>
                  </a:lnTo>
                  <a:lnTo>
                    <a:pt x="60" y="332"/>
                  </a:lnTo>
                  <a:lnTo>
                    <a:pt x="84" y="340"/>
                  </a:lnTo>
                  <a:lnTo>
                    <a:pt x="106" y="344"/>
                  </a:lnTo>
                  <a:lnTo>
                    <a:pt x="126" y="348"/>
                  </a:lnTo>
                  <a:lnTo>
                    <a:pt x="162" y="352"/>
                  </a:lnTo>
                  <a:lnTo>
                    <a:pt x="176" y="356"/>
                  </a:lnTo>
                  <a:lnTo>
                    <a:pt x="190" y="360"/>
                  </a:lnTo>
                  <a:lnTo>
                    <a:pt x="202" y="362"/>
                  </a:lnTo>
                  <a:lnTo>
                    <a:pt x="214" y="360"/>
                  </a:lnTo>
                  <a:lnTo>
                    <a:pt x="240" y="356"/>
                  </a:lnTo>
                  <a:lnTo>
                    <a:pt x="248" y="354"/>
                  </a:lnTo>
                  <a:lnTo>
                    <a:pt x="256" y="350"/>
                  </a:lnTo>
                  <a:lnTo>
                    <a:pt x="264" y="346"/>
                  </a:lnTo>
                  <a:lnTo>
                    <a:pt x="270" y="340"/>
                  </a:lnTo>
                  <a:lnTo>
                    <a:pt x="274" y="334"/>
                  </a:lnTo>
                  <a:lnTo>
                    <a:pt x="280" y="320"/>
                  </a:lnTo>
                  <a:lnTo>
                    <a:pt x="282" y="306"/>
                  </a:lnTo>
                  <a:lnTo>
                    <a:pt x="290" y="268"/>
                  </a:lnTo>
                  <a:lnTo>
                    <a:pt x="294" y="242"/>
                  </a:lnTo>
                  <a:lnTo>
                    <a:pt x="288" y="208"/>
                  </a:lnTo>
                  <a:lnTo>
                    <a:pt x="284" y="196"/>
                  </a:lnTo>
                  <a:lnTo>
                    <a:pt x="280" y="182"/>
                  </a:lnTo>
                  <a:lnTo>
                    <a:pt x="268" y="158"/>
                  </a:lnTo>
                  <a:lnTo>
                    <a:pt x="250" y="132"/>
                  </a:lnTo>
                  <a:lnTo>
                    <a:pt x="246" y="124"/>
                  </a:lnTo>
                  <a:lnTo>
                    <a:pt x="242" y="114"/>
                  </a:lnTo>
                  <a:lnTo>
                    <a:pt x="240" y="106"/>
                  </a:lnTo>
                  <a:lnTo>
                    <a:pt x="240" y="96"/>
                  </a:lnTo>
                  <a:lnTo>
                    <a:pt x="242" y="76"/>
                  </a:lnTo>
                  <a:lnTo>
                    <a:pt x="248" y="54"/>
                  </a:lnTo>
                  <a:lnTo>
                    <a:pt x="254" y="38"/>
                  </a:lnTo>
                  <a:lnTo>
                    <a:pt x="256" y="24"/>
                  </a:lnTo>
                  <a:lnTo>
                    <a:pt x="254" y="14"/>
                  </a:lnTo>
                  <a:lnTo>
                    <a:pt x="250" y="8"/>
                  </a:lnTo>
                  <a:lnTo>
                    <a:pt x="246" y="6"/>
                  </a:lnTo>
                  <a:lnTo>
                    <a:pt x="238" y="2"/>
                  </a:lnTo>
                  <a:lnTo>
                    <a:pt x="230" y="0"/>
                  </a:lnTo>
                  <a:lnTo>
                    <a:pt x="222" y="0"/>
                  </a:lnTo>
                  <a:lnTo>
                    <a:pt x="214" y="4"/>
                  </a:lnTo>
                  <a:lnTo>
                    <a:pt x="204" y="8"/>
                  </a:lnTo>
                  <a:lnTo>
                    <a:pt x="194" y="16"/>
                  </a:lnTo>
                  <a:lnTo>
                    <a:pt x="186" y="24"/>
                  </a:lnTo>
                  <a:lnTo>
                    <a:pt x="178" y="34"/>
                  </a:lnTo>
                  <a:lnTo>
                    <a:pt x="170" y="46"/>
                  </a:lnTo>
                  <a:close/>
                  <a:moveTo>
                    <a:pt x="176" y="126"/>
                  </a:moveTo>
                  <a:lnTo>
                    <a:pt x="176" y="126"/>
                  </a:lnTo>
                  <a:lnTo>
                    <a:pt x="180" y="118"/>
                  </a:lnTo>
                  <a:lnTo>
                    <a:pt x="180" y="108"/>
                  </a:lnTo>
                  <a:lnTo>
                    <a:pt x="178" y="98"/>
                  </a:lnTo>
                  <a:lnTo>
                    <a:pt x="176" y="90"/>
                  </a:lnTo>
                  <a:lnTo>
                    <a:pt x="176" y="80"/>
                  </a:lnTo>
                  <a:lnTo>
                    <a:pt x="178" y="68"/>
                  </a:lnTo>
                  <a:lnTo>
                    <a:pt x="184" y="54"/>
                  </a:lnTo>
                  <a:lnTo>
                    <a:pt x="190" y="44"/>
                  </a:lnTo>
                  <a:lnTo>
                    <a:pt x="198" y="36"/>
                  </a:lnTo>
                  <a:lnTo>
                    <a:pt x="204" y="28"/>
                  </a:lnTo>
                  <a:lnTo>
                    <a:pt x="212" y="22"/>
                  </a:lnTo>
                  <a:lnTo>
                    <a:pt x="224" y="16"/>
                  </a:lnTo>
                  <a:lnTo>
                    <a:pt x="228" y="16"/>
                  </a:lnTo>
                  <a:lnTo>
                    <a:pt x="232" y="16"/>
                  </a:lnTo>
                  <a:lnTo>
                    <a:pt x="238" y="18"/>
                  </a:lnTo>
                  <a:lnTo>
                    <a:pt x="240" y="20"/>
                  </a:lnTo>
                  <a:lnTo>
                    <a:pt x="240" y="24"/>
                  </a:lnTo>
                  <a:lnTo>
                    <a:pt x="238" y="34"/>
                  </a:lnTo>
                  <a:lnTo>
                    <a:pt x="234" y="48"/>
                  </a:lnTo>
                  <a:lnTo>
                    <a:pt x="226" y="72"/>
                  </a:lnTo>
                  <a:lnTo>
                    <a:pt x="224" y="96"/>
                  </a:lnTo>
                  <a:lnTo>
                    <a:pt x="224" y="108"/>
                  </a:lnTo>
                  <a:lnTo>
                    <a:pt x="226" y="120"/>
                  </a:lnTo>
                  <a:lnTo>
                    <a:pt x="230" y="130"/>
                  </a:lnTo>
                  <a:lnTo>
                    <a:pt x="236" y="140"/>
                  </a:lnTo>
                  <a:lnTo>
                    <a:pt x="254" y="166"/>
                  </a:lnTo>
                  <a:lnTo>
                    <a:pt x="266" y="188"/>
                  </a:lnTo>
                  <a:lnTo>
                    <a:pt x="272" y="212"/>
                  </a:lnTo>
                  <a:lnTo>
                    <a:pt x="276" y="242"/>
                  </a:lnTo>
                  <a:lnTo>
                    <a:pt x="274" y="268"/>
                  </a:lnTo>
                  <a:lnTo>
                    <a:pt x="268" y="304"/>
                  </a:lnTo>
                  <a:lnTo>
                    <a:pt x="264" y="316"/>
                  </a:lnTo>
                  <a:lnTo>
                    <a:pt x="260" y="326"/>
                  </a:lnTo>
                  <a:lnTo>
                    <a:pt x="254" y="334"/>
                  </a:lnTo>
                  <a:lnTo>
                    <a:pt x="244" y="338"/>
                  </a:lnTo>
                  <a:lnTo>
                    <a:pt x="236" y="340"/>
                  </a:lnTo>
                  <a:lnTo>
                    <a:pt x="212" y="344"/>
                  </a:lnTo>
                  <a:lnTo>
                    <a:pt x="202" y="346"/>
                  </a:lnTo>
                  <a:lnTo>
                    <a:pt x="192" y="344"/>
                  </a:lnTo>
                  <a:lnTo>
                    <a:pt x="182" y="342"/>
                  </a:lnTo>
                  <a:lnTo>
                    <a:pt x="172" y="338"/>
                  </a:lnTo>
                  <a:lnTo>
                    <a:pt x="164" y="336"/>
                  </a:lnTo>
                  <a:lnTo>
                    <a:pt x="128" y="332"/>
                  </a:lnTo>
                  <a:lnTo>
                    <a:pt x="112" y="330"/>
                  </a:lnTo>
                  <a:lnTo>
                    <a:pt x="90" y="326"/>
                  </a:lnTo>
                  <a:lnTo>
                    <a:pt x="70" y="318"/>
                  </a:lnTo>
                  <a:lnTo>
                    <a:pt x="62" y="314"/>
                  </a:lnTo>
                  <a:lnTo>
                    <a:pt x="54" y="308"/>
                  </a:lnTo>
                  <a:lnTo>
                    <a:pt x="48" y="304"/>
                  </a:lnTo>
                  <a:lnTo>
                    <a:pt x="46" y="298"/>
                  </a:lnTo>
                  <a:lnTo>
                    <a:pt x="44" y="292"/>
                  </a:lnTo>
                  <a:lnTo>
                    <a:pt x="44" y="288"/>
                  </a:lnTo>
                  <a:lnTo>
                    <a:pt x="50" y="280"/>
                  </a:lnTo>
                  <a:lnTo>
                    <a:pt x="40" y="278"/>
                  </a:lnTo>
                  <a:lnTo>
                    <a:pt x="30" y="274"/>
                  </a:lnTo>
                  <a:lnTo>
                    <a:pt x="26" y="266"/>
                  </a:lnTo>
                  <a:lnTo>
                    <a:pt x="24" y="260"/>
                  </a:lnTo>
                  <a:lnTo>
                    <a:pt x="22" y="254"/>
                  </a:lnTo>
                  <a:lnTo>
                    <a:pt x="24" y="252"/>
                  </a:lnTo>
                  <a:lnTo>
                    <a:pt x="26" y="248"/>
                  </a:lnTo>
                  <a:lnTo>
                    <a:pt x="32" y="244"/>
                  </a:lnTo>
                  <a:lnTo>
                    <a:pt x="34" y="240"/>
                  </a:lnTo>
                  <a:lnTo>
                    <a:pt x="34" y="236"/>
                  </a:lnTo>
                  <a:lnTo>
                    <a:pt x="34" y="232"/>
                  </a:lnTo>
                  <a:lnTo>
                    <a:pt x="32" y="230"/>
                  </a:lnTo>
                  <a:lnTo>
                    <a:pt x="28" y="228"/>
                  </a:lnTo>
                  <a:lnTo>
                    <a:pt x="24" y="226"/>
                  </a:lnTo>
                  <a:lnTo>
                    <a:pt x="20" y="222"/>
                  </a:lnTo>
                  <a:lnTo>
                    <a:pt x="18" y="218"/>
                  </a:lnTo>
                  <a:lnTo>
                    <a:pt x="16" y="212"/>
                  </a:lnTo>
                  <a:lnTo>
                    <a:pt x="18" y="206"/>
                  </a:lnTo>
                  <a:lnTo>
                    <a:pt x="22" y="198"/>
                  </a:lnTo>
                  <a:lnTo>
                    <a:pt x="30" y="184"/>
                  </a:lnTo>
                  <a:lnTo>
                    <a:pt x="34" y="178"/>
                  </a:lnTo>
                  <a:lnTo>
                    <a:pt x="28" y="174"/>
                  </a:lnTo>
                  <a:lnTo>
                    <a:pt x="26" y="170"/>
                  </a:lnTo>
                  <a:lnTo>
                    <a:pt x="20" y="162"/>
                  </a:lnTo>
                  <a:lnTo>
                    <a:pt x="20" y="160"/>
                  </a:lnTo>
                  <a:lnTo>
                    <a:pt x="22" y="158"/>
                  </a:lnTo>
                  <a:lnTo>
                    <a:pt x="24" y="154"/>
                  </a:lnTo>
                  <a:lnTo>
                    <a:pt x="32" y="148"/>
                  </a:lnTo>
                  <a:lnTo>
                    <a:pt x="42" y="142"/>
                  </a:lnTo>
                  <a:lnTo>
                    <a:pt x="54" y="138"/>
                  </a:lnTo>
                  <a:lnTo>
                    <a:pt x="68" y="136"/>
                  </a:lnTo>
                  <a:lnTo>
                    <a:pt x="94" y="132"/>
                  </a:lnTo>
                  <a:lnTo>
                    <a:pt x="116" y="130"/>
                  </a:lnTo>
                  <a:lnTo>
                    <a:pt x="126" y="130"/>
                  </a:lnTo>
                  <a:lnTo>
                    <a:pt x="142" y="132"/>
                  </a:lnTo>
                  <a:lnTo>
                    <a:pt x="146" y="132"/>
                  </a:lnTo>
                  <a:lnTo>
                    <a:pt x="160" y="132"/>
                  </a:lnTo>
                  <a:lnTo>
                    <a:pt x="168" y="130"/>
                  </a:lnTo>
                  <a:lnTo>
                    <a:pt x="176" y="1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5409" name="Freeform 13"/>
            <p:cNvSpPr>
              <a:spLocks/>
            </p:cNvSpPr>
            <p:nvPr/>
          </p:nvSpPr>
          <p:spPr bwMode="auto">
            <a:xfrm>
              <a:off x="2762250" y="5200650"/>
              <a:ext cx="441325" cy="549275"/>
            </a:xfrm>
            <a:custGeom>
              <a:avLst/>
              <a:gdLst>
                <a:gd name="T0" fmla="*/ 700603328 w 278"/>
                <a:gd name="T1" fmla="*/ 589716553 h 346"/>
                <a:gd name="T2" fmla="*/ 675401777 w 278"/>
                <a:gd name="T3" fmla="*/ 473789406 h 346"/>
                <a:gd name="T4" fmla="*/ 635079295 w 278"/>
                <a:gd name="T5" fmla="*/ 388104025 h 346"/>
                <a:gd name="T6" fmla="*/ 589716502 w 278"/>
                <a:gd name="T7" fmla="*/ 322579985 h 346"/>
                <a:gd name="T8" fmla="*/ 569555261 w 278"/>
                <a:gd name="T9" fmla="*/ 277217189 h 346"/>
                <a:gd name="T10" fmla="*/ 564514951 w 278"/>
                <a:gd name="T11" fmla="*/ 221773771 h 346"/>
                <a:gd name="T12" fmla="*/ 584676192 w 278"/>
                <a:gd name="T13" fmla="*/ 110886885 h 346"/>
                <a:gd name="T14" fmla="*/ 599797123 w 278"/>
                <a:gd name="T15" fmla="*/ 60483753 h 346"/>
                <a:gd name="T16" fmla="*/ 604837433 w 278"/>
                <a:gd name="T17" fmla="*/ 30241877 h 346"/>
                <a:gd name="T18" fmla="*/ 594756812 w 278"/>
                <a:gd name="T19" fmla="*/ 15120938 h 346"/>
                <a:gd name="T20" fmla="*/ 574595571 w 278"/>
                <a:gd name="T21" fmla="*/ 0 h 346"/>
                <a:gd name="T22" fmla="*/ 544353709 w 278"/>
                <a:gd name="T23" fmla="*/ 0 h 346"/>
                <a:gd name="T24" fmla="*/ 504031227 w 278"/>
                <a:gd name="T25" fmla="*/ 20161249 h 346"/>
                <a:gd name="T26" fmla="*/ 463708745 w 278"/>
                <a:gd name="T27" fmla="*/ 55443443 h 346"/>
                <a:gd name="T28" fmla="*/ 423386263 w 278"/>
                <a:gd name="T29" fmla="*/ 105846575 h 346"/>
                <a:gd name="T30" fmla="*/ 413305543 w 278"/>
                <a:gd name="T31" fmla="*/ 136088439 h 346"/>
                <a:gd name="T32" fmla="*/ 403224922 w 278"/>
                <a:gd name="T33" fmla="*/ 181451236 h 346"/>
                <a:gd name="T34" fmla="*/ 408265232 w 278"/>
                <a:gd name="T35" fmla="*/ 226814082 h 346"/>
                <a:gd name="T36" fmla="*/ 413305543 w 278"/>
                <a:gd name="T37" fmla="*/ 252015635 h 346"/>
                <a:gd name="T38" fmla="*/ 413305543 w 278"/>
                <a:gd name="T39" fmla="*/ 277217189 h 346"/>
                <a:gd name="T40" fmla="*/ 398184612 w 278"/>
                <a:gd name="T41" fmla="*/ 292338121 h 346"/>
                <a:gd name="T42" fmla="*/ 347781509 w 278"/>
                <a:gd name="T43" fmla="*/ 292338121 h 346"/>
                <a:gd name="T44" fmla="*/ 302418716 w 278"/>
                <a:gd name="T45" fmla="*/ 287297810 h 346"/>
                <a:gd name="T46" fmla="*/ 267136544 w 278"/>
                <a:gd name="T47" fmla="*/ 287297810 h 346"/>
                <a:gd name="T48" fmla="*/ 120967496 w 278"/>
                <a:gd name="T49" fmla="*/ 307459053 h 346"/>
                <a:gd name="T50" fmla="*/ 80644989 w 278"/>
                <a:gd name="T51" fmla="*/ 322579985 h 346"/>
                <a:gd name="T52" fmla="*/ 20161247 w 278"/>
                <a:gd name="T53" fmla="*/ 357862160 h 346"/>
                <a:gd name="T54" fmla="*/ 15120937 w 278"/>
                <a:gd name="T55" fmla="*/ 393144336 h 346"/>
                <a:gd name="T56" fmla="*/ 20161247 w 278"/>
                <a:gd name="T57" fmla="*/ 413305578 h 346"/>
                <a:gd name="T58" fmla="*/ 35282184 w 278"/>
                <a:gd name="T59" fmla="*/ 433466921 h 346"/>
                <a:gd name="T60" fmla="*/ 20161247 w 278"/>
                <a:gd name="T61" fmla="*/ 458668474 h 346"/>
                <a:gd name="T62" fmla="*/ 0 w 278"/>
                <a:gd name="T63" fmla="*/ 514111892 h 346"/>
                <a:gd name="T64" fmla="*/ 5040312 w 278"/>
                <a:gd name="T65" fmla="*/ 534273135 h 346"/>
                <a:gd name="T66" fmla="*/ 25201558 w 278"/>
                <a:gd name="T67" fmla="*/ 564514999 h 346"/>
                <a:gd name="T68" fmla="*/ 35282184 w 278"/>
                <a:gd name="T69" fmla="*/ 569555310 h 346"/>
                <a:gd name="T70" fmla="*/ 45362805 w 278"/>
                <a:gd name="T71" fmla="*/ 574595621 h 346"/>
                <a:gd name="T72" fmla="*/ 30241874 w 278"/>
                <a:gd name="T73" fmla="*/ 589716553 h 346"/>
                <a:gd name="T74" fmla="*/ 15120937 w 278"/>
                <a:gd name="T75" fmla="*/ 619958417 h 346"/>
                <a:gd name="T76" fmla="*/ 20161247 w 278"/>
                <a:gd name="T77" fmla="*/ 645159971 h 346"/>
                <a:gd name="T78" fmla="*/ 35282184 w 278"/>
                <a:gd name="T79" fmla="*/ 680442146 h 346"/>
                <a:gd name="T80" fmla="*/ 50403115 w 278"/>
                <a:gd name="T81" fmla="*/ 690522767 h 346"/>
                <a:gd name="T82" fmla="*/ 75604679 w 278"/>
                <a:gd name="T83" fmla="*/ 695563078 h 346"/>
                <a:gd name="T84" fmla="*/ 70564369 w 278"/>
                <a:gd name="T85" fmla="*/ 720764632 h 346"/>
                <a:gd name="T86" fmla="*/ 85685300 w 278"/>
                <a:gd name="T87" fmla="*/ 756046807 h 346"/>
                <a:gd name="T88" fmla="*/ 100806231 w 278"/>
                <a:gd name="T89" fmla="*/ 771167739 h 346"/>
                <a:gd name="T90" fmla="*/ 146169048 w 278"/>
                <a:gd name="T91" fmla="*/ 796369292 h 346"/>
                <a:gd name="T92" fmla="*/ 252015614 w 278"/>
                <a:gd name="T93" fmla="*/ 831651468 h 346"/>
                <a:gd name="T94" fmla="*/ 297378406 w 278"/>
                <a:gd name="T95" fmla="*/ 836691977 h 346"/>
                <a:gd name="T96" fmla="*/ 388103991 w 278"/>
                <a:gd name="T97" fmla="*/ 846772598 h 346"/>
                <a:gd name="T98" fmla="*/ 423386263 w 278"/>
                <a:gd name="T99" fmla="*/ 856853220 h 346"/>
                <a:gd name="T100" fmla="*/ 458668435 w 278"/>
                <a:gd name="T101" fmla="*/ 866933841 h 346"/>
                <a:gd name="T102" fmla="*/ 524192468 w 278"/>
                <a:gd name="T103" fmla="*/ 866933841 h 346"/>
                <a:gd name="T104" fmla="*/ 599797123 w 278"/>
                <a:gd name="T105" fmla="*/ 851812909 h 346"/>
                <a:gd name="T106" fmla="*/ 630038984 w 278"/>
                <a:gd name="T107" fmla="*/ 836691977 h 346"/>
                <a:gd name="T108" fmla="*/ 650200225 w 278"/>
                <a:gd name="T109" fmla="*/ 811490225 h 346"/>
                <a:gd name="T110" fmla="*/ 670361467 w 278"/>
                <a:gd name="T111" fmla="*/ 751006496 h 346"/>
                <a:gd name="T112" fmla="*/ 690522708 w 278"/>
                <a:gd name="T113" fmla="*/ 650200282 h 346"/>
                <a:gd name="T114" fmla="*/ 700603328 w 278"/>
                <a:gd name="T115" fmla="*/ 589716553 h 34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78"/>
                <a:gd name="T175" fmla="*/ 0 h 346"/>
                <a:gd name="T176" fmla="*/ 278 w 278"/>
                <a:gd name="T177" fmla="*/ 346 h 34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78" h="346">
                  <a:moveTo>
                    <a:pt x="278" y="234"/>
                  </a:moveTo>
                  <a:lnTo>
                    <a:pt x="278" y="234"/>
                  </a:lnTo>
                  <a:lnTo>
                    <a:pt x="272" y="202"/>
                  </a:lnTo>
                  <a:lnTo>
                    <a:pt x="268" y="188"/>
                  </a:lnTo>
                  <a:lnTo>
                    <a:pt x="264" y="176"/>
                  </a:lnTo>
                  <a:lnTo>
                    <a:pt x="252" y="154"/>
                  </a:lnTo>
                  <a:lnTo>
                    <a:pt x="234" y="128"/>
                  </a:lnTo>
                  <a:lnTo>
                    <a:pt x="230" y="120"/>
                  </a:lnTo>
                  <a:lnTo>
                    <a:pt x="226" y="110"/>
                  </a:lnTo>
                  <a:lnTo>
                    <a:pt x="224" y="100"/>
                  </a:lnTo>
                  <a:lnTo>
                    <a:pt x="224" y="88"/>
                  </a:lnTo>
                  <a:lnTo>
                    <a:pt x="226" y="66"/>
                  </a:lnTo>
                  <a:lnTo>
                    <a:pt x="232" y="44"/>
                  </a:lnTo>
                  <a:lnTo>
                    <a:pt x="238" y="24"/>
                  </a:lnTo>
                  <a:lnTo>
                    <a:pt x="240" y="18"/>
                  </a:lnTo>
                  <a:lnTo>
                    <a:pt x="240" y="12"/>
                  </a:lnTo>
                  <a:lnTo>
                    <a:pt x="238" y="8"/>
                  </a:lnTo>
                  <a:lnTo>
                    <a:pt x="236" y="6"/>
                  </a:lnTo>
                  <a:lnTo>
                    <a:pt x="228" y="0"/>
                  </a:lnTo>
                  <a:lnTo>
                    <a:pt x="222" y="0"/>
                  </a:lnTo>
                  <a:lnTo>
                    <a:pt x="216" y="0"/>
                  </a:lnTo>
                  <a:lnTo>
                    <a:pt x="208" y="4"/>
                  </a:lnTo>
                  <a:lnTo>
                    <a:pt x="200" y="8"/>
                  </a:lnTo>
                  <a:lnTo>
                    <a:pt x="192" y="14"/>
                  </a:lnTo>
                  <a:lnTo>
                    <a:pt x="184" y="22"/>
                  </a:lnTo>
                  <a:lnTo>
                    <a:pt x="176" y="30"/>
                  </a:lnTo>
                  <a:lnTo>
                    <a:pt x="168" y="42"/>
                  </a:lnTo>
                  <a:lnTo>
                    <a:pt x="164" y="54"/>
                  </a:lnTo>
                  <a:lnTo>
                    <a:pt x="160" y="64"/>
                  </a:lnTo>
                  <a:lnTo>
                    <a:pt x="160" y="72"/>
                  </a:lnTo>
                  <a:lnTo>
                    <a:pt x="160" y="80"/>
                  </a:lnTo>
                  <a:lnTo>
                    <a:pt x="162" y="90"/>
                  </a:lnTo>
                  <a:lnTo>
                    <a:pt x="164" y="100"/>
                  </a:lnTo>
                  <a:lnTo>
                    <a:pt x="164" y="106"/>
                  </a:lnTo>
                  <a:lnTo>
                    <a:pt x="164" y="110"/>
                  </a:lnTo>
                  <a:lnTo>
                    <a:pt x="160" y="114"/>
                  </a:lnTo>
                  <a:lnTo>
                    <a:pt x="158" y="116"/>
                  </a:lnTo>
                  <a:lnTo>
                    <a:pt x="148" y="116"/>
                  </a:lnTo>
                  <a:lnTo>
                    <a:pt x="138" y="116"/>
                  </a:lnTo>
                  <a:lnTo>
                    <a:pt x="120" y="114"/>
                  </a:lnTo>
                  <a:lnTo>
                    <a:pt x="106" y="114"/>
                  </a:lnTo>
                  <a:lnTo>
                    <a:pt x="66" y="118"/>
                  </a:lnTo>
                  <a:lnTo>
                    <a:pt x="48" y="122"/>
                  </a:lnTo>
                  <a:lnTo>
                    <a:pt x="32" y="128"/>
                  </a:lnTo>
                  <a:lnTo>
                    <a:pt x="18" y="134"/>
                  </a:lnTo>
                  <a:lnTo>
                    <a:pt x="8" y="142"/>
                  </a:lnTo>
                  <a:lnTo>
                    <a:pt x="4" y="148"/>
                  </a:lnTo>
                  <a:lnTo>
                    <a:pt x="6" y="156"/>
                  </a:lnTo>
                  <a:lnTo>
                    <a:pt x="8" y="164"/>
                  </a:lnTo>
                  <a:lnTo>
                    <a:pt x="12" y="168"/>
                  </a:lnTo>
                  <a:lnTo>
                    <a:pt x="14" y="172"/>
                  </a:lnTo>
                  <a:lnTo>
                    <a:pt x="8" y="182"/>
                  </a:lnTo>
                  <a:lnTo>
                    <a:pt x="2" y="192"/>
                  </a:lnTo>
                  <a:lnTo>
                    <a:pt x="0" y="204"/>
                  </a:lnTo>
                  <a:lnTo>
                    <a:pt x="2" y="212"/>
                  </a:lnTo>
                  <a:lnTo>
                    <a:pt x="6" y="220"/>
                  </a:lnTo>
                  <a:lnTo>
                    <a:pt x="10" y="224"/>
                  </a:lnTo>
                  <a:lnTo>
                    <a:pt x="14" y="226"/>
                  </a:lnTo>
                  <a:lnTo>
                    <a:pt x="18" y="228"/>
                  </a:lnTo>
                  <a:lnTo>
                    <a:pt x="12" y="234"/>
                  </a:lnTo>
                  <a:lnTo>
                    <a:pt x="8" y="240"/>
                  </a:lnTo>
                  <a:lnTo>
                    <a:pt x="6" y="246"/>
                  </a:lnTo>
                  <a:lnTo>
                    <a:pt x="8" y="256"/>
                  </a:lnTo>
                  <a:lnTo>
                    <a:pt x="10" y="264"/>
                  </a:lnTo>
                  <a:lnTo>
                    <a:pt x="14" y="270"/>
                  </a:lnTo>
                  <a:lnTo>
                    <a:pt x="20" y="274"/>
                  </a:lnTo>
                  <a:lnTo>
                    <a:pt x="30" y="276"/>
                  </a:lnTo>
                  <a:lnTo>
                    <a:pt x="28" y="278"/>
                  </a:lnTo>
                  <a:lnTo>
                    <a:pt x="28" y="286"/>
                  </a:lnTo>
                  <a:lnTo>
                    <a:pt x="32" y="294"/>
                  </a:lnTo>
                  <a:lnTo>
                    <a:pt x="34" y="300"/>
                  </a:lnTo>
                  <a:lnTo>
                    <a:pt x="40" y="306"/>
                  </a:lnTo>
                  <a:lnTo>
                    <a:pt x="48" y="312"/>
                  </a:lnTo>
                  <a:lnTo>
                    <a:pt x="58" y="316"/>
                  </a:lnTo>
                  <a:lnTo>
                    <a:pt x="78" y="324"/>
                  </a:lnTo>
                  <a:lnTo>
                    <a:pt x="100" y="330"/>
                  </a:lnTo>
                  <a:lnTo>
                    <a:pt x="118" y="332"/>
                  </a:lnTo>
                  <a:lnTo>
                    <a:pt x="154" y="336"/>
                  </a:lnTo>
                  <a:lnTo>
                    <a:pt x="160" y="336"/>
                  </a:lnTo>
                  <a:lnTo>
                    <a:pt x="168" y="340"/>
                  </a:lnTo>
                  <a:lnTo>
                    <a:pt x="182" y="344"/>
                  </a:lnTo>
                  <a:lnTo>
                    <a:pt x="196" y="346"/>
                  </a:lnTo>
                  <a:lnTo>
                    <a:pt x="208" y="344"/>
                  </a:lnTo>
                  <a:lnTo>
                    <a:pt x="238" y="338"/>
                  </a:lnTo>
                  <a:lnTo>
                    <a:pt x="244" y="334"/>
                  </a:lnTo>
                  <a:lnTo>
                    <a:pt x="250" y="332"/>
                  </a:lnTo>
                  <a:lnTo>
                    <a:pt x="256" y="328"/>
                  </a:lnTo>
                  <a:lnTo>
                    <a:pt x="258" y="322"/>
                  </a:lnTo>
                  <a:lnTo>
                    <a:pt x="264" y="310"/>
                  </a:lnTo>
                  <a:lnTo>
                    <a:pt x="266" y="298"/>
                  </a:lnTo>
                  <a:lnTo>
                    <a:pt x="274" y="258"/>
                  </a:lnTo>
                  <a:lnTo>
                    <a:pt x="278" y="2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5410" name="Freeform 14"/>
            <p:cNvSpPr>
              <a:spLocks/>
            </p:cNvSpPr>
            <p:nvPr/>
          </p:nvSpPr>
          <p:spPr bwMode="auto">
            <a:xfrm>
              <a:off x="2765425" y="5410200"/>
              <a:ext cx="222250" cy="95250"/>
            </a:xfrm>
            <a:custGeom>
              <a:avLst/>
              <a:gdLst>
                <a:gd name="T0" fmla="*/ 5040312 w 140"/>
                <a:gd name="T1" fmla="*/ 40322502 h 60"/>
                <a:gd name="T2" fmla="*/ 5040312 w 140"/>
                <a:gd name="T3" fmla="*/ 40322502 h 60"/>
                <a:gd name="T4" fmla="*/ 5040312 w 140"/>
                <a:gd name="T5" fmla="*/ 50403125 h 60"/>
                <a:gd name="T6" fmla="*/ 5040312 w 140"/>
                <a:gd name="T7" fmla="*/ 70564382 h 60"/>
                <a:gd name="T8" fmla="*/ 15120937 w 140"/>
                <a:gd name="T9" fmla="*/ 80645004 h 60"/>
                <a:gd name="T10" fmla="*/ 25201558 w 140"/>
                <a:gd name="T11" fmla="*/ 95765938 h 60"/>
                <a:gd name="T12" fmla="*/ 45362805 w 140"/>
                <a:gd name="T13" fmla="*/ 105846585 h 60"/>
                <a:gd name="T14" fmla="*/ 70564369 w 140"/>
                <a:gd name="T15" fmla="*/ 115927208 h 60"/>
                <a:gd name="T16" fmla="*/ 70564369 w 140"/>
                <a:gd name="T17" fmla="*/ 115927208 h 60"/>
                <a:gd name="T18" fmla="*/ 131048117 w 140"/>
                <a:gd name="T19" fmla="*/ 131048141 h 60"/>
                <a:gd name="T20" fmla="*/ 186491531 w 140"/>
                <a:gd name="T21" fmla="*/ 141128764 h 60"/>
                <a:gd name="T22" fmla="*/ 241934994 w 140"/>
                <a:gd name="T23" fmla="*/ 141128764 h 60"/>
                <a:gd name="T24" fmla="*/ 267136545 w 140"/>
                <a:gd name="T25" fmla="*/ 136088453 h 60"/>
                <a:gd name="T26" fmla="*/ 287297786 w 140"/>
                <a:gd name="T27" fmla="*/ 126007830 h 60"/>
                <a:gd name="T28" fmla="*/ 287297786 w 140"/>
                <a:gd name="T29" fmla="*/ 126007830 h 60"/>
                <a:gd name="T30" fmla="*/ 307459028 w 140"/>
                <a:gd name="T31" fmla="*/ 115927208 h 60"/>
                <a:gd name="T32" fmla="*/ 322579959 w 140"/>
                <a:gd name="T33" fmla="*/ 105846585 h 60"/>
                <a:gd name="T34" fmla="*/ 327620269 w 140"/>
                <a:gd name="T35" fmla="*/ 90725627 h 60"/>
                <a:gd name="T36" fmla="*/ 332660579 w 140"/>
                <a:gd name="T37" fmla="*/ 75604693 h 60"/>
                <a:gd name="T38" fmla="*/ 327620269 w 140"/>
                <a:gd name="T39" fmla="*/ 65524071 h 60"/>
                <a:gd name="T40" fmla="*/ 322579959 w 140"/>
                <a:gd name="T41" fmla="*/ 50403125 h 60"/>
                <a:gd name="T42" fmla="*/ 312499338 w 140"/>
                <a:gd name="T43" fmla="*/ 40322502 h 60"/>
                <a:gd name="T44" fmla="*/ 302418717 w 140"/>
                <a:gd name="T45" fmla="*/ 35282191 h 60"/>
                <a:gd name="T46" fmla="*/ 302418717 w 140"/>
                <a:gd name="T47" fmla="*/ 35282191 h 60"/>
                <a:gd name="T48" fmla="*/ 221773753 w 140"/>
                <a:gd name="T49" fmla="*/ 15120940 h 60"/>
                <a:gd name="T50" fmla="*/ 171370600 w 140"/>
                <a:gd name="T51" fmla="*/ 0 h 60"/>
                <a:gd name="T52" fmla="*/ 171370600 w 140"/>
                <a:gd name="T53" fmla="*/ 0 h 60"/>
                <a:gd name="T54" fmla="*/ 186491531 w 140"/>
                <a:gd name="T55" fmla="*/ 0 h 60"/>
                <a:gd name="T56" fmla="*/ 231854373 w 140"/>
                <a:gd name="T57" fmla="*/ 5040313 h 60"/>
                <a:gd name="T58" fmla="*/ 257055925 w 140"/>
                <a:gd name="T59" fmla="*/ 10080626 h 60"/>
                <a:gd name="T60" fmla="*/ 282257476 w 140"/>
                <a:gd name="T61" fmla="*/ 20161251 h 60"/>
                <a:gd name="T62" fmla="*/ 307459028 w 140"/>
                <a:gd name="T63" fmla="*/ 30241880 h 60"/>
                <a:gd name="T64" fmla="*/ 327620269 w 140"/>
                <a:gd name="T65" fmla="*/ 45362813 h 60"/>
                <a:gd name="T66" fmla="*/ 327620269 w 140"/>
                <a:gd name="T67" fmla="*/ 45362813 h 60"/>
                <a:gd name="T68" fmla="*/ 347781510 w 140"/>
                <a:gd name="T69" fmla="*/ 65524071 h 60"/>
                <a:gd name="T70" fmla="*/ 352821820 w 140"/>
                <a:gd name="T71" fmla="*/ 80645004 h 60"/>
                <a:gd name="T72" fmla="*/ 352821820 w 140"/>
                <a:gd name="T73" fmla="*/ 95765938 h 60"/>
                <a:gd name="T74" fmla="*/ 347781510 w 140"/>
                <a:gd name="T75" fmla="*/ 110886896 h 60"/>
                <a:gd name="T76" fmla="*/ 332660579 w 140"/>
                <a:gd name="T77" fmla="*/ 126007830 h 60"/>
                <a:gd name="T78" fmla="*/ 307459028 w 140"/>
                <a:gd name="T79" fmla="*/ 136088453 h 60"/>
                <a:gd name="T80" fmla="*/ 277217166 w 140"/>
                <a:gd name="T81" fmla="*/ 141128764 h 60"/>
                <a:gd name="T82" fmla="*/ 236894683 w 140"/>
                <a:gd name="T83" fmla="*/ 151209386 h 60"/>
                <a:gd name="T84" fmla="*/ 236894683 w 140"/>
                <a:gd name="T85" fmla="*/ 151209386 h 60"/>
                <a:gd name="T86" fmla="*/ 171370600 w 140"/>
                <a:gd name="T87" fmla="*/ 151209386 h 60"/>
                <a:gd name="T88" fmla="*/ 126007807 w 140"/>
                <a:gd name="T89" fmla="*/ 141128764 h 60"/>
                <a:gd name="T90" fmla="*/ 90725610 w 140"/>
                <a:gd name="T91" fmla="*/ 131048141 h 60"/>
                <a:gd name="T92" fmla="*/ 55443438 w 140"/>
                <a:gd name="T93" fmla="*/ 115927208 h 60"/>
                <a:gd name="T94" fmla="*/ 55443438 w 140"/>
                <a:gd name="T95" fmla="*/ 115927208 h 60"/>
                <a:gd name="T96" fmla="*/ 25201558 w 140"/>
                <a:gd name="T97" fmla="*/ 100806249 h 60"/>
                <a:gd name="T98" fmla="*/ 10080624 w 140"/>
                <a:gd name="T99" fmla="*/ 85685316 h 60"/>
                <a:gd name="T100" fmla="*/ 0 w 140"/>
                <a:gd name="T101" fmla="*/ 80645004 h 60"/>
                <a:gd name="T102" fmla="*/ 0 w 140"/>
                <a:gd name="T103" fmla="*/ 70564382 h 60"/>
                <a:gd name="T104" fmla="*/ 0 w 140"/>
                <a:gd name="T105" fmla="*/ 70564382 h 60"/>
                <a:gd name="T106" fmla="*/ 0 w 140"/>
                <a:gd name="T107" fmla="*/ 50403125 h 60"/>
                <a:gd name="T108" fmla="*/ 5040312 w 140"/>
                <a:gd name="T109" fmla="*/ 40322502 h 60"/>
                <a:gd name="T110" fmla="*/ 5040312 w 140"/>
                <a:gd name="T111" fmla="*/ 40322502 h 6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40"/>
                <a:gd name="T169" fmla="*/ 0 h 60"/>
                <a:gd name="T170" fmla="*/ 140 w 140"/>
                <a:gd name="T171" fmla="*/ 60 h 60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40" h="60">
                  <a:moveTo>
                    <a:pt x="2" y="16"/>
                  </a:moveTo>
                  <a:lnTo>
                    <a:pt x="2" y="16"/>
                  </a:lnTo>
                  <a:lnTo>
                    <a:pt x="2" y="20"/>
                  </a:lnTo>
                  <a:lnTo>
                    <a:pt x="2" y="28"/>
                  </a:lnTo>
                  <a:lnTo>
                    <a:pt x="6" y="32"/>
                  </a:lnTo>
                  <a:lnTo>
                    <a:pt x="10" y="38"/>
                  </a:lnTo>
                  <a:lnTo>
                    <a:pt x="18" y="42"/>
                  </a:lnTo>
                  <a:lnTo>
                    <a:pt x="28" y="46"/>
                  </a:lnTo>
                  <a:lnTo>
                    <a:pt x="52" y="52"/>
                  </a:lnTo>
                  <a:lnTo>
                    <a:pt x="74" y="56"/>
                  </a:lnTo>
                  <a:lnTo>
                    <a:pt x="96" y="56"/>
                  </a:lnTo>
                  <a:lnTo>
                    <a:pt x="106" y="54"/>
                  </a:lnTo>
                  <a:lnTo>
                    <a:pt x="114" y="50"/>
                  </a:lnTo>
                  <a:lnTo>
                    <a:pt x="122" y="46"/>
                  </a:lnTo>
                  <a:lnTo>
                    <a:pt x="128" y="42"/>
                  </a:lnTo>
                  <a:lnTo>
                    <a:pt x="130" y="36"/>
                  </a:lnTo>
                  <a:lnTo>
                    <a:pt x="132" y="30"/>
                  </a:lnTo>
                  <a:lnTo>
                    <a:pt x="130" y="26"/>
                  </a:lnTo>
                  <a:lnTo>
                    <a:pt x="128" y="20"/>
                  </a:lnTo>
                  <a:lnTo>
                    <a:pt x="124" y="16"/>
                  </a:lnTo>
                  <a:lnTo>
                    <a:pt x="120" y="14"/>
                  </a:lnTo>
                  <a:lnTo>
                    <a:pt x="88" y="6"/>
                  </a:lnTo>
                  <a:lnTo>
                    <a:pt x="68" y="0"/>
                  </a:lnTo>
                  <a:lnTo>
                    <a:pt x="74" y="0"/>
                  </a:lnTo>
                  <a:lnTo>
                    <a:pt x="92" y="2"/>
                  </a:lnTo>
                  <a:lnTo>
                    <a:pt x="102" y="4"/>
                  </a:lnTo>
                  <a:lnTo>
                    <a:pt x="112" y="8"/>
                  </a:lnTo>
                  <a:lnTo>
                    <a:pt x="122" y="12"/>
                  </a:lnTo>
                  <a:lnTo>
                    <a:pt x="130" y="18"/>
                  </a:lnTo>
                  <a:lnTo>
                    <a:pt x="138" y="26"/>
                  </a:lnTo>
                  <a:lnTo>
                    <a:pt x="140" y="32"/>
                  </a:lnTo>
                  <a:lnTo>
                    <a:pt x="140" y="38"/>
                  </a:lnTo>
                  <a:lnTo>
                    <a:pt x="138" y="44"/>
                  </a:lnTo>
                  <a:lnTo>
                    <a:pt x="132" y="50"/>
                  </a:lnTo>
                  <a:lnTo>
                    <a:pt x="122" y="54"/>
                  </a:lnTo>
                  <a:lnTo>
                    <a:pt x="110" y="56"/>
                  </a:lnTo>
                  <a:lnTo>
                    <a:pt x="94" y="60"/>
                  </a:lnTo>
                  <a:lnTo>
                    <a:pt x="68" y="60"/>
                  </a:lnTo>
                  <a:lnTo>
                    <a:pt x="50" y="56"/>
                  </a:lnTo>
                  <a:lnTo>
                    <a:pt x="36" y="52"/>
                  </a:lnTo>
                  <a:lnTo>
                    <a:pt x="22" y="46"/>
                  </a:lnTo>
                  <a:lnTo>
                    <a:pt x="10" y="40"/>
                  </a:lnTo>
                  <a:lnTo>
                    <a:pt x="4" y="34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5411" name="Freeform 15"/>
            <p:cNvSpPr>
              <a:spLocks/>
            </p:cNvSpPr>
            <p:nvPr/>
          </p:nvSpPr>
          <p:spPr bwMode="auto">
            <a:xfrm>
              <a:off x="2790825" y="5505450"/>
              <a:ext cx="209550" cy="82550"/>
            </a:xfrm>
            <a:custGeom>
              <a:avLst/>
              <a:gdLst>
                <a:gd name="T0" fmla="*/ 0 w 132"/>
                <a:gd name="T1" fmla="*/ 85685312 h 52"/>
                <a:gd name="T2" fmla="*/ 0 w 132"/>
                <a:gd name="T3" fmla="*/ 85685312 h 52"/>
                <a:gd name="T4" fmla="*/ 25201557 w 132"/>
                <a:gd name="T5" fmla="*/ 90725623 h 52"/>
                <a:gd name="T6" fmla="*/ 90725608 w 132"/>
                <a:gd name="T7" fmla="*/ 105846581 h 52"/>
                <a:gd name="T8" fmla="*/ 176410906 w 132"/>
                <a:gd name="T9" fmla="*/ 120967514 h 52"/>
                <a:gd name="T10" fmla="*/ 216733437 w 132"/>
                <a:gd name="T11" fmla="*/ 120967514 h 52"/>
                <a:gd name="T12" fmla="*/ 246975298 w 132"/>
                <a:gd name="T13" fmla="*/ 115927203 h 52"/>
                <a:gd name="T14" fmla="*/ 246975298 w 132"/>
                <a:gd name="T15" fmla="*/ 115927203 h 52"/>
                <a:gd name="T16" fmla="*/ 277217159 w 132"/>
                <a:gd name="T17" fmla="*/ 105846581 h 52"/>
                <a:gd name="T18" fmla="*/ 297378399 w 132"/>
                <a:gd name="T19" fmla="*/ 95765934 h 52"/>
                <a:gd name="T20" fmla="*/ 307459020 w 132"/>
                <a:gd name="T21" fmla="*/ 80645001 h 52"/>
                <a:gd name="T22" fmla="*/ 317539640 w 132"/>
                <a:gd name="T23" fmla="*/ 65524068 h 52"/>
                <a:gd name="T24" fmla="*/ 317539640 w 132"/>
                <a:gd name="T25" fmla="*/ 55443446 h 52"/>
                <a:gd name="T26" fmla="*/ 317539640 w 132"/>
                <a:gd name="T27" fmla="*/ 40322501 h 52"/>
                <a:gd name="T28" fmla="*/ 307459020 w 132"/>
                <a:gd name="T29" fmla="*/ 30241879 h 52"/>
                <a:gd name="T30" fmla="*/ 297378399 w 132"/>
                <a:gd name="T31" fmla="*/ 20161250 h 52"/>
                <a:gd name="T32" fmla="*/ 297378399 w 132"/>
                <a:gd name="T33" fmla="*/ 20161250 h 52"/>
                <a:gd name="T34" fmla="*/ 262096228 w 132"/>
                <a:gd name="T35" fmla="*/ 0 h 52"/>
                <a:gd name="T36" fmla="*/ 262096228 w 132"/>
                <a:gd name="T37" fmla="*/ 0 h 52"/>
                <a:gd name="T38" fmla="*/ 277217159 w 132"/>
                <a:gd name="T39" fmla="*/ 5040313 h 52"/>
                <a:gd name="T40" fmla="*/ 302418709 w 132"/>
                <a:gd name="T41" fmla="*/ 20161250 h 52"/>
                <a:gd name="T42" fmla="*/ 317539640 w 132"/>
                <a:gd name="T43" fmla="*/ 30241879 h 52"/>
                <a:gd name="T44" fmla="*/ 327620260 w 132"/>
                <a:gd name="T45" fmla="*/ 40322501 h 52"/>
                <a:gd name="T46" fmla="*/ 332660570 w 132"/>
                <a:gd name="T47" fmla="*/ 55443446 h 52"/>
                <a:gd name="T48" fmla="*/ 332660570 w 132"/>
                <a:gd name="T49" fmla="*/ 70564379 h 52"/>
                <a:gd name="T50" fmla="*/ 332660570 w 132"/>
                <a:gd name="T51" fmla="*/ 70564379 h 52"/>
                <a:gd name="T52" fmla="*/ 312499330 w 132"/>
                <a:gd name="T53" fmla="*/ 95765934 h 52"/>
                <a:gd name="T54" fmla="*/ 292338089 w 132"/>
                <a:gd name="T55" fmla="*/ 110886892 h 52"/>
                <a:gd name="T56" fmla="*/ 262096228 w 132"/>
                <a:gd name="T57" fmla="*/ 126007825 h 52"/>
                <a:gd name="T58" fmla="*/ 216733437 w 132"/>
                <a:gd name="T59" fmla="*/ 131048136 h 52"/>
                <a:gd name="T60" fmla="*/ 216733437 w 132"/>
                <a:gd name="T61" fmla="*/ 131048136 h 52"/>
                <a:gd name="T62" fmla="*/ 201612456 w 132"/>
                <a:gd name="T63" fmla="*/ 131048136 h 52"/>
                <a:gd name="T64" fmla="*/ 171370595 w 132"/>
                <a:gd name="T65" fmla="*/ 131048136 h 52"/>
                <a:gd name="T66" fmla="*/ 100806228 w 132"/>
                <a:gd name="T67" fmla="*/ 120967514 h 52"/>
                <a:gd name="T68" fmla="*/ 30241873 w 132"/>
                <a:gd name="T69" fmla="*/ 100806245 h 52"/>
                <a:gd name="T70" fmla="*/ 10080623 w 132"/>
                <a:gd name="T71" fmla="*/ 90725623 h 52"/>
                <a:gd name="T72" fmla="*/ 0 w 132"/>
                <a:gd name="T73" fmla="*/ 85685312 h 52"/>
                <a:gd name="T74" fmla="*/ 0 w 132"/>
                <a:gd name="T75" fmla="*/ 85685312 h 5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2"/>
                <a:gd name="T115" fmla="*/ 0 h 52"/>
                <a:gd name="T116" fmla="*/ 132 w 132"/>
                <a:gd name="T117" fmla="*/ 52 h 5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2" h="52">
                  <a:moveTo>
                    <a:pt x="0" y="34"/>
                  </a:moveTo>
                  <a:lnTo>
                    <a:pt x="0" y="34"/>
                  </a:lnTo>
                  <a:lnTo>
                    <a:pt x="10" y="36"/>
                  </a:lnTo>
                  <a:lnTo>
                    <a:pt x="36" y="42"/>
                  </a:lnTo>
                  <a:lnTo>
                    <a:pt x="70" y="48"/>
                  </a:lnTo>
                  <a:lnTo>
                    <a:pt x="86" y="48"/>
                  </a:lnTo>
                  <a:lnTo>
                    <a:pt x="98" y="46"/>
                  </a:lnTo>
                  <a:lnTo>
                    <a:pt x="110" y="42"/>
                  </a:lnTo>
                  <a:lnTo>
                    <a:pt x="118" y="38"/>
                  </a:lnTo>
                  <a:lnTo>
                    <a:pt x="122" y="32"/>
                  </a:lnTo>
                  <a:lnTo>
                    <a:pt x="126" y="26"/>
                  </a:lnTo>
                  <a:lnTo>
                    <a:pt x="126" y="22"/>
                  </a:lnTo>
                  <a:lnTo>
                    <a:pt x="126" y="16"/>
                  </a:lnTo>
                  <a:lnTo>
                    <a:pt x="122" y="12"/>
                  </a:lnTo>
                  <a:lnTo>
                    <a:pt x="118" y="8"/>
                  </a:lnTo>
                  <a:lnTo>
                    <a:pt x="104" y="0"/>
                  </a:lnTo>
                  <a:lnTo>
                    <a:pt x="110" y="2"/>
                  </a:lnTo>
                  <a:lnTo>
                    <a:pt x="120" y="8"/>
                  </a:lnTo>
                  <a:lnTo>
                    <a:pt x="126" y="12"/>
                  </a:lnTo>
                  <a:lnTo>
                    <a:pt x="130" y="16"/>
                  </a:lnTo>
                  <a:lnTo>
                    <a:pt x="132" y="22"/>
                  </a:lnTo>
                  <a:lnTo>
                    <a:pt x="132" y="28"/>
                  </a:lnTo>
                  <a:lnTo>
                    <a:pt x="124" y="38"/>
                  </a:lnTo>
                  <a:lnTo>
                    <a:pt x="116" y="44"/>
                  </a:lnTo>
                  <a:lnTo>
                    <a:pt x="104" y="50"/>
                  </a:lnTo>
                  <a:lnTo>
                    <a:pt x="86" y="52"/>
                  </a:lnTo>
                  <a:lnTo>
                    <a:pt x="80" y="52"/>
                  </a:lnTo>
                  <a:lnTo>
                    <a:pt x="68" y="52"/>
                  </a:lnTo>
                  <a:lnTo>
                    <a:pt x="40" y="48"/>
                  </a:lnTo>
                  <a:lnTo>
                    <a:pt x="12" y="40"/>
                  </a:lnTo>
                  <a:lnTo>
                    <a:pt x="4" y="36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5412" name="Freeform 16"/>
            <p:cNvSpPr>
              <a:spLocks/>
            </p:cNvSpPr>
            <p:nvPr/>
          </p:nvSpPr>
          <p:spPr bwMode="auto">
            <a:xfrm>
              <a:off x="2781300" y="5578475"/>
              <a:ext cx="219075" cy="85725"/>
            </a:xfrm>
            <a:custGeom>
              <a:avLst/>
              <a:gdLst>
                <a:gd name="T0" fmla="*/ 322579957 w 138"/>
                <a:gd name="T1" fmla="*/ 0 h 54"/>
                <a:gd name="T2" fmla="*/ 322579957 w 138"/>
                <a:gd name="T3" fmla="*/ 0 h 54"/>
                <a:gd name="T4" fmla="*/ 327620267 w 138"/>
                <a:gd name="T5" fmla="*/ 5040313 h 54"/>
                <a:gd name="T6" fmla="*/ 337700887 w 138"/>
                <a:gd name="T7" fmla="*/ 20161251 h 54"/>
                <a:gd name="T8" fmla="*/ 337700887 w 138"/>
                <a:gd name="T9" fmla="*/ 30241879 h 54"/>
                <a:gd name="T10" fmla="*/ 332660577 w 138"/>
                <a:gd name="T11" fmla="*/ 40322501 h 54"/>
                <a:gd name="T12" fmla="*/ 327620267 w 138"/>
                <a:gd name="T13" fmla="*/ 55443447 h 54"/>
                <a:gd name="T14" fmla="*/ 317539646 w 138"/>
                <a:gd name="T15" fmla="*/ 70564380 h 54"/>
                <a:gd name="T16" fmla="*/ 317539646 w 138"/>
                <a:gd name="T17" fmla="*/ 70564380 h 54"/>
                <a:gd name="T18" fmla="*/ 282257474 w 138"/>
                <a:gd name="T19" fmla="*/ 90725624 h 54"/>
                <a:gd name="T20" fmla="*/ 246975302 w 138"/>
                <a:gd name="T21" fmla="*/ 100806246 h 54"/>
                <a:gd name="T22" fmla="*/ 216733441 w 138"/>
                <a:gd name="T23" fmla="*/ 110886893 h 54"/>
                <a:gd name="T24" fmla="*/ 186491530 w 138"/>
                <a:gd name="T25" fmla="*/ 115927204 h 54"/>
                <a:gd name="T26" fmla="*/ 131048117 w 138"/>
                <a:gd name="T27" fmla="*/ 120967515 h 54"/>
                <a:gd name="T28" fmla="*/ 80644989 w 138"/>
                <a:gd name="T29" fmla="*/ 110886893 h 54"/>
                <a:gd name="T30" fmla="*/ 40322495 w 138"/>
                <a:gd name="T31" fmla="*/ 100806246 h 54"/>
                <a:gd name="T32" fmla="*/ 15120937 w 138"/>
                <a:gd name="T33" fmla="*/ 90725624 h 54"/>
                <a:gd name="T34" fmla="*/ 0 w 138"/>
                <a:gd name="T35" fmla="*/ 80645002 h 54"/>
                <a:gd name="T36" fmla="*/ 5040312 w 138"/>
                <a:gd name="T37" fmla="*/ 85685313 h 54"/>
                <a:gd name="T38" fmla="*/ 5040312 w 138"/>
                <a:gd name="T39" fmla="*/ 85685313 h 54"/>
                <a:gd name="T40" fmla="*/ 5040312 w 138"/>
                <a:gd name="T41" fmla="*/ 90725624 h 54"/>
                <a:gd name="T42" fmla="*/ 20161247 w 138"/>
                <a:gd name="T43" fmla="*/ 100806246 h 54"/>
                <a:gd name="T44" fmla="*/ 40322495 w 138"/>
                <a:gd name="T45" fmla="*/ 110886893 h 54"/>
                <a:gd name="T46" fmla="*/ 70564369 w 138"/>
                <a:gd name="T47" fmla="*/ 126007827 h 54"/>
                <a:gd name="T48" fmla="*/ 110886876 w 138"/>
                <a:gd name="T49" fmla="*/ 131048138 h 54"/>
                <a:gd name="T50" fmla="*/ 156249668 w 138"/>
                <a:gd name="T51" fmla="*/ 136088449 h 54"/>
                <a:gd name="T52" fmla="*/ 201612460 w 138"/>
                <a:gd name="T53" fmla="*/ 131048138 h 54"/>
                <a:gd name="T54" fmla="*/ 257055923 w 138"/>
                <a:gd name="T55" fmla="*/ 115927204 h 54"/>
                <a:gd name="T56" fmla="*/ 257055923 w 138"/>
                <a:gd name="T57" fmla="*/ 115927204 h 54"/>
                <a:gd name="T58" fmla="*/ 297378405 w 138"/>
                <a:gd name="T59" fmla="*/ 95765935 h 54"/>
                <a:gd name="T60" fmla="*/ 327620267 w 138"/>
                <a:gd name="T61" fmla="*/ 75604691 h 54"/>
                <a:gd name="T62" fmla="*/ 342741198 w 138"/>
                <a:gd name="T63" fmla="*/ 50403123 h 54"/>
                <a:gd name="T64" fmla="*/ 347781508 w 138"/>
                <a:gd name="T65" fmla="*/ 40322501 h 54"/>
                <a:gd name="T66" fmla="*/ 347781508 w 138"/>
                <a:gd name="T67" fmla="*/ 25201562 h 54"/>
                <a:gd name="T68" fmla="*/ 347781508 w 138"/>
                <a:gd name="T69" fmla="*/ 25201562 h 54"/>
                <a:gd name="T70" fmla="*/ 337700887 w 138"/>
                <a:gd name="T71" fmla="*/ 10080625 h 54"/>
                <a:gd name="T72" fmla="*/ 332660577 w 138"/>
                <a:gd name="T73" fmla="*/ 0 h 54"/>
                <a:gd name="T74" fmla="*/ 322579957 w 138"/>
                <a:gd name="T75" fmla="*/ 0 h 54"/>
                <a:gd name="T76" fmla="*/ 322579957 w 138"/>
                <a:gd name="T77" fmla="*/ 0 h 5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38"/>
                <a:gd name="T118" fmla="*/ 0 h 54"/>
                <a:gd name="T119" fmla="*/ 138 w 138"/>
                <a:gd name="T120" fmla="*/ 54 h 5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38" h="54">
                  <a:moveTo>
                    <a:pt x="128" y="0"/>
                  </a:moveTo>
                  <a:lnTo>
                    <a:pt x="128" y="0"/>
                  </a:lnTo>
                  <a:lnTo>
                    <a:pt x="130" y="2"/>
                  </a:lnTo>
                  <a:lnTo>
                    <a:pt x="134" y="8"/>
                  </a:lnTo>
                  <a:lnTo>
                    <a:pt x="134" y="12"/>
                  </a:lnTo>
                  <a:lnTo>
                    <a:pt x="132" y="16"/>
                  </a:lnTo>
                  <a:lnTo>
                    <a:pt x="130" y="22"/>
                  </a:lnTo>
                  <a:lnTo>
                    <a:pt x="126" y="28"/>
                  </a:lnTo>
                  <a:lnTo>
                    <a:pt x="112" y="36"/>
                  </a:lnTo>
                  <a:lnTo>
                    <a:pt x="98" y="40"/>
                  </a:lnTo>
                  <a:lnTo>
                    <a:pt x="86" y="44"/>
                  </a:lnTo>
                  <a:lnTo>
                    <a:pt x="74" y="46"/>
                  </a:lnTo>
                  <a:lnTo>
                    <a:pt x="52" y="48"/>
                  </a:lnTo>
                  <a:lnTo>
                    <a:pt x="32" y="44"/>
                  </a:lnTo>
                  <a:lnTo>
                    <a:pt x="16" y="40"/>
                  </a:lnTo>
                  <a:lnTo>
                    <a:pt x="6" y="36"/>
                  </a:lnTo>
                  <a:lnTo>
                    <a:pt x="0" y="32"/>
                  </a:lnTo>
                  <a:lnTo>
                    <a:pt x="2" y="34"/>
                  </a:lnTo>
                  <a:lnTo>
                    <a:pt x="2" y="36"/>
                  </a:lnTo>
                  <a:lnTo>
                    <a:pt x="8" y="40"/>
                  </a:lnTo>
                  <a:lnTo>
                    <a:pt x="16" y="44"/>
                  </a:lnTo>
                  <a:lnTo>
                    <a:pt x="28" y="50"/>
                  </a:lnTo>
                  <a:lnTo>
                    <a:pt x="44" y="52"/>
                  </a:lnTo>
                  <a:lnTo>
                    <a:pt x="62" y="54"/>
                  </a:lnTo>
                  <a:lnTo>
                    <a:pt x="80" y="52"/>
                  </a:lnTo>
                  <a:lnTo>
                    <a:pt x="102" y="46"/>
                  </a:lnTo>
                  <a:lnTo>
                    <a:pt x="118" y="38"/>
                  </a:lnTo>
                  <a:lnTo>
                    <a:pt x="130" y="30"/>
                  </a:lnTo>
                  <a:lnTo>
                    <a:pt x="136" y="20"/>
                  </a:lnTo>
                  <a:lnTo>
                    <a:pt x="138" y="16"/>
                  </a:lnTo>
                  <a:lnTo>
                    <a:pt x="138" y="10"/>
                  </a:lnTo>
                  <a:lnTo>
                    <a:pt x="134" y="4"/>
                  </a:lnTo>
                  <a:lnTo>
                    <a:pt x="132" y="0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5413" name="Freeform 17"/>
            <p:cNvSpPr>
              <a:spLocks/>
            </p:cNvSpPr>
            <p:nvPr/>
          </p:nvSpPr>
          <p:spPr bwMode="auto">
            <a:xfrm>
              <a:off x="2898775" y="5619750"/>
              <a:ext cx="130175" cy="101600"/>
            </a:xfrm>
            <a:custGeom>
              <a:avLst/>
              <a:gdLst>
                <a:gd name="T0" fmla="*/ 151209368 w 82"/>
                <a:gd name="T1" fmla="*/ 10080623 h 64"/>
                <a:gd name="T2" fmla="*/ 151209368 w 82"/>
                <a:gd name="T3" fmla="*/ 10080623 h 64"/>
                <a:gd name="T4" fmla="*/ 156249679 w 82"/>
                <a:gd name="T5" fmla="*/ 10080623 h 64"/>
                <a:gd name="T6" fmla="*/ 171370611 w 82"/>
                <a:gd name="T7" fmla="*/ 10080623 h 64"/>
                <a:gd name="T8" fmla="*/ 181451232 w 82"/>
                <a:gd name="T9" fmla="*/ 15120936 h 64"/>
                <a:gd name="T10" fmla="*/ 191531853 w 82"/>
                <a:gd name="T11" fmla="*/ 20161247 h 64"/>
                <a:gd name="T12" fmla="*/ 191531853 w 82"/>
                <a:gd name="T13" fmla="*/ 30241873 h 64"/>
                <a:gd name="T14" fmla="*/ 191531853 w 82"/>
                <a:gd name="T15" fmla="*/ 30241873 h 64"/>
                <a:gd name="T16" fmla="*/ 196572164 w 82"/>
                <a:gd name="T17" fmla="*/ 45362803 h 64"/>
                <a:gd name="T18" fmla="*/ 191531853 w 82"/>
                <a:gd name="T19" fmla="*/ 60483746 h 64"/>
                <a:gd name="T20" fmla="*/ 176410921 w 82"/>
                <a:gd name="T21" fmla="*/ 85685296 h 64"/>
                <a:gd name="T22" fmla="*/ 156249679 w 82"/>
                <a:gd name="T23" fmla="*/ 110886872 h 64"/>
                <a:gd name="T24" fmla="*/ 136088436 w 82"/>
                <a:gd name="T25" fmla="*/ 131048112 h 64"/>
                <a:gd name="T26" fmla="*/ 136088436 w 82"/>
                <a:gd name="T27" fmla="*/ 131048112 h 64"/>
                <a:gd name="T28" fmla="*/ 105846573 w 82"/>
                <a:gd name="T29" fmla="*/ 146169042 h 64"/>
                <a:gd name="T30" fmla="*/ 70564374 w 82"/>
                <a:gd name="T31" fmla="*/ 156249663 h 64"/>
                <a:gd name="T32" fmla="*/ 35282187 w 82"/>
                <a:gd name="T33" fmla="*/ 161289973 h 64"/>
                <a:gd name="T34" fmla="*/ 5040312 w 82"/>
                <a:gd name="T35" fmla="*/ 161289973 h 64"/>
                <a:gd name="T36" fmla="*/ 5040312 w 82"/>
                <a:gd name="T37" fmla="*/ 161289973 h 64"/>
                <a:gd name="T38" fmla="*/ 0 w 82"/>
                <a:gd name="T39" fmla="*/ 161289973 h 64"/>
                <a:gd name="T40" fmla="*/ 15120938 w 82"/>
                <a:gd name="T41" fmla="*/ 161289973 h 64"/>
                <a:gd name="T42" fmla="*/ 45362808 w 82"/>
                <a:gd name="T43" fmla="*/ 161289973 h 64"/>
                <a:gd name="T44" fmla="*/ 80644995 w 82"/>
                <a:gd name="T45" fmla="*/ 161289973 h 64"/>
                <a:gd name="T46" fmla="*/ 80644995 w 82"/>
                <a:gd name="T47" fmla="*/ 161289973 h 64"/>
                <a:gd name="T48" fmla="*/ 115927194 w 82"/>
                <a:gd name="T49" fmla="*/ 151209353 h 64"/>
                <a:gd name="T50" fmla="*/ 146169058 w 82"/>
                <a:gd name="T51" fmla="*/ 136088422 h 64"/>
                <a:gd name="T52" fmla="*/ 176410921 w 82"/>
                <a:gd name="T53" fmla="*/ 110886872 h 64"/>
                <a:gd name="T54" fmla="*/ 186491543 w 82"/>
                <a:gd name="T55" fmla="*/ 95765917 h 64"/>
                <a:gd name="T56" fmla="*/ 196572164 w 82"/>
                <a:gd name="T57" fmla="*/ 75604676 h 64"/>
                <a:gd name="T58" fmla="*/ 196572164 w 82"/>
                <a:gd name="T59" fmla="*/ 75604676 h 64"/>
                <a:gd name="T60" fmla="*/ 206652785 w 82"/>
                <a:gd name="T61" fmla="*/ 55443436 h 64"/>
                <a:gd name="T62" fmla="*/ 206652785 w 82"/>
                <a:gd name="T63" fmla="*/ 40322493 h 64"/>
                <a:gd name="T64" fmla="*/ 206652785 w 82"/>
                <a:gd name="T65" fmla="*/ 30241873 h 64"/>
                <a:gd name="T66" fmla="*/ 201612475 w 82"/>
                <a:gd name="T67" fmla="*/ 20161247 h 64"/>
                <a:gd name="T68" fmla="*/ 191531853 w 82"/>
                <a:gd name="T69" fmla="*/ 5040312 h 64"/>
                <a:gd name="T70" fmla="*/ 176410921 w 82"/>
                <a:gd name="T71" fmla="*/ 0 h 64"/>
                <a:gd name="T72" fmla="*/ 176410921 w 82"/>
                <a:gd name="T73" fmla="*/ 0 h 64"/>
                <a:gd name="T74" fmla="*/ 161289990 w 82"/>
                <a:gd name="T75" fmla="*/ 0 h 64"/>
                <a:gd name="T76" fmla="*/ 156249679 w 82"/>
                <a:gd name="T77" fmla="*/ 5040312 h 64"/>
                <a:gd name="T78" fmla="*/ 151209368 w 82"/>
                <a:gd name="T79" fmla="*/ 10080623 h 64"/>
                <a:gd name="T80" fmla="*/ 151209368 w 82"/>
                <a:gd name="T81" fmla="*/ 10080623 h 6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82"/>
                <a:gd name="T124" fmla="*/ 0 h 64"/>
                <a:gd name="T125" fmla="*/ 82 w 82"/>
                <a:gd name="T126" fmla="*/ 64 h 6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82" h="64">
                  <a:moveTo>
                    <a:pt x="60" y="4"/>
                  </a:moveTo>
                  <a:lnTo>
                    <a:pt x="60" y="4"/>
                  </a:lnTo>
                  <a:lnTo>
                    <a:pt x="62" y="4"/>
                  </a:lnTo>
                  <a:lnTo>
                    <a:pt x="68" y="4"/>
                  </a:lnTo>
                  <a:lnTo>
                    <a:pt x="72" y="6"/>
                  </a:lnTo>
                  <a:lnTo>
                    <a:pt x="76" y="8"/>
                  </a:lnTo>
                  <a:lnTo>
                    <a:pt x="76" y="12"/>
                  </a:lnTo>
                  <a:lnTo>
                    <a:pt x="78" y="18"/>
                  </a:lnTo>
                  <a:lnTo>
                    <a:pt x="76" y="24"/>
                  </a:lnTo>
                  <a:lnTo>
                    <a:pt x="70" y="34"/>
                  </a:lnTo>
                  <a:lnTo>
                    <a:pt x="62" y="44"/>
                  </a:lnTo>
                  <a:lnTo>
                    <a:pt x="54" y="52"/>
                  </a:lnTo>
                  <a:lnTo>
                    <a:pt x="42" y="58"/>
                  </a:lnTo>
                  <a:lnTo>
                    <a:pt x="28" y="62"/>
                  </a:lnTo>
                  <a:lnTo>
                    <a:pt x="14" y="64"/>
                  </a:lnTo>
                  <a:lnTo>
                    <a:pt x="2" y="64"/>
                  </a:lnTo>
                  <a:lnTo>
                    <a:pt x="0" y="64"/>
                  </a:lnTo>
                  <a:lnTo>
                    <a:pt x="6" y="64"/>
                  </a:lnTo>
                  <a:lnTo>
                    <a:pt x="18" y="64"/>
                  </a:lnTo>
                  <a:lnTo>
                    <a:pt x="32" y="64"/>
                  </a:lnTo>
                  <a:lnTo>
                    <a:pt x="46" y="60"/>
                  </a:lnTo>
                  <a:lnTo>
                    <a:pt x="58" y="54"/>
                  </a:lnTo>
                  <a:lnTo>
                    <a:pt x="70" y="44"/>
                  </a:lnTo>
                  <a:lnTo>
                    <a:pt x="74" y="38"/>
                  </a:lnTo>
                  <a:lnTo>
                    <a:pt x="78" y="30"/>
                  </a:lnTo>
                  <a:lnTo>
                    <a:pt x="82" y="22"/>
                  </a:lnTo>
                  <a:lnTo>
                    <a:pt x="82" y="16"/>
                  </a:lnTo>
                  <a:lnTo>
                    <a:pt x="82" y="12"/>
                  </a:lnTo>
                  <a:lnTo>
                    <a:pt x="80" y="8"/>
                  </a:lnTo>
                  <a:lnTo>
                    <a:pt x="76" y="2"/>
                  </a:lnTo>
                  <a:lnTo>
                    <a:pt x="70" y="0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5414" name="Freeform 18"/>
            <p:cNvSpPr>
              <a:spLocks/>
            </p:cNvSpPr>
            <p:nvPr/>
          </p:nvSpPr>
          <p:spPr bwMode="auto">
            <a:xfrm>
              <a:off x="2997200" y="5375275"/>
              <a:ext cx="28575" cy="104775"/>
            </a:xfrm>
            <a:custGeom>
              <a:avLst/>
              <a:gdLst>
                <a:gd name="T0" fmla="*/ 35282185 w 18"/>
                <a:gd name="T1" fmla="*/ 0 h 66"/>
                <a:gd name="T2" fmla="*/ 35282185 w 18"/>
                <a:gd name="T3" fmla="*/ 0 h 66"/>
                <a:gd name="T4" fmla="*/ 30241875 w 18"/>
                <a:gd name="T5" fmla="*/ 10080623 h 66"/>
                <a:gd name="T6" fmla="*/ 20161248 w 18"/>
                <a:gd name="T7" fmla="*/ 35282184 h 66"/>
                <a:gd name="T8" fmla="*/ 15120937 w 18"/>
                <a:gd name="T9" fmla="*/ 75604677 h 66"/>
                <a:gd name="T10" fmla="*/ 15120937 w 18"/>
                <a:gd name="T11" fmla="*/ 95765918 h 66"/>
                <a:gd name="T12" fmla="*/ 20161248 w 18"/>
                <a:gd name="T13" fmla="*/ 115927184 h 66"/>
                <a:gd name="T14" fmla="*/ 20161248 w 18"/>
                <a:gd name="T15" fmla="*/ 115927184 h 66"/>
                <a:gd name="T16" fmla="*/ 40322495 w 18"/>
                <a:gd name="T17" fmla="*/ 161289975 h 66"/>
                <a:gd name="T18" fmla="*/ 45362806 w 18"/>
                <a:gd name="T19" fmla="*/ 166330285 h 66"/>
                <a:gd name="T20" fmla="*/ 45362806 w 18"/>
                <a:gd name="T21" fmla="*/ 166330285 h 66"/>
                <a:gd name="T22" fmla="*/ 35282185 w 18"/>
                <a:gd name="T23" fmla="*/ 161289975 h 66"/>
                <a:gd name="T24" fmla="*/ 20161248 w 18"/>
                <a:gd name="T25" fmla="*/ 141128734 h 66"/>
                <a:gd name="T26" fmla="*/ 5040312 w 18"/>
                <a:gd name="T27" fmla="*/ 110886873 h 66"/>
                <a:gd name="T28" fmla="*/ 0 w 18"/>
                <a:gd name="T29" fmla="*/ 90725608 h 66"/>
                <a:gd name="T30" fmla="*/ 0 w 18"/>
                <a:gd name="T31" fmla="*/ 70564367 h 66"/>
                <a:gd name="T32" fmla="*/ 0 w 18"/>
                <a:gd name="T33" fmla="*/ 70564367 h 66"/>
                <a:gd name="T34" fmla="*/ 10080624 w 18"/>
                <a:gd name="T35" fmla="*/ 35282184 h 66"/>
                <a:gd name="T36" fmla="*/ 20161248 w 18"/>
                <a:gd name="T37" fmla="*/ 15120937 h 66"/>
                <a:gd name="T38" fmla="*/ 35282185 w 18"/>
                <a:gd name="T39" fmla="*/ 0 h 66"/>
                <a:gd name="T40" fmla="*/ 35282185 w 18"/>
                <a:gd name="T41" fmla="*/ 0 h 6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8"/>
                <a:gd name="T64" fmla="*/ 0 h 66"/>
                <a:gd name="T65" fmla="*/ 18 w 18"/>
                <a:gd name="T66" fmla="*/ 66 h 6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8" h="66">
                  <a:moveTo>
                    <a:pt x="14" y="0"/>
                  </a:moveTo>
                  <a:lnTo>
                    <a:pt x="14" y="0"/>
                  </a:lnTo>
                  <a:lnTo>
                    <a:pt x="12" y="4"/>
                  </a:lnTo>
                  <a:lnTo>
                    <a:pt x="8" y="14"/>
                  </a:lnTo>
                  <a:lnTo>
                    <a:pt x="6" y="30"/>
                  </a:lnTo>
                  <a:lnTo>
                    <a:pt x="6" y="38"/>
                  </a:lnTo>
                  <a:lnTo>
                    <a:pt x="8" y="46"/>
                  </a:lnTo>
                  <a:lnTo>
                    <a:pt x="16" y="64"/>
                  </a:lnTo>
                  <a:lnTo>
                    <a:pt x="18" y="66"/>
                  </a:lnTo>
                  <a:lnTo>
                    <a:pt x="14" y="64"/>
                  </a:lnTo>
                  <a:lnTo>
                    <a:pt x="8" y="56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0" y="28"/>
                  </a:lnTo>
                  <a:lnTo>
                    <a:pt x="4" y="14"/>
                  </a:lnTo>
                  <a:lnTo>
                    <a:pt x="8" y="6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5415" name="Freeform 19"/>
            <p:cNvSpPr>
              <a:spLocks/>
            </p:cNvSpPr>
            <p:nvPr/>
          </p:nvSpPr>
          <p:spPr bwMode="auto">
            <a:xfrm>
              <a:off x="2997200" y="5454650"/>
              <a:ext cx="31750" cy="34925"/>
            </a:xfrm>
            <a:custGeom>
              <a:avLst/>
              <a:gdLst>
                <a:gd name="T0" fmla="*/ 0 w 20"/>
                <a:gd name="T1" fmla="*/ 0 h 22"/>
                <a:gd name="T2" fmla="*/ 0 w 20"/>
                <a:gd name="T3" fmla="*/ 0 h 22"/>
                <a:gd name="T4" fmla="*/ 15120938 w 20"/>
                <a:gd name="T5" fmla="*/ 20161249 h 22"/>
                <a:gd name="T6" fmla="*/ 30241876 w 20"/>
                <a:gd name="T7" fmla="*/ 40322498 h 22"/>
                <a:gd name="T8" fmla="*/ 45362808 w 20"/>
                <a:gd name="T9" fmla="*/ 50403120 h 22"/>
                <a:gd name="T10" fmla="*/ 45362808 w 20"/>
                <a:gd name="T11" fmla="*/ 50403120 h 22"/>
                <a:gd name="T12" fmla="*/ 50403118 w 20"/>
                <a:gd name="T13" fmla="*/ 55443443 h 22"/>
                <a:gd name="T14" fmla="*/ 40322497 w 20"/>
                <a:gd name="T15" fmla="*/ 55443443 h 22"/>
                <a:gd name="T16" fmla="*/ 25201559 w 20"/>
                <a:gd name="T17" fmla="*/ 45362809 h 22"/>
                <a:gd name="T18" fmla="*/ 10080624 w 20"/>
                <a:gd name="T19" fmla="*/ 30241877 h 22"/>
                <a:gd name="T20" fmla="*/ 10080624 w 20"/>
                <a:gd name="T21" fmla="*/ 30241877 h 22"/>
                <a:gd name="T22" fmla="*/ 5040312 w 20"/>
                <a:gd name="T23" fmla="*/ 10080625 h 22"/>
                <a:gd name="T24" fmla="*/ 0 w 20"/>
                <a:gd name="T25" fmla="*/ 0 h 22"/>
                <a:gd name="T26" fmla="*/ 0 w 20"/>
                <a:gd name="T27" fmla="*/ 0 h 2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0"/>
                <a:gd name="T43" fmla="*/ 0 h 22"/>
                <a:gd name="T44" fmla="*/ 20 w 20"/>
                <a:gd name="T45" fmla="*/ 22 h 2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0" h="22">
                  <a:moveTo>
                    <a:pt x="0" y="0"/>
                  </a:moveTo>
                  <a:lnTo>
                    <a:pt x="0" y="0"/>
                  </a:lnTo>
                  <a:lnTo>
                    <a:pt x="6" y="8"/>
                  </a:lnTo>
                  <a:lnTo>
                    <a:pt x="12" y="16"/>
                  </a:lnTo>
                  <a:lnTo>
                    <a:pt x="18" y="20"/>
                  </a:lnTo>
                  <a:lnTo>
                    <a:pt x="20" y="22"/>
                  </a:lnTo>
                  <a:lnTo>
                    <a:pt x="16" y="22"/>
                  </a:lnTo>
                  <a:lnTo>
                    <a:pt x="10" y="18"/>
                  </a:lnTo>
                  <a:lnTo>
                    <a:pt x="4" y="12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</p:grpSp>
      <p:grpSp>
        <p:nvGrpSpPr>
          <p:cNvPr id="3" name="Group 154"/>
          <p:cNvGrpSpPr>
            <a:grpSpLocks/>
          </p:cNvGrpSpPr>
          <p:nvPr/>
        </p:nvGrpSpPr>
        <p:grpSpPr bwMode="auto">
          <a:xfrm>
            <a:off x="7848600" y="4648200"/>
            <a:ext cx="1009650" cy="1231900"/>
            <a:chOff x="4330700" y="5226050"/>
            <a:chExt cx="504825" cy="615950"/>
          </a:xfrm>
        </p:grpSpPr>
        <p:sp>
          <p:nvSpPr>
            <p:cNvPr id="15392" name="Freeform 21"/>
            <p:cNvSpPr>
              <a:spLocks/>
            </p:cNvSpPr>
            <p:nvPr/>
          </p:nvSpPr>
          <p:spPr bwMode="auto">
            <a:xfrm>
              <a:off x="4343400" y="5702300"/>
              <a:ext cx="184150" cy="127000"/>
            </a:xfrm>
            <a:custGeom>
              <a:avLst/>
              <a:gdLst>
                <a:gd name="T0" fmla="*/ 186491563 w 116"/>
                <a:gd name="T1" fmla="*/ 20161249 h 80"/>
                <a:gd name="T2" fmla="*/ 186491563 w 116"/>
                <a:gd name="T3" fmla="*/ 20161249 h 80"/>
                <a:gd name="T4" fmla="*/ 156249696 w 116"/>
                <a:gd name="T5" fmla="*/ 10080624 h 80"/>
                <a:gd name="T6" fmla="*/ 126007829 w 116"/>
                <a:gd name="T7" fmla="*/ 5040312 h 80"/>
                <a:gd name="T8" fmla="*/ 100806248 w 116"/>
                <a:gd name="T9" fmla="*/ 0 h 80"/>
                <a:gd name="T10" fmla="*/ 75604692 w 116"/>
                <a:gd name="T11" fmla="*/ 0 h 80"/>
                <a:gd name="T12" fmla="*/ 50403124 w 116"/>
                <a:gd name="T13" fmla="*/ 5040312 h 80"/>
                <a:gd name="T14" fmla="*/ 30241879 w 116"/>
                <a:gd name="T15" fmla="*/ 10080624 h 80"/>
                <a:gd name="T16" fmla="*/ 15120940 w 116"/>
                <a:gd name="T17" fmla="*/ 20161249 h 80"/>
                <a:gd name="T18" fmla="*/ 5040313 w 116"/>
                <a:gd name="T19" fmla="*/ 35282186 h 80"/>
                <a:gd name="T20" fmla="*/ 5040313 w 116"/>
                <a:gd name="T21" fmla="*/ 35282186 h 80"/>
                <a:gd name="T22" fmla="*/ 0 w 116"/>
                <a:gd name="T23" fmla="*/ 55443441 h 80"/>
                <a:gd name="T24" fmla="*/ 0 w 116"/>
                <a:gd name="T25" fmla="*/ 70564373 h 80"/>
                <a:gd name="T26" fmla="*/ 10080625 w 116"/>
                <a:gd name="T27" fmla="*/ 90725615 h 80"/>
                <a:gd name="T28" fmla="*/ 20161251 w 116"/>
                <a:gd name="T29" fmla="*/ 110886882 h 80"/>
                <a:gd name="T30" fmla="*/ 35282191 w 116"/>
                <a:gd name="T31" fmla="*/ 131048125 h 80"/>
                <a:gd name="T32" fmla="*/ 55443448 w 116"/>
                <a:gd name="T33" fmla="*/ 151209367 h 80"/>
                <a:gd name="T34" fmla="*/ 80645004 w 116"/>
                <a:gd name="T35" fmla="*/ 166330299 h 80"/>
                <a:gd name="T36" fmla="*/ 110886895 w 116"/>
                <a:gd name="T37" fmla="*/ 181451230 h 80"/>
                <a:gd name="T38" fmla="*/ 110886895 w 116"/>
                <a:gd name="T39" fmla="*/ 181451230 h 80"/>
                <a:gd name="T40" fmla="*/ 136088451 w 116"/>
                <a:gd name="T41" fmla="*/ 191531852 h 80"/>
                <a:gd name="T42" fmla="*/ 166330318 w 116"/>
                <a:gd name="T43" fmla="*/ 201612473 h 80"/>
                <a:gd name="T44" fmla="*/ 196572185 w 116"/>
                <a:gd name="T45" fmla="*/ 201612473 h 80"/>
                <a:gd name="T46" fmla="*/ 221773791 w 116"/>
                <a:gd name="T47" fmla="*/ 201612473 h 80"/>
                <a:gd name="T48" fmla="*/ 241935036 w 116"/>
                <a:gd name="T49" fmla="*/ 201612473 h 80"/>
                <a:gd name="T50" fmla="*/ 262096280 w 116"/>
                <a:gd name="T51" fmla="*/ 191531852 h 80"/>
                <a:gd name="T52" fmla="*/ 277217214 w 116"/>
                <a:gd name="T53" fmla="*/ 181451230 h 80"/>
                <a:gd name="T54" fmla="*/ 287297836 w 116"/>
                <a:gd name="T55" fmla="*/ 166330299 h 80"/>
                <a:gd name="T56" fmla="*/ 287297836 w 116"/>
                <a:gd name="T57" fmla="*/ 166330299 h 80"/>
                <a:gd name="T58" fmla="*/ 292338147 w 116"/>
                <a:gd name="T59" fmla="*/ 151209367 h 80"/>
                <a:gd name="T60" fmla="*/ 292338147 w 116"/>
                <a:gd name="T61" fmla="*/ 131048125 h 80"/>
                <a:gd name="T62" fmla="*/ 287297836 w 116"/>
                <a:gd name="T63" fmla="*/ 110886882 h 80"/>
                <a:gd name="T64" fmla="*/ 272176903 w 116"/>
                <a:gd name="T65" fmla="*/ 90725615 h 80"/>
                <a:gd name="T66" fmla="*/ 257055969 w 116"/>
                <a:gd name="T67" fmla="*/ 70564373 h 80"/>
                <a:gd name="T68" fmla="*/ 236894724 w 116"/>
                <a:gd name="T69" fmla="*/ 55443441 h 80"/>
                <a:gd name="T70" fmla="*/ 211693169 w 116"/>
                <a:gd name="T71" fmla="*/ 35282186 h 80"/>
                <a:gd name="T72" fmla="*/ 186491563 w 116"/>
                <a:gd name="T73" fmla="*/ 20161249 h 80"/>
                <a:gd name="T74" fmla="*/ 186491563 w 116"/>
                <a:gd name="T75" fmla="*/ 20161249 h 8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16"/>
                <a:gd name="T115" fmla="*/ 0 h 80"/>
                <a:gd name="T116" fmla="*/ 116 w 116"/>
                <a:gd name="T117" fmla="*/ 80 h 8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16" h="80">
                  <a:moveTo>
                    <a:pt x="74" y="8"/>
                  </a:moveTo>
                  <a:lnTo>
                    <a:pt x="74" y="8"/>
                  </a:lnTo>
                  <a:lnTo>
                    <a:pt x="62" y="4"/>
                  </a:lnTo>
                  <a:lnTo>
                    <a:pt x="50" y="2"/>
                  </a:lnTo>
                  <a:lnTo>
                    <a:pt x="40" y="0"/>
                  </a:lnTo>
                  <a:lnTo>
                    <a:pt x="30" y="0"/>
                  </a:lnTo>
                  <a:lnTo>
                    <a:pt x="20" y="2"/>
                  </a:lnTo>
                  <a:lnTo>
                    <a:pt x="12" y="4"/>
                  </a:lnTo>
                  <a:lnTo>
                    <a:pt x="6" y="8"/>
                  </a:lnTo>
                  <a:lnTo>
                    <a:pt x="2" y="14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4" y="36"/>
                  </a:lnTo>
                  <a:lnTo>
                    <a:pt x="8" y="44"/>
                  </a:lnTo>
                  <a:lnTo>
                    <a:pt x="14" y="52"/>
                  </a:lnTo>
                  <a:lnTo>
                    <a:pt x="22" y="60"/>
                  </a:lnTo>
                  <a:lnTo>
                    <a:pt x="32" y="66"/>
                  </a:lnTo>
                  <a:lnTo>
                    <a:pt x="44" y="72"/>
                  </a:lnTo>
                  <a:lnTo>
                    <a:pt x="54" y="76"/>
                  </a:lnTo>
                  <a:lnTo>
                    <a:pt x="66" y="80"/>
                  </a:lnTo>
                  <a:lnTo>
                    <a:pt x="78" y="80"/>
                  </a:lnTo>
                  <a:lnTo>
                    <a:pt x="88" y="80"/>
                  </a:lnTo>
                  <a:lnTo>
                    <a:pt x="96" y="80"/>
                  </a:lnTo>
                  <a:lnTo>
                    <a:pt x="104" y="76"/>
                  </a:lnTo>
                  <a:lnTo>
                    <a:pt x="110" y="72"/>
                  </a:lnTo>
                  <a:lnTo>
                    <a:pt x="114" y="66"/>
                  </a:lnTo>
                  <a:lnTo>
                    <a:pt x="116" y="60"/>
                  </a:lnTo>
                  <a:lnTo>
                    <a:pt x="116" y="52"/>
                  </a:lnTo>
                  <a:lnTo>
                    <a:pt x="114" y="44"/>
                  </a:lnTo>
                  <a:lnTo>
                    <a:pt x="108" y="36"/>
                  </a:lnTo>
                  <a:lnTo>
                    <a:pt x="102" y="28"/>
                  </a:lnTo>
                  <a:lnTo>
                    <a:pt x="94" y="22"/>
                  </a:lnTo>
                  <a:lnTo>
                    <a:pt x="84" y="14"/>
                  </a:lnTo>
                  <a:lnTo>
                    <a:pt x="74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5393" name="Freeform 22"/>
            <p:cNvSpPr>
              <a:spLocks noEditPoints="1"/>
            </p:cNvSpPr>
            <p:nvPr/>
          </p:nvSpPr>
          <p:spPr bwMode="auto">
            <a:xfrm>
              <a:off x="4330700" y="5689600"/>
              <a:ext cx="209550" cy="152400"/>
            </a:xfrm>
            <a:custGeom>
              <a:avLst/>
              <a:gdLst>
                <a:gd name="T0" fmla="*/ 5040312 w 132"/>
                <a:gd name="T1" fmla="*/ 50403121 h 96"/>
                <a:gd name="T2" fmla="*/ 0 w 132"/>
                <a:gd name="T3" fmla="*/ 75604688 h 96"/>
                <a:gd name="T4" fmla="*/ 5040312 w 132"/>
                <a:gd name="T5" fmla="*/ 110886889 h 96"/>
                <a:gd name="T6" fmla="*/ 20161247 w 132"/>
                <a:gd name="T7" fmla="*/ 141128755 h 96"/>
                <a:gd name="T8" fmla="*/ 80644988 w 132"/>
                <a:gd name="T9" fmla="*/ 196572175 h 96"/>
                <a:gd name="T10" fmla="*/ 120967494 w 132"/>
                <a:gd name="T11" fmla="*/ 221773779 h 96"/>
                <a:gd name="T12" fmla="*/ 186491526 w 132"/>
                <a:gd name="T13" fmla="*/ 241935022 h 96"/>
                <a:gd name="T14" fmla="*/ 246975298 w 132"/>
                <a:gd name="T15" fmla="*/ 241935022 h 96"/>
                <a:gd name="T16" fmla="*/ 297378399 w 132"/>
                <a:gd name="T17" fmla="*/ 226814090 h 96"/>
                <a:gd name="T18" fmla="*/ 327620260 w 132"/>
                <a:gd name="T19" fmla="*/ 196572175 h 96"/>
                <a:gd name="T20" fmla="*/ 332660570 w 132"/>
                <a:gd name="T21" fmla="*/ 181451242 h 96"/>
                <a:gd name="T22" fmla="*/ 332660570 w 132"/>
                <a:gd name="T23" fmla="*/ 151209377 h 96"/>
                <a:gd name="T24" fmla="*/ 327620260 w 132"/>
                <a:gd name="T25" fmla="*/ 131048133 h 96"/>
                <a:gd name="T26" fmla="*/ 287297779 w 132"/>
                <a:gd name="T27" fmla="*/ 70564377 h 96"/>
                <a:gd name="T28" fmla="*/ 216733437 w 132"/>
                <a:gd name="T29" fmla="*/ 25201561 h 96"/>
                <a:gd name="T30" fmla="*/ 216733437 w 132"/>
                <a:gd name="T31" fmla="*/ 25201561 h 96"/>
                <a:gd name="T32" fmla="*/ 146169045 w 132"/>
                <a:gd name="T33" fmla="*/ 5040312 h 96"/>
                <a:gd name="T34" fmla="*/ 85685298 w 132"/>
                <a:gd name="T35" fmla="*/ 0 h 96"/>
                <a:gd name="T36" fmla="*/ 40322494 w 132"/>
                <a:gd name="T37" fmla="*/ 15120939 h 96"/>
                <a:gd name="T38" fmla="*/ 5040312 w 132"/>
                <a:gd name="T39" fmla="*/ 50403121 h 96"/>
                <a:gd name="T40" fmla="*/ 196572146 w 132"/>
                <a:gd name="T41" fmla="*/ 60483756 h 96"/>
                <a:gd name="T42" fmla="*/ 231854367 w 132"/>
                <a:gd name="T43" fmla="*/ 80644999 h 96"/>
                <a:gd name="T44" fmla="*/ 277217159 w 132"/>
                <a:gd name="T45" fmla="*/ 120967511 h 96"/>
                <a:gd name="T46" fmla="*/ 292338089 w 132"/>
                <a:gd name="T47" fmla="*/ 146169066 h 96"/>
                <a:gd name="T48" fmla="*/ 292338089 w 132"/>
                <a:gd name="T49" fmla="*/ 171370620 h 96"/>
                <a:gd name="T50" fmla="*/ 292338089 w 132"/>
                <a:gd name="T51" fmla="*/ 176410931 h 96"/>
                <a:gd name="T52" fmla="*/ 282257469 w 132"/>
                <a:gd name="T53" fmla="*/ 186491553 h 96"/>
                <a:gd name="T54" fmla="*/ 257055918 w 132"/>
                <a:gd name="T55" fmla="*/ 201612486 h 96"/>
                <a:gd name="T56" fmla="*/ 216733437 w 132"/>
                <a:gd name="T57" fmla="*/ 201612486 h 96"/>
                <a:gd name="T58" fmla="*/ 166330285 w 132"/>
                <a:gd name="T59" fmla="*/ 191531864 h 96"/>
                <a:gd name="T60" fmla="*/ 136088424 w 132"/>
                <a:gd name="T61" fmla="*/ 181451242 h 96"/>
                <a:gd name="T62" fmla="*/ 75604677 w 132"/>
                <a:gd name="T63" fmla="*/ 146169066 h 96"/>
                <a:gd name="T64" fmla="*/ 45362804 w 132"/>
                <a:gd name="T65" fmla="*/ 95765932 h 96"/>
                <a:gd name="T66" fmla="*/ 40322494 w 132"/>
                <a:gd name="T67" fmla="*/ 80644999 h 96"/>
                <a:gd name="T68" fmla="*/ 45362804 w 132"/>
                <a:gd name="T69" fmla="*/ 65524066 h 96"/>
                <a:gd name="T70" fmla="*/ 65524057 w 132"/>
                <a:gd name="T71" fmla="*/ 45362810 h 96"/>
                <a:gd name="T72" fmla="*/ 100806228 w 132"/>
                <a:gd name="T73" fmla="*/ 40322500 h 96"/>
                <a:gd name="T74" fmla="*/ 146169045 w 132"/>
                <a:gd name="T75" fmla="*/ 45362810 h 96"/>
                <a:gd name="T76" fmla="*/ 196572146 w 132"/>
                <a:gd name="T77" fmla="*/ 60483756 h 9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32"/>
                <a:gd name="T118" fmla="*/ 0 h 96"/>
                <a:gd name="T119" fmla="*/ 132 w 132"/>
                <a:gd name="T120" fmla="*/ 96 h 9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32" h="96">
                  <a:moveTo>
                    <a:pt x="2" y="20"/>
                  </a:moveTo>
                  <a:lnTo>
                    <a:pt x="2" y="20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38"/>
                  </a:lnTo>
                  <a:lnTo>
                    <a:pt x="2" y="44"/>
                  </a:lnTo>
                  <a:lnTo>
                    <a:pt x="8" y="56"/>
                  </a:lnTo>
                  <a:lnTo>
                    <a:pt x="18" y="68"/>
                  </a:lnTo>
                  <a:lnTo>
                    <a:pt x="32" y="78"/>
                  </a:lnTo>
                  <a:lnTo>
                    <a:pt x="48" y="88"/>
                  </a:lnTo>
                  <a:lnTo>
                    <a:pt x="62" y="92"/>
                  </a:lnTo>
                  <a:lnTo>
                    <a:pt x="74" y="96"/>
                  </a:lnTo>
                  <a:lnTo>
                    <a:pt x="86" y="96"/>
                  </a:lnTo>
                  <a:lnTo>
                    <a:pt x="98" y="96"/>
                  </a:lnTo>
                  <a:lnTo>
                    <a:pt x="108" y="94"/>
                  </a:lnTo>
                  <a:lnTo>
                    <a:pt x="118" y="90"/>
                  </a:lnTo>
                  <a:lnTo>
                    <a:pt x="124" y="84"/>
                  </a:lnTo>
                  <a:lnTo>
                    <a:pt x="130" y="78"/>
                  </a:lnTo>
                  <a:lnTo>
                    <a:pt x="132" y="72"/>
                  </a:lnTo>
                  <a:lnTo>
                    <a:pt x="132" y="66"/>
                  </a:lnTo>
                  <a:lnTo>
                    <a:pt x="132" y="60"/>
                  </a:lnTo>
                  <a:lnTo>
                    <a:pt x="130" y="52"/>
                  </a:lnTo>
                  <a:lnTo>
                    <a:pt x="124" y="40"/>
                  </a:lnTo>
                  <a:lnTo>
                    <a:pt x="114" y="28"/>
                  </a:lnTo>
                  <a:lnTo>
                    <a:pt x="100" y="18"/>
                  </a:lnTo>
                  <a:lnTo>
                    <a:pt x="86" y="10"/>
                  </a:lnTo>
                  <a:lnTo>
                    <a:pt x="72" y="4"/>
                  </a:lnTo>
                  <a:lnTo>
                    <a:pt x="58" y="2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24" y="2"/>
                  </a:lnTo>
                  <a:lnTo>
                    <a:pt x="16" y="6"/>
                  </a:lnTo>
                  <a:lnTo>
                    <a:pt x="8" y="12"/>
                  </a:lnTo>
                  <a:lnTo>
                    <a:pt x="2" y="20"/>
                  </a:lnTo>
                  <a:close/>
                  <a:moveTo>
                    <a:pt x="78" y="24"/>
                  </a:moveTo>
                  <a:lnTo>
                    <a:pt x="78" y="24"/>
                  </a:lnTo>
                  <a:lnTo>
                    <a:pt x="92" y="32"/>
                  </a:lnTo>
                  <a:lnTo>
                    <a:pt x="102" y="40"/>
                  </a:lnTo>
                  <a:lnTo>
                    <a:pt x="110" y="48"/>
                  </a:lnTo>
                  <a:lnTo>
                    <a:pt x="116" y="58"/>
                  </a:lnTo>
                  <a:lnTo>
                    <a:pt x="116" y="64"/>
                  </a:lnTo>
                  <a:lnTo>
                    <a:pt x="116" y="68"/>
                  </a:lnTo>
                  <a:lnTo>
                    <a:pt x="116" y="70"/>
                  </a:lnTo>
                  <a:lnTo>
                    <a:pt x="112" y="74"/>
                  </a:lnTo>
                  <a:lnTo>
                    <a:pt x="108" y="78"/>
                  </a:lnTo>
                  <a:lnTo>
                    <a:pt x="102" y="80"/>
                  </a:lnTo>
                  <a:lnTo>
                    <a:pt x="94" y="80"/>
                  </a:lnTo>
                  <a:lnTo>
                    <a:pt x="86" y="80"/>
                  </a:lnTo>
                  <a:lnTo>
                    <a:pt x="76" y="80"/>
                  </a:lnTo>
                  <a:lnTo>
                    <a:pt x="66" y="76"/>
                  </a:lnTo>
                  <a:lnTo>
                    <a:pt x="54" y="72"/>
                  </a:lnTo>
                  <a:lnTo>
                    <a:pt x="42" y="66"/>
                  </a:lnTo>
                  <a:lnTo>
                    <a:pt x="30" y="58"/>
                  </a:lnTo>
                  <a:lnTo>
                    <a:pt x="22" y="48"/>
                  </a:lnTo>
                  <a:lnTo>
                    <a:pt x="18" y="38"/>
                  </a:lnTo>
                  <a:lnTo>
                    <a:pt x="16" y="32"/>
                  </a:lnTo>
                  <a:lnTo>
                    <a:pt x="18" y="26"/>
                  </a:lnTo>
                  <a:lnTo>
                    <a:pt x="20" y="22"/>
                  </a:lnTo>
                  <a:lnTo>
                    <a:pt x="26" y="18"/>
                  </a:lnTo>
                  <a:lnTo>
                    <a:pt x="32" y="16"/>
                  </a:lnTo>
                  <a:lnTo>
                    <a:pt x="40" y="16"/>
                  </a:lnTo>
                  <a:lnTo>
                    <a:pt x="48" y="16"/>
                  </a:lnTo>
                  <a:lnTo>
                    <a:pt x="58" y="18"/>
                  </a:lnTo>
                  <a:lnTo>
                    <a:pt x="68" y="20"/>
                  </a:lnTo>
                  <a:lnTo>
                    <a:pt x="78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5394" name="Freeform 23"/>
            <p:cNvSpPr>
              <a:spLocks/>
            </p:cNvSpPr>
            <p:nvPr/>
          </p:nvSpPr>
          <p:spPr bwMode="auto">
            <a:xfrm>
              <a:off x="4343400" y="5702300"/>
              <a:ext cx="184150" cy="127000"/>
            </a:xfrm>
            <a:custGeom>
              <a:avLst/>
              <a:gdLst>
                <a:gd name="T0" fmla="*/ 186491563 w 116"/>
                <a:gd name="T1" fmla="*/ 20161249 h 80"/>
                <a:gd name="T2" fmla="*/ 186491563 w 116"/>
                <a:gd name="T3" fmla="*/ 20161249 h 80"/>
                <a:gd name="T4" fmla="*/ 156249696 w 116"/>
                <a:gd name="T5" fmla="*/ 10080624 h 80"/>
                <a:gd name="T6" fmla="*/ 126007829 w 116"/>
                <a:gd name="T7" fmla="*/ 5040312 h 80"/>
                <a:gd name="T8" fmla="*/ 100806248 w 116"/>
                <a:gd name="T9" fmla="*/ 0 h 80"/>
                <a:gd name="T10" fmla="*/ 75604692 w 116"/>
                <a:gd name="T11" fmla="*/ 0 h 80"/>
                <a:gd name="T12" fmla="*/ 50403124 w 116"/>
                <a:gd name="T13" fmla="*/ 5040312 h 80"/>
                <a:gd name="T14" fmla="*/ 30241879 w 116"/>
                <a:gd name="T15" fmla="*/ 10080624 h 80"/>
                <a:gd name="T16" fmla="*/ 15120940 w 116"/>
                <a:gd name="T17" fmla="*/ 20161249 h 80"/>
                <a:gd name="T18" fmla="*/ 5040313 w 116"/>
                <a:gd name="T19" fmla="*/ 35282186 h 80"/>
                <a:gd name="T20" fmla="*/ 5040313 w 116"/>
                <a:gd name="T21" fmla="*/ 35282186 h 80"/>
                <a:gd name="T22" fmla="*/ 0 w 116"/>
                <a:gd name="T23" fmla="*/ 55443441 h 80"/>
                <a:gd name="T24" fmla="*/ 0 w 116"/>
                <a:gd name="T25" fmla="*/ 70564373 h 80"/>
                <a:gd name="T26" fmla="*/ 10080625 w 116"/>
                <a:gd name="T27" fmla="*/ 90725615 h 80"/>
                <a:gd name="T28" fmla="*/ 20161251 w 116"/>
                <a:gd name="T29" fmla="*/ 110886882 h 80"/>
                <a:gd name="T30" fmla="*/ 35282191 w 116"/>
                <a:gd name="T31" fmla="*/ 131048125 h 80"/>
                <a:gd name="T32" fmla="*/ 55443448 w 116"/>
                <a:gd name="T33" fmla="*/ 151209367 h 80"/>
                <a:gd name="T34" fmla="*/ 80645004 w 116"/>
                <a:gd name="T35" fmla="*/ 166330299 h 80"/>
                <a:gd name="T36" fmla="*/ 110886895 w 116"/>
                <a:gd name="T37" fmla="*/ 181451230 h 80"/>
                <a:gd name="T38" fmla="*/ 110886895 w 116"/>
                <a:gd name="T39" fmla="*/ 181451230 h 80"/>
                <a:gd name="T40" fmla="*/ 136088451 w 116"/>
                <a:gd name="T41" fmla="*/ 191531852 h 80"/>
                <a:gd name="T42" fmla="*/ 166330318 w 116"/>
                <a:gd name="T43" fmla="*/ 201612473 h 80"/>
                <a:gd name="T44" fmla="*/ 196572185 w 116"/>
                <a:gd name="T45" fmla="*/ 201612473 h 80"/>
                <a:gd name="T46" fmla="*/ 221773791 w 116"/>
                <a:gd name="T47" fmla="*/ 201612473 h 80"/>
                <a:gd name="T48" fmla="*/ 241935036 w 116"/>
                <a:gd name="T49" fmla="*/ 201612473 h 80"/>
                <a:gd name="T50" fmla="*/ 262096280 w 116"/>
                <a:gd name="T51" fmla="*/ 191531852 h 80"/>
                <a:gd name="T52" fmla="*/ 277217214 w 116"/>
                <a:gd name="T53" fmla="*/ 181451230 h 80"/>
                <a:gd name="T54" fmla="*/ 287297836 w 116"/>
                <a:gd name="T55" fmla="*/ 166330299 h 80"/>
                <a:gd name="T56" fmla="*/ 287297836 w 116"/>
                <a:gd name="T57" fmla="*/ 166330299 h 80"/>
                <a:gd name="T58" fmla="*/ 292338147 w 116"/>
                <a:gd name="T59" fmla="*/ 151209367 h 80"/>
                <a:gd name="T60" fmla="*/ 292338147 w 116"/>
                <a:gd name="T61" fmla="*/ 131048125 h 80"/>
                <a:gd name="T62" fmla="*/ 287297836 w 116"/>
                <a:gd name="T63" fmla="*/ 110886882 h 80"/>
                <a:gd name="T64" fmla="*/ 272176903 w 116"/>
                <a:gd name="T65" fmla="*/ 90725615 h 80"/>
                <a:gd name="T66" fmla="*/ 257055969 w 116"/>
                <a:gd name="T67" fmla="*/ 70564373 h 80"/>
                <a:gd name="T68" fmla="*/ 236894724 w 116"/>
                <a:gd name="T69" fmla="*/ 55443441 h 80"/>
                <a:gd name="T70" fmla="*/ 211693169 w 116"/>
                <a:gd name="T71" fmla="*/ 35282186 h 80"/>
                <a:gd name="T72" fmla="*/ 186491563 w 116"/>
                <a:gd name="T73" fmla="*/ 20161249 h 80"/>
                <a:gd name="T74" fmla="*/ 186491563 w 116"/>
                <a:gd name="T75" fmla="*/ 20161249 h 8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16"/>
                <a:gd name="T115" fmla="*/ 0 h 80"/>
                <a:gd name="T116" fmla="*/ 116 w 116"/>
                <a:gd name="T117" fmla="*/ 80 h 8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16" h="80">
                  <a:moveTo>
                    <a:pt x="74" y="8"/>
                  </a:moveTo>
                  <a:lnTo>
                    <a:pt x="74" y="8"/>
                  </a:lnTo>
                  <a:lnTo>
                    <a:pt x="62" y="4"/>
                  </a:lnTo>
                  <a:lnTo>
                    <a:pt x="50" y="2"/>
                  </a:lnTo>
                  <a:lnTo>
                    <a:pt x="40" y="0"/>
                  </a:lnTo>
                  <a:lnTo>
                    <a:pt x="30" y="0"/>
                  </a:lnTo>
                  <a:lnTo>
                    <a:pt x="20" y="2"/>
                  </a:lnTo>
                  <a:lnTo>
                    <a:pt x="12" y="4"/>
                  </a:lnTo>
                  <a:lnTo>
                    <a:pt x="6" y="8"/>
                  </a:lnTo>
                  <a:lnTo>
                    <a:pt x="2" y="14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4" y="36"/>
                  </a:lnTo>
                  <a:lnTo>
                    <a:pt x="8" y="44"/>
                  </a:lnTo>
                  <a:lnTo>
                    <a:pt x="14" y="52"/>
                  </a:lnTo>
                  <a:lnTo>
                    <a:pt x="22" y="60"/>
                  </a:lnTo>
                  <a:lnTo>
                    <a:pt x="32" y="66"/>
                  </a:lnTo>
                  <a:lnTo>
                    <a:pt x="44" y="72"/>
                  </a:lnTo>
                  <a:lnTo>
                    <a:pt x="54" y="76"/>
                  </a:lnTo>
                  <a:lnTo>
                    <a:pt x="66" y="80"/>
                  </a:lnTo>
                  <a:lnTo>
                    <a:pt x="78" y="80"/>
                  </a:lnTo>
                  <a:lnTo>
                    <a:pt x="88" y="80"/>
                  </a:lnTo>
                  <a:lnTo>
                    <a:pt x="96" y="80"/>
                  </a:lnTo>
                  <a:lnTo>
                    <a:pt x="104" y="76"/>
                  </a:lnTo>
                  <a:lnTo>
                    <a:pt x="110" y="72"/>
                  </a:lnTo>
                  <a:lnTo>
                    <a:pt x="114" y="66"/>
                  </a:lnTo>
                  <a:lnTo>
                    <a:pt x="116" y="60"/>
                  </a:lnTo>
                  <a:lnTo>
                    <a:pt x="116" y="52"/>
                  </a:lnTo>
                  <a:lnTo>
                    <a:pt x="114" y="44"/>
                  </a:lnTo>
                  <a:lnTo>
                    <a:pt x="108" y="36"/>
                  </a:lnTo>
                  <a:lnTo>
                    <a:pt x="102" y="28"/>
                  </a:lnTo>
                  <a:lnTo>
                    <a:pt x="94" y="22"/>
                  </a:lnTo>
                  <a:lnTo>
                    <a:pt x="84" y="14"/>
                  </a:lnTo>
                  <a:lnTo>
                    <a:pt x="74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5395" name="Freeform 24"/>
            <p:cNvSpPr>
              <a:spLocks/>
            </p:cNvSpPr>
            <p:nvPr/>
          </p:nvSpPr>
          <p:spPr bwMode="auto">
            <a:xfrm>
              <a:off x="4368800" y="5238750"/>
              <a:ext cx="454025" cy="549275"/>
            </a:xfrm>
            <a:custGeom>
              <a:avLst/>
              <a:gdLst>
                <a:gd name="T0" fmla="*/ 5040312 w 286"/>
                <a:gd name="T1" fmla="*/ 554434378 h 346"/>
                <a:gd name="T2" fmla="*/ 45362806 w 286"/>
                <a:gd name="T3" fmla="*/ 443547542 h 346"/>
                <a:gd name="T4" fmla="*/ 105846567 w 286"/>
                <a:gd name="T5" fmla="*/ 362902471 h 346"/>
                <a:gd name="T6" fmla="*/ 161289981 w 286"/>
                <a:gd name="T7" fmla="*/ 312499364 h 346"/>
                <a:gd name="T8" fmla="*/ 186491533 w 286"/>
                <a:gd name="T9" fmla="*/ 267136567 h 346"/>
                <a:gd name="T10" fmla="*/ 201612464 w 286"/>
                <a:gd name="T11" fmla="*/ 216733460 h 346"/>
                <a:gd name="T12" fmla="*/ 201612464 w 286"/>
                <a:gd name="T13" fmla="*/ 100806239 h 346"/>
                <a:gd name="T14" fmla="*/ 196572153 w 286"/>
                <a:gd name="T15" fmla="*/ 50403120 h 346"/>
                <a:gd name="T16" fmla="*/ 201612464 w 286"/>
                <a:gd name="T17" fmla="*/ 20161249 h 346"/>
                <a:gd name="T18" fmla="*/ 216733444 w 286"/>
                <a:gd name="T19" fmla="*/ 5040312 h 346"/>
                <a:gd name="T20" fmla="*/ 236894686 w 286"/>
                <a:gd name="T21" fmla="*/ 0 h 346"/>
                <a:gd name="T22" fmla="*/ 267136548 w 286"/>
                <a:gd name="T23" fmla="*/ 5040312 h 346"/>
                <a:gd name="T24" fmla="*/ 302418720 w 286"/>
                <a:gd name="T25" fmla="*/ 30241877 h 346"/>
                <a:gd name="T26" fmla="*/ 332660582 w 286"/>
                <a:gd name="T27" fmla="*/ 70564375 h 346"/>
                <a:gd name="T28" fmla="*/ 362902444 w 286"/>
                <a:gd name="T29" fmla="*/ 131048128 h 346"/>
                <a:gd name="T30" fmla="*/ 367942755 w 286"/>
                <a:gd name="T31" fmla="*/ 161289993 h 346"/>
                <a:gd name="T32" fmla="*/ 367942755 w 286"/>
                <a:gd name="T33" fmla="*/ 206652789 h 346"/>
                <a:gd name="T34" fmla="*/ 352821824 w 286"/>
                <a:gd name="T35" fmla="*/ 252015635 h 346"/>
                <a:gd name="T36" fmla="*/ 342741203 w 286"/>
                <a:gd name="T37" fmla="*/ 272176878 h 346"/>
                <a:gd name="T38" fmla="*/ 342741203 w 286"/>
                <a:gd name="T39" fmla="*/ 302418743 h 346"/>
                <a:gd name="T40" fmla="*/ 357862134 w 286"/>
                <a:gd name="T41" fmla="*/ 317539675 h 346"/>
                <a:gd name="T42" fmla="*/ 403224927 w 286"/>
                <a:gd name="T43" fmla="*/ 327620296 h 346"/>
                <a:gd name="T44" fmla="*/ 448587819 w 286"/>
                <a:gd name="T45" fmla="*/ 327620296 h 346"/>
                <a:gd name="T46" fmla="*/ 483869992 w 286"/>
                <a:gd name="T47" fmla="*/ 337700918 h 346"/>
                <a:gd name="T48" fmla="*/ 624998682 w 286"/>
                <a:gd name="T49" fmla="*/ 383063714 h 346"/>
                <a:gd name="T50" fmla="*/ 660280854 w 286"/>
                <a:gd name="T51" fmla="*/ 403224957 h 346"/>
                <a:gd name="T52" fmla="*/ 710683958 w 286"/>
                <a:gd name="T53" fmla="*/ 448587853 h 346"/>
                <a:gd name="T54" fmla="*/ 715724268 w 286"/>
                <a:gd name="T55" fmla="*/ 488910338 h 346"/>
                <a:gd name="T56" fmla="*/ 700603337 w 286"/>
                <a:gd name="T57" fmla="*/ 504031271 h 346"/>
                <a:gd name="T58" fmla="*/ 685482406 w 286"/>
                <a:gd name="T59" fmla="*/ 519152203 h 346"/>
                <a:gd name="T60" fmla="*/ 695563027 w 286"/>
                <a:gd name="T61" fmla="*/ 549394067 h 346"/>
                <a:gd name="T62" fmla="*/ 705643647 w 286"/>
                <a:gd name="T63" fmla="*/ 604837485 h 346"/>
                <a:gd name="T64" fmla="*/ 695563027 w 286"/>
                <a:gd name="T65" fmla="*/ 630039039 h 346"/>
                <a:gd name="T66" fmla="*/ 670361475 w 286"/>
                <a:gd name="T67" fmla="*/ 650200282 h 346"/>
                <a:gd name="T68" fmla="*/ 660280854 w 286"/>
                <a:gd name="T69" fmla="*/ 655240592 h 346"/>
                <a:gd name="T70" fmla="*/ 645159923 w 286"/>
                <a:gd name="T71" fmla="*/ 660280903 h 346"/>
                <a:gd name="T72" fmla="*/ 660280854 w 286"/>
                <a:gd name="T73" fmla="*/ 675401835 h 346"/>
                <a:gd name="T74" fmla="*/ 670361475 w 286"/>
                <a:gd name="T75" fmla="*/ 710684010 h 346"/>
                <a:gd name="T76" fmla="*/ 660280854 w 286"/>
                <a:gd name="T77" fmla="*/ 730845253 h 346"/>
                <a:gd name="T78" fmla="*/ 635079302 w 286"/>
                <a:gd name="T79" fmla="*/ 766127428 h 346"/>
                <a:gd name="T80" fmla="*/ 624998682 w 286"/>
                <a:gd name="T81" fmla="*/ 771167739 h 346"/>
                <a:gd name="T82" fmla="*/ 599797130 w 286"/>
                <a:gd name="T83" fmla="*/ 776208050 h 346"/>
                <a:gd name="T84" fmla="*/ 594756820 w 286"/>
                <a:gd name="T85" fmla="*/ 796369292 h 346"/>
                <a:gd name="T86" fmla="*/ 574595578 w 286"/>
                <a:gd name="T87" fmla="*/ 831651468 h 346"/>
                <a:gd name="T88" fmla="*/ 559474647 w 286"/>
                <a:gd name="T89" fmla="*/ 841732287 h 346"/>
                <a:gd name="T90" fmla="*/ 509071544 w 286"/>
                <a:gd name="T91" fmla="*/ 861893530 h 346"/>
                <a:gd name="T92" fmla="*/ 398184617 w 286"/>
                <a:gd name="T93" fmla="*/ 871974152 h 346"/>
                <a:gd name="T94" fmla="*/ 352821824 w 286"/>
                <a:gd name="T95" fmla="*/ 871974152 h 346"/>
                <a:gd name="T96" fmla="*/ 262096237 w 286"/>
                <a:gd name="T97" fmla="*/ 861893530 h 346"/>
                <a:gd name="T98" fmla="*/ 221773755 w 286"/>
                <a:gd name="T99" fmla="*/ 866933841 h 346"/>
                <a:gd name="T100" fmla="*/ 186491533 w 286"/>
                <a:gd name="T101" fmla="*/ 871974152 h 346"/>
                <a:gd name="T102" fmla="*/ 126007808 w 286"/>
                <a:gd name="T103" fmla="*/ 856853220 h 346"/>
                <a:gd name="T104" fmla="*/ 55443439 w 286"/>
                <a:gd name="T105" fmla="*/ 826611157 h 346"/>
                <a:gd name="T106" fmla="*/ 25201558 w 286"/>
                <a:gd name="T107" fmla="*/ 806449914 h 346"/>
                <a:gd name="T108" fmla="*/ 10080624 w 286"/>
                <a:gd name="T109" fmla="*/ 781248360 h 346"/>
                <a:gd name="T110" fmla="*/ 0 w 286"/>
                <a:gd name="T111" fmla="*/ 715724321 h 346"/>
                <a:gd name="T112" fmla="*/ 0 w 286"/>
                <a:gd name="T113" fmla="*/ 614918106 h 346"/>
                <a:gd name="T114" fmla="*/ 5040312 w 286"/>
                <a:gd name="T115" fmla="*/ 554434378 h 34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6"/>
                <a:gd name="T175" fmla="*/ 0 h 346"/>
                <a:gd name="T176" fmla="*/ 286 w 286"/>
                <a:gd name="T177" fmla="*/ 346 h 34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6" h="346">
                  <a:moveTo>
                    <a:pt x="2" y="220"/>
                  </a:moveTo>
                  <a:lnTo>
                    <a:pt x="2" y="220"/>
                  </a:lnTo>
                  <a:lnTo>
                    <a:pt x="12" y="190"/>
                  </a:lnTo>
                  <a:lnTo>
                    <a:pt x="18" y="176"/>
                  </a:lnTo>
                  <a:lnTo>
                    <a:pt x="24" y="166"/>
                  </a:lnTo>
                  <a:lnTo>
                    <a:pt x="42" y="144"/>
                  </a:lnTo>
                  <a:lnTo>
                    <a:pt x="64" y="124"/>
                  </a:lnTo>
                  <a:lnTo>
                    <a:pt x="70" y="116"/>
                  </a:lnTo>
                  <a:lnTo>
                    <a:pt x="74" y="106"/>
                  </a:lnTo>
                  <a:lnTo>
                    <a:pt x="78" y="96"/>
                  </a:lnTo>
                  <a:lnTo>
                    <a:pt x="80" y="86"/>
                  </a:lnTo>
                  <a:lnTo>
                    <a:pt x="82" y="64"/>
                  </a:lnTo>
                  <a:lnTo>
                    <a:pt x="80" y="40"/>
                  </a:lnTo>
                  <a:lnTo>
                    <a:pt x="78" y="20"/>
                  </a:lnTo>
                  <a:lnTo>
                    <a:pt x="78" y="14"/>
                  </a:lnTo>
                  <a:lnTo>
                    <a:pt x="80" y="8"/>
                  </a:lnTo>
                  <a:lnTo>
                    <a:pt x="82" y="4"/>
                  </a:lnTo>
                  <a:lnTo>
                    <a:pt x="86" y="2"/>
                  </a:lnTo>
                  <a:lnTo>
                    <a:pt x="94" y="0"/>
                  </a:lnTo>
                  <a:lnTo>
                    <a:pt x="100" y="0"/>
                  </a:lnTo>
                  <a:lnTo>
                    <a:pt x="106" y="2"/>
                  </a:lnTo>
                  <a:lnTo>
                    <a:pt x="112" y="6"/>
                  </a:lnTo>
                  <a:lnTo>
                    <a:pt x="120" y="12"/>
                  </a:lnTo>
                  <a:lnTo>
                    <a:pt x="126" y="18"/>
                  </a:lnTo>
                  <a:lnTo>
                    <a:pt x="132" y="28"/>
                  </a:lnTo>
                  <a:lnTo>
                    <a:pt x="138" y="38"/>
                  </a:lnTo>
                  <a:lnTo>
                    <a:pt x="144" y="52"/>
                  </a:lnTo>
                  <a:lnTo>
                    <a:pt x="146" y="64"/>
                  </a:lnTo>
                  <a:lnTo>
                    <a:pt x="148" y="74"/>
                  </a:lnTo>
                  <a:lnTo>
                    <a:pt x="146" y="82"/>
                  </a:lnTo>
                  <a:lnTo>
                    <a:pt x="146" y="90"/>
                  </a:lnTo>
                  <a:lnTo>
                    <a:pt x="140" y="100"/>
                  </a:lnTo>
                  <a:lnTo>
                    <a:pt x="136" y="108"/>
                  </a:lnTo>
                  <a:lnTo>
                    <a:pt x="136" y="114"/>
                  </a:lnTo>
                  <a:lnTo>
                    <a:pt x="136" y="120"/>
                  </a:lnTo>
                  <a:lnTo>
                    <a:pt x="138" y="122"/>
                  </a:lnTo>
                  <a:lnTo>
                    <a:pt x="142" y="126"/>
                  </a:lnTo>
                  <a:lnTo>
                    <a:pt x="150" y="128"/>
                  </a:lnTo>
                  <a:lnTo>
                    <a:pt x="160" y="130"/>
                  </a:lnTo>
                  <a:lnTo>
                    <a:pt x="178" y="130"/>
                  </a:lnTo>
                  <a:lnTo>
                    <a:pt x="192" y="134"/>
                  </a:lnTo>
                  <a:lnTo>
                    <a:pt x="232" y="146"/>
                  </a:lnTo>
                  <a:lnTo>
                    <a:pt x="248" y="152"/>
                  </a:lnTo>
                  <a:lnTo>
                    <a:pt x="262" y="160"/>
                  </a:lnTo>
                  <a:lnTo>
                    <a:pt x="274" y="170"/>
                  </a:lnTo>
                  <a:lnTo>
                    <a:pt x="282" y="178"/>
                  </a:lnTo>
                  <a:lnTo>
                    <a:pt x="286" y="186"/>
                  </a:lnTo>
                  <a:lnTo>
                    <a:pt x="284" y="194"/>
                  </a:lnTo>
                  <a:lnTo>
                    <a:pt x="278" y="200"/>
                  </a:lnTo>
                  <a:lnTo>
                    <a:pt x="274" y="204"/>
                  </a:lnTo>
                  <a:lnTo>
                    <a:pt x="272" y="206"/>
                  </a:lnTo>
                  <a:lnTo>
                    <a:pt x="276" y="218"/>
                  </a:lnTo>
                  <a:lnTo>
                    <a:pt x="278" y="230"/>
                  </a:lnTo>
                  <a:lnTo>
                    <a:pt x="280" y="240"/>
                  </a:lnTo>
                  <a:lnTo>
                    <a:pt x="276" y="250"/>
                  </a:lnTo>
                  <a:lnTo>
                    <a:pt x="270" y="256"/>
                  </a:lnTo>
                  <a:lnTo>
                    <a:pt x="266" y="258"/>
                  </a:lnTo>
                  <a:lnTo>
                    <a:pt x="262" y="260"/>
                  </a:lnTo>
                  <a:lnTo>
                    <a:pt x="258" y="260"/>
                  </a:lnTo>
                  <a:lnTo>
                    <a:pt x="256" y="262"/>
                  </a:lnTo>
                  <a:lnTo>
                    <a:pt x="262" y="268"/>
                  </a:lnTo>
                  <a:lnTo>
                    <a:pt x="266" y="274"/>
                  </a:lnTo>
                  <a:lnTo>
                    <a:pt x="266" y="282"/>
                  </a:lnTo>
                  <a:lnTo>
                    <a:pt x="262" y="290"/>
                  </a:lnTo>
                  <a:lnTo>
                    <a:pt x="258" y="298"/>
                  </a:lnTo>
                  <a:lnTo>
                    <a:pt x="252" y="304"/>
                  </a:lnTo>
                  <a:lnTo>
                    <a:pt x="248" y="306"/>
                  </a:lnTo>
                  <a:lnTo>
                    <a:pt x="238" y="308"/>
                  </a:lnTo>
                  <a:lnTo>
                    <a:pt x="238" y="310"/>
                  </a:lnTo>
                  <a:lnTo>
                    <a:pt x="236" y="316"/>
                  </a:lnTo>
                  <a:lnTo>
                    <a:pt x="232" y="324"/>
                  </a:lnTo>
                  <a:lnTo>
                    <a:pt x="228" y="330"/>
                  </a:lnTo>
                  <a:lnTo>
                    <a:pt x="222" y="334"/>
                  </a:lnTo>
                  <a:lnTo>
                    <a:pt x="212" y="338"/>
                  </a:lnTo>
                  <a:lnTo>
                    <a:pt x="202" y="342"/>
                  </a:lnTo>
                  <a:lnTo>
                    <a:pt x="180" y="344"/>
                  </a:lnTo>
                  <a:lnTo>
                    <a:pt x="158" y="346"/>
                  </a:lnTo>
                  <a:lnTo>
                    <a:pt x="140" y="346"/>
                  </a:lnTo>
                  <a:lnTo>
                    <a:pt x="104" y="342"/>
                  </a:lnTo>
                  <a:lnTo>
                    <a:pt x="98" y="342"/>
                  </a:lnTo>
                  <a:lnTo>
                    <a:pt x="88" y="344"/>
                  </a:lnTo>
                  <a:lnTo>
                    <a:pt x="74" y="346"/>
                  </a:lnTo>
                  <a:lnTo>
                    <a:pt x="62" y="344"/>
                  </a:lnTo>
                  <a:lnTo>
                    <a:pt x="50" y="340"/>
                  </a:lnTo>
                  <a:lnTo>
                    <a:pt x="22" y="328"/>
                  </a:lnTo>
                  <a:lnTo>
                    <a:pt x="16" y="324"/>
                  </a:lnTo>
                  <a:lnTo>
                    <a:pt x="10" y="320"/>
                  </a:lnTo>
                  <a:lnTo>
                    <a:pt x="6" y="316"/>
                  </a:lnTo>
                  <a:lnTo>
                    <a:pt x="4" y="310"/>
                  </a:lnTo>
                  <a:lnTo>
                    <a:pt x="0" y="298"/>
                  </a:lnTo>
                  <a:lnTo>
                    <a:pt x="0" y="284"/>
                  </a:lnTo>
                  <a:lnTo>
                    <a:pt x="0" y="244"/>
                  </a:lnTo>
                  <a:lnTo>
                    <a:pt x="2" y="2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5396" name="Freeform 25"/>
            <p:cNvSpPr>
              <a:spLocks noEditPoints="1"/>
            </p:cNvSpPr>
            <p:nvPr/>
          </p:nvSpPr>
          <p:spPr bwMode="auto">
            <a:xfrm>
              <a:off x="4356100" y="5226050"/>
              <a:ext cx="479425" cy="574675"/>
            </a:xfrm>
            <a:custGeom>
              <a:avLst/>
              <a:gdLst>
                <a:gd name="T0" fmla="*/ 206652779 w 302"/>
                <a:gd name="T1" fmla="*/ 25201560 h 362"/>
                <a:gd name="T2" fmla="*/ 201612468 w 302"/>
                <a:gd name="T3" fmla="*/ 126007820 h 362"/>
                <a:gd name="T4" fmla="*/ 196572158 w 302"/>
                <a:gd name="T5" fmla="*/ 257055950 h 362"/>
                <a:gd name="T6" fmla="*/ 105846569 w 302"/>
                <a:gd name="T7" fmla="*/ 372983098 h 362"/>
                <a:gd name="T8" fmla="*/ 5040312 w 302"/>
                <a:gd name="T9" fmla="*/ 569555319 h 362"/>
                <a:gd name="T10" fmla="*/ 0 w 302"/>
                <a:gd name="T11" fmla="*/ 735885575 h 362"/>
                <a:gd name="T12" fmla="*/ 45362807 w 302"/>
                <a:gd name="T13" fmla="*/ 856853233 h 362"/>
                <a:gd name="T14" fmla="*/ 176410916 w 302"/>
                <a:gd name="T15" fmla="*/ 907256341 h 362"/>
                <a:gd name="T16" fmla="*/ 277217175 w 302"/>
                <a:gd name="T17" fmla="*/ 902216030 h 362"/>
                <a:gd name="T18" fmla="*/ 478829692 w 302"/>
                <a:gd name="T19" fmla="*/ 907256341 h 362"/>
                <a:gd name="T20" fmla="*/ 609877764 w 302"/>
                <a:gd name="T21" fmla="*/ 861893544 h 362"/>
                <a:gd name="T22" fmla="*/ 640119627 w 302"/>
                <a:gd name="T23" fmla="*/ 811490237 h 362"/>
                <a:gd name="T24" fmla="*/ 665321180 w 302"/>
                <a:gd name="T25" fmla="*/ 806449926 h 362"/>
                <a:gd name="T26" fmla="*/ 710683974 w 302"/>
                <a:gd name="T27" fmla="*/ 735885575 h 362"/>
                <a:gd name="T28" fmla="*/ 715724284 w 302"/>
                <a:gd name="T29" fmla="*/ 680442156 h 362"/>
                <a:gd name="T30" fmla="*/ 745966147 w 302"/>
                <a:gd name="T31" fmla="*/ 630039048 h 362"/>
                <a:gd name="T32" fmla="*/ 730845216 w 302"/>
                <a:gd name="T33" fmla="*/ 549394076 h 362"/>
                <a:gd name="T34" fmla="*/ 761087078 w 302"/>
                <a:gd name="T35" fmla="*/ 498990968 h 362"/>
                <a:gd name="T36" fmla="*/ 695563042 w 302"/>
                <a:gd name="T37" fmla="*/ 408265274 h 362"/>
                <a:gd name="T38" fmla="*/ 509071555 w 302"/>
                <a:gd name="T39" fmla="*/ 337700923 h 362"/>
                <a:gd name="T40" fmla="*/ 423386277 w 302"/>
                <a:gd name="T41" fmla="*/ 327620301 h 362"/>
                <a:gd name="T42" fmla="*/ 383063694 w 302"/>
                <a:gd name="T43" fmla="*/ 302418747 h 362"/>
                <a:gd name="T44" fmla="*/ 413305557 w 302"/>
                <a:gd name="T45" fmla="*/ 191531860 h 362"/>
                <a:gd name="T46" fmla="*/ 352821832 w 302"/>
                <a:gd name="T47" fmla="*/ 55443444 h 362"/>
                <a:gd name="T48" fmla="*/ 252015622 w 302"/>
                <a:gd name="T49" fmla="*/ 0 h 362"/>
                <a:gd name="T50" fmla="*/ 468749071 w 302"/>
                <a:gd name="T51" fmla="*/ 372983098 h 362"/>
                <a:gd name="T52" fmla="*/ 645159938 w 302"/>
                <a:gd name="T53" fmla="*/ 423386306 h 362"/>
                <a:gd name="T54" fmla="*/ 715724284 w 302"/>
                <a:gd name="T55" fmla="*/ 483870035 h 362"/>
                <a:gd name="T56" fmla="*/ 700603353 w 302"/>
                <a:gd name="T57" fmla="*/ 519152211 h 362"/>
                <a:gd name="T58" fmla="*/ 700603353 w 302"/>
                <a:gd name="T59" fmla="*/ 584676251 h 362"/>
                <a:gd name="T60" fmla="*/ 705643663 w 302"/>
                <a:gd name="T61" fmla="*/ 624998738 h 362"/>
                <a:gd name="T62" fmla="*/ 665321180 w 302"/>
                <a:gd name="T63" fmla="*/ 655240602 h 362"/>
                <a:gd name="T64" fmla="*/ 655240559 w 302"/>
                <a:gd name="T65" fmla="*/ 695563089 h 362"/>
                <a:gd name="T66" fmla="*/ 670361490 w 302"/>
                <a:gd name="T67" fmla="*/ 725804954 h 362"/>
                <a:gd name="T68" fmla="*/ 640119627 w 302"/>
                <a:gd name="T69" fmla="*/ 771167751 h 362"/>
                <a:gd name="T70" fmla="*/ 599797143 w 302"/>
                <a:gd name="T71" fmla="*/ 801409616 h 362"/>
                <a:gd name="T72" fmla="*/ 569555281 w 302"/>
                <a:gd name="T73" fmla="*/ 846772611 h 362"/>
                <a:gd name="T74" fmla="*/ 413305557 w 302"/>
                <a:gd name="T75" fmla="*/ 871974165 h 362"/>
                <a:gd name="T76" fmla="*/ 262096243 w 302"/>
                <a:gd name="T77" fmla="*/ 861893544 h 362"/>
                <a:gd name="T78" fmla="*/ 181451226 w 302"/>
                <a:gd name="T79" fmla="*/ 866933855 h 362"/>
                <a:gd name="T80" fmla="*/ 60483750 w 302"/>
                <a:gd name="T81" fmla="*/ 816530548 h 362"/>
                <a:gd name="T82" fmla="*/ 40322496 w 302"/>
                <a:gd name="T83" fmla="*/ 645159981 h 362"/>
                <a:gd name="T84" fmla="*/ 141128743 w 302"/>
                <a:gd name="T85" fmla="*/ 398184652 h 362"/>
                <a:gd name="T86" fmla="*/ 211693139 w 302"/>
                <a:gd name="T87" fmla="*/ 322579990 h 362"/>
                <a:gd name="T88" fmla="*/ 246975312 w 302"/>
                <a:gd name="T89" fmla="*/ 181451238 h 362"/>
                <a:gd name="T90" fmla="*/ 236894691 w 302"/>
                <a:gd name="T91" fmla="*/ 55443444 h 362"/>
                <a:gd name="T92" fmla="*/ 257055933 w 302"/>
                <a:gd name="T93" fmla="*/ 40322499 h 362"/>
                <a:gd name="T94" fmla="*/ 337700900 w 302"/>
                <a:gd name="T95" fmla="*/ 100806241 h 362"/>
                <a:gd name="T96" fmla="*/ 367942763 w 302"/>
                <a:gd name="T97" fmla="*/ 221773774 h 362"/>
                <a:gd name="T98" fmla="*/ 342741211 w 302"/>
                <a:gd name="T99" fmla="*/ 317539680 h 362"/>
                <a:gd name="T100" fmla="*/ 418345967 w 302"/>
                <a:gd name="T101" fmla="*/ 367942788 h 36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02"/>
                <a:gd name="T154" fmla="*/ 0 h 362"/>
                <a:gd name="T155" fmla="*/ 302 w 302"/>
                <a:gd name="T156" fmla="*/ 362 h 36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02" h="362">
                  <a:moveTo>
                    <a:pt x="100" y="0"/>
                  </a:moveTo>
                  <a:lnTo>
                    <a:pt x="100" y="0"/>
                  </a:lnTo>
                  <a:lnTo>
                    <a:pt x="92" y="2"/>
                  </a:lnTo>
                  <a:lnTo>
                    <a:pt x="86" y="4"/>
                  </a:lnTo>
                  <a:lnTo>
                    <a:pt x="82" y="10"/>
                  </a:lnTo>
                  <a:lnTo>
                    <a:pt x="78" y="18"/>
                  </a:lnTo>
                  <a:lnTo>
                    <a:pt x="78" y="32"/>
                  </a:lnTo>
                  <a:lnTo>
                    <a:pt x="80" y="50"/>
                  </a:lnTo>
                  <a:lnTo>
                    <a:pt x="82" y="72"/>
                  </a:lnTo>
                  <a:lnTo>
                    <a:pt x="82" y="92"/>
                  </a:lnTo>
                  <a:lnTo>
                    <a:pt x="78" y="102"/>
                  </a:lnTo>
                  <a:lnTo>
                    <a:pt x="76" y="110"/>
                  </a:lnTo>
                  <a:lnTo>
                    <a:pt x="70" y="118"/>
                  </a:lnTo>
                  <a:lnTo>
                    <a:pt x="66" y="126"/>
                  </a:lnTo>
                  <a:lnTo>
                    <a:pt x="42" y="148"/>
                  </a:lnTo>
                  <a:lnTo>
                    <a:pt x="26" y="170"/>
                  </a:lnTo>
                  <a:lnTo>
                    <a:pt x="18" y="182"/>
                  </a:lnTo>
                  <a:lnTo>
                    <a:pt x="12" y="194"/>
                  </a:lnTo>
                  <a:lnTo>
                    <a:pt x="2" y="226"/>
                  </a:lnTo>
                  <a:lnTo>
                    <a:pt x="2" y="228"/>
                  </a:lnTo>
                  <a:lnTo>
                    <a:pt x="0" y="252"/>
                  </a:lnTo>
                  <a:lnTo>
                    <a:pt x="0" y="292"/>
                  </a:lnTo>
                  <a:lnTo>
                    <a:pt x="0" y="306"/>
                  </a:lnTo>
                  <a:lnTo>
                    <a:pt x="4" y="320"/>
                  </a:lnTo>
                  <a:lnTo>
                    <a:pt x="8" y="328"/>
                  </a:lnTo>
                  <a:lnTo>
                    <a:pt x="12" y="334"/>
                  </a:lnTo>
                  <a:lnTo>
                    <a:pt x="18" y="340"/>
                  </a:lnTo>
                  <a:lnTo>
                    <a:pt x="26" y="344"/>
                  </a:lnTo>
                  <a:lnTo>
                    <a:pt x="34" y="348"/>
                  </a:lnTo>
                  <a:lnTo>
                    <a:pt x="58" y="358"/>
                  </a:lnTo>
                  <a:lnTo>
                    <a:pt x="70" y="360"/>
                  </a:lnTo>
                  <a:lnTo>
                    <a:pt x="82" y="362"/>
                  </a:lnTo>
                  <a:lnTo>
                    <a:pt x="96" y="360"/>
                  </a:lnTo>
                  <a:lnTo>
                    <a:pt x="110" y="358"/>
                  </a:lnTo>
                  <a:lnTo>
                    <a:pt x="148" y="362"/>
                  </a:lnTo>
                  <a:lnTo>
                    <a:pt x="168" y="362"/>
                  </a:lnTo>
                  <a:lnTo>
                    <a:pt x="190" y="360"/>
                  </a:lnTo>
                  <a:lnTo>
                    <a:pt x="214" y="358"/>
                  </a:lnTo>
                  <a:lnTo>
                    <a:pt x="224" y="354"/>
                  </a:lnTo>
                  <a:lnTo>
                    <a:pt x="234" y="350"/>
                  </a:lnTo>
                  <a:lnTo>
                    <a:pt x="242" y="342"/>
                  </a:lnTo>
                  <a:lnTo>
                    <a:pt x="248" y="336"/>
                  </a:lnTo>
                  <a:lnTo>
                    <a:pt x="252" y="330"/>
                  </a:lnTo>
                  <a:lnTo>
                    <a:pt x="254" y="324"/>
                  </a:lnTo>
                  <a:lnTo>
                    <a:pt x="254" y="322"/>
                  </a:lnTo>
                  <a:lnTo>
                    <a:pt x="256" y="322"/>
                  </a:lnTo>
                  <a:lnTo>
                    <a:pt x="260" y="322"/>
                  </a:lnTo>
                  <a:lnTo>
                    <a:pt x="264" y="320"/>
                  </a:lnTo>
                  <a:lnTo>
                    <a:pt x="272" y="312"/>
                  </a:lnTo>
                  <a:lnTo>
                    <a:pt x="278" y="300"/>
                  </a:lnTo>
                  <a:lnTo>
                    <a:pt x="282" y="292"/>
                  </a:lnTo>
                  <a:lnTo>
                    <a:pt x="282" y="282"/>
                  </a:lnTo>
                  <a:lnTo>
                    <a:pt x="278" y="274"/>
                  </a:lnTo>
                  <a:lnTo>
                    <a:pt x="284" y="270"/>
                  </a:lnTo>
                  <a:lnTo>
                    <a:pt x="288" y="266"/>
                  </a:lnTo>
                  <a:lnTo>
                    <a:pt x="292" y="258"/>
                  </a:lnTo>
                  <a:lnTo>
                    <a:pt x="294" y="250"/>
                  </a:lnTo>
                  <a:lnTo>
                    <a:pt x="296" y="250"/>
                  </a:lnTo>
                  <a:lnTo>
                    <a:pt x="296" y="242"/>
                  </a:lnTo>
                  <a:lnTo>
                    <a:pt x="294" y="232"/>
                  </a:lnTo>
                  <a:lnTo>
                    <a:pt x="290" y="218"/>
                  </a:lnTo>
                  <a:lnTo>
                    <a:pt x="294" y="212"/>
                  </a:lnTo>
                  <a:lnTo>
                    <a:pt x="298" y="206"/>
                  </a:lnTo>
                  <a:lnTo>
                    <a:pt x="302" y="198"/>
                  </a:lnTo>
                  <a:lnTo>
                    <a:pt x="302" y="192"/>
                  </a:lnTo>
                  <a:lnTo>
                    <a:pt x="300" y="186"/>
                  </a:lnTo>
                  <a:lnTo>
                    <a:pt x="292" y="176"/>
                  </a:lnTo>
                  <a:lnTo>
                    <a:pt x="284" y="168"/>
                  </a:lnTo>
                  <a:lnTo>
                    <a:pt x="276" y="162"/>
                  </a:lnTo>
                  <a:lnTo>
                    <a:pt x="262" y="154"/>
                  </a:lnTo>
                  <a:lnTo>
                    <a:pt x="250" y="148"/>
                  </a:lnTo>
                  <a:lnTo>
                    <a:pt x="222" y="140"/>
                  </a:lnTo>
                  <a:lnTo>
                    <a:pt x="202" y="134"/>
                  </a:lnTo>
                  <a:lnTo>
                    <a:pt x="190" y="132"/>
                  </a:lnTo>
                  <a:lnTo>
                    <a:pt x="174" y="130"/>
                  </a:lnTo>
                  <a:lnTo>
                    <a:pt x="168" y="130"/>
                  </a:lnTo>
                  <a:lnTo>
                    <a:pt x="160" y="128"/>
                  </a:lnTo>
                  <a:lnTo>
                    <a:pt x="156" y="126"/>
                  </a:lnTo>
                  <a:lnTo>
                    <a:pt x="152" y="126"/>
                  </a:lnTo>
                  <a:lnTo>
                    <a:pt x="152" y="120"/>
                  </a:lnTo>
                  <a:lnTo>
                    <a:pt x="156" y="112"/>
                  </a:lnTo>
                  <a:lnTo>
                    <a:pt x="160" y="104"/>
                  </a:lnTo>
                  <a:lnTo>
                    <a:pt x="162" y="92"/>
                  </a:lnTo>
                  <a:lnTo>
                    <a:pt x="164" y="76"/>
                  </a:lnTo>
                  <a:lnTo>
                    <a:pt x="160" y="56"/>
                  </a:lnTo>
                  <a:lnTo>
                    <a:pt x="154" y="44"/>
                  </a:lnTo>
                  <a:lnTo>
                    <a:pt x="148" y="32"/>
                  </a:lnTo>
                  <a:lnTo>
                    <a:pt x="140" y="22"/>
                  </a:lnTo>
                  <a:lnTo>
                    <a:pt x="132" y="14"/>
                  </a:lnTo>
                  <a:lnTo>
                    <a:pt x="124" y="6"/>
                  </a:lnTo>
                  <a:lnTo>
                    <a:pt x="116" y="2"/>
                  </a:lnTo>
                  <a:lnTo>
                    <a:pt x="108" y="0"/>
                  </a:lnTo>
                  <a:lnTo>
                    <a:pt x="100" y="0"/>
                  </a:lnTo>
                  <a:close/>
                  <a:moveTo>
                    <a:pt x="166" y="146"/>
                  </a:moveTo>
                  <a:lnTo>
                    <a:pt x="172" y="146"/>
                  </a:lnTo>
                  <a:lnTo>
                    <a:pt x="186" y="148"/>
                  </a:lnTo>
                  <a:lnTo>
                    <a:pt x="198" y="150"/>
                  </a:lnTo>
                  <a:lnTo>
                    <a:pt x="218" y="156"/>
                  </a:lnTo>
                  <a:lnTo>
                    <a:pt x="244" y="164"/>
                  </a:lnTo>
                  <a:lnTo>
                    <a:pt x="256" y="168"/>
                  </a:lnTo>
                  <a:lnTo>
                    <a:pt x="266" y="174"/>
                  </a:lnTo>
                  <a:lnTo>
                    <a:pt x="276" y="182"/>
                  </a:lnTo>
                  <a:lnTo>
                    <a:pt x="282" y="188"/>
                  </a:lnTo>
                  <a:lnTo>
                    <a:pt x="284" y="192"/>
                  </a:lnTo>
                  <a:lnTo>
                    <a:pt x="286" y="196"/>
                  </a:lnTo>
                  <a:lnTo>
                    <a:pt x="284" y="198"/>
                  </a:lnTo>
                  <a:lnTo>
                    <a:pt x="278" y="206"/>
                  </a:lnTo>
                  <a:lnTo>
                    <a:pt x="276" y="208"/>
                  </a:lnTo>
                  <a:lnTo>
                    <a:pt x="268" y="212"/>
                  </a:lnTo>
                  <a:lnTo>
                    <a:pt x="272" y="218"/>
                  </a:lnTo>
                  <a:lnTo>
                    <a:pt x="278" y="232"/>
                  </a:lnTo>
                  <a:lnTo>
                    <a:pt x="280" y="240"/>
                  </a:lnTo>
                  <a:lnTo>
                    <a:pt x="280" y="248"/>
                  </a:lnTo>
                  <a:lnTo>
                    <a:pt x="278" y="254"/>
                  </a:lnTo>
                  <a:lnTo>
                    <a:pt x="274" y="256"/>
                  </a:lnTo>
                  <a:lnTo>
                    <a:pt x="270" y="260"/>
                  </a:lnTo>
                  <a:lnTo>
                    <a:pt x="264" y="260"/>
                  </a:lnTo>
                  <a:lnTo>
                    <a:pt x="260" y="262"/>
                  </a:lnTo>
                  <a:lnTo>
                    <a:pt x="258" y="264"/>
                  </a:lnTo>
                  <a:lnTo>
                    <a:pt x="256" y="268"/>
                  </a:lnTo>
                  <a:lnTo>
                    <a:pt x="256" y="272"/>
                  </a:lnTo>
                  <a:lnTo>
                    <a:pt x="260" y="276"/>
                  </a:lnTo>
                  <a:lnTo>
                    <a:pt x="264" y="282"/>
                  </a:lnTo>
                  <a:lnTo>
                    <a:pt x="266" y="286"/>
                  </a:lnTo>
                  <a:lnTo>
                    <a:pt x="266" y="288"/>
                  </a:lnTo>
                  <a:lnTo>
                    <a:pt x="264" y="294"/>
                  </a:lnTo>
                  <a:lnTo>
                    <a:pt x="260" y="300"/>
                  </a:lnTo>
                  <a:lnTo>
                    <a:pt x="254" y="306"/>
                  </a:lnTo>
                  <a:lnTo>
                    <a:pt x="244" y="308"/>
                  </a:lnTo>
                  <a:lnTo>
                    <a:pt x="234" y="308"/>
                  </a:lnTo>
                  <a:lnTo>
                    <a:pt x="238" y="318"/>
                  </a:lnTo>
                  <a:lnTo>
                    <a:pt x="238" y="320"/>
                  </a:lnTo>
                  <a:lnTo>
                    <a:pt x="234" y="328"/>
                  </a:lnTo>
                  <a:lnTo>
                    <a:pt x="230" y="332"/>
                  </a:lnTo>
                  <a:lnTo>
                    <a:pt x="226" y="336"/>
                  </a:lnTo>
                  <a:lnTo>
                    <a:pt x="216" y="340"/>
                  </a:lnTo>
                  <a:lnTo>
                    <a:pt x="208" y="342"/>
                  </a:lnTo>
                  <a:lnTo>
                    <a:pt x="186" y="346"/>
                  </a:lnTo>
                  <a:lnTo>
                    <a:pt x="164" y="346"/>
                  </a:lnTo>
                  <a:lnTo>
                    <a:pt x="148" y="346"/>
                  </a:lnTo>
                  <a:lnTo>
                    <a:pt x="112" y="342"/>
                  </a:lnTo>
                  <a:lnTo>
                    <a:pt x="104" y="342"/>
                  </a:lnTo>
                  <a:lnTo>
                    <a:pt x="94" y="344"/>
                  </a:lnTo>
                  <a:lnTo>
                    <a:pt x="82" y="346"/>
                  </a:lnTo>
                  <a:lnTo>
                    <a:pt x="72" y="344"/>
                  </a:lnTo>
                  <a:lnTo>
                    <a:pt x="62" y="342"/>
                  </a:lnTo>
                  <a:lnTo>
                    <a:pt x="40" y="332"/>
                  </a:lnTo>
                  <a:lnTo>
                    <a:pt x="34" y="330"/>
                  </a:lnTo>
                  <a:lnTo>
                    <a:pt x="24" y="324"/>
                  </a:lnTo>
                  <a:lnTo>
                    <a:pt x="20" y="316"/>
                  </a:lnTo>
                  <a:lnTo>
                    <a:pt x="16" y="304"/>
                  </a:lnTo>
                  <a:lnTo>
                    <a:pt x="16" y="292"/>
                  </a:lnTo>
                  <a:lnTo>
                    <a:pt x="16" y="256"/>
                  </a:lnTo>
                  <a:lnTo>
                    <a:pt x="18" y="228"/>
                  </a:lnTo>
                  <a:lnTo>
                    <a:pt x="28" y="200"/>
                  </a:lnTo>
                  <a:lnTo>
                    <a:pt x="40" y="178"/>
                  </a:lnTo>
                  <a:lnTo>
                    <a:pt x="56" y="158"/>
                  </a:lnTo>
                  <a:lnTo>
                    <a:pt x="76" y="138"/>
                  </a:lnTo>
                  <a:lnTo>
                    <a:pt x="78" y="136"/>
                  </a:lnTo>
                  <a:lnTo>
                    <a:pt x="84" y="128"/>
                  </a:lnTo>
                  <a:lnTo>
                    <a:pt x="90" y="118"/>
                  </a:lnTo>
                  <a:lnTo>
                    <a:pt x="94" y="106"/>
                  </a:lnTo>
                  <a:lnTo>
                    <a:pt x="96" y="94"/>
                  </a:lnTo>
                  <a:lnTo>
                    <a:pt x="98" y="72"/>
                  </a:lnTo>
                  <a:lnTo>
                    <a:pt x="96" y="46"/>
                  </a:lnTo>
                  <a:lnTo>
                    <a:pt x="94" y="30"/>
                  </a:lnTo>
                  <a:lnTo>
                    <a:pt x="94" y="22"/>
                  </a:lnTo>
                  <a:lnTo>
                    <a:pt x="96" y="18"/>
                  </a:lnTo>
                  <a:lnTo>
                    <a:pt x="98" y="18"/>
                  </a:lnTo>
                  <a:lnTo>
                    <a:pt x="102" y="16"/>
                  </a:lnTo>
                  <a:lnTo>
                    <a:pt x="106" y="16"/>
                  </a:lnTo>
                  <a:lnTo>
                    <a:pt x="112" y="18"/>
                  </a:lnTo>
                  <a:lnTo>
                    <a:pt x="122" y="26"/>
                  </a:lnTo>
                  <a:lnTo>
                    <a:pt x="128" y="32"/>
                  </a:lnTo>
                  <a:lnTo>
                    <a:pt x="134" y="40"/>
                  </a:lnTo>
                  <a:lnTo>
                    <a:pt x="140" y="50"/>
                  </a:lnTo>
                  <a:lnTo>
                    <a:pt x="144" y="62"/>
                  </a:lnTo>
                  <a:lnTo>
                    <a:pt x="148" y="78"/>
                  </a:lnTo>
                  <a:lnTo>
                    <a:pt x="146" y="88"/>
                  </a:lnTo>
                  <a:lnTo>
                    <a:pt x="144" y="98"/>
                  </a:lnTo>
                  <a:lnTo>
                    <a:pt x="142" y="104"/>
                  </a:lnTo>
                  <a:lnTo>
                    <a:pt x="136" y="114"/>
                  </a:lnTo>
                  <a:lnTo>
                    <a:pt x="136" y="126"/>
                  </a:lnTo>
                  <a:lnTo>
                    <a:pt x="140" y="134"/>
                  </a:lnTo>
                  <a:lnTo>
                    <a:pt x="146" y="140"/>
                  </a:lnTo>
                  <a:lnTo>
                    <a:pt x="152" y="142"/>
                  </a:lnTo>
                  <a:lnTo>
                    <a:pt x="166" y="1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5397" name="Freeform 26"/>
            <p:cNvSpPr>
              <a:spLocks/>
            </p:cNvSpPr>
            <p:nvPr/>
          </p:nvSpPr>
          <p:spPr bwMode="auto">
            <a:xfrm>
              <a:off x="4368800" y="5238750"/>
              <a:ext cx="454025" cy="549275"/>
            </a:xfrm>
            <a:custGeom>
              <a:avLst/>
              <a:gdLst>
                <a:gd name="T0" fmla="*/ 5040312 w 286"/>
                <a:gd name="T1" fmla="*/ 554434378 h 346"/>
                <a:gd name="T2" fmla="*/ 45362806 w 286"/>
                <a:gd name="T3" fmla="*/ 443547542 h 346"/>
                <a:gd name="T4" fmla="*/ 105846567 w 286"/>
                <a:gd name="T5" fmla="*/ 362902471 h 346"/>
                <a:gd name="T6" fmla="*/ 161289981 w 286"/>
                <a:gd name="T7" fmla="*/ 312499364 h 346"/>
                <a:gd name="T8" fmla="*/ 186491533 w 286"/>
                <a:gd name="T9" fmla="*/ 267136567 h 346"/>
                <a:gd name="T10" fmla="*/ 201612464 w 286"/>
                <a:gd name="T11" fmla="*/ 216733460 h 346"/>
                <a:gd name="T12" fmla="*/ 201612464 w 286"/>
                <a:gd name="T13" fmla="*/ 100806239 h 346"/>
                <a:gd name="T14" fmla="*/ 196572153 w 286"/>
                <a:gd name="T15" fmla="*/ 50403120 h 346"/>
                <a:gd name="T16" fmla="*/ 201612464 w 286"/>
                <a:gd name="T17" fmla="*/ 20161249 h 346"/>
                <a:gd name="T18" fmla="*/ 216733444 w 286"/>
                <a:gd name="T19" fmla="*/ 5040312 h 346"/>
                <a:gd name="T20" fmla="*/ 236894686 w 286"/>
                <a:gd name="T21" fmla="*/ 0 h 346"/>
                <a:gd name="T22" fmla="*/ 267136548 w 286"/>
                <a:gd name="T23" fmla="*/ 5040312 h 346"/>
                <a:gd name="T24" fmla="*/ 302418720 w 286"/>
                <a:gd name="T25" fmla="*/ 30241877 h 346"/>
                <a:gd name="T26" fmla="*/ 332660582 w 286"/>
                <a:gd name="T27" fmla="*/ 70564375 h 346"/>
                <a:gd name="T28" fmla="*/ 362902444 w 286"/>
                <a:gd name="T29" fmla="*/ 131048128 h 346"/>
                <a:gd name="T30" fmla="*/ 367942755 w 286"/>
                <a:gd name="T31" fmla="*/ 161289993 h 346"/>
                <a:gd name="T32" fmla="*/ 367942755 w 286"/>
                <a:gd name="T33" fmla="*/ 206652789 h 346"/>
                <a:gd name="T34" fmla="*/ 352821824 w 286"/>
                <a:gd name="T35" fmla="*/ 252015635 h 346"/>
                <a:gd name="T36" fmla="*/ 342741203 w 286"/>
                <a:gd name="T37" fmla="*/ 272176878 h 346"/>
                <a:gd name="T38" fmla="*/ 342741203 w 286"/>
                <a:gd name="T39" fmla="*/ 302418743 h 346"/>
                <a:gd name="T40" fmla="*/ 357862134 w 286"/>
                <a:gd name="T41" fmla="*/ 317539675 h 346"/>
                <a:gd name="T42" fmla="*/ 403224927 w 286"/>
                <a:gd name="T43" fmla="*/ 327620296 h 346"/>
                <a:gd name="T44" fmla="*/ 448587819 w 286"/>
                <a:gd name="T45" fmla="*/ 327620296 h 346"/>
                <a:gd name="T46" fmla="*/ 483869992 w 286"/>
                <a:gd name="T47" fmla="*/ 337700918 h 346"/>
                <a:gd name="T48" fmla="*/ 624998682 w 286"/>
                <a:gd name="T49" fmla="*/ 383063714 h 346"/>
                <a:gd name="T50" fmla="*/ 660280854 w 286"/>
                <a:gd name="T51" fmla="*/ 403224957 h 346"/>
                <a:gd name="T52" fmla="*/ 710683958 w 286"/>
                <a:gd name="T53" fmla="*/ 448587853 h 346"/>
                <a:gd name="T54" fmla="*/ 715724268 w 286"/>
                <a:gd name="T55" fmla="*/ 488910338 h 346"/>
                <a:gd name="T56" fmla="*/ 700603337 w 286"/>
                <a:gd name="T57" fmla="*/ 504031271 h 346"/>
                <a:gd name="T58" fmla="*/ 685482406 w 286"/>
                <a:gd name="T59" fmla="*/ 519152203 h 346"/>
                <a:gd name="T60" fmla="*/ 695563027 w 286"/>
                <a:gd name="T61" fmla="*/ 549394067 h 346"/>
                <a:gd name="T62" fmla="*/ 705643647 w 286"/>
                <a:gd name="T63" fmla="*/ 604837485 h 346"/>
                <a:gd name="T64" fmla="*/ 695563027 w 286"/>
                <a:gd name="T65" fmla="*/ 630039039 h 346"/>
                <a:gd name="T66" fmla="*/ 670361475 w 286"/>
                <a:gd name="T67" fmla="*/ 650200282 h 346"/>
                <a:gd name="T68" fmla="*/ 660280854 w 286"/>
                <a:gd name="T69" fmla="*/ 655240592 h 346"/>
                <a:gd name="T70" fmla="*/ 645159923 w 286"/>
                <a:gd name="T71" fmla="*/ 660280903 h 346"/>
                <a:gd name="T72" fmla="*/ 660280854 w 286"/>
                <a:gd name="T73" fmla="*/ 675401835 h 346"/>
                <a:gd name="T74" fmla="*/ 670361475 w 286"/>
                <a:gd name="T75" fmla="*/ 710684010 h 346"/>
                <a:gd name="T76" fmla="*/ 660280854 w 286"/>
                <a:gd name="T77" fmla="*/ 730845253 h 346"/>
                <a:gd name="T78" fmla="*/ 635079302 w 286"/>
                <a:gd name="T79" fmla="*/ 766127428 h 346"/>
                <a:gd name="T80" fmla="*/ 624998682 w 286"/>
                <a:gd name="T81" fmla="*/ 771167739 h 346"/>
                <a:gd name="T82" fmla="*/ 599797130 w 286"/>
                <a:gd name="T83" fmla="*/ 776208050 h 346"/>
                <a:gd name="T84" fmla="*/ 594756820 w 286"/>
                <a:gd name="T85" fmla="*/ 796369292 h 346"/>
                <a:gd name="T86" fmla="*/ 574595578 w 286"/>
                <a:gd name="T87" fmla="*/ 831651468 h 346"/>
                <a:gd name="T88" fmla="*/ 559474647 w 286"/>
                <a:gd name="T89" fmla="*/ 841732287 h 346"/>
                <a:gd name="T90" fmla="*/ 509071544 w 286"/>
                <a:gd name="T91" fmla="*/ 861893530 h 346"/>
                <a:gd name="T92" fmla="*/ 398184617 w 286"/>
                <a:gd name="T93" fmla="*/ 871974152 h 346"/>
                <a:gd name="T94" fmla="*/ 352821824 w 286"/>
                <a:gd name="T95" fmla="*/ 871974152 h 346"/>
                <a:gd name="T96" fmla="*/ 262096237 w 286"/>
                <a:gd name="T97" fmla="*/ 861893530 h 346"/>
                <a:gd name="T98" fmla="*/ 221773755 w 286"/>
                <a:gd name="T99" fmla="*/ 866933841 h 346"/>
                <a:gd name="T100" fmla="*/ 186491533 w 286"/>
                <a:gd name="T101" fmla="*/ 871974152 h 346"/>
                <a:gd name="T102" fmla="*/ 126007808 w 286"/>
                <a:gd name="T103" fmla="*/ 856853220 h 346"/>
                <a:gd name="T104" fmla="*/ 55443439 w 286"/>
                <a:gd name="T105" fmla="*/ 826611157 h 346"/>
                <a:gd name="T106" fmla="*/ 25201558 w 286"/>
                <a:gd name="T107" fmla="*/ 806449914 h 346"/>
                <a:gd name="T108" fmla="*/ 10080624 w 286"/>
                <a:gd name="T109" fmla="*/ 781248360 h 346"/>
                <a:gd name="T110" fmla="*/ 0 w 286"/>
                <a:gd name="T111" fmla="*/ 715724321 h 346"/>
                <a:gd name="T112" fmla="*/ 0 w 286"/>
                <a:gd name="T113" fmla="*/ 614918106 h 346"/>
                <a:gd name="T114" fmla="*/ 5040312 w 286"/>
                <a:gd name="T115" fmla="*/ 554434378 h 34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6"/>
                <a:gd name="T175" fmla="*/ 0 h 346"/>
                <a:gd name="T176" fmla="*/ 286 w 286"/>
                <a:gd name="T177" fmla="*/ 346 h 34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6" h="346">
                  <a:moveTo>
                    <a:pt x="2" y="220"/>
                  </a:moveTo>
                  <a:lnTo>
                    <a:pt x="2" y="220"/>
                  </a:lnTo>
                  <a:lnTo>
                    <a:pt x="12" y="190"/>
                  </a:lnTo>
                  <a:lnTo>
                    <a:pt x="18" y="176"/>
                  </a:lnTo>
                  <a:lnTo>
                    <a:pt x="24" y="166"/>
                  </a:lnTo>
                  <a:lnTo>
                    <a:pt x="42" y="144"/>
                  </a:lnTo>
                  <a:lnTo>
                    <a:pt x="64" y="124"/>
                  </a:lnTo>
                  <a:lnTo>
                    <a:pt x="70" y="116"/>
                  </a:lnTo>
                  <a:lnTo>
                    <a:pt x="74" y="106"/>
                  </a:lnTo>
                  <a:lnTo>
                    <a:pt x="78" y="96"/>
                  </a:lnTo>
                  <a:lnTo>
                    <a:pt x="80" y="86"/>
                  </a:lnTo>
                  <a:lnTo>
                    <a:pt x="82" y="64"/>
                  </a:lnTo>
                  <a:lnTo>
                    <a:pt x="80" y="40"/>
                  </a:lnTo>
                  <a:lnTo>
                    <a:pt x="78" y="20"/>
                  </a:lnTo>
                  <a:lnTo>
                    <a:pt x="78" y="14"/>
                  </a:lnTo>
                  <a:lnTo>
                    <a:pt x="80" y="8"/>
                  </a:lnTo>
                  <a:lnTo>
                    <a:pt x="82" y="4"/>
                  </a:lnTo>
                  <a:lnTo>
                    <a:pt x="86" y="2"/>
                  </a:lnTo>
                  <a:lnTo>
                    <a:pt x="94" y="0"/>
                  </a:lnTo>
                  <a:lnTo>
                    <a:pt x="100" y="0"/>
                  </a:lnTo>
                  <a:lnTo>
                    <a:pt x="106" y="2"/>
                  </a:lnTo>
                  <a:lnTo>
                    <a:pt x="112" y="6"/>
                  </a:lnTo>
                  <a:lnTo>
                    <a:pt x="120" y="12"/>
                  </a:lnTo>
                  <a:lnTo>
                    <a:pt x="126" y="18"/>
                  </a:lnTo>
                  <a:lnTo>
                    <a:pt x="132" y="28"/>
                  </a:lnTo>
                  <a:lnTo>
                    <a:pt x="138" y="38"/>
                  </a:lnTo>
                  <a:lnTo>
                    <a:pt x="144" y="52"/>
                  </a:lnTo>
                  <a:lnTo>
                    <a:pt x="146" y="64"/>
                  </a:lnTo>
                  <a:lnTo>
                    <a:pt x="148" y="74"/>
                  </a:lnTo>
                  <a:lnTo>
                    <a:pt x="146" y="82"/>
                  </a:lnTo>
                  <a:lnTo>
                    <a:pt x="146" y="90"/>
                  </a:lnTo>
                  <a:lnTo>
                    <a:pt x="140" y="100"/>
                  </a:lnTo>
                  <a:lnTo>
                    <a:pt x="136" y="108"/>
                  </a:lnTo>
                  <a:lnTo>
                    <a:pt x="136" y="114"/>
                  </a:lnTo>
                  <a:lnTo>
                    <a:pt x="136" y="120"/>
                  </a:lnTo>
                  <a:lnTo>
                    <a:pt x="138" y="122"/>
                  </a:lnTo>
                  <a:lnTo>
                    <a:pt x="142" y="126"/>
                  </a:lnTo>
                  <a:lnTo>
                    <a:pt x="150" y="128"/>
                  </a:lnTo>
                  <a:lnTo>
                    <a:pt x="160" y="130"/>
                  </a:lnTo>
                  <a:lnTo>
                    <a:pt x="178" y="130"/>
                  </a:lnTo>
                  <a:lnTo>
                    <a:pt x="192" y="134"/>
                  </a:lnTo>
                  <a:lnTo>
                    <a:pt x="232" y="146"/>
                  </a:lnTo>
                  <a:lnTo>
                    <a:pt x="248" y="152"/>
                  </a:lnTo>
                  <a:lnTo>
                    <a:pt x="262" y="160"/>
                  </a:lnTo>
                  <a:lnTo>
                    <a:pt x="274" y="170"/>
                  </a:lnTo>
                  <a:lnTo>
                    <a:pt x="282" y="178"/>
                  </a:lnTo>
                  <a:lnTo>
                    <a:pt x="286" y="186"/>
                  </a:lnTo>
                  <a:lnTo>
                    <a:pt x="284" y="194"/>
                  </a:lnTo>
                  <a:lnTo>
                    <a:pt x="278" y="200"/>
                  </a:lnTo>
                  <a:lnTo>
                    <a:pt x="274" y="204"/>
                  </a:lnTo>
                  <a:lnTo>
                    <a:pt x="272" y="206"/>
                  </a:lnTo>
                  <a:lnTo>
                    <a:pt x="276" y="218"/>
                  </a:lnTo>
                  <a:lnTo>
                    <a:pt x="278" y="230"/>
                  </a:lnTo>
                  <a:lnTo>
                    <a:pt x="280" y="240"/>
                  </a:lnTo>
                  <a:lnTo>
                    <a:pt x="276" y="250"/>
                  </a:lnTo>
                  <a:lnTo>
                    <a:pt x="270" y="256"/>
                  </a:lnTo>
                  <a:lnTo>
                    <a:pt x="266" y="258"/>
                  </a:lnTo>
                  <a:lnTo>
                    <a:pt x="262" y="260"/>
                  </a:lnTo>
                  <a:lnTo>
                    <a:pt x="258" y="260"/>
                  </a:lnTo>
                  <a:lnTo>
                    <a:pt x="256" y="262"/>
                  </a:lnTo>
                  <a:lnTo>
                    <a:pt x="262" y="268"/>
                  </a:lnTo>
                  <a:lnTo>
                    <a:pt x="266" y="274"/>
                  </a:lnTo>
                  <a:lnTo>
                    <a:pt x="266" y="282"/>
                  </a:lnTo>
                  <a:lnTo>
                    <a:pt x="262" y="290"/>
                  </a:lnTo>
                  <a:lnTo>
                    <a:pt x="258" y="298"/>
                  </a:lnTo>
                  <a:lnTo>
                    <a:pt x="252" y="304"/>
                  </a:lnTo>
                  <a:lnTo>
                    <a:pt x="248" y="306"/>
                  </a:lnTo>
                  <a:lnTo>
                    <a:pt x="238" y="308"/>
                  </a:lnTo>
                  <a:lnTo>
                    <a:pt x="238" y="310"/>
                  </a:lnTo>
                  <a:lnTo>
                    <a:pt x="236" y="316"/>
                  </a:lnTo>
                  <a:lnTo>
                    <a:pt x="232" y="324"/>
                  </a:lnTo>
                  <a:lnTo>
                    <a:pt x="228" y="330"/>
                  </a:lnTo>
                  <a:lnTo>
                    <a:pt x="222" y="334"/>
                  </a:lnTo>
                  <a:lnTo>
                    <a:pt x="212" y="338"/>
                  </a:lnTo>
                  <a:lnTo>
                    <a:pt x="202" y="342"/>
                  </a:lnTo>
                  <a:lnTo>
                    <a:pt x="180" y="344"/>
                  </a:lnTo>
                  <a:lnTo>
                    <a:pt x="158" y="346"/>
                  </a:lnTo>
                  <a:lnTo>
                    <a:pt x="140" y="346"/>
                  </a:lnTo>
                  <a:lnTo>
                    <a:pt x="104" y="342"/>
                  </a:lnTo>
                  <a:lnTo>
                    <a:pt x="98" y="342"/>
                  </a:lnTo>
                  <a:lnTo>
                    <a:pt x="88" y="344"/>
                  </a:lnTo>
                  <a:lnTo>
                    <a:pt x="74" y="346"/>
                  </a:lnTo>
                  <a:lnTo>
                    <a:pt x="62" y="344"/>
                  </a:lnTo>
                  <a:lnTo>
                    <a:pt x="50" y="340"/>
                  </a:lnTo>
                  <a:lnTo>
                    <a:pt x="22" y="328"/>
                  </a:lnTo>
                  <a:lnTo>
                    <a:pt x="16" y="324"/>
                  </a:lnTo>
                  <a:lnTo>
                    <a:pt x="10" y="320"/>
                  </a:lnTo>
                  <a:lnTo>
                    <a:pt x="6" y="316"/>
                  </a:lnTo>
                  <a:lnTo>
                    <a:pt x="4" y="310"/>
                  </a:lnTo>
                  <a:lnTo>
                    <a:pt x="0" y="298"/>
                  </a:lnTo>
                  <a:lnTo>
                    <a:pt x="0" y="284"/>
                  </a:lnTo>
                  <a:lnTo>
                    <a:pt x="0" y="244"/>
                  </a:lnTo>
                  <a:lnTo>
                    <a:pt x="2" y="2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5398" name="Freeform 27"/>
            <p:cNvSpPr>
              <a:spLocks/>
            </p:cNvSpPr>
            <p:nvPr/>
          </p:nvSpPr>
          <p:spPr bwMode="auto">
            <a:xfrm>
              <a:off x="4600575" y="5486400"/>
              <a:ext cx="222250" cy="95250"/>
            </a:xfrm>
            <a:custGeom>
              <a:avLst/>
              <a:gdLst>
                <a:gd name="T0" fmla="*/ 352821820 w 140"/>
                <a:gd name="T1" fmla="*/ 75604693 h 60"/>
                <a:gd name="T2" fmla="*/ 352821820 w 140"/>
                <a:gd name="T3" fmla="*/ 75604693 h 60"/>
                <a:gd name="T4" fmla="*/ 352821820 w 140"/>
                <a:gd name="T5" fmla="*/ 85685316 h 60"/>
                <a:gd name="T6" fmla="*/ 347781510 w 140"/>
                <a:gd name="T7" fmla="*/ 100806249 h 60"/>
                <a:gd name="T8" fmla="*/ 337700889 w 140"/>
                <a:gd name="T9" fmla="*/ 115927208 h 60"/>
                <a:gd name="T10" fmla="*/ 322579959 w 140"/>
                <a:gd name="T11" fmla="*/ 120967519 h 60"/>
                <a:gd name="T12" fmla="*/ 302418717 w 140"/>
                <a:gd name="T13" fmla="*/ 131048141 h 60"/>
                <a:gd name="T14" fmla="*/ 277217166 w 140"/>
                <a:gd name="T15" fmla="*/ 136088453 h 60"/>
                <a:gd name="T16" fmla="*/ 277217166 w 140"/>
                <a:gd name="T17" fmla="*/ 136088453 h 60"/>
                <a:gd name="T18" fmla="*/ 211693132 w 140"/>
                <a:gd name="T19" fmla="*/ 141128764 h 60"/>
                <a:gd name="T20" fmla="*/ 156249669 w 140"/>
                <a:gd name="T21" fmla="*/ 141128764 h 60"/>
                <a:gd name="T22" fmla="*/ 105846566 w 140"/>
                <a:gd name="T23" fmla="*/ 131048141 h 60"/>
                <a:gd name="T24" fmla="*/ 80644990 w 140"/>
                <a:gd name="T25" fmla="*/ 120967519 h 60"/>
                <a:gd name="T26" fmla="*/ 55443438 w 140"/>
                <a:gd name="T27" fmla="*/ 105846585 h 60"/>
                <a:gd name="T28" fmla="*/ 55443438 w 140"/>
                <a:gd name="T29" fmla="*/ 105846585 h 60"/>
                <a:gd name="T30" fmla="*/ 40322495 w 140"/>
                <a:gd name="T31" fmla="*/ 95765938 h 60"/>
                <a:gd name="T32" fmla="*/ 30241874 w 140"/>
                <a:gd name="T33" fmla="*/ 80645004 h 60"/>
                <a:gd name="T34" fmla="*/ 25201558 w 140"/>
                <a:gd name="T35" fmla="*/ 65524071 h 60"/>
                <a:gd name="T36" fmla="*/ 25201558 w 140"/>
                <a:gd name="T37" fmla="*/ 50403125 h 60"/>
                <a:gd name="T38" fmla="*/ 30241874 w 140"/>
                <a:gd name="T39" fmla="*/ 40322502 h 60"/>
                <a:gd name="T40" fmla="*/ 40322495 w 140"/>
                <a:gd name="T41" fmla="*/ 25201562 h 60"/>
                <a:gd name="T42" fmla="*/ 50403115 w 140"/>
                <a:gd name="T43" fmla="*/ 20161251 h 60"/>
                <a:gd name="T44" fmla="*/ 65524059 w 140"/>
                <a:gd name="T45" fmla="*/ 15120940 h 60"/>
                <a:gd name="T46" fmla="*/ 65524059 w 140"/>
                <a:gd name="T47" fmla="*/ 15120940 h 60"/>
                <a:gd name="T48" fmla="*/ 141128738 w 140"/>
                <a:gd name="T49" fmla="*/ 5040313 h 60"/>
                <a:gd name="T50" fmla="*/ 196572151 w 140"/>
                <a:gd name="T51" fmla="*/ 5040313 h 60"/>
                <a:gd name="T52" fmla="*/ 196572151 w 140"/>
                <a:gd name="T53" fmla="*/ 5040313 h 60"/>
                <a:gd name="T54" fmla="*/ 181451221 w 140"/>
                <a:gd name="T55" fmla="*/ 0 h 60"/>
                <a:gd name="T56" fmla="*/ 141128738 w 140"/>
                <a:gd name="T57" fmla="*/ 0 h 60"/>
                <a:gd name="T58" fmla="*/ 110886876 w 140"/>
                <a:gd name="T59" fmla="*/ 0 h 60"/>
                <a:gd name="T60" fmla="*/ 85685300 w 140"/>
                <a:gd name="T61" fmla="*/ 0 h 60"/>
                <a:gd name="T62" fmla="*/ 55443438 w 140"/>
                <a:gd name="T63" fmla="*/ 10080626 h 60"/>
                <a:gd name="T64" fmla="*/ 30241874 w 140"/>
                <a:gd name="T65" fmla="*/ 20161251 h 60"/>
                <a:gd name="T66" fmla="*/ 30241874 w 140"/>
                <a:gd name="T67" fmla="*/ 20161251 h 60"/>
                <a:gd name="T68" fmla="*/ 15120937 w 140"/>
                <a:gd name="T69" fmla="*/ 35282191 h 60"/>
                <a:gd name="T70" fmla="*/ 0 w 140"/>
                <a:gd name="T71" fmla="*/ 50403125 h 60"/>
                <a:gd name="T72" fmla="*/ 0 w 140"/>
                <a:gd name="T73" fmla="*/ 65524071 h 60"/>
                <a:gd name="T74" fmla="*/ 5040312 w 140"/>
                <a:gd name="T75" fmla="*/ 80645004 h 60"/>
                <a:gd name="T76" fmla="*/ 15120937 w 140"/>
                <a:gd name="T77" fmla="*/ 95765938 h 60"/>
                <a:gd name="T78" fmla="*/ 35282185 w 140"/>
                <a:gd name="T79" fmla="*/ 110886896 h 60"/>
                <a:gd name="T80" fmla="*/ 65524059 w 140"/>
                <a:gd name="T81" fmla="*/ 126007830 h 60"/>
                <a:gd name="T82" fmla="*/ 100806231 w 140"/>
                <a:gd name="T83" fmla="*/ 136088453 h 60"/>
                <a:gd name="T84" fmla="*/ 100806231 w 140"/>
                <a:gd name="T85" fmla="*/ 136088453 h 60"/>
                <a:gd name="T86" fmla="*/ 166330290 w 140"/>
                <a:gd name="T87" fmla="*/ 151209386 h 60"/>
                <a:gd name="T88" fmla="*/ 211693132 w 140"/>
                <a:gd name="T89" fmla="*/ 151209386 h 60"/>
                <a:gd name="T90" fmla="*/ 252015614 w 140"/>
                <a:gd name="T91" fmla="*/ 146169075 h 60"/>
                <a:gd name="T92" fmla="*/ 287297786 w 140"/>
                <a:gd name="T93" fmla="*/ 141128764 h 60"/>
                <a:gd name="T94" fmla="*/ 287297786 w 140"/>
                <a:gd name="T95" fmla="*/ 141128764 h 60"/>
                <a:gd name="T96" fmla="*/ 322579959 w 140"/>
                <a:gd name="T97" fmla="*/ 131048141 h 60"/>
                <a:gd name="T98" fmla="*/ 342741200 w 140"/>
                <a:gd name="T99" fmla="*/ 120967519 h 60"/>
                <a:gd name="T100" fmla="*/ 352821820 w 140"/>
                <a:gd name="T101" fmla="*/ 110886896 h 60"/>
                <a:gd name="T102" fmla="*/ 352821820 w 140"/>
                <a:gd name="T103" fmla="*/ 105846585 h 60"/>
                <a:gd name="T104" fmla="*/ 352821820 w 140"/>
                <a:gd name="T105" fmla="*/ 105846585 h 60"/>
                <a:gd name="T106" fmla="*/ 352821820 w 140"/>
                <a:gd name="T107" fmla="*/ 85685316 h 60"/>
                <a:gd name="T108" fmla="*/ 352821820 w 140"/>
                <a:gd name="T109" fmla="*/ 75604693 h 60"/>
                <a:gd name="T110" fmla="*/ 352821820 w 140"/>
                <a:gd name="T111" fmla="*/ 75604693 h 6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40"/>
                <a:gd name="T169" fmla="*/ 0 h 60"/>
                <a:gd name="T170" fmla="*/ 140 w 140"/>
                <a:gd name="T171" fmla="*/ 60 h 60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40" h="60">
                  <a:moveTo>
                    <a:pt x="140" y="30"/>
                  </a:moveTo>
                  <a:lnTo>
                    <a:pt x="140" y="30"/>
                  </a:lnTo>
                  <a:lnTo>
                    <a:pt x="140" y="34"/>
                  </a:lnTo>
                  <a:lnTo>
                    <a:pt x="138" y="40"/>
                  </a:lnTo>
                  <a:lnTo>
                    <a:pt x="134" y="46"/>
                  </a:lnTo>
                  <a:lnTo>
                    <a:pt x="128" y="48"/>
                  </a:lnTo>
                  <a:lnTo>
                    <a:pt x="120" y="52"/>
                  </a:lnTo>
                  <a:lnTo>
                    <a:pt x="110" y="54"/>
                  </a:lnTo>
                  <a:lnTo>
                    <a:pt x="84" y="56"/>
                  </a:lnTo>
                  <a:lnTo>
                    <a:pt x="62" y="56"/>
                  </a:lnTo>
                  <a:lnTo>
                    <a:pt x="42" y="52"/>
                  </a:lnTo>
                  <a:lnTo>
                    <a:pt x="32" y="48"/>
                  </a:lnTo>
                  <a:lnTo>
                    <a:pt x="22" y="42"/>
                  </a:lnTo>
                  <a:lnTo>
                    <a:pt x="16" y="38"/>
                  </a:lnTo>
                  <a:lnTo>
                    <a:pt x="12" y="32"/>
                  </a:lnTo>
                  <a:lnTo>
                    <a:pt x="10" y="26"/>
                  </a:lnTo>
                  <a:lnTo>
                    <a:pt x="10" y="20"/>
                  </a:lnTo>
                  <a:lnTo>
                    <a:pt x="12" y="16"/>
                  </a:lnTo>
                  <a:lnTo>
                    <a:pt x="16" y="10"/>
                  </a:lnTo>
                  <a:lnTo>
                    <a:pt x="20" y="8"/>
                  </a:lnTo>
                  <a:lnTo>
                    <a:pt x="26" y="6"/>
                  </a:lnTo>
                  <a:lnTo>
                    <a:pt x="56" y="2"/>
                  </a:lnTo>
                  <a:lnTo>
                    <a:pt x="78" y="2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4" y="0"/>
                  </a:lnTo>
                  <a:lnTo>
                    <a:pt x="34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6" y="14"/>
                  </a:lnTo>
                  <a:lnTo>
                    <a:pt x="0" y="20"/>
                  </a:lnTo>
                  <a:lnTo>
                    <a:pt x="0" y="26"/>
                  </a:lnTo>
                  <a:lnTo>
                    <a:pt x="2" y="32"/>
                  </a:lnTo>
                  <a:lnTo>
                    <a:pt x="6" y="38"/>
                  </a:lnTo>
                  <a:lnTo>
                    <a:pt x="14" y="44"/>
                  </a:lnTo>
                  <a:lnTo>
                    <a:pt x="26" y="50"/>
                  </a:lnTo>
                  <a:lnTo>
                    <a:pt x="40" y="54"/>
                  </a:lnTo>
                  <a:lnTo>
                    <a:pt x="66" y="60"/>
                  </a:lnTo>
                  <a:lnTo>
                    <a:pt x="84" y="60"/>
                  </a:lnTo>
                  <a:lnTo>
                    <a:pt x="100" y="58"/>
                  </a:lnTo>
                  <a:lnTo>
                    <a:pt x="114" y="56"/>
                  </a:lnTo>
                  <a:lnTo>
                    <a:pt x="128" y="52"/>
                  </a:lnTo>
                  <a:lnTo>
                    <a:pt x="136" y="48"/>
                  </a:lnTo>
                  <a:lnTo>
                    <a:pt x="140" y="44"/>
                  </a:lnTo>
                  <a:lnTo>
                    <a:pt x="140" y="42"/>
                  </a:lnTo>
                  <a:lnTo>
                    <a:pt x="140" y="34"/>
                  </a:lnTo>
                  <a:lnTo>
                    <a:pt x="140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5399" name="Freeform 28"/>
            <p:cNvSpPr>
              <a:spLocks/>
            </p:cNvSpPr>
            <p:nvPr/>
          </p:nvSpPr>
          <p:spPr bwMode="auto">
            <a:xfrm>
              <a:off x="4575175" y="5568950"/>
              <a:ext cx="203200" cy="92075"/>
            </a:xfrm>
            <a:custGeom>
              <a:avLst/>
              <a:gdLst>
                <a:gd name="T0" fmla="*/ 322579945 w 128"/>
                <a:gd name="T1" fmla="*/ 131048140 h 58"/>
                <a:gd name="T2" fmla="*/ 322579945 w 128"/>
                <a:gd name="T3" fmla="*/ 131048140 h 58"/>
                <a:gd name="T4" fmla="*/ 297378395 w 128"/>
                <a:gd name="T5" fmla="*/ 131048140 h 58"/>
                <a:gd name="T6" fmla="*/ 226814054 w 128"/>
                <a:gd name="T7" fmla="*/ 136088451 h 58"/>
                <a:gd name="T8" fmla="*/ 141128732 w 128"/>
                <a:gd name="T9" fmla="*/ 131048140 h 58"/>
                <a:gd name="T10" fmla="*/ 105846562 w 128"/>
                <a:gd name="T11" fmla="*/ 120967518 h 58"/>
                <a:gd name="T12" fmla="*/ 70564366 w 128"/>
                <a:gd name="T13" fmla="*/ 110886895 h 58"/>
                <a:gd name="T14" fmla="*/ 70564366 w 128"/>
                <a:gd name="T15" fmla="*/ 110886895 h 58"/>
                <a:gd name="T16" fmla="*/ 50403113 w 128"/>
                <a:gd name="T17" fmla="*/ 95765937 h 58"/>
                <a:gd name="T18" fmla="*/ 30241873 w 128"/>
                <a:gd name="T19" fmla="*/ 80645004 h 58"/>
                <a:gd name="T20" fmla="*/ 20161247 w 128"/>
                <a:gd name="T21" fmla="*/ 70564381 h 58"/>
                <a:gd name="T22" fmla="*/ 15120936 w 128"/>
                <a:gd name="T23" fmla="*/ 55443448 h 58"/>
                <a:gd name="T24" fmla="*/ 15120936 w 128"/>
                <a:gd name="T25" fmla="*/ 40322502 h 58"/>
                <a:gd name="T26" fmla="*/ 20161247 w 128"/>
                <a:gd name="T27" fmla="*/ 30241879 h 58"/>
                <a:gd name="T28" fmla="*/ 30241873 w 128"/>
                <a:gd name="T29" fmla="*/ 20161251 h 58"/>
                <a:gd name="T30" fmla="*/ 40322493 w 128"/>
                <a:gd name="T31" fmla="*/ 15120940 h 58"/>
                <a:gd name="T32" fmla="*/ 40322493 w 128"/>
                <a:gd name="T33" fmla="*/ 15120940 h 58"/>
                <a:gd name="T34" fmla="*/ 80644986 w 128"/>
                <a:gd name="T35" fmla="*/ 0 h 58"/>
                <a:gd name="T36" fmla="*/ 80644986 w 128"/>
                <a:gd name="T37" fmla="*/ 0 h 58"/>
                <a:gd name="T38" fmla="*/ 65524056 w 128"/>
                <a:gd name="T39" fmla="*/ 0 h 58"/>
                <a:gd name="T40" fmla="*/ 35282183 w 128"/>
                <a:gd name="T41" fmla="*/ 10080625 h 58"/>
                <a:gd name="T42" fmla="*/ 20161247 w 128"/>
                <a:gd name="T43" fmla="*/ 15120940 h 58"/>
                <a:gd name="T44" fmla="*/ 10080623 w 128"/>
                <a:gd name="T45" fmla="*/ 25201562 h 58"/>
                <a:gd name="T46" fmla="*/ 0 w 128"/>
                <a:gd name="T47" fmla="*/ 40322502 h 58"/>
                <a:gd name="T48" fmla="*/ 0 w 128"/>
                <a:gd name="T49" fmla="*/ 55443448 h 58"/>
                <a:gd name="T50" fmla="*/ 0 w 128"/>
                <a:gd name="T51" fmla="*/ 55443448 h 58"/>
                <a:gd name="T52" fmla="*/ 10080623 w 128"/>
                <a:gd name="T53" fmla="*/ 80645004 h 58"/>
                <a:gd name="T54" fmla="*/ 30241873 w 128"/>
                <a:gd name="T55" fmla="*/ 100806248 h 58"/>
                <a:gd name="T56" fmla="*/ 60483746 w 128"/>
                <a:gd name="T57" fmla="*/ 120967518 h 58"/>
                <a:gd name="T58" fmla="*/ 100806227 w 128"/>
                <a:gd name="T59" fmla="*/ 131048140 h 58"/>
                <a:gd name="T60" fmla="*/ 100806227 w 128"/>
                <a:gd name="T61" fmla="*/ 131048140 h 58"/>
                <a:gd name="T62" fmla="*/ 115927182 w 128"/>
                <a:gd name="T63" fmla="*/ 141128762 h 58"/>
                <a:gd name="T64" fmla="*/ 146169042 w 128"/>
                <a:gd name="T65" fmla="*/ 141128762 h 58"/>
                <a:gd name="T66" fmla="*/ 216733433 w 128"/>
                <a:gd name="T67" fmla="*/ 146169074 h 58"/>
                <a:gd name="T68" fmla="*/ 287297775 w 128"/>
                <a:gd name="T69" fmla="*/ 141128762 h 58"/>
                <a:gd name="T70" fmla="*/ 312499325 w 128"/>
                <a:gd name="T71" fmla="*/ 136088451 h 58"/>
                <a:gd name="T72" fmla="*/ 322579945 w 128"/>
                <a:gd name="T73" fmla="*/ 131048140 h 58"/>
                <a:gd name="T74" fmla="*/ 322579945 w 128"/>
                <a:gd name="T75" fmla="*/ 131048140 h 5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8"/>
                <a:gd name="T115" fmla="*/ 0 h 58"/>
                <a:gd name="T116" fmla="*/ 128 w 128"/>
                <a:gd name="T117" fmla="*/ 58 h 5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8" h="58">
                  <a:moveTo>
                    <a:pt x="128" y="52"/>
                  </a:moveTo>
                  <a:lnTo>
                    <a:pt x="128" y="52"/>
                  </a:lnTo>
                  <a:lnTo>
                    <a:pt x="118" y="52"/>
                  </a:lnTo>
                  <a:lnTo>
                    <a:pt x="90" y="54"/>
                  </a:lnTo>
                  <a:lnTo>
                    <a:pt x="56" y="52"/>
                  </a:lnTo>
                  <a:lnTo>
                    <a:pt x="42" y="48"/>
                  </a:lnTo>
                  <a:lnTo>
                    <a:pt x="28" y="44"/>
                  </a:lnTo>
                  <a:lnTo>
                    <a:pt x="20" y="38"/>
                  </a:lnTo>
                  <a:lnTo>
                    <a:pt x="12" y="32"/>
                  </a:lnTo>
                  <a:lnTo>
                    <a:pt x="8" y="28"/>
                  </a:lnTo>
                  <a:lnTo>
                    <a:pt x="6" y="22"/>
                  </a:lnTo>
                  <a:lnTo>
                    <a:pt x="6" y="16"/>
                  </a:lnTo>
                  <a:lnTo>
                    <a:pt x="8" y="12"/>
                  </a:lnTo>
                  <a:lnTo>
                    <a:pt x="12" y="8"/>
                  </a:lnTo>
                  <a:lnTo>
                    <a:pt x="16" y="6"/>
                  </a:lnTo>
                  <a:lnTo>
                    <a:pt x="32" y="0"/>
                  </a:lnTo>
                  <a:lnTo>
                    <a:pt x="26" y="0"/>
                  </a:lnTo>
                  <a:lnTo>
                    <a:pt x="14" y="4"/>
                  </a:lnTo>
                  <a:lnTo>
                    <a:pt x="8" y="6"/>
                  </a:lnTo>
                  <a:lnTo>
                    <a:pt x="4" y="10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32"/>
                  </a:lnTo>
                  <a:lnTo>
                    <a:pt x="12" y="40"/>
                  </a:lnTo>
                  <a:lnTo>
                    <a:pt x="24" y="48"/>
                  </a:lnTo>
                  <a:lnTo>
                    <a:pt x="40" y="52"/>
                  </a:lnTo>
                  <a:lnTo>
                    <a:pt x="46" y="56"/>
                  </a:lnTo>
                  <a:lnTo>
                    <a:pt x="58" y="56"/>
                  </a:lnTo>
                  <a:lnTo>
                    <a:pt x="86" y="58"/>
                  </a:lnTo>
                  <a:lnTo>
                    <a:pt x="114" y="56"/>
                  </a:lnTo>
                  <a:lnTo>
                    <a:pt x="124" y="54"/>
                  </a:lnTo>
                  <a:lnTo>
                    <a:pt x="128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5400" name="Freeform 29"/>
            <p:cNvSpPr>
              <a:spLocks/>
            </p:cNvSpPr>
            <p:nvPr/>
          </p:nvSpPr>
          <p:spPr bwMode="auto">
            <a:xfrm>
              <a:off x="4565650" y="5632450"/>
              <a:ext cx="209550" cy="107950"/>
            </a:xfrm>
            <a:custGeom>
              <a:avLst/>
              <a:gdLst>
                <a:gd name="T0" fmla="*/ 30241873 w 132"/>
                <a:gd name="T1" fmla="*/ 0 h 68"/>
                <a:gd name="T2" fmla="*/ 30241873 w 132"/>
                <a:gd name="T3" fmla="*/ 0 h 68"/>
                <a:gd name="T4" fmla="*/ 20161247 w 132"/>
                <a:gd name="T5" fmla="*/ 5040312 h 68"/>
                <a:gd name="T6" fmla="*/ 15120937 w 132"/>
                <a:gd name="T7" fmla="*/ 20161247 h 68"/>
                <a:gd name="T8" fmla="*/ 10080623 w 132"/>
                <a:gd name="T9" fmla="*/ 30241874 h 68"/>
                <a:gd name="T10" fmla="*/ 10080623 w 132"/>
                <a:gd name="T11" fmla="*/ 40322494 h 68"/>
                <a:gd name="T12" fmla="*/ 15120937 w 132"/>
                <a:gd name="T13" fmla="*/ 55443437 h 68"/>
                <a:gd name="T14" fmla="*/ 20161247 w 132"/>
                <a:gd name="T15" fmla="*/ 70564368 h 68"/>
                <a:gd name="T16" fmla="*/ 20161247 w 132"/>
                <a:gd name="T17" fmla="*/ 70564368 h 68"/>
                <a:gd name="T18" fmla="*/ 55443437 w 132"/>
                <a:gd name="T19" fmla="*/ 95765919 h 68"/>
                <a:gd name="T20" fmla="*/ 85685298 w 132"/>
                <a:gd name="T21" fmla="*/ 115927185 h 68"/>
                <a:gd name="T22" fmla="*/ 115927184 w 132"/>
                <a:gd name="T23" fmla="*/ 131048116 h 68"/>
                <a:gd name="T24" fmla="*/ 141128734 w 132"/>
                <a:gd name="T25" fmla="*/ 141128736 h 68"/>
                <a:gd name="T26" fmla="*/ 196572146 w 132"/>
                <a:gd name="T27" fmla="*/ 156249667 h 68"/>
                <a:gd name="T28" fmla="*/ 246975298 w 132"/>
                <a:gd name="T29" fmla="*/ 156249667 h 68"/>
                <a:gd name="T30" fmla="*/ 287297779 w 132"/>
                <a:gd name="T31" fmla="*/ 151209357 h 68"/>
                <a:gd name="T32" fmla="*/ 317539640 w 132"/>
                <a:gd name="T33" fmla="*/ 146169047 h 68"/>
                <a:gd name="T34" fmla="*/ 332660570 w 132"/>
                <a:gd name="T35" fmla="*/ 141128736 h 68"/>
                <a:gd name="T36" fmla="*/ 327620260 w 132"/>
                <a:gd name="T37" fmla="*/ 141128736 h 68"/>
                <a:gd name="T38" fmla="*/ 327620260 w 132"/>
                <a:gd name="T39" fmla="*/ 141128736 h 68"/>
                <a:gd name="T40" fmla="*/ 327620260 w 132"/>
                <a:gd name="T41" fmla="*/ 146169047 h 68"/>
                <a:gd name="T42" fmla="*/ 312499330 w 132"/>
                <a:gd name="T43" fmla="*/ 156249667 h 68"/>
                <a:gd name="T44" fmla="*/ 287297779 w 132"/>
                <a:gd name="T45" fmla="*/ 166330287 h 68"/>
                <a:gd name="T46" fmla="*/ 252015608 w 132"/>
                <a:gd name="T47" fmla="*/ 171370598 h 68"/>
                <a:gd name="T48" fmla="*/ 211693126 w 132"/>
                <a:gd name="T49" fmla="*/ 171370598 h 68"/>
                <a:gd name="T50" fmla="*/ 171370595 w 132"/>
                <a:gd name="T51" fmla="*/ 166330287 h 68"/>
                <a:gd name="T52" fmla="*/ 126007804 w 132"/>
                <a:gd name="T53" fmla="*/ 151209357 h 68"/>
                <a:gd name="T54" fmla="*/ 75604677 w 132"/>
                <a:gd name="T55" fmla="*/ 126007806 h 68"/>
                <a:gd name="T56" fmla="*/ 75604677 w 132"/>
                <a:gd name="T57" fmla="*/ 126007806 h 68"/>
                <a:gd name="T58" fmla="*/ 35282184 w 132"/>
                <a:gd name="T59" fmla="*/ 100806230 h 68"/>
                <a:gd name="T60" fmla="*/ 10080623 w 132"/>
                <a:gd name="T61" fmla="*/ 75604678 h 68"/>
                <a:gd name="T62" fmla="*/ 0 w 132"/>
                <a:gd name="T63" fmla="*/ 45362805 h 68"/>
                <a:gd name="T64" fmla="*/ 0 w 132"/>
                <a:gd name="T65" fmla="*/ 35282184 h 68"/>
                <a:gd name="T66" fmla="*/ 0 w 132"/>
                <a:gd name="T67" fmla="*/ 20161247 h 68"/>
                <a:gd name="T68" fmla="*/ 0 w 132"/>
                <a:gd name="T69" fmla="*/ 20161247 h 68"/>
                <a:gd name="T70" fmla="*/ 10080623 w 132"/>
                <a:gd name="T71" fmla="*/ 10080624 h 68"/>
                <a:gd name="T72" fmla="*/ 20161247 w 132"/>
                <a:gd name="T73" fmla="*/ 0 h 68"/>
                <a:gd name="T74" fmla="*/ 30241873 w 132"/>
                <a:gd name="T75" fmla="*/ 0 h 68"/>
                <a:gd name="T76" fmla="*/ 30241873 w 132"/>
                <a:gd name="T77" fmla="*/ 0 h 6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32"/>
                <a:gd name="T118" fmla="*/ 0 h 68"/>
                <a:gd name="T119" fmla="*/ 132 w 132"/>
                <a:gd name="T120" fmla="*/ 68 h 6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32" h="68">
                  <a:moveTo>
                    <a:pt x="12" y="0"/>
                  </a:moveTo>
                  <a:lnTo>
                    <a:pt x="12" y="0"/>
                  </a:lnTo>
                  <a:lnTo>
                    <a:pt x="8" y="2"/>
                  </a:lnTo>
                  <a:lnTo>
                    <a:pt x="6" y="8"/>
                  </a:lnTo>
                  <a:lnTo>
                    <a:pt x="4" y="12"/>
                  </a:lnTo>
                  <a:lnTo>
                    <a:pt x="4" y="16"/>
                  </a:lnTo>
                  <a:lnTo>
                    <a:pt x="6" y="22"/>
                  </a:lnTo>
                  <a:lnTo>
                    <a:pt x="8" y="28"/>
                  </a:lnTo>
                  <a:lnTo>
                    <a:pt x="22" y="38"/>
                  </a:lnTo>
                  <a:lnTo>
                    <a:pt x="34" y="46"/>
                  </a:lnTo>
                  <a:lnTo>
                    <a:pt x="46" y="52"/>
                  </a:lnTo>
                  <a:lnTo>
                    <a:pt x="56" y="56"/>
                  </a:lnTo>
                  <a:lnTo>
                    <a:pt x="78" y="62"/>
                  </a:lnTo>
                  <a:lnTo>
                    <a:pt x="98" y="62"/>
                  </a:lnTo>
                  <a:lnTo>
                    <a:pt x="114" y="60"/>
                  </a:lnTo>
                  <a:lnTo>
                    <a:pt x="126" y="58"/>
                  </a:lnTo>
                  <a:lnTo>
                    <a:pt x="132" y="56"/>
                  </a:lnTo>
                  <a:lnTo>
                    <a:pt x="130" y="56"/>
                  </a:lnTo>
                  <a:lnTo>
                    <a:pt x="130" y="58"/>
                  </a:lnTo>
                  <a:lnTo>
                    <a:pt x="124" y="62"/>
                  </a:lnTo>
                  <a:lnTo>
                    <a:pt x="114" y="66"/>
                  </a:lnTo>
                  <a:lnTo>
                    <a:pt x="100" y="68"/>
                  </a:lnTo>
                  <a:lnTo>
                    <a:pt x="84" y="68"/>
                  </a:lnTo>
                  <a:lnTo>
                    <a:pt x="68" y="66"/>
                  </a:lnTo>
                  <a:lnTo>
                    <a:pt x="50" y="60"/>
                  </a:lnTo>
                  <a:lnTo>
                    <a:pt x="30" y="50"/>
                  </a:lnTo>
                  <a:lnTo>
                    <a:pt x="14" y="40"/>
                  </a:lnTo>
                  <a:lnTo>
                    <a:pt x="4" y="30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5401" name="Freeform 30"/>
            <p:cNvSpPr>
              <a:spLocks/>
            </p:cNvSpPr>
            <p:nvPr/>
          </p:nvSpPr>
          <p:spPr bwMode="auto">
            <a:xfrm>
              <a:off x="4527550" y="5670550"/>
              <a:ext cx="114300" cy="117475"/>
            </a:xfrm>
            <a:custGeom>
              <a:avLst/>
              <a:gdLst>
                <a:gd name="T0" fmla="*/ 60483749 w 72"/>
                <a:gd name="T1" fmla="*/ 10080624 h 74"/>
                <a:gd name="T2" fmla="*/ 60483749 w 72"/>
                <a:gd name="T3" fmla="*/ 10080624 h 74"/>
                <a:gd name="T4" fmla="*/ 55443439 w 72"/>
                <a:gd name="T5" fmla="*/ 10080624 h 74"/>
                <a:gd name="T6" fmla="*/ 45362806 w 72"/>
                <a:gd name="T7" fmla="*/ 10080624 h 74"/>
                <a:gd name="T8" fmla="*/ 30241875 w 72"/>
                <a:gd name="T9" fmla="*/ 10080624 h 74"/>
                <a:gd name="T10" fmla="*/ 20161248 w 72"/>
                <a:gd name="T11" fmla="*/ 15120937 h 74"/>
                <a:gd name="T12" fmla="*/ 15120937 w 72"/>
                <a:gd name="T13" fmla="*/ 25201558 h 74"/>
                <a:gd name="T14" fmla="*/ 15120937 w 72"/>
                <a:gd name="T15" fmla="*/ 25201558 h 74"/>
                <a:gd name="T16" fmla="*/ 15120937 w 72"/>
                <a:gd name="T17" fmla="*/ 40322496 h 74"/>
                <a:gd name="T18" fmla="*/ 15120937 w 72"/>
                <a:gd name="T19" fmla="*/ 55443439 h 74"/>
                <a:gd name="T20" fmla="*/ 20161248 w 72"/>
                <a:gd name="T21" fmla="*/ 85685302 h 74"/>
                <a:gd name="T22" fmla="*/ 35282185 w 72"/>
                <a:gd name="T23" fmla="*/ 115927189 h 74"/>
                <a:gd name="T24" fmla="*/ 55443439 w 72"/>
                <a:gd name="T25" fmla="*/ 136088431 h 74"/>
                <a:gd name="T26" fmla="*/ 55443439 w 72"/>
                <a:gd name="T27" fmla="*/ 136088431 h 74"/>
                <a:gd name="T28" fmla="*/ 80644991 w 72"/>
                <a:gd name="T29" fmla="*/ 151209362 h 74"/>
                <a:gd name="T30" fmla="*/ 115927188 w 72"/>
                <a:gd name="T31" fmla="*/ 171370604 h 74"/>
                <a:gd name="T32" fmla="*/ 146169050 w 72"/>
                <a:gd name="T33" fmla="*/ 181451225 h 74"/>
                <a:gd name="T34" fmla="*/ 176410912 w 72"/>
                <a:gd name="T35" fmla="*/ 186491535 h 74"/>
                <a:gd name="T36" fmla="*/ 176410912 w 72"/>
                <a:gd name="T37" fmla="*/ 186491535 h 74"/>
                <a:gd name="T38" fmla="*/ 181451223 w 72"/>
                <a:gd name="T39" fmla="*/ 186491535 h 74"/>
                <a:gd name="T40" fmla="*/ 166330292 w 72"/>
                <a:gd name="T41" fmla="*/ 186491535 h 74"/>
                <a:gd name="T42" fmla="*/ 136088429 w 72"/>
                <a:gd name="T43" fmla="*/ 181451225 h 74"/>
                <a:gd name="T44" fmla="*/ 105846567 w 72"/>
                <a:gd name="T45" fmla="*/ 171370604 h 74"/>
                <a:gd name="T46" fmla="*/ 105846567 w 72"/>
                <a:gd name="T47" fmla="*/ 171370604 h 74"/>
                <a:gd name="T48" fmla="*/ 70564370 w 72"/>
                <a:gd name="T49" fmla="*/ 156249673 h 74"/>
                <a:gd name="T50" fmla="*/ 45362806 w 72"/>
                <a:gd name="T51" fmla="*/ 136088431 h 74"/>
                <a:gd name="T52" fmla="*/ 20161248 w 72"/>
                <a:gd name="T53" fmla="*/ 105846568 h 74"/>
                <a:gd name="T54" fmla="*/ 10080624 w 72"/>
                <a:gd name="T55" fmla="*/ 90725612 h 74"/>
                <a:gd name="T56" fmla="*/ 5040312 w 72"/>
                <a:gd name="T57" fmla="*/ 70564371 h 74"/>
                <a:gd name="T58" fmla="*/ 5040312 w 72"/>
                <a:gd name="T59" fmla="*/ 70564371 h 74"/>
                <a:gd name="T60" fmla="*/ 0 w 72"/>
                <a:gd name="T61" fmla="*/ 50403117 h 74"/>
                <a:gd name="T62" fmla="*/ 0 w 72"/>
                <a:gd name="T63" fmla="*/ 35282185 h 74"/>
                <a:gd name="T64" fmla="*/ 5040312 w 72"/>
                <a:gd name="T65" fmla="*/ 20161248 h 74"/>
                <a:gd name="T66" fmla="*/ 10080624 w 72"/>
                <a:gd name="T67" fmla="*/ 10080624 h 74"/>
                <a:gd name="T68" fmla="*/ 25201558 w 72"/>
                <a:gd name="T69" fmla="*/ 0 h 74"/>
                <a:gd name="T70" fmla="*/ 40322495 w 72"/>
                <a:gd name="T71" fmla="*/ 0 h 74"/>
                <a:gd name="T72" fmla="*/ 40322495 w 72"/>
                <a:gd name="T73" fmla="*/ 0 h 74"/>
                <a:gd name="T74" fmla="*/ 50403116 w 72"/>
                <a:gd name="T75" fmla="*/ 0 h 74"/>
                <a:gd name="T76" fmla="*/ 60483749 w 72"/>
                <a:gd name="T77" fmla="*/ 5040312 h 74"/>
                <a:gd name="T78" fmla="*/ 60483749 w 72"/>
                <a:gd name="T79" fmla="*/ 10080624 h 74"/>
                <a:gd name="T80" fmla="*/ 60483749 w 72"/>
                <a:gd name="T81" fmla="*/ 10080624 h 7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2"/>
                <a:gd name="T124" fmla="*/ 0 h 74"/>
                <a:gd name="T125" fmla="*/ 72 w 72"/>
                <a:gd name="T126" fmla="*/ 74 h 7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2" h="74">
                  <a:moveTo>
                    <a:pt x="24" y="4"/>
                  </a:moveTo>
                  <a:lnTo>
                    <a:pt x="24" y="4"/>
                  </a:lnTo>
                  <a:lnTo>
                    <a:pt x="22" y="4"/>
                  </a:lnTo>
                  <a:lnTo>
                    <a:pt x="18" y="4"/>
                  </a:lnTo>
                  <a:lnTo>
                    <a:pt x="12" y="4"/>
                  </a:lnTo>
                  <a:lnTo>
                    <a:pt x="8" y="6"/>
                  </a:lnTo>
                  <a:lnTo>
                    <a:pt x="6" y="10"/>
                  </a:lnTo>
                  <a:lnTo>
                    <a:pt x="6" y="16"/>
                  </a:lnTo>
                  <a:lnTo>
                    <a:pt x="6" y="22"/>
                  </a:lnTo>
                  <a:lnTo>
                    <a:pt x="8" y="34"/>
                  </a:lnTo>
                  <a:lnTo>
                    <a:pt x="14" y="46"/>
                  </a:lnTo>
                  <a:lnTo>
                    <a:pt x="22" y="54"/>
                  </a:lnTo>
                  <a:lnTo>
                    <a:pt x="32" y="60"/>
                  </a:lnTo>
                  <a:lnTo>
                    <a:pt x="46" y="68"/>
                  </a:lnTo>
                  <a:lnTo>
                    <a:pt x="58" y="72"/>
                  </a:lnTo>
                  <a:lnTo>
                    <a:pt x="70" y="74"/>
                  </a:lnTo>
                  <a:lnTo>
                    <a:pt x="72" y="74"/>
                  </a:lnTo>
                  <a:lnTo>
                    <a:pt x="66" y="74"/>
                  </a:lnTo>
                  <a:lnTo>
                    <a:pt x="54" y="72"/>
                  </a:lnTo>
                  <a:lnTo>
                    <a:pt x="42" y="68"/>
                  </a:lnTo>
                  <a:lnTo>
                    <a:pt x="28" y="62"/>
                  </a:lnTo>
                  <a:lnTo>
                    <a:pt x="18" y="54"/>
                  </a:lnTo>
                  <a:lnTo>
                    <a:pt x="8" y="42"/>
                  </a:lnTo>
                  <a:lnTo>
                    <a:pt x="4" y="36"/>
                  </a:lnTo>
                  <a:lnTo>
                    <a:pt x="2" y="28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2" y="8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4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5402" name="Freeform 31"/>
            <p:cNvSpPr>
              <a:spLocks/>
            </p:cNvSpPr>
            <p:nvPr/>
          </p:nvSpPr>
          <p:spPr bwMode="auto">
            <a:xfrm>
              <a:off x="4562475" y="5426075"/>
              <a:ext cx="38100" cy="104775"/>
            </a:xfrm>
            <a:custGeom>
              <a:avLst/>
              <a:gdLst>
                <a:gd name="T0" fmla="*/ 40322500 w 24"/>
                <a:gd name="T1" fmla="*/ 0 h 66"/>
                <a:gd name="T2" fmla="*/ 40322500 w 24"/>
                <a:gd name="T3" fmla="*/ 0 h 66"/>
                <a:gd name="T4" fmla="*/ 45362810 w 24"/>
                <a:gd name="T5" fmla="*/ 10080623 h 66"/>
                <a:gd name="T6" fmla="*/ 50403121 w 24"/>
                <a:gd name="T7" fmla="*/ 40322494 h 66"/>
                <a:gd name="T8" fmla="*/ 45362810 w 24"/>
                <a:gd name="T9" fmla="*/ 80644988 h 66"/>
                <a:gd name="T10" fmla="*/ 40322500 w 24"/>
                <a:gd name="T11" fmla="*/ 95765918 h 66"/>
                <a:gd name="T12" fmla="*/ 35282189 w 24"/>
                <a:gd name="T13" fmla="*/ 115927184 h 66"/>
                <a:gd name="T14" fmla="*/ 35282189 w 24"/>
                <a:gd name="T15" fmla="*/ 115927184 h 66"/>
                <a:gd name="T16" fmla="*/ 5040312 w 24"/>
                <a:gd name="T17" fmla="*/ 161289975 h 66"/>
                <a:gd name="T18" fmla="*/ 0 w 24"/>
                <a:gd name="T19" fmla="*/ 166330285 h 66"/>
                <a:gd name="T20" fmla="*/ 0 w 24"/>
                <a:gd name="T21" fmla="*/ 166330285 h 66"/>
                <a:gd name="T22" fmla="*/ 10080625 w 24"/>
                <a:gd name="T23" fmla="*/ 161289975 h 66"/>
                <a:gd name="T24" fmla="*/ 30241878 w 24"/>
                <a:gd name="T25" fmla="*/ 141128734 h 66"/>
                <a:gd name="T26" fmla="*/ 50403121 w 24"/>
                <a:gd name="T27" fmla="*/ 115927184 h 66"/>
                <a:gd name="T28" fmla="*/ 55443445 w 24"/>
                <a:gd name="T29" fmla="*/ 100806228 h 66"/>
                <a:gd name="T30" fmla="*/ 60483756 w 24"/>
                <a:gd name="T31" fmla="*/ 80644988 h 66"/>
                <a:gd name="T32" fmla="*/ 60483756 w 24"/>
                <a:gd name="T33" fmla="*/ 80644988 h 66"/>
                <a:gd name="T34" fmla="*/ 55443445 w 24"/>
                <a:gd name="T35" fmla="*/ 40322494 h 66"/>
                <a:gd name="T36" fmla="*/ 50403121 w 24"/>
                <a:gd name="T37" fmla="*/ 20161247 h 66"/>
                <a:gd name="T38" fmla="*/ 40322500 w 24"/>
                <a:gd name="T39" fmla="*/ 0 h 66"/>
                <a:gd name="T40" fmla="*/ 40322500 w 24"/>
                <a:gd name="T41" fmla="*/ 0 h 6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4"/>
                <a:gd name="T64" fmla="*/ 0 h 66"/>
                <a:gd name="T65" fmla="*/ 24 w 24"/>
                <a:gd name="T66" fmla="*/ 66 h 6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4" h="66">
                  <a:moveTo>
                    <a:pt x="16" y="0"/>
                  </a:moveTo>
                  <a:lnTo>
                    <a:pt x="16" y="0"/>
                  </a:lnTo>
                  <a:lnTo>
                    <a:pt x="18" y="4"/>
                  </a:lnTo>
                  <a:lnTo>
                    <a:pt x="20" y="16"/>
                  </a:lnTo>
                  <a:lnTo>
                    <a:pt x="18" y="32"/>
                  </a:lnTo>
                  <a:lnTo>
                    <a:pt x="16" y="38"/>
                  </a:lnTo>
                  <a:lnTo>
                    <a:pt x="14" y="46"/>
                  </a:lnTo>
                  <a:lnTo>
                    <a:pt x="2" y="64"/>
                  </a:lnTo>
                  <a:lnTo>
                    <a:pt x="0" y="66"/>
                  </a:lnTo>
                  <a:lnTo>
                    <a:pt x="4" y="64"/>
                  </a:lnTo>
                  <a:lnTo>
                    <a:pt x="12" y="56"/>
                  </a:lnTo>
                  <a:lnTo>
                    <a:pt x="20" y="46"/>
                  </a:lnTo>
                  <a:lnTo>
                    <a:pt x="22" y="40"/>
                  </a:lnTo>
                  <a:lnTo>
                    <a:pt x="24" y="32"/>
                  </a:lnTo>
                  <a:lnTo>
                    <a:pt x="22" y="16"/>
                  </a:lnTo>
                  <a:lnTo>
                    <a:pt x="20" y="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5403" name="Freeform 32"/>
            <p:cNvSpPr>
              <a:spLocks/>
            </p:cNvSpPr>
            <p:nvPr/>
          </p:nvSpPr>
          <p:spPr bwMode="auto">
            <a:xfrm>
              <a:off x="4559300" y="5511800"/>
              <a:ext cx="34925" cy="25400"/>
            </a:xfrm>
            <a:custGeom>
              <a:avLst/>
              <a:gdLst>
                <a:gd name="T0" fmla="*/ 55443443 w 22"/>
                <a:gd name="T1" fmla="*/ 0 h 16"/>
                <a:gd name="T2" fmla="*/ 55443443 w 22"/>
                <a:gd name="T3" fmla="*/ 0 h 16"/>
                <a:gd name="T4" fmla="*/ 35282188 w 22"/>
                <a:gd name="T5" fmla="*/ 15120936 h 16"/>
                <a:gd name="T6" fmla="*/ 20161249 w 22"/>
                <a:gd name="T7" fmla="*/ 30241873 h 16"/>
                <a:gd name="T8" fmla="*/ 5040312 w 22"/>
                <a:gd name="T9" fmla="*/ 40322493 h 16"/>
                <a:gd name="T10" fmla="*/ 5040312 w 22"/>
                <a:gd name="T11" fmla="*/ 40322493 h 16"/>
                <a:gd name="T12" fmla="*/ 0 w 22"/>
                <a:gd name="T13" fmla="*/ 40322493 h 16"/>
                <a:gd name="T14" fmla="*/ 5040312 w 22"/>
                <a:gd name="T15" fmla="*/ 40322493 h 16"/>
                <a:gd name="T16" fmla="*/ 25201560 w 22"/>
                <a:gd name="T17" fmla="*/ 35282183 h 16"/>
                <a:gd name="T18" fmla="*/ 40322498 w 22"/>
                <a:gd name="T19" fmla="*/ 25201557 h 16"/>
                <a:gd name="T20" fmla="*/ 40322498 w 22"/>
                <a:gd name="T21" fmla="*/ 25201557 h 16"/>
                <a:gd name="T22" fmla="*/ 50403120 w 22"/>
                <a:gd name="T23" fmla="*/ 5040312 h 16"/>
                <a:gd name="T24" fmla="*/ 55443443 w 22"/>
                <a:gd name="T25" fmla="*/ 0 h 16"/>
                <a:gd name="T26" fmla="*/ 55443443 w 22"/>
                <a:gd name="T27" fmla="*/ 0 h 1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2"/>
                <a:gd name="T43" fmla="*/ 0 h 16"/>
                <a:gd name="T44" fmla="*/ 22 w 22"/>
                <a:gd name="T45" fmla="*/ 16 h 1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2" h="16">
                  <a:moveTo>
                    <a:pt x="22" y="0"/>
                  </a:moveTo>
                  <a:lnTo>
                    <a:pt x="22" y="0"/>
                  </a:lnTo>
                  <a:lnTo>
                    <a:pt x="14" y="6"/>
                  </a:lnTo>
                  <a:lnTo>
                    <a:pt x="8" y="12"/>
                  </a:lnTo>
                  <a:lnTo>
                    <a:pt x="2" y="16"/>
                  </a:lnTo>
                  <a:lnTo>
                    <a:pt x="0" y="16"/>
                  </a:lnTo>
                  <a:lnTo>
                    <a:pt x="2" y="16"/>
                  </a:lnTo>
                  <a:lnTo>
                    <a:pt x="10" y="14"/>
                  </a:lnTo>
                  <a:lnTo>
                    <a:pt x="16" y="10"/>
                  </a:lnTo>
                  <a:lnTo>
                    <a:pt x="20" y="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156" name="Arc 155"/>
          <p:cNvSpPr/>
          <p:nvPr/>
        </p:nvSpPr>
        <p:spPr bwMode="auto">
          <a:xfrm>
            <a:off x="5715000" y="5334000"/>
            <a:ext cx="1981200" cy="990600"/>
          </a:xfrm>
          <a:prstGeom prst="arc">
            <a:avLst>
              <a:gd name="adj1" fmla="val 1689921"/>
              <a:gd name="adj2" fmla="val 9538569"/>
            </a:avLst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57" name="Arc 156"/>
          <p:cNvSpPr/>
          <p:nvPr/>
        </p:nvSpPr>
        <p:spPr bwMode="auto">
          <a:xfrm flipH="1">
            <a:off x="5791200" y="2057400"/>
            <a:ext cx="1981200" cy="990600"/>
          </a:xfrm>
          <a:prstGeom prst="arc">
            <a:avLst>
              <a:gd name="adj1" fmla="val 993022"/>
              <a:gd name="adj2" fmla="val 9230204"/>
            </a:avLst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5381" name="TextBox 157"/>
          <p:cNvSpPr txBox="1">
            <a:spLocks noChangeArrowheads="1"/>
          </p:cNvSpPr>
          <p:nvPr/>
        </p:nvSpPr>
        <p:spPr bwMode="auto">
          <a:xfrm>
            <a:off x="5434013" y="376238"/>
            <a:ext cx="11079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>
                <a:latin typeface="Times New Roman" pitchFamily="18" charset="0"/>
              </a:rPr>
              <a:t>右手系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15382" name="TextBox 158"/>
          <p:cNvSpPr txBox="1">
            <a:spLocks noChangeArrowheads="1"/>
          </p:cNvSpPr>
          <p:nvPr/>
        </p:nvSpPr>
        <p:spPr bwMode="auto">
          <a:xfrm>
            <a:off x="5486400" y="3581400"/>
            <a:ext cx="11079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>
                <a:latin typeface="Times New Roman" pitchFamily="18" charset="0"/>
              </a:rPr>
              <a:t>左手系</a:t>
            </a:r>
            <a:endParaRPr lang="en-US" sz="2400" dirty="0">
              <a:latin typeface="Times New Roman" pitchFamily="18" charset="0"/>
            </a:endParaRPr>
          </a:p>
        </p:txBody>
      </p:sp>
      <p:pic>
        <p:nvPicPr>
          <p:cNvPr id="15383" name="Picture 129" descr="C:\Documents and Settings\John C. Hart\Local Settings\Temporary Internet Files\Content.IE5\FNFQBLTE\MCj04348000000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76400" y="4495800"/>
            <a:ext cx="1828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384" name="Straight Arrow Connector 161"/>
          <p:cNvCxnSpPr>
            <a:cxnSpLocks noChangeShapeType="1"/>
          </p:cNvCxnSpPr>
          <p:nvPr/>
        </p:nvCxnSpPr>
        <p:spPr bwMode="auto">
          <a:xfrm rot="16200000" flipV="1">
            <a:off x="2120901" y="5170487"/>
            <a:ext cx="742950" cy="412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5385" name="Straight Arrow Connector 164"/>
          <p:cNvCxnSpPr>
            <a:cxnSpLocks noChangeShapeType="1"/>
          </p:cNvCxnSpPr>
          <p:nvPr/>
        </p:nvCxnSpPr>
        <p:spPr bwMode="auto">
          <a:xfrm flipV="1">
            <a:off x="2514600" y="5407025"/>
            <a:ext cx="736600" cy="1555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5386" name="Straight Arrow Connector 166"/>
          <p:cNvCxnSpPr>
            <a:cxnSpLocks noChangeShapeType="1"/>
          </p:cNvCxnSpPr>
          <p:nvPr/>
        </p:nvCxnSpPr>
        <p:spPr bwMode="auto">
          <a:xfrm>
            <a:off x="2528888" y="5565775"/>
            <a:ext cx="1208087" cy="1349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5387" name="Straight Arrow Connector 168"/>
          <p:cNvCxnSpPr>
            <a:cxnSpLocks noChangeShapeType="1"/>
          </p:cNvCxnSpPr>
          <p:nvPr/>
        </p:nvCxnSpPr>
        <p:spPr bwMode="auto">
          <a:xfrm rot="10800000">
            <a:off x="1470025" y="5291138"/>
            <a:ext cx="1027113" cy="2603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sp>
        <p:nvSpPr>
          <p:cNvPr id="15388" name="TextBox 169"/>
          <p:cNvSpPr txBox="1">
            <a:spLocks noChangeArrowheads="1"/>
          </p:cNvSpPr>
          <p:nvPr/>
        </p:nvSpPr>
        <p:spPr bwMode="auto">
          <a:xfrm>
            <a:off x="3048000" y="5040313"/>
            <a:ext cx="2873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x</a:t>
            </a:r>
          </a:p>
        </p:txBody>
      </p:sp>
      <p:sp>
        <p:nvSpPr>
          <p:cNvPr id="15389" name="TextBox 170"/>
          <p:cNvSpPr txBox="1">
            <a:spLocks noChangeArrowheads="1"/>
          </p:cNvSpPr>
          <p:nvPr/>
        </p:nvSpPr>
        <p:spPr bwMode="auto">
          <a:xfrm>
            <a:off x="2455863" y="4659313"/>
            <a:ext cx="2873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y</a:t>
            </a:r>
          </a:p>
        </p:txBody>
      </p:sp>
      <p:sp>
        <p:nvSpPr>
          <p:cNvPr id="15390" name="TextBox 171"/>
          <p:cNvSpPr txBox="1">
            <a:spLocks noChangeArrowheads="1"/>
          </p:cNvSpPr>
          <p:nvPr/>
        </p:nvSpPr>
        <p:spPr bwMode="auto">
          <a:xfrm>
            <a:off x="3675063" y="5334000"/>
            <a:ext cx="936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+z</a:t>
            </a:r>
            <a:r>
              <a:rPr lang="en-US">
                <a:latin typeface="Times New Roman" pitchFamily="18" charset="0"/>
              </a:rPr>
              <a:t> (rhc)</a:t>
            </a:r>
            <a:endParaRPr lang="en-US" i="1">
              <a:latin typeface="Times New Roman" pitchFamily="18" charset="0"/>
            </a:endParaRPr>
          </a:p>
        </p:txBody>
      </p:sp>
      <p:sp>
        <p:nvSpPr>
          <p:cNvPr id="15391" name="TextBox 172"/>
          <p:cNvSpPr txBox="1">
            <a:spLocks noChangeArrowheads="1"/>
          </p:cNvSpPr>
          <p:nvPr/>
        </p:nvSpPr>
        <p:spPr bwMode="auto">
          <a:xfrm>
            <a:off x="914400" y="4876800"/>
            <a:ext cx="923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+z</a:t>
            </a:r>
            <a:r>
              <a:rPr lang="en-US">
                <a:latin typeface="Times New Roman" pitchFamily="18" charset="0"/>
              </a:rPr>
              <a:t> (lhc)</a:t>
            </a:r>
            <a:endParaRPr lang="en-US" i="1">
              <a:latin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77318" cy="990600"/>
          </a:xfrm>
        </p:spPr>
        <p:txBody>
          <a:bodyPr/>
          <a:lstStyle/>
          <a:p>
            <a:r>
              <a:rPr lang="zh-CN" altLang="en-US" dirty="0"/>
              <a:t>回顾：照相机与</a:t>
            </a:r>
            <a:r>
              <a:rPr lang="en-US" altLang="zh-CN" dirty="0"/>
              <a:t>OpenGL</a:t>
            </a:r>
            <a:r>
              <a:rPr lang="zh-CN" altLang="en-US" dirty="0"/>
              <a:t>渲染管线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777318" cy="5257800"/>
          </a:xfrm>
        </p:spPr>
        <p:txBody>
          <a:bodyPr/>
          <a:lstStyle/>
          <a:p>
            <a:r>
              <a:rPr lang="zh-CN" altLang="en-US" dirty="0"/>
              <a:t>模型变换</a:t>
            </a:r>
            <a:r>
              <a:rPr lang="en-US" altLang="zh-CN" dirty="0"/>
              <a:t>-</a:t>
            </a:r>
            <a:r>
              <a:rPr lang="zh-CN" altLang="en-US" dirty="0"/>
              <a:t>摆放物体</a:t>
            </a:r>
            <a:endParaRPr lang="en-US" altLang="zh-CN" dirty="0"/>
          </a:p>
          <a:p>
            <a:pPr lvl="1"/>
            <a:r>
              <a:rPr lang="zh-CN" altLang="en-US" dirty="0"/>
              <a:t>从物体坐标系到世界坐标系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视图变换</a:t>
            </a:r>
            <a:r>
              <a:rPr lang="en-US" altLang="zh-CN" dirty="0"/>
              <a:t>-</a:t>
            </a:r>
            <a:r>
              <a:rPr lang="zh-CN" altLang="en-US" dirty="0"/>
              <a:t>摆放相机</a:t>
            </a:r>
            <a:endParaRPr lang="en-US" altLang="zh-CN" dirty="0"/>
          </a:p>
          <a:p>
            <a:pPr lvl="1"/>
            <a:r>
              <a:rPr lang="zh-CN" altLang="en-US" dirty="0"/>
              <a:t>从世界坐标系到相机坐标系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投影变换</a:t>
            </a:r>
            <a:r>
              <a:rPr lang="en-US" altLang="zh-CN" dirty="0"/>
              <a:t>-</a:t>
            </a:r>
            <a:r>
              <a:rPr lang="zh-CN" altLang="en-US" dirty="0"/>
              <a:t>调整焦距</a:t>
            </a:r>
            <a:endParaRPr lang="en-US" altLang="zh-CN" dirty="0"/>
          </a:p>
          <a:p>
            <a:pPr lvl="1"/>
            <a:r>
              <a:rPr lang="zh-CN" altLang="en-US" dirty="0"/>
              <a:t>确定放大倍数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视口变换</a:t>
            </a:r>
            <a:r>
              <a:rPr lang="en-US" altLang="zh-CN" dirty="0"/>
              <a:t>-</a:t>
            </a:r>
            <a:r>
              <a:rPr lang="zh-CN" altLang="en-US" dirty="0"/>
              <a:t>选择底片</a:t>
            </a:r>
            <a:endParaRPr lang="en-US" altLang="zh-CN" dirty="0"/>
          </a:p>
          <a:p>
            <a:pPr lvl="1"/>
            <a:r>
              <a:rPr lang="zh-CN" altLang="en-US" dirty="0"/>
              <a:t>确定照片大小</a:t>
            </a:r>
          </a:p>
          <a:p>
            <a:endParaRPr lang="zh-CN" altLang="en-US" dirty="0"/>
          </a:p>
        </p:txBody>
      </p:sp>
      <p:pic>
        <p:nvPicPr>
          <p:cNvPr id="66562" name="Picture 2" descr="http://images.51cto.com/files/uploadimg/20100228/11444397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28" y="1500174"/>
            <a:ext cx="3895725" cy="50292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缩放</a:t>
            </a:r>
            <a:endParaRPr lang="en-US" dirty="0"/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0124210"/>
              </p:ext>
            </p:extLst>
          </p:nvPr>
        </p:nvGraphicFramePr>
        <p:xfrm>
          <a:off x="5710425" y="102382"/>
          <a:ext cx="3260725" cy="184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2" name="Equation" r:id="rId4" imgW="2603500" imgH="1473200" progId="">
                  <p:embed/>
                </p:oleObj>
              </mc:Choice>
              <mc:Fallback>
                <p:oleObj name="Equation" r:id="rId4" imgW="2603500" imgH="14732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0425" y="102382"/>
                        <a:ext cx="3260725" cy="184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624" y="3012609"/>
            <a:ext cx="1516904" cy="2749551"/>
          </a:xfrm>
          <a:prstGeom prst="rect">
            <a:avLst/>
          </a:prstGeom>
        </p:spPr>
      </p:pic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77" y="1295670"/>
            <a:ext cx="2151063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785" y="1938362"/>
            <a:ext cx="967845" cy="1051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4221575" y="2206410"/>
            <a:ext cx="18214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dirty="0"/>
              <a:t>均匀缩放</a:t>
            </a:r>
            <a:endParaRPr lang="en-US" dirty="0"/>
          </a:p>
          <a:p>
            <a:pPr algn="ctr" eaLnBrk="1" hangingPunct="1"/>
            <a:r>
              <a:rPr lang="en-US" i="1" dirty="0"/>
              <a:t>a</a:t>
            </a:r>
            <a:r>
              <a:rPr lang="en-US" dirty="0"/>
              <a:t> = </a:t>
            </a:r>
            <a:r>
              <a:rPr lang="en-US" i="1" dirty="0"/>
              <a:t>b</a:t>
            </a:r>
            <a:r>
              <a:rPr lang="en-US" dirty="0"/>
              <a:t> = </a:t>
            </a:r>
            <a:r>
              <a:rPr lang="en-US" i="1" dirty="0"/>
              <a:t>c = </a:t>
            </a:r>
            <a:r>
              <a:rPr lang="en-US" dirty="0"/>
              <a:t>¼</a:t>
            </a:r>
            <a:r>
              <a:rPr lang="en-US" i="1" dirty="0"/>
              <a:t> 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4475528" y="37500"/>
            <a:ext cx="826589" cy="1517900"/>
            <a:chOff x="272794" y="830068"/>
            <a:chExt cx="1525160" cy="2800715"/>
          </a:xfrm>
        </p:grpSpPr>
        <p:cxnSp>
          <p:nvCxnSpPr>
            <p:cNvPr id="13" name="Straight Arrow Connector 22"/>
            <p:cNvCxnSpPr>
              <a:cxnSpLocks noChangeShapeType="1"/>
            </p:cNvCxnSpPr>
            <p:nvPr/>
          </p:nvCxnSpPr>
          <p:spPr bwMode="auto">
            <a:xfrm rot="5400000" flipH="1" flipV="1">
              <a:off x="-66137" y="2630397"/>
              <a:ext cx="1066800" cy="1587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4" name="Straight Arrow Connector 23"/>
            <p:cNvCxnSpPr>
              <a:cxnSpLocks noChangeShapeType="1"/>
            </p:cNvCxnSpPr>
            <p:nvPr/>
          </p:nvCxnSpPr>
          <p:spPr bwMode="auto">
            <a:xfrm>
              <a:off x="468056" y="3164591"/>
              <a:ext cx="914400" cy="45720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5" name="Straight Arrow Connector 24"/>
            <p:cNvCxnSpPr>
              <a:cxnSpLocks noChangeShapeType="1"/>
            </p:cNvCxnSpPr>
            <p:nvPr/>
          </p:nvCxnSpPr>
          <p:spPr bwMode="auto">
            <a:xfrm flipV="1">
              <a:off x="468056" y="2812478"/>
              <a:ext cx="902200" cy="352113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6" name="TextBox 26"/>
            <p:cNvSpPr txBox="1">
              <a:spLocks noChangeArrowheads="1"/>
            </p:cNvSpPr>
            <p:nvPr/>
          </p:nvSpPr>
          <p:spPr bwMode="auto">
            <a:xfrm>
              <a:off x="1370256" y="2984670"/>
              <a:ext cx="363538" cy="646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600" b="1" i="1" dirty="0">
                  <a:latin typeface="Times New Roman" pitchFamily="18" charset="0"/>
                </a:rPr>
                <a:t>z</a:t>
              </a:r>
              <a:endParaRPr lang="en-US" b="1" i="1" dirty="0">
                <a:latin typeface="Times New Roman" pitchFamily="18" charset="0"/>
              </a:endParaRPr>
            </a:p>
          </p:txBody>
        </p:sp>
        <p:sp>
          <p:nvSpPr>
            <p:cNvPr id="17" name="TextBox 27"/>
            <p:cNvSpPr txBox="1">
              <a:spLocks noChangeArrowheads="1"/>
            </p:cNvSpPr>
            <p:nvPr/>
          </p:nvSpPr>
          <p:spPr bwMode="auto">
            <a:xfrm>
              <a:off x="272794" y="830068"/>
              <a:ext cx="390524" cy="646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600" b="1" i="1" dirty="0">
                  <a:latin typeface="Times New Roman" pitchFamily="18" charset="0"/>
                </a:rPr>
                <a:t>y</a:t>
              </a:r>
              <a:endParaRPr lang="en-US" b="1" i="1" dirty="0">
                <a:latin typeface="Times New Roman" pitchFamily="18" charset="0"/>
              </a:endParaRPr>
            </a:p>
          </p:txBody>
        </p:sp>
        <p:sp>
          <p:nvSpPr>
            <p:cNvPr id="20" name="TextBox 27"/>
            <p:cNvSpPr txBox="1">
              <a:spLocks noChangeArrowheads="1"/>
            </p:cNvSpPr>
            <p:nvPr/>
          </p:nvSpPr>
          <p:spPr bwMode="auto">
            <a:xfrm>
              <a:off x="1382456" y="1950354"/>
              <a:ext cx="415498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600" b="1" i="1" dirty="0">
                  <a:latin typeface="Times New Roman" pitchFamily="18" charset="0"/>
                </a:rPr>
                <a:t>x</a:t>
              </a:r>
              <a:endParaRPr lang="en-US" b="1" i="1" dirty="0">
                <a:latin typeface="Times New Roman" pitchFamily="18" charset="0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2" y="3580790"/>
            <a:ext cx="2610703" cy="1577322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2860120" y="5438994"/>
            <a:ext cx="18214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dirty="0"/>
              <a:t>压扁</a:t>
            </a:r>
            <a:endParaRPr lang="en-US" dirty="0"/>
          </a:p>
          <a:p>
            <a:pPr algn="ctr" eaLnBrk="1" hangingPunct="1"/>
            <a:r>
              <a:rPr lang="en-US" i="1" dirty="0"/>
              <a:t>a</a:t>
            </a:r>
            <a:r>
              <a:rPr lang="en-US" dirty="0"/>
              <a:t> = </a:t>
            </a:r>
            <a:r>
              <a:rPr lang="en-US" i="1" dirty="0"/>
              <a:t>b</a:t>
            </a:r>
            <a:r>
              <a:rPr lang="en-US" dirty="0"/>
              <a:t> = 1, </a:t>
            </a:r>
            <a:r>
              <a:rPr lang="en-US" i="1" dirty="0"/>
              <a:t>c = </a:t>
            </a:r>
            <a:r>
              <a:rPr lang="en-US" dirty="0"/>
              <a:t>¼</a:t>
            </a:r>
            <a:r>
              <a:rPr lang="en-US" i="1" dirty="0"/>
              <a:t>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55112" y="5451694"/>
            <a:ext cx="18214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dirty="0"/>
              <a:t>拉伸</a:t>
            </a:r>
            <a:endParaRPr lang="en-US" dirty="0"/>
          </a:p>
          <a:p>
            <a:pPr algn="ctr" eaLnBrk="1" hangingPunct="1"/>
            <a:r>
              <a:rPr lang="en-US" i="1" dirty="0"/>
              <a:t>a</a:t>
            </a:r>
            <a:r>
              <a:rPr lang="en-US" dirty="0"/>
              <a:t> = </a:t>
            </a:r>
            <a:r>
              <a:rPr lang="en-US" i="1" dirty="0"/>
              <a:t>b</a:t>
            </a:r>
            <a:r>
              <a:rPr lang="en-US" dirty="0"/>
              <a:t> = 1, </a:t>
            </a:r>
            <a:r>
              <a:rPr lang="en-US" i="1" dirty="0"/>
              <a:t>c = </a:t>
            </a:r>
            <a:r>
              <a:rPr lang="en-US" dirty="0"/>
              <a:t>4</a:t>
            </a:r>
            <a:r>
              <a:rPr lang="en-US" i="1" dirty="0"/>
              <a:t>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740" y="3049525"/>
            <a:ext cx="1053292" cy="2577966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4951475" y="5438994"/>
            <a:ext cx="18214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dirty="0"/>
              <a:t>投影</a:t>
            </a:r>
            <a:endParaRPr lang="en-US" dirty="0"/>
          </a:p>
          <a:p>
            <a:pPr algn="ctr" eaLnBrk="1" hangingPunct="1"/>
            <a:r>
              <a:rPr lang="en-US" i="1" dirty="0"/>
              <a:t>a</a:t>
            </a:r>
            <a:r>
              <a:rPr lang="en-US" dirty="0"/>
              <a:t> = </a:t>
            </a:r>
            <a:r>
              <a:rPr lang="en-US" i="1" dirty="0"/>
              <a:t>b</a:t>
            </a:r>
            <a:r>
              <a:rPr lang="en-US" dirty="0"/>
              <a:t> = 1, </a:t>
            </a:r>
            <a:r>
              <a:rPr lang="en-US" i="1" dirty="0"/>
              <a:t>c = </a:t>
            </a:r>
            <a:r>
              <a:rPr lang="en-US" dirty="0"/>
              <a:t>0</a:t>
            </a:r>
            <a:r>
              <a:rPr lang="en-US" i="1" dirty="0"/>
              <a:t>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152429" y="5438994"/>
            <a:ext cx="18214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dirty="0"/>
              <a:t>反向</a:t>
            </a:r>
            <a:endParaRPr lang="en-US" dirty="0"/>
          </a:p>
          <a:p>
            <a:pPr algn="ctr" eaLnBrk="1" hangingPunct="1"/>
            <a:r>
              <a:rPr lang="en-US" i="1" dirty="0"/>
              <a:t>a</a:t>
            </a:r>
            <a:r>
              <a:rPr lang="en-US" dirty="0"/>
              <a:t> = </a:t>
            </a:r>
            <a:r>
              <a:rPr lang="en-US" i="1" dirty="0"/>
              <a:t>b</a:t>
            </a:r>
            <a:r>
              <a:rPr lang="en-US" dirty="0"/>
              <a:t> = 1, </a:t>
            </a:r>
            <a:r>
              <a:rPr lang="en-US" i="1" dirty="0"/>
              <a:t>c = </a:t>
            </a:r>
            <a:r>
              <a:rPr lang="en-US" dirty="0"/>
              <a:t>-1</a:t>
            </a:r>
            <a:r>
              <a:rPr lang="en-US" i="1" dirty="0"/>
              <a:t> </a:t>
            </a:r>
          </a:p>
        </p:txBody>
      </p:sp>
      <p:pic>
        <p:nvPicPr>
          <p:cNvPr id="29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742" y="3201051"/>
            <a:ext cx="2151063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023381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三维旋转</a:t>
            </a:r>
            <a:endParaRPr lang="en-US" dirty="0"/>
          </a:p>
        </p:txBody>
      </p:sp>
      <p:sp>
        <p:nvSpPr>
          <p:cNvPr id="1741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r>
              <a:rPr lang="zh-CN" altLang="en-US" dirty="0"/>
              <a:t>绕</a:t>
            </a:r>
            <a:r>
              <a:rPr lang="en-US" i="1" dirty="0"/>
              <a:t>x</a:t>
            </a:r>
            <a:r>
              <a:rPr lang="zh-CN" altLang="en-US" dirty="0"/>
              <a:t>轴旋转</a:t>
            </a:r>
            <a:r>
              <a:rPr lang="en-US" dirty="0"/>
              <a:t> </a:t>
            </a:r>
          </a:p>
          <a:p>
            <a:pPr lvl="1" eaLnBrk="1" hangingPunct="1"/>
            <a:r>
              <a:rPr lang="en-US" i="1" dirty="0"/>
              <a:t>y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i="1" dirty="0">
                <a:sym typeface="Wingdings" pitchFamily="2" charset="2"/>
              </a:rPr>
              <a:t>z</a:t>
            </a:r>
            <a:endParaRPr lang="en-US" i="1" dirty="0"/>
          </a:p>
          <a:p>
            <a:pPr eaLnBrk="1" hangingPunct="1"/>
            <a:endParaRPr lang="en-US" dirty="0"/>
          </a:p>
          <a:p>
            <a:pPr eaLnBrk="1" hangingPunct="1"/>
            <a:r>
              <a:rPr lang="zh-CN" altLang="en-US" dirty="0"/>
              <a:t>绕</a:t>
            </a:r>
            <a:r>
              <a:rPr lang="en-US" i="1" dirty="0"/>
              <a:t>y</a:t>
            </a:r>
            <a:r>
              <a:rPr lang="zh-CN" altLang="en-US" dirty="0"/>
              <a:t>轴旋转</a:t>
            </a:r>
            <a:r>
              <a:rPr lang="en-US" dirty="0"/>
              <a:t> </a:t>
            </a:r>
          </a:p>
          <a:p>
            <a:pPr lvl="1" eaLnBrk="1" hangingPunct="1"/>
            <a:r>
              <a:rPr lang="en-US" dirty="0"/>
              <a:t> </a:t>
            </a:r>
            <a:r>
              <a:rPr lang="en-US" i="1" dirty="0"/>
              <a:t>z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i="1" dirty="0">
                <a:sym typeface="Wingdings" pitchFamily="2" charset="2"/>
              </a:rPr>
              <a:t>x</a:t>
            </a:r>
            <a:endParaRPr lang="en-US" i="1" dirty="0"/>
          </a:p>
          <a:p>
            <a:pPr eaLnBrk="1" hangingPunct="1"/>
            <a:endParaRPr lang="en-US" dirty="0"/>
          </a:p>
          <a:p>
            <a:pPr eaLnBrk="1" hangingPunct="1"/>
            <a:r>
              <a:rPr lang="zh-CN" altLang="en-US" dirty="0"/>
              <a:t>绕</a:t>
            </a:r>
            <a:r>
              <a:rPr lang="en-US" i="1" dirty="0"/>
              <a:t>z</a:t>
            </a:r>
            <a:r>
              <a:rPr lang="zh-CN" altLang="en-US" dirty="0"/>
              <a:t>轴旋转</a:t>
            </a:r>
            <a:r>
              <a:rPr lang="en-US" dirty="0"/>
              <a:t> </a:t>
            </a:r>
          </a:p>
          <a:p>
            <a:pPr lvl="1" eaLnBrk="1" hangingPunct="1"/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i="1" dirty="0">
                <a:sym typeface="Wingdings" pitchFamily="2" charset="2"/>
              </a:rPr>
              <a:t>y</a:t>
            </a:r>
            <a:endParaRPr lang="en-US" i="1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zh-CN" altLang="en-US" dirty="0"/>
              <a:t>旋转不可交换顺序！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2822575" y="1524000"/>
          <a:ext cx="2359025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0" name="Equation" r:id="rId4" imgW="2362200" imgH="1473200" progId="">
                  <p:embed/>
                </p:oleObj>
              </mc:Choice>
              <mc:Fallback>
                <p:oleObj name="Equation" r:id="rId4" imgW="2362200" imgH="14732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2575" y="1524000"/>
                        <a:ext cx="2359025" cy="147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6"/>
          <p:cNvGraphicFramePr>
            <a:graphicFrameLocks noChangeAspect="1"/>
          </p:cNvGraphicFramePr>
          <p:nvPr/>
        </p:nvGraphicFramePr>
        <p:xfrm>
          <a:off x="2822575" y="3048000"/>
          <a:ext cx="2359025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1" name="Equation" r:id="rId6" imgW="2362200" imgH="1473200" progId="">
                  <p:embed/>
                </p:oleObj>
              </mc:Choice>
              <mc:Fallback>
                <p:oleObj name="Equation" r:id="rId6" imgW="2362200" imgH="14732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2575" y="3048000"/>
                        <a:ext cx="2359025" cy="147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7"/>
          <p:cNvGraphicFramePr>
            <a:graphicFrameLocks noChangeAspect="1"/>
          </p:cNvGraphicFramePr>
          <p:nvPr/>
        </p:nvGraphicFramePr>
        <p:xfrm>
          <a:off x="2828925" y="4572000"/>
          <a:ext cx="2359025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2" name="Equation" r:id="rId8" imgW="2362200" imgH="1473200" progId="">
                  <p:embed/>
                </p:oleObj>
              </mc:Choice>
              <mc:Fallback>
                <p:oleObj name="Equation" r:id="rId8" imgW="2362200" imgH="14732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5" y="4572000"/>
                        <a:ext cx="2359025" cy="147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6544660" cy="990600"/>
          </a:xfrm>
        </p:spPr>
        <p:txBody>
          <a:bodyPr/>
          <a:lstStyle/>
          <a:p>
            <a:r>
              <a:rPr lang="zh-CN" altLang="en-US" dirty="0"/>
              <a:t>绕任意轴旋转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可由向量代数推导</a:t>
            </a:r>
            <a:endParaRPr lang="en-US" dirty="0"/>
          </a:p>
          <a:p>
            <a:pPr lvl="1"/>
            <a:r>
              <a:rPr lang="zh-CN" altLang="en-US" dirty="0"/>
              <a:t>向量归一化：</a:t>
            </a:r>
            <a:r>
              <a:rPr lang="en-US" dirty="0"/>
              <a:t> ||</a:t>
            </a:r>
            <a:r>
              <a:rPr lang="en-US" b="1" dirty="0"/>
              <a:t>v</a:t>
            </a:r>
            <a:r>
              <a:rPr lang="en-US" dirty="0"/>
              <a:t>|| = 1</a:t>
            </a:r>
          </a:p>
          <a:p>
            <a:pPr lvl="1"/>
            <a:r>
              <a:rPr lang="zh-CN" altLang="en-US" dirty="0"/>
              <a:t>记</a:t>
            </a:r>
            <a:r>
              <a:rPr lang="en-US" dirty="0"/>
              <a:t> </a:t>
            </a:r>
            <a:r>
              <a:rPr lang="en-US" b="1" dirty="0"/>
              <a:t>o</a:t>
            </a:r>
            <a:r>
              <a:rPr lang="en-US" dirty="0"/>
              <a:t> = (</a:t>
            </a:r>
            <a:r>
              <a:rPr lang="en-US" b="1" dirty="0" err="1"/>
              <a:t>p</a:t>
            </a:r>
            <a:r>
              <a:rPr lang="en-US" dirty="0" err="1">
                <a:sym typeface="Symbol"/>
              </a:rPr>
              <a:t></a:t>
            </a:r>
            <a:r>
              <a:rPr lang="en-US" b="1" dirty="0" err="1"/>
              <a:t>v</a:t>
            </a:r>
            <a:r>
              <a:rPr lang="en-US" dirty="0"/>
              <a:t>)</a:t>
            </a:r>
            <a:r>
              <a:rPr lang="en-US" b="1" dirty="0"/>
              <a:t>v</a:t>
            </a:r>
          </a:p>
          <a:p>
            <a:pPr lvl="1"/>
            <a:r>
              <a:rPr lang="zh-CN" altLang="en-US" dirty="0"/>
              <a:t>记</a:t>
            </a:r>
            <a:r>
              <a:rPr lang="en-US" dirty="0"/>
              <a:t> </a:t>
            </a:r>
            <a:r>
              <a:rPr lang="en-US" b="1" dirty="0"/>
              <a:t>a</a:t>
            </a:r>
            <a:r>
              <a:rPr lang="en-US" dirty="0"/>
              <a:t> = </a:t>
            </a:r>
            <a:r>
              <a:rPr lang="en-US" b="1" dirty="0"/>
              <a:t>p</a:t>
            </a:r>
            <a:r>
              <a:rPr lang="en-US" dirty="0"/>
              <a:t> – </a:t>
            </a:r>
            <a:r>
              <a:rPr lang="en-US" b="1" dirty="0"/>
              <a:t>o</a:t>
            </a:r>
          </a:p>
          <a:p>
            <a:pPr lvl="1"/>
            <a:r>
              <a:rPr lang="zh-CN" altLang="en-US" dirty="0"/>
              <a:t>记</a:t>
            </a:r>
            <a:r>
              <a:rPr lang="en-US" dirty="0"/>
              <a:t> </a:t>
            </a:r>
            <a:r>
              <a:rPr lang="en-US" b="1" dirty="0"/>
              <a:t>b</a:t>
            </a:r>
            <a:r>
              <a:rPr lang="en-US" dirty="0"/>
              <a:t> = </a:t>
            </a:r>
            <a:r>
              <a:rPr lang="en-US" b="1" dirty="0"/>
              <a:t>v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</a:t>
            </a:r>
            <a:r>
              <a:rPr lang="en-US" dirty="0"/>
              <a:t> </a:t>
            </a:r>
            <a:r>
              <a:rPr lang="en-US" b="1" dirty="0"/>
              <a:t>a</a:t>
            </a:r>
            <a:r>
              <a:rPr lang="en-US" dirty="0"/>
              <a:t>, (</a:t>
            </a:r>
            <a:r>
              <a:rPr lang="zh-CN" altLang="en-US" dirty="0"/>
              <a:t>注意</a:t>
            </a:r>
            <a:r>
              <a:rPr lang="en-US" dirty="0"/>
              <a:t>||b||=||a||)</a:t>
            </a:r>
            <a:endParaRPr lang="en-US" b="1" dirty="0"/>
          </a:p>
          <a:p>
            <a:pPr lvl="1"/>
            <a:r>
              <a:rPr lang="zh-CN" altLang="en-US" dirty="0"/>
              <a:t>则有</a:t>
            </a:r>
            <a:r>
              <a:rPr lang="en-US" dirty="0"/>
              <a:t> </a:t>
            </a:r>
            <a:r>
              <a:rPr lang="en-US" b="1" dirty="0"/>
              <a:t>p’</a:t>
            </a:r>
            <a:r>
              <a:rPr lang="en-US" dirty="0"/>
              <a:t> = </a:t>
            </a:r>
            <a:r>
              <a:rPr lang="en-US" b="1" dirty="0"/>
              <a:t>o</a:t>
            </a:r>
            <a:r>
              <a:rPr lang="en-US" dirty="0"/>
              <a:t> + 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dirty="0" err="1"/>
              <a:t>cos</a:t>
            </a:r>
            <a:r>
              <a:rPr lang="en-US" dirty="0"/>
              <a:t> </a:t>
            </a:r>
            <a:r>
              <a:rPr lang="en-US" dirty="0">
                <a:latin typeface="Symbol" pitchFamily="18" charset="2"/>
              </a:rPr>
              <a:t>q</a:t>
            </a:r>
            <a:r>
              <a:rPr lang="en-US" dirty="0"/>
              <a:t> + </a:t>
            </a:r>
            <a:r>
              <a:rPr lang="en-US" b="1" dirty="0"/>
              <a:t>b</a:t>
            </a:r>
            <a:r>
              <a:rPr lang="en-US" dirty="0"/>
              <a:t> sin </a:t>
            </a:r>
            <a:r>
              <a:rPr lang="en-US" dirty="0">
                <a:latin typeface="Symbol" pitchFamily="18" charset="2"/>
              </a:rPr>
              <a:t>q</a:t>
            </a:r>
            <a:endParaRPr lang="en-US" dirty="0"/>
          </a:p>
          <a:p>
            <a:r>
              <a:rPr lang="zh-CN" altLang="en-US" dirty="0"/>
              <a:t>旋转一个点较为简单</a:t>
            </a:r>
            <a:endParaRPr lang="en-US" dirty="0"/>
          </a:p>
          <a:p>
            <a:r>
              <a:rPr lang="zh-CN" altLang="en-US" dirty="0"/>
              <a:t>但对一个网格模型中所有的点的计算较为复杂</a:t>
            </a:r>
            <a:endParaRPr lang="en-US" dirty="0"/>
          </a:p>
        </p:txBody>
      </p:sp>
      <p:cxnSp>
        <p:nvCxnSpPr>
          <p:cNvPr id="21" name="Straight Arrow Connector 5"/>
          <p:cNvCxnSpPr>
            <a:cxnSpLocks noChangeShapeType="1"/>
            <a:endCxn id="26" idx="3"/>
          </p:cNvCxnSpPr>
          <p:nvPr/>
        </p:nvCxnSpPr>
        <p:spPr bwMode="auto">
          <a:xfrm rot="5400000">
            <a:off x="5676900" y="2946205"/>
            <a:ext cx="989013" cy="9128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2" name="Straight Arrow Connector 6"/>
          <p:cNvCxnSpPr>
            <a:cxnSpLocks noChangeShapeType="1"/>
            <a:endCxn id="25" idx="2"/>
          </p:cNvCxnSpPr>
          <p:nvPr/>
        </p:nvCxnSpPr>
        <p:spPr bwMode="auto">
          <a:xfrm rot="5400000" flipH="1" flipV="1">
            <a:off x="5569744" y="1840512"/>
            <a:ext cx="2128837" cy="63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3" name="Straight Arrow Connector 7"/>
          <p:cNvCxnSpPr>
            <a:cxnSpLocks noChangeShapeType="1"/>
          </p:cNvCxnSpPr>
          <p:nvPr/>
        </p:nvCxnSpPr>
        <p:spPr bwMode="auto">
          <a:xfrm>
            <a:off x="6670753" y="2898650"/>
            <a:ext cx="1820785" cy="945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8729130" y="2670050"/>
            <a:ext cx="3206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 pitchFamily="18" charset="0"/>
              </a:rPr>
              <a:t>x</a:t>
            </a:r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6477000" y="317305"/>
            <a:ext cx="3206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latin typeface="Times New Roman" pitchFamily="18" charset="0"/>
              </a:rPr>
              <a:t>y</a:t>
            </a:r>
          </a:p>
        </p:txBody>
      </p:sp>
      <p:sp>
        <p:nvSpPr>
          <p:cNvPr id="26" name="TextBox 10"/>
          <p:cNvSpPr txBox="1">
            <a:spLocks noChangeArrowheads="1"/>
          </p:cNvSpPr>
          <p:nvPr/>
        </p:nvSpPr>
        <p:spPr bwMode="auto">
          <a:xfrm>
            <a:off x="5410200" y="3665343"/>
            <a:ext cx="304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latin typeface="Times New Roman" pitchFamily="18" charset="0"/>
              </a:rPr>
              <a:t>z</a:t>
            </a:r>
          </a:p>
        </p:txBody>
      </p:sp>
      <p:cxnSp>
        <p:nvCxnSpPr>
          <p:cNvPr id="27" name="Straight Arrow Connector 26"/>
          <p:cNvCxnSpPr/>
          <p:nvPr/>
        </p:nvCxnSpPr>
        <p:spPr bwMode="auto">
          <a:xfrm flipV="1">
            <a:off x="6629400" y="2363174"/>
            <a:ext cx="1204260" cy="54493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31"/>
          <p:cNvSpPr txBox="1">
            <a:spLocks noChangeArrowheads="1"/>
          </p:cNvSpPr>
          <p:nvPr/>
        </p:nvSpPr>
        <p:spPr bwMode="auto">
          <a:xfrm>
            <a:off x="7010973" y="2208088"/>
            <a:ext cx="3381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itchFamily="18" charset="0"/>
              </a:rPr>
              <a:t>v</a:t>
            </a:r>
          </a:p>
        </p:txBody>
      </p:sp>
      <p:sp>
        <p:nvSpPr>
          <p:cNvPr id="29" name="Arc 28"/>
          <p:cNvSpPr/>
          <p:nvPr/>
        </p:nvSpPr>
        <p:spPr bwMode="auto">
          <a:xfrm rot="20700000">
            <a:off x="7656069" y="843361"/>
            <a:ext cx="904843" cy="2724055"/>
          </a:xfrm>
          <a:prstGeom prst="arc">
            <a:avLst>
              <a:gd name="adj1" fmla="val 15703301"/>
              <a:gd name="adj2" fmla="val 17500645"/>
            </a:avLst>
          </a:prstGeom>
          <a:noFill/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759590" y="934608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ymbol" pitchFamily="18" charset="2"/>
              </a:rPr>
              <a:t>q</a:t>
            </a:r>
            <a:endParaRPr lang="en-US" dirty="0"/>
          </a:p>
        </p:txBody>
      </p:sp>
      <p:sp>
        <p:nvSpPr>
          <p:cNvPr id="31" name="TextBox 31"/>
          <p:cNvSpPr txBox="1">
            <a:spLocks noChangeArrowheads="1"/>
          </p:cNvSpPr>
          <p:nvPr/>
        </p:nvSpPr>
        <p:spPr bwMode="auto">
          <a:xfrm>
            <a:off x="8290855" y="924465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itchFamily="18" charset="0"/>
              </a:rPr>
              <a:t>p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7228325" y="772675"/>
            <a:ext cx="4587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itchFamily="18" charset="0"/>
              </a:rPr>
              <a:t>p’</a:t>
            </a:r>
          </a:p>
        </p:txBody>
      </p:sp>
      <p:sp>
        <p:nvSpPr>
          <p:cNvPr id="33" name="Arc 32"/>
          <p:cNvSpPr/>
          <p:nvPr/>
        </p:nvSpPr>
        <p:spPr bwMode="auto">
          <a:xfrm rot="20700000">
            <a:off x="7641323" y="843361"/>
            <a:ext cx="904843" cy="2724055"/>
          </a:xfrm>
          <a:prstGeom prst="arc">
            <a:avLst>
              <a:gd name="adj1" fmla="val 17597601"/>
              <a:gd name="adj2" fmla="val 17413425"/>
            </a:avLst>
          </a:prstGeom>
          <a:noFill/>
          <a:ln w="9525" cap="flat" cmpd="sng" algn="ctr">
            <a:solidFill>
              <a:schemeClr val="accent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8169240" y="1204258"/>
            <a:ext cx="84442" cy="8444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7568773" y="985120"/>
            <a:ext cx="84442" cy="8444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 bwMode="auto">
          <a:xfrm flipV="1">
            <a:off x="8122920" y="1310640"/>
            <a:ext cx="91440" cy="9448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Box 31"/>
          <p:cNvSpPr txBox="1">
            <a:spLocks noChangeArrowheads="1"/>
          </p:cNvSpPr>
          <p:nvPr/>
        </p:nvSpPr>
        <p:spPr bwMode="auto">
          <a:xfrm>
            <a:off x="8139065" y="1600928"/>
            <a:ext cx="3381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itchFamily="18" charset="0"/>
              </a:rPr>
              <a:t>a</a:t>
            </a:r>
          </a:p>
        </p:txBody>
      </p:sp>
      <p:cxnSp>
        <p:nvCxnSpPr>
          <p:cNvPr id="42" name="Straight Arrow Connector 41"/>
          <p:cNvCxnSpPr/>
          <p:nvPr/>
        </p:nvCxnSpPr>
        <p:spPr bwMode="auto">
          <a:xfrm flipH="1" flipV="1">
            <a:off x="7543800" y="1600200"/>
            <a:ext cx="579720" cy="64862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TextBox 31"/>
          <p:cNvSpPr txBox="1">
            <a:spLocks noChangeArrowheads="1"/>
          </p:cNvSpPr>
          <p:nvPr/>
        </p:nvSpPr>
        <p:spPr bwMode="auto">
          <a:xfrm>
            <a:off x="7607800" y="1828613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itchFamily="18" charset="0"/>
              </a:rPr>
              <a:t>b</a:t>
            </a:r>
          </a:p>
        </p:txBody>
      </p:sp>
      <p:cxnSp>
        <p:nvCxnSpPr>
          <p:cNvPr id="45" name="Straight Arrow Connector 44"/>
          <p:cNvCxnSpPr/>
          <p:nvPr/>
        </p:nvCxnSpPr>
        <p:spPr bwMode="auto">
          <a:xfrm flipV="1">
            <a:off x="8001000" y="1890508"/>
            <a:ext cx="32256" cy="2278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 flipH="1" flipV="1">
            <a:off x="8038866" y="1890508"/>
            <a:ext cx="114535" cy="1211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Arrow Connector 6"/>
          <p:cNvCxnSpPr>
            <a:cxnSpLocks noChangeShapeType="1"/>
          </p:cNvCxnSpPr>
          <p:nvPr/>
        </p:nvCxnSpPr>
        <p:spPr bwMode="auto">
          <a:xfrm flipV="1">
            <a:off x="6632665" y="4145280"/>
            <a:ext cx="27215" cy="2108130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55" name="Straight Arrow Connector 7"/>
          <p:cNvCxnSpPr>
            <a:cxnSpLocks noChangeShapeType="1"/>
          </p:cNvCxnSpPr>
          <p:nvPr/>
        </p:nvCxnSpPr>
        <p:spPr bwMode="auto">
          <a:xfrm>
            <a:off x="6622470" y="6243954"/>
            <a:ext cx="1976290" cy="9456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arrow" w="med" len="med"/>
          </a:ln>
        </p:spPr>
      </p:cxn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8366750" y="6230820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itchFamily="18" charset="0"/>
              </a:rPr>
              <a:t>a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6373253" y="3884370"/>
            <a:ext cx="3238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itchFamily="18" charset="0"/>
              </a:rPr>
              <a:t>b</a:t>
            </a:r>
          </a:p>
        </p:txBody>
      </p:sp>
      <p:cxnSp>
        <p:nvCxnSpPr>
          <p:cNvPr id="58" name="Straight Arrow Connector 57"/>
          <p:cNvCxnSpPr/>
          <p:nvPr/>
        </p:nvCxnSpPr>
        <p:spPr bwMode="auto">
          <a:xfrm flipV="1">
            <a:off x="6622470" y="4460587"/>
            <a:ext cx="898020" cy="17679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Arc 59"/>
          <p:cNvSpPr/>
          <p:nvPr/>
        </p:nvSpPr>
        <p:spPr bwMode="auto">
          <a:xfrm>
            <a:off x="4805595" y="4188665"/>
            <a:ext cx="3788840" cy="4167215"/>
          </a:xfrm>
          <a:prstGeom prst="arc">
            <a:avLst>
              <a:gd name="adj1" fmla="val 17741343"/>
              <a:gd name="adj2" fmla="val 21592929"/>
            </a:avLst>
          </a:prstGeom>
          <a:noFill/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8289543" y="4805253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ymbol" pitchFamily="18" charset="2"/>
              </a:rPr>
              <a:t>q</a:t>
            </a:r>
            <a:endParaRPr lang="en-US" dirty="0"/>
          </a:p>
        </p:txBody>
      </p:sp>
      <p:sp>
        <p:nvSpPr>
          <p:cNvPr id="62" name="TextBox 31"/>
          <p:cNvSpPr txBox="1">
            <a:spLocks noChangeArrowheads="1"/>
          </p:cNvSpPr>
          <p:nvPr/>
        </p:nvSpPr>
        <p:spPr bwMode="auto">
          <a:xfrm>
            <a:off x="8617722" y="5857640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itchFamily="18" charset="0"/>
              </a:rPr>
              <a:t>p</a:t>
            </a: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7180042" y="4117979"/>
            <a:ext cx="4587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itchFamily="18" charset="0"/>
              </a:rPr>
              <a:t>p’</a:t>
            </a:r>
          </a:p>
        </p:txBody>
      </p:sp>
      <p:sp>
        <p:nvSpPr>
          <p:cNvPr id="65" name="Oval 64"/>
          <p:cNvSpPr/>
          <p:nvPr/>
        </p:nvSpPr>
        <p:spPr bwMode="auto">
          <a:xfrm>
            <a:off x="8555408" y="6228568"/>
            <a:ext cx="84442" cy="8444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7520490" y="4376144"/>
            <a:ext cx="84442" cy="8444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5" name="TextBox 9"/>
          <p:cNvSpPr txBox="1">
            <a:spLocks noChangeArrowheads="1"/>
          </p:cNvSpPr>
          <p:nvPr/>
        </p:nvSpPr>
        <p:spPr bwMode="auto">
          <a:xfrm>
            <a:off x="6241690" y="8355880"/>
            <a:ext cx="3238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itchFamily="18" charset="0"/>
              </a:rPr>
              <a:t>b</a:t>
            </a:r>
          </a:p>
        </p:txBody>
      </p:sp>
      <p:cxnSp>
        <p:nvCxnSpPr>
          <p:cNvPr id="78" name="Straight Arrow Connector 77"/>
          <p:cNvCxnSpPr>
            <a:endCxn id="66" idx="4"/>
          </p:cNvCxnSpPr>
          <p:nvPr/>
        </p:nvCxnSpPr>
        <p:spPr bwMode="auto">
          <a:xfrm flipH="1" flipV="1">
            <a:off x="7562711" y="4460586"/>
            <a:ext cx="11569" cy="17878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TextBox 80"/>
          <p:cNvSpPr txBox="1"/>
          <p:nvPr/>
        </p:nvSpPr>
        <p:spPr>
          <a:xfrm>
            <a:off x="6646232" y="624725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||</a:t>
            </a:r>
            <a:r>
              <a:rPr lang="en-US" b="1" dirty="0"/>
              <a:t>a</a:t>
            </a:r>
            <a:r>
              <a:rPr lang="en-US" dirty="0"/>
              <a:t>||</a:t>
            </a:r>
            <a:r>
              <a:rPr lang="en-US" dirty="0" err="1"/>
              <a:t>cos</a:t>
            </a:r>
            <a:r>
              <a:rPr lang="en-US" dirty="0" err="1">
                <a:latin typeface="Symbol" pitchFamily="18" charset="2"/>
              </a:rPr>
              <a:t>q</a:t>
            </a:r>
            <a:endParaRPr lang="en-US" dirty="0">
              <a:latin typeface="Symbol" pitchFamily="18" charset="2"/>
            </a:endParaRPr>
          </a:p>
        </p:txBody>
      </p:sp>
      <p:sp>
        <p:nvSpPr>
          <p:cNvPr id="82" name="TextBox 81"/>
          <p:cNvSpPr txBox="1"/>
          <p:nvPr/>
        </p:nvSpPr>
        <p:spPr>
          <a:xfrm rot="5400000">
            <a:off x="7319944" y="5244899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||</a:t>
            </a:r>
            <a:r>
              <a:rPr lang="en-US" b="1" dirty="0"/>
              <a:t>a</a:t>
            </a:r>
            <a:r>
              <a:rPr lang="en-US" dirty="0"/>
              <a:t>||</a:t>
            </a:r>
            <a:r>
              <a:rPr lang="en-US" dirty="0" err="1"/>
              <a:t>sin</a:t>
            </a:r>
            <a:r>
              <a:rPr lang="en-US" dirty="0" err="1">
                <a:latin typeface="Symbol" pitchFamily="18" charset="2"/>
              </a:rPr>
              <a:t>q</a:t>
            </a:r>
            <a:endParaRPr lang="en-US" dirty="0">
              <a:latin typeface="Symbol" pitchFamily="18" charset="2"/>
            </a:endParaRPr>
          </a:p>
        </p:txBody>
      </p:sp>
      <p:sp>
        <p:nvSpPr>
          <p:cNvPr id="84" name="TextBox 31"/>
          <p:cNvSpPr txBox="1">
            <a:spLocks noChangeArrowheads="1"/>
          </p:cNvSpPr>
          <p:nvPr/>
        </p:nvSpPr>
        <p:spPr bwMode="auto">
          <a:xfrm>
            <a:off x="8104507" y="2062890"/>
            <a:ext cx="3381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itchFamily="18" charset="0"/>
              </a:rPr>
              <a:t>o</a:t>
            </a:r>
          </a:p>
        </p:txBody>
      </p:sp>
      <p:sp>
        <p:nvSpPr>
          <p:cNvPr id="85" name="Oval 84"/>
          <p:cNvSpPr/>
          <p:nvPr/>
        </p:nvSpPr>
        <p:spPr bwMode="auto">
          <a:xfrm>
            <a:off x="8107072" y="2229579"/>
            <a:ext cx="84442" cy="8444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2855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任意旋转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5334000" cy="1214438"/>
          </a:xfrm>
        </p:spPr>
        <p:txBody>
          <a:bodyPr/>
          <a:lstStyle/>
          <a:p>
            <a:r>
              <a:rPr lang="zh-CN" altLang="en-US" dirty="0"/>
              <a:t>寻找一个旋转矩阵以表达绕任意单位向量</a:t>
            </a:r>
            <a:r>
              <a:rPr lang="en-US" b="1" dirty="0"/>
              <a:t>v </a:t>
            </a:r>
            <a:r>
              <a:rPr lang="zh-CN" altLang="en-US" dirty="0"/>
              <a:t>旋转</a:t>
            </a:r>
            <a:r>
              <a:rPr lang="en-US" dirty="0">
                <a:latin typeface="Symbol" pitchFamily="18" charset="2"/>
              </a:rPr>
              <a:t>q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cxnSp>
        <p:nvCxnSpPr>
          <p:cNvPr id="4" name="Straight Arrow Connector 5"/>
          <p:cNvCxnSpPr>
            <a:cxnSpLocks noChangeShapeType="1"/>
          </p:cNvCxnSpPr>
          <p:nvPr/>
        </p:nvCxnSpPr>
        <p:spPr bwMode="auto">
          <a:xfrm flipH="1">
            <a:off x="702575" y="4333758"/>
            <a:ext cx="310229" cy="37886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" name="Straight Arrow Connector 6"/>
          <p:cNvCxnSpPr>
            <a:cxnSpLocks noChangeShapeType="1"/>
          </p:cNvCxnSpPr>
          <p:nvPr/>
        </p:nvCxnSpPr>
        <p:spPr bwMode="auto">
          <a:xfrm flipH="1" flipV="1">
            <a:off x="1012805" y="3645577"/>
            <a:ext cx="3173" cy="68818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" name="Straight Arrow Connector 7"/>
          <p:cNvCxnSpPr>
            <a:cxnSpLocks noChangeShapeType="1"/>
          </p:cNvCxnSpPr>
          <p:nvPr/>
        </p:nvCxnSpPr>
        <p:spPr bwMode="auto">
          <a:xfrm>
            <a:off x="1012803" y="4333758"/>
            <a:ext cx="60051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1689210" y="4105463"/>
            <a:ext cx="3206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latin typeface="Times New Roman" pitchFamily="18" charset="0"/>
              </a:rPr>
              <a:t>x</a:t>
            </a:r>
          </a:p>
        </p:txBody>
      </p:sp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473670" y="4560833"/>
            <a:ext cx="304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 pitchFamily="18" charset="0"/>
              </a:rPr>
              <a:t>z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1014390" y="3989668"/>
            <a:ext cx="762000" cy="34409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31"/>
          <p:cNvSpPr txBox="1">
            <a:spLocks noChangeArrowheads="1"/>
          </p:cNvSpPr>
          <p:nvPr/>
        </p:nvSpPr>
        <p:spPr bwMode="auto">
          <a:xfrm>
            <a:off x="1794227" y="3694989"/>
            <a:ext cx="3381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v</a:t>
            </a:r>
          </a:p>
        </p:txBody>
      </p:sp>
      <p:sp>
        <p:nvSpPr>
          <p:cNvPr id="11" name="TextBox 32"/>
          <p:cNvSpPr txBox="1">
            <a:spLocks noChangeArrowheads="1"/>
          </p:cNvSpPr>
          <p:nvPr/>
        </p:nvSpPr>
        <p:spPr bwMode="auto">
          <a:xfrm>
            <a:off x="702575" y="2721652"/>
            <a:ext cx="35337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itchFamily="18" charset="0"/>
              </a:rPr>
              <a:t>v</a:t>
            </a:r>
            <a:r>
              <a:rPr lang="en-US" sz="2400" dirty="0">
                <a:latin typeface="Times New Roman" pitchFamily="18" charset="0"/>
              </a:rPr>
              <a:t> = (</a:t>
            </a:r>
            <a:r>
              <a:rPr lang="en-US" sz="2400" i="1" dirty="0" err="1">
                <a:latin typeface="Times New Roman" pitchFamily="18" charset="0"/>
              </a:rPr>
              <a:t>x</a:t>
            </a:r>
            <a:r>
              <a:rPr lang="en-US" sz="2400" baseline="-25000" dirty="0" err="1">
                <a:latin typeface="Times New Roman" pitchFamily="18" charset="0"/>
              </a:rPr>
              <a:t>v</a:t>
            </a:r>
            <a:r>
              <a:rPr lang="en-US" sz="2400" dirty="0" err="1">
                <a:latin typeface="Times New Roman" pitchFamily="18" charset="0"/>
              </a:rPr>
              <a:t>,</a:t>
            </a:r>
            <a:r>
              <a:rPr lang="en-US" sz="2400" i="1" dirty="0" err="1">
                <a:latin typeface="Times New Roman" pitchFamily="18" charset="0"/>
              </a:rPr>
              <a:t>y</a:t>
            </a:r>
            <a:r>
              <a:rPr lang="en-US" sz="2400" baseline="-25000" dirty="0" err="1">
                <a:latin typeface="Times New Roman" pitchFamily="18" charset="0"/>
              </a:rPr>
              <a:t>v</a:t>
            </a:r>
            <a:r>
              <a:rPr lang="en-US" sz="2400" dirty="0" err="1">
                <a:latin typeface="Times New Roman" pitchFamily="18" charset="0"/>
              </a:rPr>
              <a:t>,</a:t>
            </a:r>
            <a:r>
              <a:rPr lang="en-US" sz="2400" i="1" dirty="0" err="1">
                <a:latin typeface="Times New Roman" pitchFamily="18" charset="0"/>
              </a:rPr>
              <a:t>z</a:t>
            </a:r>
            <a:r>
              <a:rPr lang="en-US" sz="2400" baseline="-25000" dirty="0" err="1">
                <a:latin typeface="Times New Roman" pitchFamily="18" charset="0"/>
              </a:rPr>
              <a:t>v</a:t>
            </a:r>
            <a:r>
              <a:rPr lang="en-US" sz="2400" dirty="0">
                <a:latin typeface="Times New Roman" pitchFamily="18" charset="0"/>
              </a:rPr>
              <a:t>), </a:t>
            </a:r>
            <a:r>
              <a:rPr lang="en-US" sz="2400" i="1" dirty="0">
                <a:latin typeface="Times New Roman" pitchFamily="18" charset="0"/>
              </a:rPr>
              <a:t>x</a:t>
            </a:r>
            <a:r>
              <a:rPr lang="en-US" sz="2400" baseline="-25000" dirty="0">
                <a:latin typeface="Times New Roman" pitchFamily="18" charset="0"/>
              </a:rPr>
              <a:t>v</a:t>
            </a:r>
            <a:r>
              <a:rPr lang="en-US" sz="2400" baseline="30000" dirty="0">
                <a:latin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</a:rPr>
              <a:t>+</a:t>
            </a:r>
            <a:r>
              <a:rPr lang="en-US" sz="2400" i="1" dirty="0">
                <a:latin typeface="Times New Roman" pitchFamily="18" charset="0"/>
              </a:rPr>
              <a:t>y</a:t>
            </a:r>
            <a:r>
              <a:rPr lang="en-US" sz="2400" baseline="-25000" dirty="0">
                <a:latin typeface="Times New Roman" pitchFamily="18" charset="0"/>
              </a:rPr>
              <a:t>v</a:t>
            </a:r>
            <a:r>
              <a:rPr lang="en-US" sz="2400" baseline="30000" dirty="0">
                <a:latin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</a:rPr>
              <a:t>+</a:t>
            </a:r>
            <a:r>
              <a:rPr lang="en-US" sz="2400" i="1" dirty="0">
                <a:latin typeface="Times New Roman" pitchFamily="18" charset="0"/>
              </a:rPr>
              <a:t>z</a:t>
            </a:r>
            <a:r>
              <a:rPr lang="en-US" sz="2400" baseline="-25000" dirty="0">
                <a:latin typeface="Times New Roman" pitchFamily="18" charset="0"/>
              </a:rPr>
              <a:t>v</a:t>
            </a:r>
            <a:r>
              <a:rPr lang="en-US" sz="2400" baseline="30000" dirty="0">
                <a:latin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</a:rPr>
              <a:t>=1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6707" y="5250480"/>
            <a:ext cx="9412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Rotate</a:t>
            </a:r>
          </a:p>
          <a:p>
            <a:pPr algn="ctr"/>
            <a:r>
              <a:rPr lang="en-US" dirty="0"/>
              <a:t>by </a:t>
            </a:r>
            <a:r>
              <a:rPr lang="en-US" dirty="0">
                <a:latin typeface="Symbol" pitchFamily="18" charset="2"/>
              </a:rPr>
              <a:t>q</a:t>
            </a:r>
            <a:endParaRPr lang="en-US" dirty="0"/>
          </a:p>
          <a:p>
            <a:pPr algn="ctr"/>
            <a:r>
              <a:rPr lang="en-US" dirty="0"/>
              <a:t>about v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4195" y="4795110"/>
            <a:ext cx="90989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[    ]=[    ][    ][    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72047" y="5402270"/>
            <a:ext cx="864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Rotate</a:t>
            </a:r>
          </a:p>
          <a:p>
            <a:pPr algn="ctr"/>
            <a:r>
              <a:rPr lang="en-US" dirty="0"/>
              <a:t>z to </a:t>
            </a:r>
            <a:r>
              <a:rPr lang="en-US" b="1" dirty="0"/>
              <a:t>v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78306" y="5363099"/>
            <a:ext cx="864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Rotate</a:t>
            </a:r>
          </a:p>
          <a:p>
            <a:pPr algn="ctr"/>
            <a:r>
              <a:rPr lang="en-US" b="1" dirty="0"/>
              <a:t>v</a:t>
            </a:r>
            <a:r>
              <a:rPr lang="en-US" dirty="0"/>
              <a:t> to z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513230" y="5224599"/>
            <a:ext cx="9412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Rotate</a:t>
            </a:r>
          </a:p>
          <a:p>
            <a:pPr algn="ctr"/>
            <a:r>
              <a:rPr lang="en-US" dirty="0"/>
              <a:t>by </a:t>
            </a:r>
            <a:r>
              <a:rPr lang="en-US" dirty="0">
                <a:latin typeface="Symbol" pitchFamily="18" charset="2"/>
              </a:rPr>
              <a:t>q</a:t>
            </a:r>
            <a:endParaRPr lang="en-US" dirty="0"/>
          </a:p>
          <a:p>
            <a:pPr algn="ctr"/>
            <a:r>
              <a:rPr lang="en-US" dirty="0"/>
              <a:t>about z</a:t>
            </a: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857689" y="3183614"/>
            <a:ext cx="3206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latin typeface="Times New Roman" pitchFamily="18" charset="0"/>
              </a:rPr>
              <a:t>y</a:t>
            </a:r>
            <a:endParaRPr lang="en-US" sz="2400" i="1" dirty="0">
              <a:latin typeface="Times New Roman" pitchFamily="18" charset="0"/>
            </a:endParaRPr>
          </a:p>
        </p:txBody>
      </p:sp>
      <p:sp>
        <p:nvSpPr>
          <p:cNvPr id="23" name="Arc 22"/>
          <p:cNvSpPr/>
          <p:nvPr/>
        </p:nvSpPr>
        <p:spPr bwMode="auto">
          <a:xfrm rot="20700000">
            <a:off x="1538794" y="3525210"/>
            <a:ext cx="308802" cy="1153198"/>
          </a:xfrm>
          <a:prstGeom prst="arc">
            <a:avLst>
              <a:gd name="adj1" fmla="val 12165848"/>
              <a:gd name="adj2" fmla="val 18923467"/>
            </a:avLst>
          </a:prstGeom>
          <a:noFill/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428513" y="3515038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ymbol" pitchFamily="18" charset="2"/>
              </a:rPr>
              <a:t>q</a:t>
            </a:r>
            <a:endParaRPr lang="en-US" dirty="0"/>
          </a:p>
        </p:txBody>
      </p:sp>
      <p:cxnSp>
        <p:nvCxnSpPr>
          <p:cNvPr id="25" name="Straight Arrow Connector 5"/>
          <p:cNvCxnSpPr>
            <a:cxnSpLocks noChangeShapeType="1"/>
          </p:cNvCxnSpPr>
          <p:nvPr/>
        </p:nvCxnSpPr>
        <p:spPr bwMode="auto">
          <a:xfrm flipH="1">
            <a:off x="7381335" y="4351459"/>
            <a:ext cx="310229" cy="37886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6" name="Straight Arrow Connector 6"/>
          <p:cNvCxnSpPr>
            <a:cxnSpLocks noChangeShapeType="1"/>
          </p:cNvCxnSpPr>
          <p:nvPr/>
        </p:nvCxnSpPr>
        <p:spPr bwMode="auto">
          <a:xfrm flipH="1" flipV="1">
            <a:off x="7691565" y="3663278"/>
            <a:ext cx="3173" cy="68818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7" name="Straight Arrow Connector 7"/>
          <p:cNvCxnSpPr>
            <a:cxnSpLocks noChangeShapeType="1"/>
          </p:cNvCxnSpPr>
          <p:nvPr/>
        </p:nvCxnSpPr>
        <p:spPr bwMode="auto">
          <a:xfrm>
            <a:off x="7691563" y="4351459"/>
            <a:ext cx="60051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9" name="TextBox 10"/>
          <p:cNvSpPr txBox="1">
            <a:spLocks noChangeArrowheads="1"/>
          </p:cNvSpPr>
          <p:nvPr/>
        </p:nvSpPr>
        <p:spPr bwMode="auto">
          <a:xfrm>
            <a:off x="7152430" y="4578534"/>
            <a:ext cx="304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 pitchFamily="18" charset="0"/>
              </a:rPr>
              <a:t>z</a:t>
            </a:r>
          </a:p>
        </p:txBody>
      </p:sp>
      <p:cxnSp>
        <p:nvCxnSpPr>
          <p:cNvPr id="30" name="Straight Arrow Connector 29"/>
          <p:cNvCxnSpPr/>
          <p:nvPr/>
        </p:nvCxnSpPr>
        <p:spPr bwMode="auto">
          <a:xfrm flipV="1">
            <a:off x="7693150" y="4007369"/>
            <a:ext cx="762000" cy="34409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31"/>
          <p:cNvSpPr txBox="1">
            <a:spLocks noChangeArrowheads="1"/>
          </p:cNvSpPr>
          <p:nvPr/>
        </p:nvSpPr>
        <p:spPr bwMode="auto">
          <a:xfrm>
            <a:off x="8472987" y="3712690"/>
            <a:ext cx="3381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v</a:t>
            </a:r>
          </a:p>
        </p:txBody>
      </p:sp>
      <p:sp>
        <p:nvSpPr>
          <p:cNvPr id="33" name="Arc 32"/>
          <p:cNvSpPr/>
          <p:nvPr/>
        </p:nvSpPr>
        <p:spPr bwMode="auto">
          <a:xfrm rot="19732985">
            <a:off x="7398507" y="4031438"/>
            <a:ext cx="1330390" cy="1024908"/>
          </a:xfrm>
          <a:prstGeom prst="arc">
            <a:avLst>
              <a:gd name="adj1" fmla="val 12360982"/>
              <a:gd name="adj2" fmla="val 19717399"/>
            </a:avLst>
          </a:prstGeom>
          <a:noFill/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Straight Arrow Connector 5"/>
          <p:cNvCxnSpPr>
            <a:cxnSpLocks noChangeShapeType="1"/>
          </p:cNvCxnSpPr>
          <p:nvPr/>
        </p:nvCxnSpPr>
        <p:spPr bwMode="auto">
          <a:xfrm flipH="1">
            <a:off x="5408065" y="4333758"/>
            <a:ext cx="310229" cy="37886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6" name="Straight Arrow Connector 6"/>
          <p:cNvCxnSpPr>
            <a:cxnSpLocks noChangeShapeType="1"/>
          </p:cNvCxnSpPr>
          <p:nvPr/>
        </p:nvCxnSpPr>
        <p:spPr bwMode="auto">
          <a:xfrm flipH="1" flipV="1">
            <a:off x="5718295" y="3645577"/>
            <a:ext cx="3173" cy="68818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7" name="Straight Arrow Connector 7"/>
          <p:cNvCxnSpPr>
            <a:cxnSpLocks noChangeShapeType="1"/>
          </p:cNvCxnSpPr>
          <p:nvPr/>
        </p:nvCxnSpPr>
        <p:spPr bwMode="auto">
          <a:xfrm>
            <a:off x="5718293" y="4333758"/>
            <a:ext cx="60051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6394700" y="4105463"/>
            <a:ext cx="3206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latin typeface="Times New Roman" pitchFamily="18" charset="0"/>
              </a:rPr>
              <a:t>x</a:t>
            </a:r>
          </a:p>
        </p:txBody>
      </p:sp>
      <p:sp>
        <p:nvSpPr>
          <p:cNvPr id="39" name="TextBox 10"/>
          <p:cNvSpPr txBox="1">
            <a:spLocks noChangeArrowheads="1"/>
          </p:cNvSpPr>
          <p:nvPr/>
        </p:nvSpPr>
        <p:spPr bwMode="auto">
          <a:xfrm>
            <a:off x="5179160" y="4560833"/>
            <a:ext cx="304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 pitchFamily="18" charset="0"/>
              </a:rPr>
              <a:t>z</a:t>
            </a:r>
          </a:p>
        </p:txBody>
      </p:sp>
      <p:cxnSp>
        <p:nvCxnSpPr>
          <p:cNvPr id="40" name="Straight Arrow Connector 39"/>
          <p:cNvCxnSpPr/>
          <p:nvPr/>
        </p:nvCxnSpPr>
        <p:spPr bwMode="auto">
          <a:xfrm flipH="1">
            <a:off x="5408065" y="4333758"/>
            <a:ext cx="311815" cy="36496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Arc 41"/>
          <p:cNvSpPr/>
          <p:nvPr/>
        </p:nvSpPr>
        <p:spPr bwMode="auto">
          <a:xfrm>
            <a:off x="5179160" y="4173177"/>
            <a:ext cx="575166" cy="1153198"/>
          </a:xfrm>
          <a:prstGeom prst="arc">
            <a:avLst>
              <a:gd name="adj1" fmla="val 13033141"/>
              <a:gd name="adj2" fmla="val 18923467"/>
            </a:avLst>
          </a:prstGeom>
          <a:noFill/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329638" y="3808475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ymbol" pitchFamily="18" charset="2"/>
              </a:rPr>
              <a:t>q</a:t>
            </a:r>
            <a:endParaRPr lang="en-US" dirty="0"/>
          </a:p>
        </p:txBody>
      </p:sp>
      <p:cxnSp>
        <p:nvCxnSpPr>
          <p:cNvPr id="45" name="Straight Arrow Connector 5"/>
          <p:cNvCxnSpPr>
            <a:cxnSpLocks noChangeShapeType="1"/>
          </p:cNvCxnSpPr>
          <p:nvPr/>
        </p:nvCxnSpPr>
        <p:spPr bwMode="auto">
          <a:xfrm flipH="1">
            <a:off x="3357680" y="4344866"/>
            <a:ext cx="310229" cy="37886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6" name="Straight Arrow Connector 6"/>
          <p:cNvCxnSpPr>
            <a:cxnSpLocks noChangeShapeType="1"/>
          </p:cNvCxnSpPr>
          <p:nvPr/>
        </p:nvCxnSpPr>
        <p:spPr bwMode="auto">
          <a:xfrm flipH="1" flipV="1">
            <a:off x="3667910" y="3656685"/>
            <a:ext cx="3173" cy="68818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7" name="Straight Arrow Connector 7"/>
          <p:cNvCxnSpPr>
            <a:cxnSpLocks noChangeShapeType="1"/>
          </p:cNvCxnSpPr>
          <p:nvPr/>
        </p:nvCxnSpPr>
        <p:spPr bwMode="auto">
          <a:xfrm>
            <a:off x="3667908" y="4344866"/>
            <a:ext cx="60051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8" name="Straight Arrow Connector 47"/>
          <p:cNvCxnSpPr/>
          <p:nvPr/>
        </p:nvCxnSpPr>
        <p:spPr bwMode="auto">
          <a:xfrm flipV="1">
            <a:off x="3669495" y="4000776"/>
            <a:ext cx="762000" cy="34409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TextBox 31"/>
          <p:cNvSpPr txBox="1">
            <a:spLocks noChangeArrowheads="1"/>
          </p:cNvSpPr>
          <p:nvPr/>
        </p:nvSpPr>
        <p:spPr bwMode="auto">
          <a:xfrm>
            <a:off x="4449332" y="3706097"/>
            <a:ext cx="3381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v</a:t>
            </a:r>
          </a:p>
        </p:txBody>
      </p:sp>
      <p:sp>
        <p:nvSpPr>
          <p:cNvPr id="50" name="TextBox 10"/>
          <p:cNvSpPr txBox="1">
            <a:spLocks noChangeArrowheads="1"/>
          </p:cNvSpPr>
          <p:nvPr/>
        </p:nvSpPr>
        <p:spPr bwMode="auto">
          <a:xfrm>
            <a:off x="3128775" y="4567425"/>
            <a:ext cx="304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 pitchFamily="18" charset="0"/>
              </a:rPr>
              <a:t>z</a:t>
            </a:r>
          </a:p>
        </p:txBody>
      </p:sp>
      <p:sp>
        <p:nvSpPr>
          <p:cNvPr id="51" name="Arc 50"/>
          <p:cNvSpPr/>
          <p:nvPr/>
        </p:nvSpPr>
        <p:spPr bwMode="auto">
          <a:xfrm rot="19732985">
            <a:off x="3300177" y="4031438"/>
            <a:ext cx="1330390" cy="1024908"/>
          </a:xfrm>
          <a:prstGeom prst="arc">
            <a:avLst>
              <a:gd name="adj1" fmla="val 12360982"/>
              <a:gd name="adj2" fmla="val 19717399"/>
            </a:avLst>
          </a:prstGeom>
          <a:noFill/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21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elogram 14"/>
          <p:cNvSpPr/>
          <p:nvPr/>
        </p:nvSpPr>
        <p:spPr bwMode="auto">
          <a:xfrm rot="16200000" flipH="1">
            <a:off x="4610100" y="2552700"/>
            <a:ext cx="3124200" cy="914400"/>
          </a:xfrm>
          <a:prstGeom prst="parallelogram">
            <a:avLst>
              <a:gd name="adj" fmla="val 109778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66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dirty="0"/>
              <a:t> v </a:t>
            </a:r>
            <a:r>
              <a:rPr lang="zh-CN" altLang="en-US" dirty="0"/>
              <a:t>旋转到</a:t>
            </a:r>
            <a:r>
              <a:rPr lang="en-US" dirty="0"/>
              <a:t> 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AutoNum type="arabicPeriod"/>
            </a:pPr>
            <a:r>
              <a:rPr lang="zh-CN" altLang="en-US" dirty="0"/>
              <a:t>将</a:t>
            </a:r>
            <a:r>
              <a:rPr lang="en-US" dirty="0"/>
              <a:t> </a:t>
            </a:r>
            <a:r>
              <a:rPr lang="en-US" b="1" dirty="0"/>
              <a:t>v</a:t>
            </a:r>
            <a:r>
              <a:rPr lang="en-US" dirty="0"/>
              <a:t> </a:t>
            </a:r>
            <a:r>
              <a:rPr lang="zh-CN" altLang="en-US" dirty="0"/>
              <a:t>投影到</a:t>
            </a:r>
            <a:r>
              <a:rPr lang="en-US" i="1" dirty="0" err="1"/>
              <a:t>yz</a:t>
            </a:r>
            <a:r>
              <a:rPr lang="en-US" dirty="0"/>
              <a:t> </a:t>
            </a:r>
            <a:r>
              <a:rPr lang="zh-CN" altLang="en-US" dirty="0"/>
              <a:t>平面</a:t>
            </a:r>
            <a:r>
              <a:rPr lang="en-US" dirty="0"/>
              <a:t> </a:t>
            </a:r>
            <a:r>
              <a:rPr lang="zh-CN" altLang="en-US" dirty="0"/>
              <a:t>并记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dirty="0"/>
              <a:t> = </a:t>
            </a:r>
            <a:r>
              <a:rPr lang="en-US" dirty="0" err="1"/>
              <a:t>sqrt</a:t>
            </a:r>
            <a:r>
              <a:rPr lang="en-US" dirty="0"/>
              <a:t>(</a:t>
            </a:r>
            <a:r>
              <a:rPr lang="en-US" i="1" dirty="0"/>
              <a:t>y</a:t>
            </a:r>
            <a:r>
              <a:rPr lang="en-US" baseline="-25000" dirty="0"/>
              <a:t>v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i="1" dirty="0"/>
              <a:t>z</a:t>
            </a:r>
            <a:r>
              <a:rPr lang="en-US" baseline="-25000" dirty="0"/>
              <a:t>v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457200" indent="-457200">
              <a:buFontTx/>
              <a:buNone/>
            </a:pPr>
            <a:endParaRPr lang="en-US" dirty="0"/>
          </a:p>
          <a:p>
            <a:pPr marL="457200" indent="-457200">
              <a:buFontTx/>
              <a:buNone/>
            </a:pPr>
            <a:endParaRPr lang="en-US" dirty="0"/>
          </a:p>
        </p:txBody>
      </p:sp>
      <p:cxnSp>
        <p:nvCxnSpPr>
          <p:cNvPr id="26629" name="Straight Arrow Connector 5"/>
          <p:cNvCxnSpPr>
            <a:cxnSpLocks noChangeShapeType="1"/>
            <a:endCxn id="26634" idx="3"/>
          </p:cNvCxnSpPr>
          <p:nvPr/>
        </p:nvCxnSpPr>
        <p:spPr bwMode="auto">
          <a:xfrm rot="5400000">
            <a:off x="5676900" y="3619500"/>
            <a:ext cx="989013" cy="9128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6630" name="Straight Arrow Connector 6"/>
          <p:cNvCxnSpPr>
            <a:cxnSpLocks noChangeShapeType="1"/>
            <a:endCxn id="26633" idx="2"/>
          </p:cNvCxnSpPr>
          <p:nvPr/>
        </p:nvCxnSpPr>
        <p:spPr bwMode="auto">
          <a:xfrm rot="5400000" flipH="1" flipV="1">
            <a:off x="5569744" y="2513807"/>
            <a:ext cx="2128837" cy="63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6631" name="Straight Arrow Connector 7"/>
          <p:cNvCxnSpPr>
            <a:cxnSpLocks noChangeShapeType="1"/>
            <a:endCxn id="26632" idx="1"/>
          </p:cNvCxnSpPr>
          <p:nvPr/>
        </p:nvCxnSpPr>
        <p:spPr bwMode="auto">
          <a:xfrm>
            <a:off x="6627813" y="3581400"/>
            <a:ext cx="190658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6632" name="TextBox 8"/>
          <p:cNvSpPr txBox="1">
            <a:spLocks noChangeArrowheads="1"/>
          </p:cNvSpPr>
          <p:nvPr/>
        </p:nvSpPr>
        <p:spPr bwMode="auto">
          <a:xfrm>
            <a:off x="8534400" y="3352800"/>
            <a:ext cx="3206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latin typeface="Times New Roman" pitchFamily="18" charset="0"/>
              </a:rPr>
              <a:t>x</a:t>
            </a:r>
          </a:p>
        </p:txBody>
      </p:sp>
      <p:sp>
        <p:nvSpPr>
          <p:cNvPr id="26633" name="TextBox 9"/>
          <p:cNvSpPr txBox="1">
            <a:spLocks noChangeArrowheads="1"/>
          </p:cNvSpPr>
          <p:nvPr/>
        </p:nvSpPr>
        <p:spPr bwMode="auto">
          <a:xfrm>
            <a:off x="6477000" y="990600"/>
            <a:ext cx="3206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latin typeface="Times New Roman" pitchFamily="18" charset="0"/>
              </a:rPr>
              <a:t>y</a:t>
            </a:r>
          </a:p>
        </p:txBody>
      </p:sp>
      <p:sp>
        <p:nvSpPr>
          <p:cNvPr id="26634" name="TextBox 10"/>
          <p:cNvSpPr txBox="1">
            <a:spLocks noChangeArrowheads="1"/>
          </p:cNvSpPr>
          <p:nvPr/>
        </p:nvSpPr>
        <p:spPr bwMode="auto">
          <a:xfrm>
            <a:off x="5410200" y="4338638"/>
            <a:ext cx="304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latin typeface="Times New Roman" pitchFamily="18" charset="0"/>
              </a:rPr>
              <a:t>z</a:t>
            </a:r>
          </a:p>
        </p:txBody>
      </p:sp>
      <p:cxnSp>
        <p:nvCxnSpPr>
          <p:cNvPr id="16" name="Straight Arrow Connector 15"/>
          <p:cNvCxnSpPr>
            <a:endCxn id="26636" idx="1"/>
          </p:cNvCxnSpPr>
          <p:nvPr/>
        </p:nvCxnSpPr>
        <p:spPr bwMode="auto">
          <a:xfrm flipV="1">
            <a:off x="6629400" y="2894013"/>
            <a:ext cx="1524000" cy="6873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636" name="TextBox 31"/>
          <p:cNvSpPr txBox="1">
            <a:spLocks noChangeArrowheads="1"/>
          </p:cNvSpPr>
          <p:nvPr/>
        </p:nvSpPr>
        <p:spPr bwMode="auto">
          <a:xfrm>
            <a:off x="8153400" y="2662238"/>
            <a:ext cx="3381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v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 rot="16200000" flipV="1">
            <a:off x="5942806" y="2896394"/>
            <a:ext cx="687388" cy="685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638" name="Straight Connector 20"/>
          <p:cNvCxnSpPr>
            <a:cxnSpLocks noChangeShapeType="1"/>
            <a:stCxn id="26636" idx="1"/>
          </p:cNvCxnSpPr>
          <p:nvPr/>
        </p:nvCxnSpPr>
        <p:spPr bwMode="auto">
          <a:xfrm rot="10800000" flipV="1">
            <a:off x="5943600" y="2894013"/>
            <a:ext cx="22098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26639" name="TextBox 22"/>
          <p:cNvSpPr txBox="1">
            <a:spLocks noChangeArrowheads="1"/>
          </p:cNvSpPr>
          <p:nvPr/>
        </p:nvSpPr>
        <p:spPr bwMode="auto">
          <a:xfrm>
            <a:off x="5662613" y="2362200"/>
            <a:ext cx="5095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v</a:t>
            </a:r>
            <a:r>
              <a:rPr lang="en-US" sz="2400" i="1" baseline="-25000">
                <a:latin typeface="Times New Roman" pitchFamily="18" charset="0"/>
              </a:rPr>
              <a:t>yz</a:t>
            </a:r>
          </a:p>
        </p:txBody>
      </p:sp>
      <p:cxnSp>
        <p:nvCxnSpPr>
          <p:cNvPr id="26640" name="Straight Connector 25"/>
          <p:cNvCxnSpPr>
            <a:cxnSpLocks noChangeShapeType="1"/>
          </p:cNvCxnSpPr>
          <p:nvPr/>
        </p:nvCxnSpPr>
        <p:spPr bwMode="auto">
          <a:xfrm rot="5400000">
            <a:off x="5903119" y="2180431"/>
            <a:ext cx="762000" cy="64928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26641" name="Straight Connector 27"/>
          <p:cNvCxnSpPr>
            <a:cxnSpLocks noChangeShapeType="1"/>
          </p:cNvCxnSpPr>
          <p:nvPr/>
        </p:nvCxnSpPr>
        <p:spPr bwMode="auto">
          <a:xfrm rot="5400000">
            <a:off x="5219701" y="3619500"/>
            <a:ext cx="14478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26642" name="TextBox 34"/>
          <p:cNvSpPr txBox="1">
            <a:spLocks noChangeArrowheads="1"/>
          </p:cNvSpPr>
          <p:nvPr/>
        </p:nvSpPr>
        <p:spPr bwMode="auto">
          <a:xfrm>
            <a:off x="5181600" y="376238"/>
            <a:ext cx="35337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v</a:t>
            </a:r>
            <a:r>
              <a:rPr lang="en-US" sz="2400">
                <a:latin typeface="Times New Roman" pitchFamily="18" charset="0"/>
              </a:rPr>
              <a:t> = (</a:t>
            </a:r>
            <a:r>
              <a:rPr lang="en-US" sz="2400" i="1">
                <a:latin typeface="Times New Roman" pitchFamily="18" charset="0"/>
              </a:rPr>
              <a:t>x</a:t>
            </a:r>
            <a:r>
              <a:rPr lang="en-US" sz="2400" baseline="-25000">
                <a:latin typeface="Times New Roman" pitchFamily="18" charset="0"/>
              </a:rPr>
              <a:t>v</a:t>
            </a:r>
            <a:r>
              <a:rPr lang="en-US" sz="2400">
                <a:latin typeface="Times New Roman" pitchFamily="18" charset="0"/>
              </a:rPr>
              <a:t>,</a:t>
            </a:r>
            <a:r>
              <a:rPr lang="en-US" sz="2400" i="1">
                <a:latin typeface="Times New Roman" pitchFamily="18" charset="0"/>
              </a:rPr>
              <a:t>y</a:t>
            </a:r>
            <a:r>
              <a:rPr lang="en-US" sz="2400" baseline="-25000">
                <a:latin typeface="Times New Roman" pitchFamily="18" charset="0"/>
              </a:rPr>
              <a:t>v</a:t>
            </a:r>
            <a:r>
              <a:rPr lang="en-US" sz="2400">
                <a:latin typeface="Times New Roman" pitchFamily="18" charset="0"/>
              </a:rPr>
              <a:t>,</a:t>
            </a:r>
            <a:r>
              <a:rPr lang="en-US" sz="2400" i="1">
                <a:latin typeface="Times New Roman" pitchFamily="18" charset="0"/>
              </a:rPr>
              <a:t>z</a:t>
            </a:r>
            <a:r>
              <a:rPr lang="en-US" sz="2400" baseline="-25000">
                <a:latin typeface="Times New Roman" pitchFamily="18" charset="0"/>
              </a:rPr>
              <a:t>v</a:t>
            </a:r>
            <a:r>
              <a:rPr lang="en-US" sz="2400">
                <a:latin typeface="Times New Roman" pitchFamily="18" charset="0"/>
              </a:rPr>
              <a:t>), </a:t>
            </a:r>
            <a:r>
              <a:rPr lang="en-US" sz="2400" i="1">
                <a:latin typeface="Times New Roman" pitchFamily="18" charset="0"/>
              </a:rPr>
              <a:t>x</a:t>
            </a:r>
            <a:r>
              <a:rPr lang="en-US" sz="2400" baseline="-25000">
                <a:latin typeface="Times New Roman" pitchFamily="18" charset="0"/>
              </a:rPr>
              <a:t>v</a:t>
            </a:r>
            <a:r>
              <a:rPr lang="en-US" sz="2400" baseline="30000">
                <a:latin typeface="Times New Roman" pitchFamily="18" charset="0"/>
              </a:rPr>
              <a:t>2</a:t>
            </a:r>
            <a:r>
              <a:rPr lang="en-US" sz="2400">
                <a:latin typeface="Times New Roman" pitchFamily="18" charset="0"/>
              </a:rPr>
              <a:t>+</a:t>
            </a:r>
            <a:r>
              <a:rPr lang="en-US" sz="2400" i="1">
                <a:latin typeface="Times New Roman" pitchFamily="18" charset="0"/>
              </a:rPr>
              <a:t>y</a:t>
            </a:r>
            <a:r>
              <a:rPr lang="en-US" sz="2400" baseline="-25000">
                <a:latin typeface="Times New Roman" pitchFamily="18" charset="0"/>
              </a:rPr>
              <a:t>v</a:t>
            </a:r>
            <a:r>
              <a:rPr lang="en-US" sz="2400" baseline="30000">
                <a:latin typeface="Times New Roman" pitchFamily="18" charset="0"/>
              </a:rPr>
              <a:t>2</a:t>
            </a:r>
            <a:r>
              <a:rPr lang="en-US" sz="2400">
                <a:latin typeface="Times New Roman" pitchFamily="18" charset="0"/>
              </a:rPr>
              <a:t>+</a:t>
            </a:r>
            <a:r>
              <a:rPr lang="en-US" sz="2400" i="1">
                <a:latin typeface="Times New Roman" pitchFamily="18" charset="0"/>
              </a:rPr>
              <a:t>z</a:t>
            </a:r>
            <a:r>
              <a:rPr lang="en-US" sz="2400" baseline="-25000">
                <a:latin typeface="Times New Roman" pitchFamily="18" charset="0"/>
              </a:rPr>
              <a:t>v</a:t>
            </a:r>
            <a:r>
              <a:rPr lang="en-US" sz="2400" baseline="30000">
                <a:latin typeface="Times New Roman" pitchFamily="18" charset="0"/>
              </a:rPr>
              <a:t>2</a:t>
            </a:r>
            <a:r>
              <a:rPr lang="en-US" sz="2400">
                <a:latin typeface="Times New Roman" pitchFamily="18" charset="0"/>
              </a:rPr>
              <a:t>=1</a:t>
            </a:r>
          </a:p>
        </p:txBody>
      </p:sp>
      <p:sp>
        <p:nvSpPr>
          <p:cNvPr id="26643" name="Rectangle 35"/>
          <p:cNvSpPr>
            <a:spLocks noChangeArrowheads="1"/>
          </p:cNvSpPr>
          <p:nvPr/>
        </p:nvSpPr>
        <p:spPr bwMode="auto">
          <a:xfrm>
            <a:off x="6096000" y="2057400"/>
            <a:ext cx="3508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z</a:t>
            </a:r>
            <a:r>
              <a:rPr lang="en-US" baseline="-25000">
                <a:latin typeface="Times New Roman" pitchFamily="18" charset="0"/>
              </a:rPr>
              <a:t>v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6644" name="Rectangle 36"/>
          <p:cNvSpPr>
            <a:spLocks noChangeArrowheads="1"/>
          </p:cNvSpPr>
          <p:nvPr/>
        </p:nvSpPr>
        <p:spPr bwMode="auto">
          <a:xfrm>
            <a:off x="5664200" y="3505200"/>
            <a:ext cx="3635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y</a:t>
            </a:r>
            <a:r>
              <a:rPr lang="en-US" baseline="-25000">
                <a:latin typeface="Times New Roman" pitchFamily="18" charset="0"/>
              </a:rPr>
              <a:t>v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6645" name="Rectangle 39"/>
          <p:cNvSpPr>
            <a:spLocks noChangeArrowheads="1"/>
          </p:cNvSpPr>
          <p:nvPr/>
        </p:nvSpPr>
        <p:spPr bwMode="auto">
          <a:xfrm>
            <a:off x="6253163" y="2982913"/>
            <a:ext cx="30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d</a:t>
            </a:r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554142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elogram 14"/>
          <p:cNvSpPr/>
          <p:nvPr/>
        </p:nvSpPr>
        <p:spPr bwMode="auto">
          <a:xfrm rot="16200000" flipH="1">
            <a:off x="4610100" y="2552700"/>
            <a:ext cx="3124200" cy="914400"/>
          </a:xfrm>
          <a:prstGeom prst="parallelogram">
            <a:avLst>
              <a:gd name="adj" fmla="val 109778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76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dirty="0"/>
              <a:t> v </a:t>
            </a:r>
            <a:r>
              <a:rPr lang="zh-CN" altLang="en-US" dirty="0"/>
              <a:t>旋转到</a:t>
            </a:r>
            <a:r>
              <a:rPr lang="en-US" dirty="0"/>
              <a:t> 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AutoNum type="arabicPeriod"/>
            </a:pPr>
            <a:r>
              <a:rPr lang="zh-CN" altLang="en-US" dirty="0"/>
              <a:t>将</a:t>
            </a:r>
            <a:r>
              <a:rPr lang="en-US" dirty="0"/>
              <a:t> </a:t>
            </a:r>
            <a:r>
              <a:rPr lang="en-US" b="1" dirty="0"/>
              <a:t>v</a:t>
            </a:r>
            <a:r>
              <a:rPr lang="en-US" dirty="0"/>
              <a:t> </a:t>
            </a:r>
            <a:r>
              <a:rPr lang="zh-CN" altLang="en-US" dirty="0"/>
              <a:t>投影到</a:t>
            </a:r>
            <a:r>
              <a:rPr lang="en-US" i="1" dirty="0" err="1"/>
              <a:t>yz</a:t>
            </a:r>
            <a:r>
              <a:rPr lang="en-US" dirty="0"/>
              <a:t> </a:t>
            </a:r>
            <a:r>
              <a:rPr lang="zh-CN" altLang="en-US" dirty="0"/>
              <a:t>平面</a:t>
            </a:r>
            <a:r>
              <a:rPr lang="en-US" dirty="0"/>
              <a:t> </a:t>
            </a:r>
            <a:r>
              <a:rPr lang="zh-CN" altLang="en-US" dirty="0"/>
              <a:t>并记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dirty="0"/>
              <a:t> = </a:t>
            </a:r>
            <a:r>
              <a:rPr lang="en-US" dirty="0" err="1"/>
              <a:t>sqrt</a:t>
            </a:r>
            <a:r>
              <a:rPr lang="en-US" dirty="0"/>
              <a:t>(</a:t>
            </a:r>
            <a:r>
              <a:rPr lang="en-US" i="1" dirty="0"/>
              <a:t>y</a:t>
            </a:r>
            <a:r>
              <a:rPr lang="en-US" baseline="-25000" dirty="0"/>
              <a:t>v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i="1" dirty="0"/>
              <a:t>z</a:t>
            </a:r>
            <a:r>
              <a:rPr lang="en-US" baseline="-25000" dirty="0"/>
              <a:t>v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457200" indent="-457200">
              <a:buFontTx/>
              <a:buAutoNum type="arabicPeriod"/>
            </a:pPr>
            <a:r>
              <a:rPr lang="zh-CN" altLang="en-US" dirty="0"/>
              <a:t>有</a:t>
            </a:r>
            <a:r>
              <a:rPr lang="en-US" dirty="0" err="1"/>
              <a:t>cos</a:t>
            </a:r>
            <a:r>
              <a:rPr lang="en-US" i="1" dirty="0" err="1">
                <a:latin typeface="Symbol" pitchFamily="18" charset="2"/>
              </a:rPr>
              <a:t>f</a:t>
            </a:r>
            <a:r>
              <a:rPr lang="en-US" i="1" baseline="-25000" dirty="0" err="1"/>
              <a:t>x</a:t>
            </a:r>
            <a:r>
              <a:rPr lang="en-US" dirty="0"/>
              <a:t> = </a:t>
            </a:r>
            <a:r>
              <a:rPr lang="en-US" i="1" dirty="0" err="1"/>
              <a:t>z</a:t>
            </a:r>
            <a:r>
              <a:rPr lang="en-US" baseline="-25000" dirty="0" err="1"/>
              <a:t>v</a:t>
            </a:r>
            <a:r>
              <a:rPr lang="en-US" dirty="0"/>
              <a:t>/</a:t>
            </a:r>
            <a:r>
              <a:rPr lang="en-US" i="1" dirty="0"/>
              <a:t>d</a:t>
            </a:r>
            <a:r>
              <a:rPr lang="en-US" dirty="0"/>
              <a:t> </a:t>
            </a:r>
            <a:r>
              <a:rPr lang="zh-CN" altLang="en-US" dirty="0"/>
              <a:t>，</a:t>
            </a:r>
            <a:r>
              <a:rPr lang="en-US" dirty="0"/>
              <a:t> </a:t>
            </a:r>
            <a:r>
              <a:rPr lang="en-US" dirty="0" err="1"/>
              <a:t>sin</a:t>
            </a:r>
            <a:r>
              <a:rPr lang="en-US" i="1" dirty="0" err="1">
                <a:latin typeface="Symbol" pitchFamily="18" charset="2"/>
              </a:rPr>
              <a:t>f</a:t>
            </a:r>
            <a:r>
              <a:rPr lang="en-US" i="1" baseline="-25000" dirty="0" err="1"/>
              <a:t>x</a:t>
            </a:r>
            <a:r>
              <a:rPr lang="en-US" dirty="0"/>
              <a:t> = </a:t>
            </a:r>
            <a:r>
              <a:rPr lang="en-US" i="1" dirty="0" err="1"/>
              <a:t>y</a:t>
            </a:r>
            <a:r>
              <a:rPr lang="en-US" baseline="-25000" dirty="0" err="1"/>
              <a:t>v</a:t>
            </a:r>
            <a:r>
              <a:rPr lang="en-US" dirty="0"/>
              <a:t>/</a:t>
            </a:r>
            <a:r>
              <a:rPr lang="en-US" i="1" dirty="0"/>
              <a:t>d</a:t>
            </a:r>
          </a:p>
          <a:p>
            <a:pPr marL="457200" indent="-457200">
              <a:buFontTx/>
              <a:buAutoNum type="arabicPeriod"/>
            </a:pPr>
            <a:endParaRPr lang="en-US" dirty="0"/>
          </a:p>
          <a:p>
            <a:pPr marL="457200" indent="-457200">
              <a:buFontTx/>
              <a:buNone/>
            </a:pPr>
            <a:endParaRPr lang="en-US" dirty="0"/>
          </a:p>
          <a:p>
            <a:pPr marL="457200" indent="-457200">
              <a:buFontTx/>
              <a:buNone/>
            </a:pPr>
            <a:endParaRPr lang="en-US" dirty="0"/>
          </a:p>
        </p:txBody>
      </p:sp>
      <p:cxnSp>
        <p:nvCxnSpPr>
          <p:cNvPr id="27653" name="Straight Arrow Connector 5"/>
          <p:cNvCxnSpPr>
            <a:cxnSpLocks noChangeShapeType="1"/>
            <a:endCxn id="27658" idx="3"/>
          </p:cNvCxnSpPr>
          <p:nvPr/>
        </p:nvCxnSpPr>
        <p:spPr bwMode="auto">
          <a:xfrm rot="5400000">
            <a:off x="5676900" y="3619500"/>
            <a:ext cx="989013" cy="9128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7654" name="Straight Arrow Connector 6"/>
          <p:cNvCxnSpPr>
            <a:cxnSpLocks noChangeShapeType="1"/>
            <a:endCxn id="27657" idx="2"/>
          </p:cNvCxnSpPr>
          <p:nvPr/>
        </p:nvCxnSpPr>
        <p:spPr bwMode="auto">
          <a:xfrm rot="5400000" flipH="1" flipV="1">
            <a:off x="5569744" y="2513807"/>
            <a:ext cx="2128837" cy="63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7655" name="Straight Arrow Connector 7"/>
          <p:cNvCxnSpPr>
            <a:cxnSpLocks noChangeShapeType="1"/>
            <a:endCxn id="27656" idx="1"/>
          </p:cNvCxnSpPr>
          <p:nvPr/>
        </p:nvCxnSpPr>
        <p:spPr bwMode="auto">
          <a:xfrm>
            <a:off x="6627813" y="3581400"/>
            <a:ext cx="190658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7656" name="TextBox 8"/>
          <p:cNvSpPr txBox="1">
            <a:spLocks noChangeArrowheads="1"/>
          </p:cNvSpPr>
          <p:nvPr/>
        </p:nvSpPr>
        <p:spPr bwMode="auto">
          <a:xfrm>
            <a:off x="8534400" y="3352800"/>
            <a:ext cx="3206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latin typeface="Times New Roman" pitchFamily="18" charset="0"/>
              </a:rPr>
              <a:t>x</a:t>
            </a:r>
          </a:p>
        </p:txBody>
      </p:sp>
      <p:sp>
        <p:nvSpPr>
          <p:cNvPr id="27657" name="TextBox 9"/>
          <p:cNvSpPr txBox="1">
            <a:spLocks noChangeArrowheads="1"/>
          </p:cNvSpPr>
          <p:nvPr/>
        </p:nvSpPr>
        <p:spPr bwMode="auto">
          <a:xfrm>
            <a:off x="6477000" y="990600"/>
            <a:ext cx="3206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latin typeface="Times New Roman" pitchFamily="18" charset="0"/>
              </a:rPr>
              <a:t>y</a:t>
            </a:r>
          </a:p>
        </p:txBody>
      </p:sp>
      <p:sp>
        <p:nvSpPr>
          <p:cNvPr id="27658" name="TextBox 10"/>
          <p:cNvSpPr txBox="1">
            <a:spLocks noChangeArrowheads="1"/>
          </p:cNvSpPr>
          <p:nvPr/>
        </p:nvSpPr>
        <p:spPr bwMode="auto">
          <a:xfrm>
            <a:off x="5410200" y="4338638"/>
            <a:ext cx="304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latin typeface="Times New Roman" pitchFamily="18" charset="0"/>
              </a:rPr>
              <a:t>z</a:t>
            </a:r>
          </a:p>
        </p:txBody>
      </p:sp>
      <p:cxnSp>
        <p:nvCxnSpPr>
          <p:cNvPr id="16" name="Straight Arrow Connector 15"/>
          <p:cNvCxnSpPr>
            <a:endCxn id="27660" idx="1"/>
          </p:cNvCxnSpPr>
          <p:nvPr/>
        </p:nvCxnSpPr>
        <p:spPr bwMode="auto">
          <a:xfrm flipV="1">
            <a:off x="6629400" y="2894013"/>
            <a:ext cx="1524000" cy="6873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660" name="TextBox 31"/>
          <p:cNvSpPr txBox="1">
            <a:spLocks noChangeArrowheads="1"/>
          </p:cNvSpPr>
          <p:nvPr/>
        </p:nvSpPr>
        <p:spPr bwMode="auto">
          <a:xfrm>
            <a:off x="8153400" y="2662238"/>
            <a:ext cx="3381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v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 rot="16200000" flipV="1">
            <a:off x="5942806" y="2896394"/>
            <a:ext cx="687388" cy="685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662" name="Straight Connector 20"/>
          <p:cNvCxnSpPr>
            <a:cxnSpLocks noChangeShapeType="1"/>
            <a:stCxn id="27660" idx="1"/>
          </p:cNvCxnSpPr>
          <p:nvPr/>
        </p:nvCxnSpPr>
        <p:spPr bwMode="auto">
          <a:xfrm rot="10800000" flipV="1">
            <a:off x="5943600" y="2894013"/>
            <a:ext cx="22098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27663" name="TextBox 22"/>
          <p:cNvSpPr txBox="1">
            <a:spLocks noChangeArrowheads="1"/>
          </p:cNvSpPr>
          <p:nvPr/>
        </p:nvSpPr>
        <p:spPr bwMode="auto">
          <a:xfrm>
            <a:off x="5662613" y="2362200"/>
            <a:ext cx="5095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v</a:t>
            </a:r>
            <a:r>
              <a:rPr lang="en-US" sz="2400" i="1" baseline="-25000">
                <a:latin typeface="Times New Roman" pitchFamily="18" charset="0"/>
              </a:rPr>
              <a:t>yz</a:t>
            </a:r>
          </a:p>
        </p:txBody>
      </p:sp>
      <p:cxnSp>
        <p:nvCxnSpPr>
          <p:cNvPr id="27664" name="Straight Connector 25"/>
          <p:cNvCxnSpPr>
            <a:cxnSpLocks noChangeShapeType="1"/>
          </p:cNvCxnSpPr>
          <p:nvPr/>
        </p:nvCxnSpPr>
        <p:spPr bwMode="auto">
          <a:xfrm rot="5400000">
            <a:off x="5903119" y="2180431"/>
            <a:ext cx="762000" cy="64928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27665" name="Straight Connector 27"/>
          <p:cNvCxnSpPr>
            <a:cxnSpLocks noChangeShapeType="1"/>
          </p:cNvCxnSpPr>
          <p:nvPr/>
        </p:nvCxnSpPr>
        <p:spPr bwMode="auto">
          <a:xfrm rot="5400000">
            <a:off x="5219701" y="3619500"/>
            <a:ext cx="14478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27666" name="TextBox 34"/>
          <p:cNvSpPr txBox="1">
            <a:spLocks noChangeArrowheads="1"/>
          </p:cNvSpPr>
          <p:nvPr/>
        </p:nvSpPr>
        <p:spPr bwMode="auto">
          <a:xfrm>
            <a:off x="5181600" y="376238"/>
            <a:ext cx="35337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v</a:t>
            </a:r>
            <a:r>
              <a:rPr lang="en-US" sz="2400">
                <a:latin typeface="Times New Roman" pitchFamily="18" charset="0"/>
              </a:rPr>
              <a:t> = (</a:t>
            </a:r>
            <a:r>
              <a:rPr lang="en-US" sz="2400" i="1">
                <a:latin typeface="Times New Roman" pitchFamily="18" charset="0"/>
              </a:rPr>
              <a:t>x</a:t>
            </a:r>
            <a:r>
              <a:rPr lang="en-US" sz="2400" baseline="-25000">
                <a:latin typeface="Times New Roman" pitchFamily="18" charset="0"/>
              </a:rPr>
              <a:t>v</a:t>
            </a:r>
            <a:r>
              <a:rPr lang="en-US" sz="2400">
                <a:latin typeface="Times New Roman" pitchFamily="18" charset="0"/>
              </a:rPr>
              <a:t>,</a:t>
            </a:r>
            <a:r>
              <a:rPr lang="en-US" sz="2400" i="1">
                <a:latin typeface="Times New Roman" pitchFamily="18" charset="0"/>
              </a:rPr>
              <a:t>y</a:t>
            </a:r>
            <a:r>
              <a:rPr lang="en-US" sz="2400" baseline="-25000">
                <a:latin typeface="Times New Roman" pitchFamily="18" charset="0"/>
              </a:rPr>
              <a:t>v</a:t>
            </a:r>
            <a:r>
              <a:rPr lang="en-US" sz="2400">
                <a:latin typeface="Times New Roman" pitchFamily="18" charset="0"/>
              </a:rPr>
              <a:t>,</a:t>
            </a:r>
            <a:r>
              <a:rPr lang="en-US" sz="2400" i="1">
                <a:latin typeface="Times New Roman" pitchFamily="18" charset="0"/>
              </a:rPr>
              <a:t>z</a:t>
            </a:r>
            <a:r>
              <a:rPr lang="en-US" sz="2400" baseline="-25000">
                <a:latin typeface="Times New Roman" pitchFamily="18" charset="0"/>
              </a:rPr>
              <a:t>v</a:t>
            </a:r>
            <a:r>
              <a:rPr lang="en-US" sz="2400">
                <a:latin typeface="Times New Roman" pitchFamily="18" charset="0"/>
              </a:rPr>
              <a:t>), </a:t>
            </a:r>
            <a:r>
              <a:rPr lang="en-US" sz="2400" i="1">
                <a:latin typeface="Times New Roman" pitchFamily="18" charset="0"/>
              </a:rPr>
              <a:t>x</a:t>
            </a:r>
            <a:r>
              <a:rPr lang="en-US" sz="2400" baseline="-25000">
                <a:latin typeface="Times New Roman" pitchFamily="18" charset="0"/>
              </a:rPr>
              <a:t>v</a:t>
            </a:r>
            <a:r>
              <a:rPr lang="en-US" sz="2400" baseline="30000">
                <a:latin typeface="Times New Roman" pitchFamily="18" charset="0"/>
              </a:rPr>
              <a:t>2</a:t>
            </a:r>
            <a:r>
              <a:rPr lang="en-US" sz="2400">
                <a:latin typeface="Times New Roman" pitchFamily="18" charset="0"/>
              </a:rPr>
              <a:t>+</a:t>
            </a:r>
            <a:r>
              <a:rPr lang="en-US" sz="2400" i="1">
                <a:latin typeface="Times New Roman" pitchFamily="18" charset="0"/>
              </a:rPr>
              <a:t>y</a:t>
            </a:r>
            <a:r>
              <a:rPr lang="en-US" sz="2400" baseline="-25000">
                <a:latin typeface="Times New Roman" pitchFamily="18" charset="0"/>
              </a:rPr>
              <a:t>v</a:t>
            </a:r>
            <a:r>
              <a:rPr lang="en-US" sz="2400" baseline="30000">
                <a:latin typeface="Times New Roman" pitchFamily="18" charset="0"/>
              </a:rPr>
              <a:t>2</a:t>
            </a:r>
            <a:r>
              <a:rPr lang="en-US" sz="2400">
                <a:latin typeface="Times New Roman" pitchFamily="18" charset="0"/>
              </a:rPr>
              <a:t>+</a:t>
            </a:r>
            <a:r>
              <a:rPr lang="en-US" sz="2400" i="1">
                <a:latin typeface="Times New Roman" pitchFamily="18" charset="0"/>
              </a:rPr>
              <a:t>z</a:t>
            </a:r>
            <a:r>
              <a:rPr lang="en-US" sz="2400" baseline="-25000">
                <a:latin typeface="Times New Roman" pitchFamily="18" charset="0"/>
              </a:rPr>
              <a:t>v</a:t>
            </a:r>
            <a:r>
              <a:rPr lang="en-US" sz="2400" baseline="30000">
                <a:latin typeface="Times New Roman" pitchFamily="18" charset="0"/>
              </a:rPr>
              <a:t>2</a:t>
            </a:r>
            <a:r>
              <a:rPr lang="en-US" sz="2400">
                <a:latin typeface="Times New Roman" pitchFamily="18" charset="0"/>
              </a:rPr>
              <a:t>=1</a:t>
            </a:r>
          </a:p>
        </p:txBody>
      </p:sp>
      <p:sp>
        <p:nvSpPr>
          <p:cNvPr id="27667" name="Rectangle 35"/>
          <p:cNvSpPr>
            <a:spLocks noChangeArrowheads="1"/>
          </p:cNvSpPr>
          <p:nvPr/>
        </p:nvSpPr>
        <p:spPr bwMode="auto">
          <a:xfrm>
            <a:off x="6096000" y="2057400"/>
            <a:ext cx="3508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z</a:t>
            </a:r>
            <a:r>
              <a:rPr lang="en-US" baseline="-25000">
                <a:latin typeface="Times New Roman" pitchFamily="18" charset="0"/>
              </a:rPr>
              <a:t>v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7668" name="Rectangle 36"/>
          <p:cNvSpPr>
            <a:spLocks noChangeArrowheads="1"/>
          </p:cNvSpPr>
          <p:nvPr/>
        </p:nvSpPr>
        <p:spPr bwMode="auto">
          <a:xfrm>
            <a:off x="5664200" y="3505200"/>
            <a:ext cx="3635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y</a:t>
            </a:r>
            <a:r>
              <a:rPr lang="en-US" baseline="-25000">
                <a:latin typeface="Times New Roman" pitchFamily="18" charset="0"/>
              </a:rPr>
              <a:t>v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7669" name="Rectangle 39"/>
          <p:cNvSpPr>
            <a:spLocks noChangeArrowheads="1"/>
          </p:cNvSpPr>
          <p:nvPr/>
        </p:nvSpPr>
        <p:spPr bwMode="auto">
          <a:xfrm>
            <a:off x="6253163" y="2982913"/>
            <a:ext cx="30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d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2" name="Arc 21"/>
          <p:cNvSpPr/>
          <p:nvPr/>
        </p:nvSpPr>
        <p:spPr bwMode="auto">
          <a:xfrm flipH="1">
            <a:off x="6096000" y="2895600"/>
            <a:ext cx="914400" cy="2438400"/>
          </a:xfrm>
          <a:prstGeom prst="arc">
            <a:avLst>
              <a:gd name="adj1" fmla="val 17325291"/>
              <a:gd name="adj2" fmla="val 217977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7671" name="Rectangle 23"/>
          <p:cNvSpPr>
            <a:spLocks noChangeArrowheads="1"/>
          </p:cNvSpPr>
          <p:nvPr/>
        </p:nvSpPr>
        <p:spPr bwMode="auto">
          <a:xfrm>
            <a:off x="6096000" y="3363913"/>
            <a:ext cx="3730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Symbol" pitchFamily="18" charset="2"/>
              </a:rPr>
              <a:t>f</a:t>
            </a:r>
            <a:r>
              <a:rPr lang="en-US" i="1" baseline="-25000">
                <a:latin typeface="Times New Roman" pitchFamily="18" charset="0"/>
              </a:rPr>
              <a:t>x</a:t>
            </a:r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481116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elogram 14"/>
          <p:cNvSpPr/>
          <p:nvPr/>
        </p:nvSpPr>
        <p:spPr bwMode="auto">
          <a:xfrm rot="16200000" flipH="1">
            <a:off x="4610100" y="2552700"/>
            <a:ext cx="3124200" cy="914400"/>
          </a:xfrm>
          <a:prstGeom prst="parallelogram">
            <a:avLst>
              <a:gd name="adj" fmla="val 109778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81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dirty="0"/>
              <a:t> v </a:t>
            </a:r>
            <a:r>
              <a:rPr lang="zh-CN" altLang="en-US" dirty="0"/>
              <a:t>旋转到</a:t>
            </a:r>
            <a:r>
              <a:rPr lang="en-US" dirty="0"/>
              <a:t> 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5943600" cy="5257800"/>
          </a:xfrm>
        </p:spPr>
        <p:txBody>
          <a:bodyPr/>
          <a:lstStyle/>
          <a:p>
            <a:pPr marL="457200" indent="-457200">
              <a:buFontTx/>
              <a:buAutoNum type="arabicPeriod"/>
            </a:pPr>
            <a:r>
              <a:rPr lang="zh-CN" altLang="en-US" dirty="0"/>
              <a:t>将</a:t>
            </a:r>
            <a:r>
              <a:rPr lang="en-US" dirty="0"/>
              <a:t> </a:t>
            </a:r>
            <a:r>
              <a:rPr lang="en-US" b="1" dirty="0"/>
              <a:t>v</a:t>
            </a:r>
            <a:r>
              <a:rPr lang="en-US" dirty="0"/>
              <a:t> </a:t>
            </a:r>
            <a:r>
              <a:rPr lang="zh-CN" altLang="en-US" dirty="0"/>
              <a:t>投影到</a:t>
            </a:r>
            <a:r>
              <a:rPr lang="en-US" i="1" dirty="0" err="1"/>
              <a:t>yz</a:t>
            </a:r>
            <a:r>
              <a:rPr lang="en-US" dirty="0"/>
              <a:t> </a:t>
            </a:r>
            <a:r>
              <a:rPr lang="zh-CN" altLang="en-US" dirty="0"/>
              <a:t>平面</a:t>
            </a:r>
            <a:r>
              <a:rPr lang="en-US" dirty="0"/>
              <a:t> </a:t>
            </a:r>
            <a:r>
              <a:rPr lang="zh-CN" altLang="en-US" dirty="0"/>
              <a:t>并记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dirty="0"/>
              <a:t> = </a:t>
            </a:r>
            <a:r>
              <a:rPr lang="en-US" dirty="0" err="1"/>
              <a:t>sqrt</a:t>
            </a:r>
            <a:r>
              <a:rPr lang="en-US" dirty="0"/>
              <a:t>(</a:t>
            </a:r>
            <a:r>
              <a:rPr lang="en-US" i="1" dirty="0"/>
              <a:t>y</a:t>
            </a:r>
            <a:r>
              <a:rPr lang="en-US" baseline="-25000" dirty="0"/>
              <a:t>v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i="1" dirty="0"/>
              <a:t>z</a:t>
            </a:r>
            <a:r>
              <a:rPr lang="en-US" baseline="-25000" dirty="0"/>
              <a:t>v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457200" indent="-457200">
              <a:buFontTx/>
              <a:buAutoNum type="arabicPeriod"/>
            </a:pPr>
            <a:r>
              <a:rPr lang="zh-CN" altLang="en-US" dirty="0"/>
              <a:t>有</a:t>
            </a:r>
            <a:r>
              <a:rPr lang="en-US" dirty="0" err="1"/>
              <a:t>cos</a:t>
            </a:r>
            <a:r>
              <a:rPr lang="en-US" i="1" dirty="0" err="1">
                <a:latin typeface="Symbol" pitchFamily="18" charset="2"/>
              </a:rPr>
              <a:t>f</a:t>
            </a:r>
            <a:r>
              <a:rPr lang="en-US" i="1" baseline="-25000" dirty="0" err="1"/>
              <a:t>x</a:t>
            </a:r>
            <a:r>
              <a:rPr lang="en-US" dirty="0"/>
              <a:t> = </a:t>
            </a:r>
            <a:r>
              <a:rPr lang="en-US" i="1" dirty="0" err="1"/>
              <a:t>z</a:t>
            </a:r>
            <a:r>
              <a:rPr lang="en-US" baseline="-25000" dirty="0" err="1"/>
              <a:t>v</a:t>
            </a:r>
            <a:r>
              <a:rPr lang="en-US" dirty="0"/>
              <a:t>/</a:t>
            </a:r>
            <a:r>
              <a:rPr lang="en-US" i="1" dirty="0"/>
              <a:t>d</a:t>
            </a:r>
            <a:r>
              <a:rPr lang="en-US" dirty="0"/>
              <a:t> </a:t>
            </a:r>
            <a:r>
              <a:rPr lang="zh-CN" altLang="en-US" dirty="0"/>
              <a:t>，</a:t>
            </a:r>
            <a:r>
              <a:rPr lang="en-US" dirty="0"/>
              <a:t> </a:t>
            </a:r>
            <a:r>
              <a:rPr lang="en-US" dirty="0" err="1"/>
              <a:t>sin</a:t>
            </a:r>
            <a:r>
              <a:rPr lang="en-US" i="1" dirty="0" err="1">
                <a:latin typeface="Symbol" pitchFamily="18" charset="2"/>
              </a:rPr>
              <a:t>f</a:t>
            </a:r>
            <a:r>
              <a:rPr lang="en-US" i="1" baseline="-25000" dirty="0" err="1"/>
              <a:t>x</a:t>
            </a:r>
            <a:r>
              <a:rPr lang="en-US" dirty="0"/>
              <a:t> = </a:t>
            </a:r>
            <a:r>
              <a:rPr lang="en-US" i="1" dirty="0" err="1"/>
              <a:t>y</a:t>
            </a:r>
            <a:r>
              <a:rPr lang="en-US" baseline="-25000" dirty="0" err="1"/>
              <a:t>v</a:t>
            </a:r>
            <a:r>
              <a:rPr lang="en-US" dirty="0"/>
              <a:t>/</a:t>
            </a:r>
            <a:r>
              <a:rPr lang="en-US" i="1" dirty="0"/>
              <a:t>d</a:t>
            </a:r>
          </a:p>
          <a:p>
            <a:pPr marL="457200" indent="-457200">
              <a:buFontTx/>
              <a:buAutoNum type="arabicPeriod"/>
            </a:pPr>
            <a:r>
              <a:rPr lang="zh-CN" altLang="en-US" dirty="0"/>
              <a:t>将</a:t>
            </a:r>
            <a:r>
              <a:rPr lang="en-US" b="1" dirty="0"/>
              <a:t>v</a:t>
            </a:r>
            <a:r>
              <a:rPr lang="zh-CN" altLang="en-US" dirty="0"/>
              <a:t>绕</a:t>
            </a:r>
            <a:r>
              <a:rPr lang="en-US" i="1" dirty="0"/>
              <a:t>x</a:t>
            </a:r>
            <a:r>
              <a:rPr lang="zh-CN" altLang="en-US" dirty="0"/>
              <a:t>轴旋转</a:t>
            </a:r>
            <a:r>
              <a:rPr lang="en-US" dirty="0"/>
              <a:t>  </a:t>
            </a:r>
            <a:r>
              <a:rPr lang="en-US" i="1" dirty="0" err="1">
                <a:latin typeface="Symbol" pitchFamily="18" charset="2"/>
              </a:rPr>
              <a:t>f</a:t>
            </a:r>
            <a:r>
              <a:rPr lang="en-US" i="1" baseline="-25000" dirty="0" err="1"/>
              <a:t>x</a:t>
            </a:r>
            <a:r>
              <a:rPr lang="en-US" i="1" baseline="-25000" dirty="0"/>
              <a:t> </a:t>
            </a:r>
            <a:r>
              <a:rPr lang="zh-CN" altLang="en-US" dirty="0"/>
              <a:t>，到</a:t>
            </a:r>
            <a:r>
              <a:rPr lang="en-US" altLang="en-US" i="1" dirty="0" err="1"/>
              <a:t>xz</a:t>
            </a:r>
            <a:r>
              <a:rPr lang="en-US" altLang="en-US" dirty="0"/>
              <a:t> </a:t>
            </a:r>
            <a:r>
              <a:rPr lang="zh-CN" altLang="en-US" dirty="0"/>
              <a:t>平面</a:t>
            </a:r>
            <a:endParaRPr lang="en-US" dirty="0"/>
          </a:p>
          <a:p>
            <a:pPr marL="457200" indent="-457200">
              <a:buFontTx/>
              <a:buAutoNum type="arabicPeriod"/>
            </a:pPr>
            <a:endParaRPr lang="en-US" dirty="0"/>
          </a:p>
          <a:p>
            <a:pPr marL="457200" indent="-457200">
              <a:buFontTx/>
              <a:buNone/>
            </a:pPr>
            <a:endParaRPr lang="en-US" dirty="0"/>
          </a:p>
          <a:p>
            <a:pPr marL="457200" indent="-457200">
              <a:buFontTx/>
              <a:buNone/>
            </a:pPr>
            <a:endParaRPr lang="en-US" dirty="0"/>
          </a:p>
        </p:txBody>
      </p:sp>
      <p:cxnSp>
        <p:nvCxnSpPr>
          <p:cNvPr id="8198" name="Straight Arrow Connector 5"/>
          <p:cNvCxnSpPr>
            <a:cxnSpLocks noChangeShapeType="1"/>
            <a:endCxn id="8203" idx="3"/>
          </p:cNvCxnSpPr>
          <p:nvPr/>
        </p:nvCxnSpPr>
        <p:spPr bwMode="auto">
          <a:xfrm rot="5400000">
            <a:off x="5676900" y="3619500"/>
            <a:ext cx="989013" cy="9128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199" name="Straight Arrow Connector 6"/>
          <p:cNvCxnSpPr>
            <a:cxnSpLocks noChangeShapeType="1"/>
            <a:endCxn id="8202" idx="2"/>
          </p:cNvCxnSpPr>
          <p:nvPr/>
        </p:nvCxnSpPr>
        <p:spPr bwMode="auto">
          <a:xfrm rot="5400000" flipH="1" flipV="1">
            <a:off x="5569744" y="2513807"/>
            <a:ext cx="2128837" cy="63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200" name="Straight Arrow Connector 7"/>
          <p:cNvCxnSpPr>
            <a:cxnSpLocks noChangeShapeType="1"/>
            <a:endCxn id="8201" idx="1"/>
          </p:cNvCxnSpPr>
          <p:nvPr/>
        </p:nvCxnSpPr>
        <p:spPr bwMode="auto">
          <a:xfrm>
            <a:off x="6627813" y="3581400"/>
            <a:ext cx="190658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201" name="TextBox 8"/>
          <p:cNvSpPr txBox="1">
            <a:spLocks noChangeArrowheads="1"/>
          </p:cNvSpPr>
          <p:nvPr/>
        </p:nvSpPr>
        <p:spPr bwMode="auto">
          <a:xfrm>
            <a:off x="8534400" y="3352800"/>
            <a:ext cx="3206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latin typeface="Times New Roman" pitchFamily="18" charset="0"/>
              </a:rPr>
              <a:t>x</a:t>
            </a:r>
          </a:p>
        </p:txBody>
      </p:sp>
      <p:sp>
        <p:nvSpPr>
          <p:cNvPr id="8202" name="TextBox 9"/>
          <p:cNvSpPr txBox="1">
            <a:spLocks noChangeArrowheads="1"/>
          </p:cNvSpPr>
          <p:nvPr/>
        </p:nvSpPr>
        <p:spPr bwMode="auto">
          <a:xfrm>
            <a:off x="6477000" y="990600"/>
            <a:ext cx="3206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latin typeface="Times New Roman" pitchFamily="18" charset="0"/>
              </a:rPr>
              <a:t>y</a:t>
            </a:r>
          </a:p>
        </p:txBody>
      </p:sp>
      <p:sp>
        <p:nvSpPr>
          <p:cNvPr id="8203" name="TextBox 10"/>
          <p:cNvSpPr txBox="1">
            <a:spLocks noChangeArrowheads="1"/>
          </p:cNvSpPr>
          <p:nvPr/>
        </p:nvSpPr>
        <p:spPr bwMode="auto">
          <a:xfrm>
            <a:off x="5410200" y="4338638"/>
            <a:ext cx="304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latin typeface="Times New Roman" pitchFamily="18" charset="0"/>
              </a:rPr>
              <a:t>z</a:t>
            </a:r>
          </a:p>
        </p:txBody>
      </p:sp>
      <p:cxnSp>
        <p:nvCxnSpPr>
          <p:cNvPr id="16" name="Straight Arrow Connector 15"/>
          <p:cNvCxnSpPr>
            <a:endCxn id="8205" idx="1"/>
          </p:cNvCxnSpPr>
          <p:nvPr/>
        </p:nvCxnSpPr>
        <p:spPr bwMode="auto">
          <a:xfrm flipV="1">
            <a:off x="6629400" y="2894013"/>
            <a:ext cx="1524000" cy="6873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205" name="TextBox 31"/>
          <p:cNvSpPr txBox="1">
            <a:spLocks noChangeArrowheads="1"/>
          </p:cNvSpPr>
          <p:nvPr/>
        </p:nvSpPr>
        <p:spPr bwMode="auto">
          <a:xfrm>
            <a:off x="8153400" y="2662238"/>
            <a:ext cx="3381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v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 rot="16200000" flipV="1">
            <a:off x="5942806" y="2896394"/>
            <a:ext cx="687388" cy="685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207" name="Straight Connector 20"/>
          <p:cNvCxnSpPr>
            <a:cxnSpLocks noChangeShapeType="1"/>
            <a:stCxn id="8205" idx="1"/>
          </p:cNvCxnSpPr>
          <p:nvPr/>
        </p:nvCxnSpPr>
        <p:spPr bwMode="auto">
          <a:xfrm rot="10800000" flipV="1">
            <a:off x="5943600" y="2894013"/>
            <a:ext cx="22098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8208" name="TextBox 22"/>
          <p:cNvSpPr txBox="1">
            <a:spLocks noChangeArrowheads="1"/>
          </p:cNvSpPr>
          <p:nvPr/>
        </p:nvSpPr>
        <p:spPr bwMode="auto">
          <a:xfrm>
            <a:off x="5662613" y="2362200"/>
            <a:ext cx="5095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v</a:t>
            </a:r>
            <a:r>
              <a:rPr lang="en-US" sz="2400" i="1" baseline="-25000">
                <a:latin typeface="Times New Roman" pitchFamily="18" charset="0"/>
              </a:rPr>
              <a:t>yz</a:t>
            </a:r>
          </a:p>
        </p:txBody>
      </p:sp>
      <p:cxnSp>
        <p:nvCxnSpPr>
          <p:cNvPr id="8209" name="Straight Connector 25"/>
          <p:cNvCxnSpPr>
            <a:cxnSpLocks noChangeShapeType="1"/>
          </p:cNvCxnSpPr>
          <p:nvPr/>
        </p:nvCxnSpPr>
        <p:spPr bwMode="auto">
          <a:xfrm rot="5400000">
            <a:off x="5903119" y="2180431"/>
            <a:ext cx="762000" cy="64928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8210" name="Straight Connector 27"/>
          <p:cNvCxnSpPr>
            <a:cxnSpLocks noChangeShapeType="1"/>
          </p:cNvCxnSpPr>
          <p:nvPr/>
        </p:nvCxnSpPr>
        <p:spPr bwMode="auto">
          <a:xfrm rot="5400000">
            <a:off x="5219701" y="3619500"/>
            <a:ext cx="14478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8211" name="TextBox 34"/>
          <p:cNvSpPr txBox="1">
            <a:spLocks noChangeArrowheads="1"/>
          </p:cNvSpPr>
          <p:nvPr/>
        </p:nvSpPr>
        <p:spPr bwMode="auto">
          <a:xfrm>
            <a:off x="5181600" y="376238"/>
            <a:ext cx="35337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v</a:t>
            </a:r>
            <a:r>
              <a:rPr lang="en-US" sz="2400">
                <a:latin typeface="Times New Roman" pitchFamily="18" charset="0"/>
              </a:rPr>
              <a:t> = (</a:t>
            </a:r>
            <a:r>
              <a:rPr lang="en-US" sz="2400" i="1">
                <a:latin typeface="Times New Roman" pitchFamily="18" charset="0"/>
              </a:rPr>
              <a:t>x</a:t>
            </a:r>
            <a:r>
              <a:rPr lang="en-US" sz="2400" baseline="-25000">
                <a:latin typeface="Times New Roman" pitchFamily="18" charset="0"/>
              </a:rPr>
              <a:t>v</a:t>
            </a:r>
            <a:r>
              <a:rPr lang="en-US" sz="2400">
                <a:latin typeface="Times New Roman" pitchFamily="18" charset="0"/>
              </a:rPr>
              <a:t>,</a:t>
            </a:r>
            <a:r>
              <a:rPr lang="en-US" sz="2400" i="1">
                <a:latin typeface="Times New Roman" pitchFamily="18" charset="0"/>
              </a:rPr>
              <a:t>y</a:t>
            </a:r>
            <a:r>
              <a:rPr lang="en-US" sz="2400" baseline="-25000">
                <a:latin typeface="Times New Roman" pitchFamily="18" charset="0"/>
              </a:rPr>
              <a:t>v</a:t>
            </a:r>
            <a:r>
              <a:rPr lang="en-US" sz="2400">
                <a:latin typeface="Times New Roman" pitchFamily="18" charset="0"/>
              </a:rPr>
              <a:t>,</a:t>
            </a:r>
            <a:r>
              <a:rPr lang="en-US" sz="2400" i="1">
                <a:latin typeface="Times New Roman" pitchFamily="18" charset="0"/>
              </a:rPr>
              <a:t>z</a:t>
            </a:r>
            <a:r>
              <a:rPr lang="en-US" sz="2400" baseline="-25000">
                <a:latin typeface="Times New Roman" pitchFamily="18" charset="0"/>
              </a:rPr>
              <a:t>v</a:t>
            </a:r>
            <a:r>
              <a:rPr lang="en-US" sz="2400">
                <a:latin typeface="Times New Roman" pitchFamily="18" charset="0"/>
              </a:rPr>
              <a:t>), </a:t>
            </a:r>
            <a:r>
              <a:rPr lang="en-US" sz="2400" i="1">
                <a:latin typeface="Times New Roman" pitchFamily="18" charset="0"/>
              </a:rPr>
              <a:t>x</a:t>
            </a:r>
            <a:r>
              <a:rPr lang="en-US" sz="2400" baseline="-25000">
                <a:latin typeface="Times New Roman" pitchFamily="18" charset="0"/>
              </a:rPr>
              <a:t>v</a:t>
            </a:r>
            <a:r>
              <a:rPr lang="en-US" sz="2400" baseline="30000">
                <a:latin typeface="Times New Roman" pitchFamily="18" charset="0"/>
              </a:rPr>
              <a:t>2</a:t>
            </a:r>
            <a:r>
              <a:rPr lang="en-US" sz="2400">
                <a:latin typeface="Times New Roman" pitchFamily="18" charset="0"/>
              </a:rPr>
              <a:t>+</a:t>
            </a:r>
            <a:r>
              <a:rPr lang="en-US" sz="2400" i="1">
                <a:latin typeface="Times New Roman" pitchFamily="18" charset="0"/>
              </a:rPr>
              <a:t>y</a:t>
            </a:r>
            <a:r>
              <a:rPr lang="en-US" sz="2400" baseline="-25000">
                <a:latin typeface="Times New Roman" pitchFamily="18" charset="0"/>
              </a:rPr>
              <a:t>v</a:t>
            </a:r>
            <a:r>
              <a:rPr lang="en-US" sz="2400" baseline="30000">
                <a:latin typeface="Times New Roman" pitchFamily="18" charset="0"/>
              </a:rPr>
              <a:t>2</a:t>
            </a:r>
            <a:r>
              <a:rPr lang="en-US" sz="2400">
                <a:latin typeface="Times New Roman" pitchFamily="18" charset="0"/>
              </a:rPr>
              <a:t>+</a:t>
            </a:r>
            <a:r>
              <a:rPr lang="en-US" sz="2400" i="1">
                <a:latin typeface="Times New Roman" pitchFamily="18" charset="0"/>
              </a:rPr>
              <a:t>z</a:t>
            </a:r>
            <a:r>
              <a:rPr lang="en-US" sz="2400" baseline="-25000">
                <a:latin typeface="Times New Roman" pitchFamily="18" charset="0"/>
              </a:rPr>
              <a:t>v</a:t>
            </a:r>
            <a:r>
              <a:rPr lang="en-US" sz="2400" baseline="30000">
                <a:latin typeface="Times New Roman" pitchFamily="18" charset="0"/>
              </a:rPr>
              <a:t>2</a:t>
            </a:r>
            <a:r>
              <a:rPr lang="en-US" sz="2400">
                <a:latin typeface="Times New Roman" pitchFamily="18" charset="0"/>
              </a:rPr>
              <a:t>=1</a:t>
            </a:r>
          </a:p>
        </p:txBody>
      </p:sp>
      <p:sp>
        <p:nvSpPr>
          <p:cNvPr id="8212" name="Rectangle 35"/>
          <p:cNvSpPr>
            <a:spLocks noChangeArrowheads="1"/>
          </p:cNvSpPr>
          <p:nvPr/>
        </p:nvSpPr>
        <p:spPr bwMode="auto">
          <a:xfrm>
            <a:off x="6096000" y="2057400"/>
            <a:ext cx="3508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z</a:t>
            </a:r>
            <a:r>
              <a:rPr lang="en-US" baseline="-25000">
                <a:latin typeface="Times New Roman" pitchFamily="18" charset="0"/>
              </a:rPr>
              <a:t>v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213" name="Rectangle 36"/>
          <p:cNvSpPr>
            <a:spLocks noChangeArrowheads="1"/>
          </p:cNvSpPr>
          <p:nvPr/>
        </p:nvSpPr>
        <p:spPr bwMode="auto">
          <a:xfrm>
            <a:off x="5664200" y="3505200"/>
            <a:ext cx="3635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y</a:t>
            </a:r>
            <a:r>
              <a:rPr lang="en-US" baseline="-25000">
                <a:latin typeface="Times New Roman" pitchFamily="18" charset="0"/>
              </a:rPr>
              <a:t>v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214" name="Rectangle 39"/>
          <p:cNvSpPr>
            <a:spLocks noChangeArrowheads="1"/>
          </p:cNvSpPr>
          <p:nvPr/>
        </p:nvSpPr>
        <p:spPr bwMode="auto">
          <a:xfrm>
            <a:off x="6253163" y="2982913"/>
            <a:ext cx="30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d</a:t>
            </a:r>
            <a:endParaRPr lang="en-US">
              <a:latin typeface="Times New Roman" pitchFamily="18" charset="0"/>
            </a:endParaRP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6096000" y="2895600"/>
            <a:ext cx="914400" cy="2438400"/>
            <a:chOff x="6096000" y="2895600"/>
            <a:chExt cx="914400" cy="2438400"/>
          </a:xfrm>
        </p:grpSpPr>
        <p:sp>
          <p:nvSpPr>
            <p:cNvPr id="22" name="Arc 21"/>
            <p:cNvSpPr/>
            <p:nvPr/>
          </p:nvSpPr>
          <p:spPr bwMode="auto">
            <a:xfrm flipH="1">
              <a:off x="6096000" y="2895600"/>
              <a:ext cx="914400" cy="2438400"/>
            </a:xfrm>
            <a:prstGeom prst="arc">
              <a:avLst>
                <a:gd name="adj1" fmla="val 17325291"/>
                <a:gd name="adj2" fmla="val 217977"/>
              </a:avLst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217" name="Rectangle 23"/>
            <p:cNvSpPr>
              <a:spLocks noChangeArrowheads="1"/>
            </p:cNvSpPr>
            <p:nvPr/>
          </p:nvSpPr>
          <p:spPr bwMode="auto">
            <a:xfrm>
              <a:off x="6096000" y="3364468"/>
              <a:ext cx="37382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Symbol" pitchFamily="18" charset="2"/>
                </a:rPr>
                <a:t>f</a:t>
              </a:r>
              <a:r>
                <a:rPr lang="en-US" i="1" baseline="-25000">
                  <a:latin typeface="Times New Roman" pitchFamily="18" charset="0"/>
                </a:rPr>
                <a:t>x</a:t>
              </a:r>
              <a:endParaRPr lang="en-US">
                <a:latin typeface="Times New Roman" pitchFamily="18" charset="0"/>
              </a:endParaRPr>
            </a:p>
          </p:txBody>
        </p:sp>
      </p:grp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6407150" y="4802188"/>
          <a:ext cx="1887538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0" name="Equation" r:id="rId4" imgW="1892300" imgH="1803400" progId="">
                  <p:embed/>
                </p:oleObj>
              </mc:Choice>
              <mc:Fallback>
                <p:oleObj name="Equation" r:id="rId4" imgW="1892300" imgH="18034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7150" y="4802188"/>
                        <a:ext cx="1887538" cy="180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50322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022E-16 L 0.14027 1.11022E-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elogram 14"/>
          <p:cNvSpPr/>
          <p:nvPr/>
        </p:nvSpPr>
        <p:spPr bwMode="auto">
          <a:xfrm>
            <a:off x="5715000" y="3581400"/>
            <a:ext cx="2819400" cy="990600"/>
          </a:xfrm>
          <a:prstGeom prst="parallelogram">
            <a:avLst>
              <a:gd name="adj" fmla="val 92000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92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dirty="0"/>
              <a:t> v </a:t>
            </a:r>
            <a:r>
              <a:rPr lang="zh-CN" altLang="en-US" dirty="0"/>
              <a:t>旋转到</a:t>
            </a:r>
            <a:r>
              <a:rPr lang="en-US" dirty="0"/>
              <a:t> 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5791200" cy="5257800"/>
          </a:xfrm>
        </p:spPr>
        <p:txBody>
          <a:bodyPr/>
          <a:lstStyle/>
          <a:p>
            <a:pPr marL="457200" indent="-457200">
              <a:buFontTx/>
              <a:buAutoNum type="arabicPeriod"/>
            </a:pPr>
            <a:r>
              <a:rPr lang="zh-CN" altLang="en-US" dirty="0"/>
              <a:t>将</a:t>
            </a:r>
            <a:r>
              <a:rPr lang="en-US" dirty="0"/>
              <a:t> </a:t>
            </a:r>
            <a:r>
              <a:rPr lang="en-US" b="1" dirty="0"/>
              <a:t>v</a:t>
            </a:r>
            <a:r>
              <a:rPr lang="en-US" dirty="0"/>
              <a:t> </a:t>
            </a:r>
            <a:r>
              <a:rPr lang="zh-CN" altLang="en-US" dirty="0"/>
              <a:t>投影到</a:t>
            </a:r>
            <a:r>
              <a:rPr lang="en-US" i="1" dirty="0" err="1"/>
              <a:t>yz</a:t>
            </a:r>
            <a:r>
              <a:rPr lang="en-US" dirty="0"/>
              <a:t> </a:t>
            </a:r>
            <a:r>
              <a:rPr lang="zh-CN" altLang="en-US" dirty="0"/>
              <a:t>平面</a:t>
            </a:r>
            <a:r>
              <a:rPr lang="en-US" dirty="0"/>
              <a:t> </a:t>
            </a:r>
            <a:r>
              <a:rPr lang="zh-CN" altLang="en-US" dirty="0"/>
              <a:t>并记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dirty="0"/>
              <a:t> = </a:t>
            </a:r>
            <a:r>
              <a:rPr lang="en-US" dirty="0" err="1"/>
              <a:t>sqrt</a:t>
            </a:r>
            <a:r>
              <a:rPr lang="en-US" dirty="0"/>
              <a:t>(</a:t>
            </a:r>
            <a:r>
              <a:rPr lang="en-US" i="1" dirty="0"/>
              <a:t>y</a:t>
            </a:r>
            <a:r>
              <a:rPr lang="en-US" baseline="-25000" dirty="0"/>
              <a:t>v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i="1" dirty="0"/>
              <a:t>z</a:t>
            </a:r>
            <a:r>
              <a:rPr lang="en-US" baseline="-25000" dirty="0"/>
              <a:t>v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457200" indent="-457200">
              <a:buFontTx/>
              <a:buAutoNum type="arabicPeriod"/>
            </a:pPr>
            <a:r>
              <a:rPr lang="zh-CN" altLang="en-US" dirty="0"/>
              <a:t>有</a:t>
            </a:r>
            <a:r>
              <a:rPr lang="en-US" dirty="0" err="1"/>
              <a:t>cos</a:t>
            </a:r>
            <a:r>
              <a:rPr lang="en-US" i="1" dirty="0" err="1">
                <a:latin typeface="Symbol" pitchFamily="18" charset="2"/>
              </a:rPr>
              <a:t>f</a:t>
            </a:r>
            <a:r>
              <a:rPr lang="en-US" i="1" baseline="-25000" dirty="0" err="1"/>
              <a:t>x</a:t>
            </a:r>
            <a:r>
              <a:rPr lang="en-US" dirty="0"/>
              <a:t> = </a:t>
            </a:r>
            <a:r>
              <a:rPr lang="en-US" i="1" dirty="0" err="1"/>
              <a:t>z</a:t>
            </a:r>
            <a:r>
              <a:rPr lang="en-US" baseline="-25000" dirty="0" err="1"/>
              <a:t>v</a:t>
            </a:r>
            <a:r>
              <a:rPr lang="en-US" dirty="0"/>
              <a:t>/</a:t>
            </a:r>
            <a:r>
              <a:rPr lang="en-US" i="1" dirty="0"/>
              <a:t>d</a:t>
            </a:r>
            <a:r>
              <a:rPr lang="en-US" dirty="0"/>
              <a:t> </a:t>
            </a:r>
            <a:r>
              <a:rPr lang="zh-CN" altLang="en-US" dirty="0"/>
              <a:t>，</a:t>
            </a:r>
            <a:r>
              <a:rPr lang="en-US" dirty="0"/>
              <a:t> </a:t>
            </a:r>
            <a:r>
              <a:rPr lang="en-US" dirty="0" err="1"/>
              <a:t>sin</a:t>
            </a:r>
            <a:r>
              <a:rPr lang="en-US" i="1" dirty="0" err="1">
                <a:latin typeface="Symbol" pitchFamily="18" charset="2"/>
              </a:rPr>
              <a:t>f</a:t>
            </a:r>
            <a:r>
              <a:rPr lang="en-US" i="1" baseline="-25000" dirty="0" err="1"/>
              <a:t>x</a:t>
            </a:r>
            <a:r>
              <a:rPr lang="en-US" dirty="0"/>
              <a:t> = </a:t>
            </a:r>
            <a:r>
              <a:rPr lang="en-US" i="1" dirty="0" err="1"/>
              <a:t>y</a:t>
            </a:r>
            <a:r>
              <a:rPr lang="en-US" baseline="-25000" dirty="0" err="1"/>
              <a:t>v</a:t>
            </a:r>
            <a:r>
              <a:rPr lang="en-US" dirty="0"/>
              <a:t>/</a:t>
            </a:r>
            <a:r>
              <a:rPr lang="en-US" i="1" dirty="0"/>
              <a:t>d</a:t>
            </a:r>
          </a:p>
          <a:p>
            <a:pPr marL="457200" indent="-457200">
              <a:buFontTx/>
              <a:buAutoNum type="arabicPeriod"/>
            </a:pPr>
            <a:r>
              <a:rPr lang="zh-CN" altLang="en-US" dirty="0"/>
              <a:t>将</a:t>
            </a:r>
            <a:r>
              <a:rPr lang="en-US" b="1" dirty="0"/>
              <a:t>v</a:t>
            </a:r>
            <a:r>
              <a:rPr lang="zh-CN" altLang="en-US" dirty="0"/>
              <a:t>绕</a:t>
            </a:r>
            <a:r>
              <a:rPr lang="en-US" i="1" dirty="0"/>
              <a:t>x</a:t>
            </a:r>
            <a:r>
              <a:rPr lang="zh-CN" altLang="en-US" dirty="0"/>
              <a:t>轴旋转</a:t>
            </a:r>
            <a:r>
              <a:rPr lang="en-US" dirty="0"/>
              <a:t>  </a:t>
            </a:r>
            <a:r>
              <a:rPr lang="en-US" i="1" dirty="0" err="1">
                <a:latin typeface="Symbol" pitchFamily="18" charset="2"/>
              </a:rPr>
              <a:t>f</a:t>
            </a:r>
            <a:r>
              <a:rPr lang="en-US" i="1" baseline="-25000" dirty="0" err="1"/>
              <a:t>x</a:t>
            </a:r>
            <a:r>
              <a:rPr lang="en-US" i="1" baseline="-25000" dirty="0"/>
              <a:t> </a:t>
            </a:r>
            <a:r>
              <a:rPr lang="zh-CN" altLang="en-US" dirty="0"/>
              <a:t>，到</a:t>
            </a:r>
            <a:r>
              <a:rPr lang="en-US" altLang="en-US" i="1" dirty="0" err="1"/>
              <a:t>xz</a:t>
            </a:r>
            <a:r>
              <a:rPr lang="en-US" altLang="en-US" dirty="0"/>
              <a:t> </a:t>
            </a:r>
            <a:r>
              <a:rPr lang="zh-CN" altLang="en-US" dirty="0"/>
              <a:t>平面</a:t>
            </a:r>
            <a:endParaRPr lang="en-US" dirty="0"/>
          </a:p>
          <a:p>
            <a:pPr marL="457200" indent="-457200">
              <a:buFontTx/>
              <a:buAutoNum type="arabicPeriod"/>
            </a:pPr>
            <a:endParaRPr lang="en-US" i="1" dirty="0"/>
          </a:p>
          <a:p>
            <a:pPr marL="457200" indent="-457200">
              <a:buFontTx/>
              <a:buAutoNum type="arabicPeriod"/>
            </a:pPr>
            <a:endParaRPr lang="en-US" dirty="0"/>
          </a:p>
          <a:p>
            <a:pPr marL="457200" indent="-457200">
              <a:buFontTx/>
              <a:buNone/>
            </a:pPr>
            <a:endParaRPr lang="en-US" dirty="0"/>
          </a:p>
          <a:p>
            <a:pPr marL="457200" indent="-457200">
              <a:buFontTx/>
              <a:buNone/>
            </a:pPr>
            <a:endParaRPr lang="en-US" dirty="0"/>
          </a:p>
        </p:txBody>
      </p:sp>
      <p:cxnSp>
        <p:nvCxnSpPr>
          <p:cNvPr id="9222" name="Straight Arrow Connector 5"/>
          <p:cNvCxnSpPr>
            <a:cxnSpLocks noChangeShapeType="1"/>
            <a:endCxn id="9227" idx="3"/>
          </p:cNvCxnSpPr>
          <p:nvPr/>
        </p:nvCxnSpPr>
        <p:spPr bwMode="auto">
          <a:xfrm rot="5400000">
            <a:off x="5676900" y="3619500"/>
            <a:ext cx="989013" cy="9128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9223" name="Straight Arrow Connector 6"/>
          <p:cNvCxnSpPr>
            <a:cxnSpLocks noChangeShapeType="1"/>
            <a:endCxn id="9226" idx="2"/>
          </p:cNvCxnSpPr>
          <p:nvPr/>
        </p:nvCxnSpPr>
        <p:spPr bwMode="auto">
          <a:xfrm rot="5400000" flipH="1" flipV="1">
            <a:off x="5569744" y="2513807"/>
            <a:ext cx="2128837" cy="63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9224" name="Straight Arrow Connector 7"/>
          <p:cNvCxnSpPr>
            <a:cxnSpLocks noChangeShapeType="1"/>
            <a:endCxn id="9225" idx="1"/>
          </p:cNvCxnSpPr>
          <p:nvPr/>
        </p:nvCxnSpPr>
        <p:spPr bwMode="auto">
          <a:xfrm>
            <a:off x="6627813" y="3581400"/>
            <a:ext cx="190658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9225" name="TextBox 8"/>
          <p:cNvSpPr txBox="1">
            <a:spLocks noChangeArrowheads="1"/>
          </p:cNvSpPr>
          <p:nvPr/>
        </p:nvSpPr>
        <p:spPr bwMode="auto">
          <a:xfrm>
            <a:off x="8534400" y="3352800"/>
            <a:ext cx="3206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latin typeface="Times New Roman" pitchFamily="18" charset="0"/>
              </a:rPr>
              <a:t>x</a:t>
            </a:r>
          </a:p>
        </p:txBody>
      </p:sp>
      <p:sp>
        <p:nvSpPr>
          <p:cNvPr id="9226" name="TextBox 9"/>
          <p:cNvSpPr txBox="1">
            <a:spLocks noChangeArrowheads="1"/>
          </p:cNvSpPr>
          <p:nvPr/>
        </p:nvSpPr>
        <p:spPr bwMode="auto">
          <a:xfrm>
            <a:off x="6477000" y="990600"/>
            <a:ext cx="3206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latin typeface="Times New Roman" pitchFamily="18" charset="0"/>
              </a:rPr>
              <a:t>y</a:t>
            </a:r>
          </a:p>
        </p:txBody>
      </p:sp>
      <p:sp>
        <p:nvSpPr>
          <p:cNvPr id="9227" name="TextBox 10"/>
          <p:cNvSpPr txBox="1">
            <a:spLocks noChangeArrowheads="1"/>
          </p:cNvSpPr>
          <p:nvPr/>
        </p:nvSpPr>
        <p:spPr bwMode="auto">
          <a:xfrm>
            <a:off x="5410200" y="4338638"/>
            <a:ext cx="304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latin typeface="Times New Roman" pitchFamily="18" charset="0"/>
              </a:rPr>
              <a:t>z</a:t>
            </a:r>
          </a:p>
        </p:txBody>
      </p:sp>
      <p:cxnSp>
        <p:nvCxnSpPr>
          <p:cNvPr id="16" name="Straight Arrow Connector 15"/>
          <p:cNvCxnSpPr>
            <a:endCxn id="9229" idx="1"/>
          </p:cNvCxnSpPr>
          <p:nvPr/>
        </p:nvCxnSpPr>
        <p:spPr bwMode="auto">
          <a:xfrm flipV="1">
            <a:off x="6629400" y="2894013"/>
            <a:ext cx="1524000" cy="6873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229" name="TextBox 31"/>
          <p:cNvSpPr txBox="1">
            <a:spLocks noChangeArrowheads="1"/>
          </p:cNvSpPr>
          <p:nvPr/>
        </p:nvSpPr>
        <p:spPr bwMode="auto">
          <a:xfrm>
            <a:off x="8153400" y="2662238"/>
            <a:ext cx="3381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v</a:t>
            </a:r>
          </a:p>
        </p:txBody>
      </p:sp>
      <p:sp>
        <p:nvSpPr>
          <p:cNvPr id="9230" name="TextBox 22"/>
          <p:cNvSpPr txBox="1">
            <a:spLocks noChangeArrowheads="1"/>
          </p:cNvSpPr>
          <p:nvPr/>
        </p:nvSpPr>
        <p:spPr bwMode="auto">
          <a:xfrm>
            <a:off x="7720013" y="4338638"/>
            <a:ext cx="5095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v</a:t>
            </a:r>
            <a:r>
              <a:rPr lang="en-US" sz="2400" i="1" baseline="-25000">
                <a:latin typeface="Times New Roman" pitchFamily="18" charset="0"/>
              </a:rPr>
              <a:t>xz</a:t>
            </a:r>
          </a:p>
        </p:txBody>
      </p:sp>
      <p:sp>
        <p:nvSpPr>
          <p:cNvPr id="9231" name="TextBox 34"/>
          <p:cNvSpPr txBox="1">
            <a:spLocks noChangeArrowheads="1"/>
          </p:cNvSpPr>
          <p:nvPr/>
        </p:nvSpPr>
        <p:spPr bwMode="auto">
          <a:xfrm>
            <a:off x="5181600" y="376238"/>
            <a:ext cx="35337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v</a:t>
            </a:r>
            <a:r>
              <a:rPr lang="en-US" sz="2400">
                <a:latin typeface="Times New Roman" pitchFamily="18" charset="0"/>
              </a:rPr>
              <a:t> = (</a:t>
            </a:r>
            <a:r>
              <a:rPr lang="en-US" sz="2400" i="1">
                <a:latin typeface="Times New Roman" pitchFamily="18" charset="0"/>
              </a:rPr>
              <a:t>x</a:t>
            </a:r>
            <a:r>
              <a:rPr lang="en-US" sz="2400" baseline="-25000">
                <a:latin typeface="Times New Roman" pitchFamily="18" charset="0"/>
              </a:rPr>
              <a:t>v</a:t>
            </a:r>
            <a:r>
              <a:rPr lang="en-US" sz="2400">
                <a:latin typeface="Times New Roman" pitchFamily="18" charset="0"/>
              </a:rPr>
              <a:t>,</a:t>
            </a:r>
            <a:r>
              <a:rPr lang="en-US" sz="2400" i="1">
                <a:latin typeface="Times New Roman" pitchFamily="18" charset="0"/>
              </a:rPr>
              <a:t>y</a:t>
            </a:r>
            <a:r>
              <a:rPr lang="en-US" sz="2400" baseline="-25000">
                <a:latin typeface="Times New Roman" pitchFamily="18" charset="0"/>
              </a:rPr>
              <a:t>v</a:t>
            </a:r>
            <a:r>
              <a:rPr lang="en-US" sz="2400">
                <a:latin typeface="Times New Roman" pitchFamily="18" charset="0"/>
              </a:rPr>
              <a:t>,</a:t>
            </a:r>
            <a:r>
              <a:rPr lang="en-US" sz="2400" i="1">
                <a:latin typeface="Times New Roman" pitchFamily="18" charset="0"/>
              </a:rPr>
              <a:t>z</a:t>
            </a:r>
            <a:r>
              <a:rPr lang="en-US" sz="2400" baseline="-25000">
                <a:latin typeface="Times New Roman" pitchFamily="18" charset="0"/>
              </a:rPr>
              <a:t>v</a:t>
            </a:r>
            <a:r>
              <a:rPr lang="en-US" sz="2400">
                <a:latin typeface="Times New Roman" pitchFamily="18" charset="0"/>
              </a:rPr>
              <a:t>), </a:t>
            </a:r>
            <a:r>
              <a:rPr lang="en-US" sz="2400" i="1">
                <a:latin typeface="Times New Roman" pitchFamily="18" charset="0"/>
              </a:rPr>
              <a:t>x</a:t>
            </a:r>
            <a:r>
              <a:rPr lang="en-US" sz="2400" baseline="-25000">
                <a:latin typeface="Times New Roman" pitchFamily="18" charset="0"/>
              </a:rPr>
              <a:t>v</a:t>
            </a:r>
            <a:r>
              <a:rPr lang="en-US" sz="2400" baseline="30000">
                <a:latin typeface="Times New Roman" pitchFamily="18" charset="0"/>
              </a:rPr>
              <a:t>2</a:t>
            </a:r>
            <a:r>
              <a:rPr lang="en-US" sz="2400">
                <a:latin typeface="Times New Roman" pitchFamily="18" charset="0"/>
              </a:rPr>
              <a:t>+</a:t>
            </a:r>
            <a:r>
              <a:rPr lang="en-US" sz="2400" i="1">
                <a:latin typeface="Times New Roman" pitchFamily="18" charset="0"/>
              </a:rPr>
              <a:t>y</a:t>
            </a:r>
            <a:r>
              <a:rPr lang="en-US" sz="2400" baseline="-25000">
                <a:latin typeface="Times New Roman" pitchFamily="18" charset="0"/>
              </a:rPr>
              <a:t>v</a:t>
            </a:r>
            <a:r>
              <a:rPr lang="en-US" sz="2400" baseline="30000">
                <a:latin typeface="Times New Roman" pitchFamily="18" charset="0"/>
              </a:rPr>
              <a:t>2</a:t>
            </a:r>
            <a:r>
              <a:rPr lang="en-US" sz="2400">
                <a:latin typeface="Times New Roman" pitchFamily="18" charset="0"/>
              </a:rPr>
              <a:t>+</a:t>
            </a:r>
            <a:r>
              <a:rPr lang="en-US" sz="2400" i="1">
                <a:latin typeface="Times New Roman" pitchFamily="18" charset="0"/>
              </a:rPr>
              <a:t>z</a:t>
            </a:r>
            <a:r>
              <a:rPr lang="en-US" sz="2400" baseline="-25000">
                <a:latin typeface="Times New Roman" pitchFamily="18" charset="0"/>
              </a:rPr>
              <a:t>v</a:t>
            </a:r>
            <a:r>
              <a:rPr lang="en-US" sz="2400" baseline="30000">
                <a:latin typeface="Times New Roman" pitchFamily="18" charset="0"/>
              </a:rPr>
              <a:t>2</a:t>
            </a:r>
            <a:r>
              <a:rPr lang="en-US" sz="2400">
                <a:latin typeface="Times New Roman" pitchFamily="18" charset="0"/>
              </a:rPr>
              <a:t>=1</a:t>
            </a:r>
          </a:p>
        </p:txBody>
      </p:sp>
      <p:sp>
        <p:nvSpPr>
          <p:cNvPr id="22" name="Arc 21"/>
          <p:cNvSpPr/>
          <p:nvPr/>
        </p:nvSpPr>
        <p:spPr bwMode="auto">
          <a:xfrm flipH="1">
            <a:off x="7315200" y="2895600"/>
            <a:ext cx="914400" cy="2438400"/>
          </a:xfrm>
          <a:prstGeom prst="arc">
            <a:avLst>
              <a:gd name="adj1" fmla="val 17325291"/>
              <a:gd name="adj2" fmla="val 217977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9233" name="Rectangle 23"/>
          <p:cNvSpPr>
            <a:spLocks noChangeArrowheads="1"/>
          </p:cNvSpPr>
          <p:nvPr/>
        </p:nvSpPr>
        <p:spPr bwMode="auto">
          <a:xfrm>
            <a:off x="7323138" y="3363913"/>
            <a:ext cx="3730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Symbol" pitchFamily="18" charset="2"/>
              </a:rPr>
              <a:t>f</a:t>
            </a:r>
            <a:r>
              <a:rPr lang="en-US" i="1" baseline="-25000">
                <a:latin typeface="Times New Roman" pitchFamily="18" charset="0"/>
              </a:rPr>
              <a:t>x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6629400" y="3581400"/>
            <a:ext cx="990600" cy="838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6407150" y="4802188"/>
          <a:ext cx="1887538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4" name="Equation" r:id="rId4" imgW="1892300" imgH="1803400" progId="">
                  <p:embed/>
                </p:oleObj>
              </mc:Choice>
              <mc:Fallback>
                <p:oleObj name="Equation" r:id="rId4" imgW="1892300" imgH="18034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7150" y="4802188"/>
                        <a:ext cx="1887538" cy="180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2309834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elogram 14"/>
          <p:cNvSpPr/>
          <p:nvPr/>
        </p:nvSpPr>
        <p:spPr bwMode="auto">
          <a:xfrm>
            <a:off x="5715000" y="3581400"/>
            <a:ext cx="2819400" cy="990600"/>
          </a:xfrm>
          <a:prstGeom prst="parallelogram">
            <a:avLst>
              <a:gd name="adj" fmla="val 92000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024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dirty="0"/>
              <a:t> v </a:t>
            </a:r>
            <a:r>
              <a:rPr lang="zh-CN" altLang="en-US" dirty="0"/>
              <a:t>旋转到</a:t>
            </a:r>
            <a:r>
              <a:rPr lang="en-US" dirty="0"/>
              <a:t> 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5791200" cy="5257800"/>
          </a:xfrm>
        </p:spPr>
        <p:txBody>
          <a:bodyPr/>
          <a:lstStyle/>
          <a:p>
            <a:pPr marL="457200" indent="-457200">
              <a:buFontTx/>
              <a:buAutoNum type="arabicPeriod"/>
            </a:pPr>
            <a:r>
              <a:rPr lang="zh-CN" altLang="en-US" dirty="0"/>
              <a:t>将</a:t>
            </a:r>
            <a:r>
              <a:rPr lang="en-US" dirty="0"/>
              <a:t> </a:t>
            </a:r>
            <a:r>
              <a:rPr lang="en-US" b="1" dirty="0"/>
              <a:t>v</a:t>
            </a:r>
            <a:r>
              <a:rPr lang="en-US" dirty="0"/>
              <a:t> </a:t>
            </a:r>
            <a:r>
              <a:rPr lang="zh-CN" altLang="en-US" dirty="0"/>
              <a:t>投影到</a:t>
            </a:r>
            <a:r>
              <a:rPr lang="en-US" i="1" dirty="0" err="1"/>
              <a:t>yz</a:t>
            </a:r>
            <a:r>
              <a:rPr lang="en-US" dirty="0"/>
              <a:t> </a:t>
            </a:r>
            <a:r>
              <a:rPr lang="zh-CN" altLang="en-US" dirty="0"/>
              <a:t>平面</a:t>
            </a:r>
            <a:r>
              <a:rPr lang="en-US" dirty="0"/>
              <a:t> </a:t>
            </a:r>
            <a:r>
              <a:rPr lang="zh-CN" altLang="en-US" dirty="0"/>
              <a:t>并记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dirty="0"/>
              <a:t> = </a:t>
            </a:r>
            <a:r>
              <a:rPr lang="en-US" dirty="0" err="1"/>
              <a:t>sqrt</a:t>
            </a:r>
            <a:r>
              <a:rPr lang="en-US" dirty="0"/>
              <a:t>(</a:t>
            </a:r>
            <a:r>
              <a:rPr lang="en-US" i="1" dirty="0"/>
              <a:t>y</a:t>
            </a:r>
            <a:r>
              <a:rPr lang="en-US" baseline="-25000" dirty="0"/>
              <a:t>v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i="1" dirty="0"/>
              <a:t>z</a:t>
            </a:r>
            <a:r>
              <a:rPr lang="en-US" baseline="-25000" dirty="0"/>
              <a:t>v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457200" indent="-457200">
              <a:buFontTx/>
              <a:buAutoNum type="arabicPeriod"/>
            </a:pPr>
            <a:r>
              <a:rPr lang="zh-CN" altLang="en-US" dirty="0"/>
              <a:t>有</a:t>
            </a:r>
            <a:r>
              <a:rPr lang="en-US" dirty="0" err="1"/>
              <a:t>cos</a:t>
            </a:r>
            <a:r>
              <a:rPr lang="en-US" i="1" dirty="0" err="1">
                <a:latin typeface="Symbol" pitchFamily="18" charset="2"/>
              </a:rPr>
              <a:t>f</a:t>
            </a:r>
            <a:r>
              <a:rPr lang="en-US" i="1" baseline="-25000" dirty="0" err="1"/>
              <a:t>x</a:t>
            </a:r>
            <a:r>
              <a:rPr lang="en-US" dirty="0"/>
              <a:t> = </a:t>
            </a:r>
            <a:r>
              <a:rPr lang="en-US" i="1" dirty="0" err="1"/>
              <a:t>z</a:t>
            </a:r>
            <a:r>
              <a:rPr lang="en-US" baseline="-25000" dirty="0" err="1"/>
              <a:t>v</a:t>
            </a:r>
            <a:r>
              <a:rPr lang="en-US" dirty="0"/>
              <a:t>/</a:t>
            </a:r>
            <a:r>
              <a:rPr lang="en-US" i="1" dirty="0"/>
              <a:t>d</a:t>
            </a:r>
            <a:r>
              <a:rPr lang="en-US" dirty="0"/>
              <a:t> </a:t>
            </a:r>
            <a:r>
              <a:rPr lang="zh-CN" altLang="en-US" dirty="0"/>
              <a:t>，</a:t>
            </a:r>
            <a:r>
              <a:rPr lang="en-US" dirty="0"/>
              <a:t> </a:t>
            </a:r>
            <a:r>
              <a:rPr lang="en-US" dirty="0" err="1"/>
              <a:t>sin</a:t>
            </a:r>
            <a:r>
              <a:rPr lang="en-US" i="1" dirty="0" err="1">
                <a:latin typeface="Symbol" pitchFamily="18" charset="2"/>
              </a:rPr>
              <a:t>f</a:t>
            </a:r>
            <a:r>
              <a:rPr lang="en-US" i="1" baseline="-25000" dirty="0" err="1"/>
              <a:t>x</a:t>
            </a:r>
            <a:r>
              <a:rPr lang="en-US" dirty="0"/>
              <a:t> = </a:t>
            </a:r>
            <a:r>
              <a:rPr lang="en-US" i="1" dirty="0" err="1"/>
              <a:t>y</a:t>
            </a:r>
            <a:r>
              <a:rPr lang="en-US" baseline="-25000" dirty="0" err="1"/>
              <a:t>v</a:t>
            </a:r>
            <a:r>
              <a:rPr lang="en-US" dirty="0"/>
              <a:t>/</a:t>
            </a:r>
            <a:r>
              <a:rPr lang="en-US" i="1" dirty="0"/>
              <a:t>d</a:t>
            </a:r>
          </a:p>
          <a:p>
            <a:pPr marL="457200" indent="-457200">
              <a:buFontTx/>
              <a:buAutoNum type="arabicPeriod"/>
            </a:pPr>
            <a:r>
              <a:rPr lang="zh-CN" altLang="en-US" dirty="0"/>
              <a:t>将</a:t>
            </a:r>
            <a:r>
              <a:rPr lang="en-US" b="1" dirty="0"/>
              <a:t>v</a:t>
            </a:r>
            <a:r>
              <a:rPr lang="zh-CN" altLang="en-US" dirty="0"/>
              <a:t>绕</a:t>
            </a:r>
            <a:r>
              <a:rPr lang="en-US" i="1" dirty="0"/>
              <a:t>x</a:t>
            </a:r>
            <a:r>
              <a:rPr lang="zh-CN" altLang="en-US" dirty="0"/>
              <a:t>轴旋转</a:t>
            </a:r>
            <a:r>
              <a:rPr lang="en-US" dirty="0"/>
              <a:t>  </a:t>
            </a:r>
            <a:r>
              <a:rPr lang="en-US" i="1" dirty="0" err="1">
                <a:latin typeface="Symbol" pitchFamily="18" charset="2"/>
              </a:rPr>
              <a:t>f</a:t>
            </a:r>
            <a:r>
              <a:rPr lang="en-US" i="1" baseline="-25000" dirty="0" err="1"/>
              <a:t>x</a:t>
            </a:r>
            <a:r>
              <a:rPr lang="en-US" i="1" baseline="-25000" dirty="0"/>
              <a:t> </a:t>
            </a:r>
            <a:r>
              <a:rPr lang="zh-CN" altLang="en-US" dirty="0"/>
              <a:t>，到</a:t>
            </a:r>
            <a:r>
              <a:rPr lang="en-US" altLang="en-US" i="1" dirty="0" err="1"/>
              <a:t>xz</a:t>
            </a:r>
            <a:r>
              <a:rPr lang="en-US" altLang="en-US" dirty="0"/>
              <a:t> </a:t>
            </a:r>
            <a:r>
              <a:rPr lang="zh-CN" altLang="en-US" dirty="0"/>
              <a:t>平面</a:t>
            </a:r>
            <a:endParaRPr lang="en-US" dirty="0"/>
          </a:p>
          <a:p>
            <a:pPr marL="457200" indent="-457200">
              <a:buFontTx/>
              <a:buAutoNum type="arabicPeriod"/>
            </a:pPr>
            <a:r>
              <a:rPr lang="zh-CN" altLang="en-US" dirty="0"/>
              <a:t>有</a:t>
            </a:r>
            <a:r>
              <a:rPr lang="en-US" dirty="0"/>
              <a:t> </a:t>
            </a:r>
            <a:r>
              <a:rPr lang="en-US" dirty="0" err="1"/>
              <a:t>cos</a:t>
            </a:r>
            <a:r>
              <a:rPr lang="en-US" i="1" dirty="0" err="1">
                <a:latin typeface="Symbol" pitchFamily="18" charset="2"/>
              </a:rPr>
              <a:t>f</a:t>
            </a:r>
            <a:r>
              <a:rPr lang="en-US" i="1" baseline="-25000" dirty="0" err="1"/>
              <a:t>y</a:t>
            </a:r>
            <a:r>
              <a:rPr lang="en-US" dirty="0"/>
              <a:t> = </a:t>
            </a:r>
            <a:r>
              <a:rPr lang="en-US" i="1" dirty="0"/>
              <a:t>d</a:t>
            </a:r>
            <a:r>
              <a:rPr lang="en-US" dirty="0"/>
              <a:t> </a:t>
            </a:r>
            <a:r>
              <a:rPr lang="zh-CN" altLang="en-US" dirty="0"/>
              <a:t>，</a:t>
            </a:r>
            <a:r>
              <a:rPr lang="en-US" dirty="0"/>
              <a:t> </a:t>
            </a:r>
            <a:r>
              <a:rPr lang="en-US" dirty="0" err="1"/>
              <a:t>sin</a:t>
            </a:r>
            <a:r>
              <a:rPr lang="en-US" i="1" dirty="0" err="1">
                <a:latin typeface="Symbol" pitchFamily="18" charset="2"/>
              </a:rPr>
              <a:t>f</a:t>
            </a:r>
            <a:r>
              <a:rPr lang="en-US" i="1" baseline="-25000" dirty="0" err="1"/>
              <a:t>y</a:t>
            </a:r>
            <a:r>
              <a:rPr lang="en-US" dirty="0"/>
              <a:t> = </a:t>
            </a:r>
            <a:r>
              <a:rPr lang="en-US" i="1" dirty="0"/>
              <a:t>x</a:t>
            </a:r>
            <a:r>
              <a:rPr lang="en-US" baseline="-25000" dirty="0"/>
              <a:t>v</a:t>
            </a:r>
            <a:endParaRPr lang="en-US" dirty="0"/>
          </a:p>
          <a:p>
            <a:pPr marL="457200" indent="-457200">
              <a:buFontTx/>
              <a:buAutoNum type="arabicPeriod"/>
            </a:pPr>
            <a:endParaRPr lang="en-US" dirty="0"/>
          </a:p>
          <a:p>
            <a:pPr marL="457200" indent="-457200">
              <a:buFontTx/>
              <a:buNone/>
            </a:pPr>
            <a:endParaRPr lang="en-US" dirty="0"/>
          </a:p>
          <a:p>
            <a:pPr marL="457200" indent="-457200">
              <a:buFontTx/>
              <a:buNone/>
            </a:pPr>
            <a:endParaRPr lang="en-US" dirty="0"/>
          </a:p>
        </p:txBody>
      </p:sp>
      <p:cxnSp>
        <p:nvCxnSpPr>
          <p:cNvPr id="10246" name="Straight Arrow Connector 5"/>
          <p:cNvCxnSpPr>
            <a:cxnSpLocks noChangeShapeType="1"/>
            <a:endCxn id="10251" idx="3"/>
          </p:cNvCxnSpPr>
          <p:nvPr/>
        </p:nvCxnSpPr>
        <p:spPr bwMode="auto">
          <a:xfrm rot="5400000">
            <a:off x="5676900" y="3619500"/>
            <a:ext cx="989013" cy="9128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0247" name="Straight Arrow Connector 6"/>
          <p:cNvCxnSpPr>
            <a:cxnSpLocks noChangeShapeType="1"/>
            <a:endCxn id="10250" idx="2"/>
          </p:cNvCxnSpPr>
          <p:nvPr/>
        </p:nvCxnSpPr>
        <p:spPr bwMode="auto">
          <a:xfrm rot="5400000" flipH="1" flipV="1">
            <a:off x="5569744" y="2513807"/>
            <a:ext cx="2128837" cy="63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0248" name="Straight Arrow Connector 7"/>
          <p:cNvCxnSpPr>
            <a:cxnSpLocks noChangeShapeType="1"/>
            <a:endCxn id="10249" idx="1"/>
          </p:cNvCxnSpPr>
          <p:nvPr/>
        </p:nvCxnSpPr>
        <p:spPr bwMode="auto">
          <a:xfrm>
            <a:off x="6627813" y="3581400"/>
            <a:ext cx="190658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249" name="TextBox 8"/>
          <p:cNvSpPr txBox="1">
            <a:spLocks noChangeArrowheads="1"/>
          </p:cNvSpPr>
          <p:nvPr/>
        </p:nvSpPr>
        <p:spPr bwMode="auto">
          <a:xfrm>
            <a:off x="8534400" y="3352800"/>
            <a:ext cx="3206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latin typeface="Times New Roman" pitchFamily="18" charset="0"/>
              </a:rPr>
              <a:t>x</a:t>
            </a:r>
          </a:p>
        </p:txBody>
      </p:sp>
      <p:sp>
        <p:nvSpPr>
          <p:cNvPr id="10250" name="TextBox 9"/>
          <p:cNvSpPr txBox="1">
            <a:spLocks noChangeArrowheads="1"/>
          </p:cNvSpPr>
          <p:nvPr/>
        </p:nvSpPr>
        <p:spPr bwMode="auto">
          <a:xfrm>
            <a:off x="6477000" y="990600"/>
            <a:ext cx="3206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latin typeface="Times New Roman" pitchFamily="18" charset="0"/>
              </a:rPr>
              <a:t>y</a:t>
            </a:r>
          </a:p>
        </p:txBody>
      </p:sp>
      <p:sp>
        <p:nvSpPr>
          <p:cNvPr id="10251" name="TextBox 10"/>
          <p:cNvSpPr txBox="1">
            <a:spLocks noChangeArrowheads="1"/>
          </p:cNvSpPr>
          <p:nvPr/>
        </p:nvSpPr>
        <p:spPr bwMode="auto">
          <a:xfrm>
            <a:off x="5410200" y="4338638"/>
            <a:ext cx="304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latin typeface="Times New Roman" pitchFamily="18" charset="0"/>
              </a:rPr>
              <a:t>z</a:t>
            </a:r>
          </a:p>
        </p:txBody>
      </p:sp>
      <p:cxnSp>
        <p:nvCxnSpPr>
          <p:cNvPr id="16" name="Straight Arrow Connector 15"/>
          <p:cNvCxnSpPr>
            <a:endCxn id="10253" idx="1"/>
          </p:cNvCxnSpPr>
          <p:nvPr/>
        </p:nvCxnSpPr>
        <p:spPr bwMode="auto">
          <a:xfrm flipV="1">
            <a:off x="6629400" y="2894013"/>
            <a:ext cx="1524000" cy="6873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253" name="TextBox 31"/>
          <p:cNvSpPr txBox="1">
            <a:spLocks noChangeArrowheads="1"/>
          </p:cNvSpPr>
          <p:nvPr/>
        </p:nvSpPr>
        <p:spPr bwMode="auto">
          <a:xfrm>
            <a:off x="8153400" y="2662238"/>
            <a:ext cx="3381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v</a:t>
            </a:r>
          </a:p>
        </p:txBody>
      </p:sp>
      <p:sp>
        <p:nvSpPr>
          <p:cNvPr id="10254" name="TextBox 22"/>
          <p:cNvSpPr txBox="1">
            <a:spLocks noChangeArrowheads="1"/>
          </p:cNvSpPr>
          <p:nvPr/>
        </p:nvSpPr>
        <p:spPr bwMode="auto">
          <a:xfrm>
            <a:off x="7720013" y="4338638"/>
            <a:ext cx="5095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v</a:t>
            </a:r>
            <a:r>
              <a:rPr lang="en-US" sz="2400" i="1" baseline="-25000">
                <a:latin typeface="Times New Roman" pitchFamily="18" charset="0"/>
              </a:rPr>
              <a:t>xz</a:t>
            </a:r>
          </a:p>
        </p:txBody>
      </p:sp>
      <p:sp>
        <p:nvSpPr>
          <p:cNvPr id="10255" name="TextBox 34"/>
          <p:cNvSpPr txBox="1">
            <a:spLocks noChangeArrowheads="1"/>
          </p:cNvSpPr>
          <p:nvPr/>
        </p:nvSpPr>
        <p:spPr bwMode="auto">
          <a:xfrm>
            <a:off x="5181600" y="376238"/>
            <a:ext cx="35337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v</a:t>
            </a:r>
            <a:r>
              <a:rPr lang="en-US" sz="2400">
                <a:latin typeface="Times New Roman" pitchFamily="18" charset="0"/>
              </a:rPr>
              <a:t> = (</a:t>
            </a:r>
            <a:r>
              <a:rPr lang="en-US" sz="2400" i="1">
                <a:latin typeface="Times New Roman" pitchFamily="18" charset="0"/>
              </a:rPr>
              <a:t>x</a:t>
            </a:r>
            <a:r>
              <a:rPr lang="en-US" sz="2400" baseline="-25000">
                <a:latin typeface="Times New Roman" pitchFamily="18" charset="0"/>
              </a:rPr>
              <a:t>v</a:t>
            </a:r>
            <a:r>
              <a:rPr lang="en-US" sz="2400">
                <a:latin typeface="Times New Roman" pitchFamily="18" charset="0"/>
              </a:rPr>
              <a:t>,</a:t>
            </a:r>
            <a:r>
              <a:rPr lang="en-US" sz="2400" i="1">
                <a:latin typeface="Times New Roman" pitchFamily="18" charset="0"/>
              </a:rPr>
              <a:t>y</a:t>
            </a:r>
            <a:r>
              <a:rPr lang="en-US" sz="2400" baseline="-25000">
                <a:latin typeface="Times New Roman" pitchFamily="18" charset="0"/>
              </a:rPr>
              <a:t>v</a:t>
            </a:r>
            <a:r>
              <a:rPr lang="en-US" sz="2400">
                <a:latin typeface="Times New Roman" pitchFamily="18" charset="0"/>
              </a:rPr>
              <a:t>,</a:t>
            </a:r>
            <a:r>
              <a:rPr lang="en-US" sz="2400" i="1">
                <a:latin typeface="Times New Roman" pitchFamily="18" charset="0"/>
              </a:rPr>
              <a:t>z</a:t>
            </a:r>
            <a:r>
              <a:rPr lang="en-US" sz="2400" baseline="-25000">
                <a:latin typeface="Times New Roman" pitchFamily="18" charset="0"/>
              </a:rPr>
              <a:t>v</a:t>
            </a:r>
            <a:r>
              <a:rPr lang="en-US" sz="2400">
                <a:latin typeface="Times New Roman" pitchFamily="18" charset="0"/>
              </a:rPr>
              <a:t>), </a:t>
            </a:r>
            <a:r>
              <a:rPr lang="en-US" sz="2400" i="1">
                <a:latin typeface="Times New Roman" pitchFamily="18" charset="0"/>
              </a:rPr>
              <a:t>x</a:t>
            </a:r>
            <a:r>
              <a:rPr lang="en-US" sz="2400" baseline="-25000">
                <a:latin typeface="Times New Roman" pitchFamily="18" charset="0"/>
              </a:rPr>
              <a:t>v</a:t>
            </a:r>
            <a:r>
              <a:rPr lang="en-US" sz="2400" baseline="30000">
                <a:latin typeface="Times New Roman" pitchFamily="18" charset="0"/>
              </a:rPr>
              <a:t>2</a:t>
            </a:r>
            <a:r>
              <a:rPr lang="en-US" sz="2400">
                <a:latin typeface="Times New Roman" pitchFamily="18" charset="0"/>
              </a:rPr>
              <a:t>+</a:t>
            </a:r>
            <a:r>
              <a:rPr lang="en-US" sz="2400" i="1">
                <a:latin typeface="Times New Roman" pitchFamily="18" charset="0"/>
              </a:rPr>
              <a:t>y</a:t>
            </a:r>
            <a:r>
              <a:rPr lang="en-US" sz="2400" baseline="-25000">
                <a:latin typeface="Times New Roman" pitchFamily="18" charset="0"/>
              </a:rPr>
              <a:t>v</a:t>
            </a:r>
            <a:r>
              <a:rPr lang="en-US" sz="2400" baseline="30000">
                <a:latin typeface="Times New Roman" pitchFamily="18" charset="0"/>
              </a:rPr>
              <a:t>2</a:t>
            </a:r>
            <a:r>
              <a:rPr lang="en-US" sz="2400">
                <a:latin typeface="Times New Roman" pitchFamily="18" charset="0"/>
              </a:rPr>
              <a:t>+</a:t>
            </a:r>
            <a:r>
              <a:rPr lang="en-US" sz="2400" i="1">
                <a:latin typeface="Times New Roman" pitchFamily="18" charset="0"/>
              </a:rPr>
              <a:t>z</a:t>
            </a:r>
            <a:r>
              <a:rPr lang="en-US" sz="2400" baseline="-25000">
                <a:latin typeface="Times New Roman" pitchFamily="18" charset="0"/>
              </a:rPr>
              <a:t>v</a:t>
            </a:r>
            <a:r>
              <a:rPr lang="en-US" sz="2400" baseline="30000">
                <a:latin typeface="Times New Roman" pitchFamily="18" charset="0"/>
              </a:rPr>
              <a:t>2</a:t>
            </a:r>
            <a:r>
              <a:rPr lang="en-US" sz="2400">
                <a:latin typeface="Times New Roman" pitchFamily="18" charset="0"/>
              </a:rPr>
              <a:t>=1</a:t>
            </a:r>
          </a:p>
        </p:txBody>
      </p:sp>
      <p:sp>
        <p:nvSpPr>
          <p:cNvPr id="22" name="Arc 21"/>
          <p:cNvSpPr/>
          <p:nvPr/>
        </p:nvSpPr>
        <p:spPr bwMode="auto">
          <a:xfrm rot="16200000" flipH="1" flipV="1">
            <a:off x="6248400" y="3124200"/>
            <a:ext cx="609600" cy="1371600"/>
          </a:xfrm>
          <a:prstGeom prst="arc">
            <a:avLst>
              <a:gd name="adj1" fmla="val 17325291"/>
              <a:gd name="adj2" fmla="val 2924255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0257" name="Rectangle 23"/>
          <p:cNvSpPr>
            <a:spLocks noChangeArrowheads="1"/>
          </p:cNvSpPr>
          <p:nvPr/>
        </p:nvSpPr>
        <p:spPr bwMode="auto">
          <a:xfrm>
            <a:off x="6477000" y="3733800"/>
            <a:ext cx="3730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Symbol" pitchFamily="18" charset="2"/>
              </a:rPr>
              <a:t>f</a:t>
            </a:r>
            <a:r>
              <a:rPr lang="en-US" i="1" baseline="-25000">
                <a:latin typeface="Times New Roman" pitchFamily="18" charset="0"/>
              </a:rPr>
              <a:t>y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6629400" y="3581400"/>
            <a:ext cx="990600" cy="838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259" name="Straight Connector 18"/>
          <p:cNvCxnSpPr>
            <a:cxnSpLocks noChangeShapeType="1"/>
          </p:cNvCxnSpPr>
          <p:nvPr/>
        </p:nvCxnSpPr>
        <p:spPr bwMode="auto">
          <a:xfrm>
            <a:off x="5867400" y="4419600"/>
            <a:ext cx="17526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10260" name="Rectangle 28"/>
          <p:cNvSpPr>
            <a:spLocks noChangeArrowheads="1"/>
          </p:cNvSpPr>
          <p:nvPr/>
        </p:nvSpPr>
        <p:spPr bwMode="auto">
          <a:xfrm>
            <a:off x="7243763" y="3821113"/>
            <a:ext cx="30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1</a:t>
            </a:r>
          </a:p>
        </p:txBody>
      </p:sp>
      <p:sp>
        <p:nvSpPr>
          <p:cNvPr id="10261" name="Right Brace 29"/>
          <p:cNvSpPr>
            <a:spLocks/>
          </p:cNvSpPr>
          <p:nvPr/>
        </p:nvSpPr>
        <p:spPr bwMode="auto">
          <a:xfrm rot="-8223145">
            <a:off x="5959475" y="3292475"/>
            <a:ext cx="252413" cy="1146175"/>
          </a:xfrm>
          <a:prstGeom prst="rightBrace">
            <a:avLst>
              <a:gd name="adj1" fmla="val 8367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0262" name="Rectangle 30"/>
          <p:cNvSpPr>
            <a:spLocks noChangeArrowheads="1"/>
          </p:cNvSpPr>
          <p:nvPr/>
        </p:nvSpPr>
        <p:spPr bwMode="auto">
          <a:xfrm>
            <a:off x="5765800" y="3505200"/>
            <a:ext cx="30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d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0263" name="Rectangle 32"/>
          <p:cNvSpPr>
            <a:spLocks noChangeArrowheads="1"/>
          </p:cNvSpPr>
          <p:nvPr/>
        </p:nvSpPr>
        <p:spPr bwMode="auto">
          <a:xfrm>
            <a:off x="6494463" y="4073525"/>
            <a:ext cx="3635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x</a:t>
            </a:r>
            <a:r>
              <a:rPr lang="en-US" baseline="-25000">
                <a:latin typeface="Times New Roman" pitchFamily="18" charset="0"/>
              </a:rPr>
              <a:t>v</a:t>
            </a:r>
            <a:endParaRPr lang="en-US">
              <a:latin typeface="Times New Roman" pitchFamily="18" charset="0"/>
            </a:endParaRPr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6407150" y="4802188"/>
          <a:ext cx="1887538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88" name="Equation" r:id="rId4" imgW="1892300" imgH="1803400" progId="">
                  <p:embed/>
                </p:oleObj>
              </mc:Choice>
              <mc:Fallback>
                <p:oleObj name="Equation" r:id="rId4" imgW="1892300" imgH="18034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7150" y="4802188"/>
                        <a:ext cx="1887538" cy="180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076069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elogram 14"/>
          <p:cNvSpPr/>
          <p:nvPr/>
        </p:nvSpPr>
        <p:spPr bwMode="auto">
          <a:xfrm>
            <a:off x="5715000" y="3581400"/>
            <a:ext cx="2819400" cy="990600"/>
          </a:xfrm>
          <a:prstGeom prst="parallelogram">
            <a:avLst>
              <a:gd name="adj" fmla="val 92000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126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dirty="0"/>
              <a:t> v </a:t>
            </a:r>
            <a:r>
              <a:rPr lang="zh-CN" altLang="en-US" dirty="0"/>
              <a:t>旋转到</a:t>
            </a:r>
            <a:r>
              <a:rPr lang="en-US" dirty="0"/>
              <a:t> 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5791200" cy="5257800"/>
          </a:xfrm>
        </p:spPr>
        <p:txBody>
          <a:bodyPr/>
          <a:lstStyle/>
          <a:p>
            <a:pPr marL="457200" indent="-457200">
              <a:buFontTx/>
              <a:buAutoNum type="arabicPeriod"/>
            </a:pPr>
            <a:r>
              <a:rPr lang="zh-CN" altLang="en-US" dirty="0"/>
              <a:t>将</a:t>
            </a:r>
            <a:r>
              <a:rPr lang="en-US" dirty="0"/>
              <a:t> </a:t>
            </a:r>
            <a:r>
              <a:rPr lang="en-US" b="1" dirty="0"/>
              <a:t>v</a:t>
            </a:r>
            <a:r>
              <a:rPr lang="en-US" dirty="0"/>
              <a:t> </a:t>
            </a:r>
            <a:r>
              <a:rPr lang="zh-CN" altLang="en-US" dirty="0"/>
              <a:t>投影到</a:t>
            </a:r>
            <a:r>
              <a:rPr lang="en-US" i="1" dirty="0" err="1"/>
              <a:t>yz</a:t>
            </a:r>
            <a:r>
              <a:rPr lang="en-US" dirty="0"/>
              <a:t> </a:t>
            </a:r>
            <a:r>
              <a:rPr lang="zh-CN" altLang="en-US" dirty="0"/>
              <a:t>平面</a:t>
            </a:r>
            <a:r>
              <a:rPr lang="en-US" dirty="0"/>
              <a:t> </a:t>
            </a:r>
            <a:r>
              <a:rPr lang="zh-CN" altLang="en-US" dirty="0"/>
              <a:t>并记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dirty="0"/>
              <a:t> = </a:t>
            </a:r>
            <a:r>
              <a:rPr lang="en-US" dirty="0" err="1"/>
              <a:t>sqrt</a:t>
            </a:r>
            <a:r>
              <a:rPr lang="en-US" dirty="0"/>
              <a:t>(</a:t>
            </a:r>
            <a:r>
              <a:rPr lang="en-US" i="1" dirty="0"/>
              <a:t>y</a:t>
            </a:r>
            <a:r>
              <a:rPr lang="en-US" baseline="-25000" dirty="0"/>
              <a:t>v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i="1" dirty="0"/>
              <a:t>z</a:t>
            </a:r>
            <a:r>
              <a:rPr lang="en-US" baseline="-25000" dirty="0"/>
              <a:t>v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457200" indent="-457200">
              <a:buFontTx/>
              <a:buAutoNum type="arabicPeriod"/>
            </a:pPr>
            <a:r>
              <a:rPr lang="zh-CN" altLang="en-US" dirty="0"/>
              <a:t>有</a:t>
            </a:r>
            <a:r>
              <a:rPr lang="en-US" dirty="0" err="1"/>
              <a:t>cos</a:t>
            </a:r>
            <a:r>
              <a:rPr lang="en-US" i="1" dirty="0" err="1">
                <a:latin typeface="Symbol" pitchFamily="18" charset="2"/>
              </a:rPr>
              <a:t>f</a:t>
            </a:r>
            <a:r>
              <a:rPr lang="en-US" i="1" baseline="-25000" dirty="0" err="1"/>
              <a:t>x</a:t>
            </a:r>
            <a:r>
              <a:rPr lang="en-US" dirty="0"/>
              <a:t> = </a:t>
            </a:r>
            <a:r>
              <a:rPr lang="en-US" i="1" dirty="0" err="1"/>
              <a:t>z</a:t>
            </a:r>
            <a:r>
              <a:rPr lang="en-US" baseline="-25000" dirty="0" err="1"/>
              <a:t>v</a:t>
            </a:r>
            <a:r>
              <a:rPr lang="en-US" dirty="0"/>
              <a:t>/</a:t>
            </a:r>
            <a:r>
              <a:rPr lang="en-US" i="1" dirty="0"/>
              <a:t>d</a:t>
            </a:r>
            <a:r>
              <a:rPr lang="en-US" dirty="0"/>
              <a:t> </a:t>
            </a:r>
            <a:r>
              <a:rPr lang="zh-CN" altLang="en-US" dirty="0"/>
              <a:t>，</a:t>
            </a:r>
            <a:r>
              <a:rPr lang="en-US" dirty="0"/>
              <a:t> </a:t>
            </a:r>
            <a:r>
              <a:rPr lang="en-US" dirty="0" err="1"/>
              <a:t>sin</a:t>
            </a:r>
            <a:r>
              <a:rPr lang="en-US" i="1" dirty="0" err="1">
                <a:latin typeface="Symbol" pitchFamily="18" charset="2"/>
              </a:rPr>
              <a:t>f</a:t>
            </a:r>
            <a:r>
              <a:rPr lang="en-US" i="1" baseline="-25000" dirty="0" err="1"/>
              <a:t>x</a:t>
            </a:r>
            <a:r>
              <a:rPr lang="en-US" dirty="0"/>
              <a:t> = </a:t>
            </a:r>
            <a:r>
              <a:rPr lang="en-US" i="1" dirty="0" err="1"/>
              <a:t>y</a:t>
            </a:r>
            <a:r>
              <a:rPr lang="en-US" baseline="-25000" dirty="0" err="1"/>
              <a:t>v</a:t>
            </a:r>
            <a:r>
              <a:rPr lang="en-US" dirty="0"/>
              <a:t>/</a:t>
            </a:r>
            <a:r>
              <a:rPr lang="en-US" i="1" dirty="0"/>
              <a:t>d</a:t>
            </a:r>
          </a:p>
          <a:p>
            <a:pPr marL="457200" indent="-457200">
              <a:buFontTx/>
              <a:buAutoNum type="arabicPeriod"/>
            </a:pPr>
            <a:r>
              <a:rPr lang="zh-CN" altLang="en-US" dirty="0"/>
              <a:t>将</a:t>
            </a:r>
            <a:r>
              <a:rPr lang="en-US" b="1" dirty="0"/>
              <a:t>v</a:t>
            </a:r>
            <a:r>
              <a:rPr lang="zh-CN" altLang="en-US" dirty="0"/>
              <a:t>绕</a:t>
            </a:r>
            <a:r>
              <a:rPr lang="en-US" i="1" dirty="0"/>
              <a:t>x</a:t>
            </a:r>
            <a:r>
              <a:rPr lang="zh-CN" altLang="en-US" dirty="0"/>
              <a:t>轴旋转</a:t>
            </a:r>
            <a:r>
              <a:rPr lang="en-US" dirty="0"/>
              <a:t>  </a:t>
            </a:r>
            <a:r>
              <a:rPr lang="en-US" i="1" dirty="0" err="1">
                <a:latin typeface="Symbol" pitchFamily="18" charset="2"/>
              </a:rPr>
              <a:t>f</a:t>
            </a:r>
            <a:r>
              <a:rPr lang="en-US" i="1" baseline="-25000" dirty="0" err="1"/>
              <a:t>x</a:t>
            </a:r>
            <a:r>
              <a:rPr lang="en-US" i="1" baseline="-25000" dirty="0"/>
              <a:t> </a:t>
            </a:r>
            <a:r>
              <a:rPr lang="zh-CN" altLang="en-US" dirty="0"/>
              <a:t>，到</a:t>
            </a:r>
            <a:r>
              <a:rPr lang="en-US" altLang="en-US" i="1" dirty="0" err="1"/>
              <a:t>xz</a:t>
            </a:r>
            <a:r>
              <a:rPr lang="en-US" altLang="en-US" dirty="0"/>
              <a:t> </a:t>
            </a:r>
            <a:r>
              <a:rPr lang="zh-CN" altLang="en-US" dirty="0"/>
              <a:t>平面</a:t>
            </a:r>
            <a:endParaRPr lang="en-US" dirty="0"/>
          </a:p>
          <a:p>
            <a:pPr marL="457200" indent="-457200">
              <a:buFontTx/>
              <a:buAutoNum type="arabicPeriod"/>
            </a:pPr>
            <a:r>
              <a:rPr lang="zh-CN" altLang="en-US" dirty="0"/>
              <a:t>有</a:t>
            </a:r>
            <a:r>
              <a:rPr lang="en-US" dirty="0"/>
              <a:t> </a:t>
            </a:r>
            <a:r>
              <a:rPr lang="en-US" dirty="0" err="1"/>
              <a:t>cos</a:t>
            </a:r>
            <a:r>
              <a:rPr lang="en-US" i="1" dirty="0" err="1">
                <a:latin typeface="Symbol" pitchFamily="18" charset="2"/>
              </a:rPr>
              <a:t>f</a:t>
            </a:r>
            <a:r>
              <a:rPr lang="en-US" i="1" baseline="-25000" dirty="0" err="1"/>
              <a:t>y</a:t>
            </a:r>
            <a:r>
              <a:rPr lang="en-US" dirty="0"/>
              <a:t> = </a:t>
            </a:r>
            <a:r>
              <a:rPr lang="en-US" i="1" dirty="0"/>
              <a:t>d</a:t>
            </a:r>
            <a:r>
              <a:rPr lang="en-US" dirty="0"/>
              <a:t> </a:t>
            </a:r>
            <a:r>
              <a:rPr lang="zh-CN" altLang="en-US" dirty="0"/>
              <a:t>，</a:t>
            </a:r>
            <a:r>
              <a:rPr lang="en-US" dirty="0"/>
              <a:t> </a:t>
            </a:r>
            <a:r>
              <a:rPr lang="en-US" dirty="0" err="1"/>
              <a:t>sin</a:t>
            </a:r>
            <a:r>
              <a:rPr lang="en-US" i="1" dirty="0" err="1">
                <a:latin typeface="Symbol" pitchFamily="18" charset="2"/>
              </a:rPr>
              <a:t>f</a:t>
            </a:r>
            <a:r>
              <a:rPr lang="en-US" i="1" baseline="-25000" dirty="0" err="1"/>
              <a:t>y</a:t>
            </a:r>
            <a:r>
              <a:rPr lang="en-US" dirty="0"/>
              <a:t> = </a:t>
            </a:r>
            <a:r>
              <a:rPr lang="en-US" i="1" dirty="0"/>
              <a:t>x</a:t>
            </a:r>
            <a:r>
              <a:rPr lang="en-US" baseline="-25000" dirty="0"/>
              <a:t>v</a:t>
            </a:r>
            <a:endParaRPr lang="en-US" dirty="0"/>
          </a:p>
          <a:p>
            <a:pPr marL="457200" indent="-457200">
              <a:buFontTx/>
              <a:buAutoNum type="arabicPeriod"/>
            </a:pPr>
            <a:r>
              <a:rPr lang="zh-CN" altLang="en-US" dirty="0"/>
              <a:t>将</a:t>
            </a:r>
            <a:r>
              <a:rPr lang="en-US" dirty="0"/>
              <a:t> </a:t>
            </a:r>
            <a:r>
              <a:rPr lang="en-US" b="1" dirty="0" err="1"/>
              <a:t>v</a:t>
            </a:r>
            <a:r>
              <a:rPr lang="en-US" baseline="-25000" dirty="0" err="1"/>
              <a:t>xz</a:t>
            </a:r>
            <a:r>
              <a:rPr lang="en-US" b="1" dirty="0"/>
              <a:t> </a:t>
            </a:r>
            <a:r>
              <a:rPr lang="zh-CN" altLang="en-US" dirty="0"/>
              <a:t>绕</a:t>
            </a:r>
            <a:r>
              <a:rPr lang="en-US" i="1" dirty="0"/>
              <a:t>y</a:t>
            </a:r>
            <a:r>
              <a:rPr lang="zh-CN" altLang="en-US" dirty="0"/>
              <a:t>旋转</a:t>
            </a:r>
            <a:r>
              <a:rPr lang="en-US" i="1" dirty="0" err="1">
                <a:latin typeface="Symbol" pitchFamily="18" charset="2"/>
              </a:rPr>
              <a:t>f</a:t>
            </a:r>
            <a:r>
              <a:rPr lang="en-US" i="1" baseline="-25000" dirty="0" err="1"/>
              <a:t>y</a:t>
            </a:r>
            <a:r>
              <a:rPr lang="en-US" i="1" baseline="-25000" dirty="0"/>
              <a:t> </a:t>
            </a:r>
            <a:r>
              <a:rPr lang="zh-CN" altLang="en-US" dirty="0"/>
              <a:t>到</a:t>
            </a:r>
            <a:r>
              <a:rPr lang="en-US" altLang="en-US" i="1" dirty="0"/>
              <a:t>z</a:t>
            </a:r>
            <a:r>
              <a:rPr lang="zh-CN" altLang="en-US" dirty="0"/>
              <a:t>轴</a:t>
            </a:r>
            <a:endParaRPr lang="en-US" dirty="0"/>
          </a:p>
          <a:p>
            <a:pPr marL="457200" indent="-457200">
              <a:buFontTx/>
              <a:buAutoNum type="arabicPeriod"/>
            </a:pPr>
            <a:endParaRPr lang="en-US" dirty="0"/>
          </a:p>
          <a:p>
            <a:pPr marL="457200" indent="-457200">
              <a:buFontTx/>
              <a:buNone/>
            </a:pPr>
            <a:endParaRPr lang="en-US" dirty="0"/>
          </a:p>
          <a:p>
            <a:pPr marL="457200" indent="-457200">
              <a:buFontTx/>
              <a:buNone/>
            </a:pPr>
            <a:endParaRPr lang="en-US" dirty="0"/>
          </a:p>
        </p:txBody>
      </p:sp>
      <p:cxnSp>
        <p:nvCxnSpPr>
          <p:cNvPr id="11270" name="Straight Arrow Connector 5"/>
          <p:cNvCxnSpPr>
            <a:cxnSpLocks noChangeShapeType="1"/>
            <a:endCxn id="11275" idx="3"/>
          </p:cNvCxnSpPr>
          <p:nvPr/>
        </p:nvCxnSpPr>
        <p:spPr bwMode="auto">
          <a:xfrm rot="5400000">
            <a:off x="5676900" y="3619500"/>
            <a:ext cx="989013" cy="9128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1271" name="Straight Arrow Connector 6"/>
          <p:cNvCxnSpPr>
            <a:cxnSpLocks noChangeShapeType="1"/>
            <a:endCxn id="11274" idx="2"/>
          </p:cNvCxnSpPr>
          <p:nvPr/>
        </p:nvCxnSpPr>
        <p:spPr bwMode="auto">
          <a:xfrm rot="5400000" flipH="1" flipV="1">
            <a:off x="5569744" y="2513807"/>
            <a:ext cx="2128837" cy="63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1272" name="Straight Arrow Connector 7"/>
          <p:cNvCxnSpPr>
            <a:cxnSpLocks noChangeShapeType="1"/>
            <a:endCxn id="11273" idx="1"/>
          </p:cNvCxnSpPr>
          <p:nvPr/>
        </p:nvCxnSpPr>
        <p:spPr bwMode="auto">
          <a:xfrm>
            <a:off x="6627813" y="3581400"/>
            <a:ext cx="190658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1273" name="TextBox 8"/>
          <p:cNvSpPr txBox="1">
            <a:spLocks noChangeArrowheads="1"/>
          </p:cNvSpPr>
          <p:nvPr/>
        </p:nvSpPr>
        <p:spPr bwMode="auto">
          <a:xfrm>
            <a:off x="8534400" y="3352800"/>
            <a:ext cx="3206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latin typeface="Times New Roman" pitchFamily="18" charset="0"/>
              </a:rPr>
              <a:t>x</a:t>
            </a:r>
          </a:p>
        </p:txBody>
      </p:sp>
      <p:sp>
        <p:nvSpPr>
          <p:cNvPr id="11274" name="TextBox 9"/>
          <p:cNvSpPr txBox="1">
            <a:spLocks noChangeArrowheads="1"/>
          </p:cNvSpPr>
          <p:nvPr/>
        </p:nvSpPr>
        <p:spPr bwMode="auto">
          <a:xfrm>
            <a:off x="6477000" y="990600"/>
            <a:ext cx="3206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latin typeface="Times New Roman" pitchFamily="18" charset="0"/>
              </a:rPr>
              <a:t>y</a:t>
            </a:r>
          </a:p>
        </p:txBody>
      </p:sp>
      <p:sp>
        <p:nvSpPr>
          <p:cNvPr id="11275" name="TextBox 10"/>
          <p:cNvSpPr txBox="1">
            <a:spLocks noChangeArrowheads="1"/>
          </p:cNvSpPr>
          <p:nvPr/>
        </p:nvSpPr>
        <p:spPr bwMode="auto">
          <a:xfrm>
            <a:off x="5410200" y="4338638"/>
            <a:ext cx="304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latin typeface="Times New Roman" pitchFamily="18" charset="0"/>
              </a:rPr>
              <a:t>z</a:t>
            </a:r>
          </a:p>
        </p:txBody>
      </p:sp>
      <p:cxnSp>
        <p:nvCxnSpPr>
          <p:cNvPr id="16" name="Straight Arrow Connector 15"/>
          <p:cNvCxnSpPr>
            <a:endCxn id="11277" idx="1"/>
          </p:cNvCxnSpPr>
          <p:nvPr/>
        </p:nvCxnSpPr>
        <p:spPr bwMode="auto">
          <a:xfrm flipV="1">
            <a:off x="6629400" y="2894013"/>
            <a:ext cx="1524000" cy="6873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277" name="TextBox 31"/>
          <p:cNvSpPr txBox="1">
            <a:spLocks noChangeArrowheads="1"/>
          </p:cNvSpPr>
          <p:nvPr/>
        </p:nvSpPr>
        <p:spPr bwMode="auto">
          <a:xfrm>
            <a:off x="8153400" y="2662238"/>
            <a:ext cx="3381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v</a:t>
            </a:r>
          </a:p>
        </p:txBody>
      </p:sp>
      <p:sp>
        <p:nvSpPr>
          <p:cNvPr id="11278" name="TextBox 22"/>
          <p:cNvSpPr txBox="1">
            <a:spLocks noChangeArrowheads="1"/>
          </p:cNvSpPr>
          <p:nvPr/>
        </p:nvSpPr>
        <p:spPr bwMode="auto">
          <a:xfrm>
            <a:off x="7720013" y="4338638"/>
            <a:ext cx="5095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v</a:t>
            </a:r>
            <a:r>
              <a:rPr lang="en-US" sz="2400" i="1" baseline="-25000">
                <a:latin typeface="Times New Roman" pitchFamily="18" charset="0"/>
              </a:rPr>
              <a:t>xz</a:t>
            </a:r>
          </a:p>
        </p:txBody>
      </p:sp>
      <p:sp>
        <p:nvSpPr>
          <p:cNvPr id="11279" name="TextBox 34"/>
          <p:cNvSpPr txBox="1">
            <a:spLocks noChangeArrowheads="1"/>
          </p:cNvSpPr>
          <p:nvPr/>
        </p:nvSpPr>
        <p:spPr bwMode="auto">
          <a:xfrm>
            <a:off x="5181600" y="376238"/>
            <a:ext cx="35337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v</a:t>
            </a:r>
            <a:r>
              <a:rPr lang="en-US" sz="2400">
                <a:latin typeface="Times New Roman" pitchFamily="18" charset="0"/>
              </a:rPr>
              <a:t> = (</a:t>
            </a:r>
            <a:r>
              <a:rPr lang="en-US" sz="2400" i="1">
                <a:latin typeface="Times New Roman" pitchFamily="18" charset="0"/>
              </a:rPr>
              <a:t>x</a:t>
            </a:r>
            <a:r>
              <a:rPr lang="en-US" sz="2400" baseline="-25000">
                <a:latin typeface="Times New Roman" pitchFamily="18" charset="0"/>
              </a:rPr>
              <a:t>v</a:t>
            </a:r>
            <a:r>
              <a:rPr lang="en-US" sz="2400">
                <a:latin typeface="Times New Roman" pitchFamily="18" charset="0"/>
              </a:rPr>
              <a:t>,</a:t>
            </a:r>
            <a:r>
              <a:rPr lang="en-US" sz="2400" i="1">
                <a:latin typeface="Times New Roman" pitchFamily="18" charset="0"/>
              </a:rPr>
              <a:t>y</a:t>
            </a:r>
            <a:r>
              <a:rPr lang="en-US" sz="2400" baseline="-25000">
                <a:latin typeface="Times New Roman" pitchFamily="18" charset="0"/>
              </a:rPr>
              <a:t>v</a:t>
            </a:r>
            <a:r>
              <a:rPr lang="en-US" sz="2400">
                <a:latin typeface="Times New Roman" pitchFamily="18" charset="0"/>
              </a:rPr>
              <a:t>,</a:t>
            </a:r>
            <a:r>
              <a:rPr lang="en-US" sz="2400" i="1">
                <a:latin typeface="Times New Roman" pitchFamily="18" charset="0"/>
              </a:rPr>
              <a:t>z</a:t>
            </a:r>
            <a:r>
              <a:rPr lang="en-US" sz="2400" baseline="-25000">
                <a:latin typeface="Times New Roman" pitchFamily="18" charset="0"/>
              </a:rPr>
              <a:t>v</a:t>
            </a:r>
            <a:r>
              <a:rPr lang="en-US" sz="2400">
                <a:latin typeface="Times New Roman" pitchFamily="18" charset="0"/>
              </a:rPr>
              <a:t>), </a:t>
            </a:r>
            <a:r>
              <a:rPr lang="en-US" sz="2400" i="1">
                <a:latin typeface="Times New Roman" pitchFamily="18" charset="0"/>
              </a:rPr>
              <a:t>x</a:t>
            </a:r>
            <a:r>
              <a:rPr lang="en-US" sz="2400" baseline="-25000">
                <a:latin typeface="Times New Roman" pitchFamily="18" charset="0"/>
              </a:rPr>
              <a:t>v</a:t>
            </a:r>
            <a:r>
              <a:rPr lang="en-US" sz="2400" baseline="30000">
                <a:latin typeface="Times New Roman" pitchFamily="18" charset="0"/>
              </a:rPr>
              <a:t>2</a:t>
            </a:r>
            <a:r>
              <a:rPr lang="en-US" sz="2400">
                <a:latin typeface="Times New Roman" pitchFamily="18" charset="0"/>
              </a:rPr>
              <a:t>+</a:t>
            </a:r>
            <a:r>
              <a:rPr lang="en-US" sz="2400" i="1">
                <a:latin typeface="Times New Roman" pitchFamily="18" charset="0"/>
              </a:rPr>
              <a:t>y</a:t>
            </a:r>
            <a:r>
              <a:rPr lang="en-US" sz="2400" baseline="-25000">
                <a:latin typeface="Times New Roman" pitchFamily="18" charset="0"/>
              </a:rPr>
              <a:t>v</a:t>
            </a:r>
            <a:r>
              <a:rPr lang="en-US" sz="2400" baseline="30000">
                <a:latin typeface="Times New Roman" pitchFamily="18" charset="0"/>
              </a:rPr>
              <a:t>2</a:t>
            </a:r>
            <a:r>
              <a:rPr lang="en-US" sz="2400">
                <a:latin typeface="Times New Roman" pitchFamily="18" charset="0"/>
              </a:rPr>
              <a:t>+</a:t>
            </a:r>
            <a:r>
              <a:rPr lang="en-US" sz="2400" i="1">
                <a:latin typeface="Times New Roman" pitchFamily="18" charset="0"/>
              </a:rPr>
              <a:t>z</a:t>
            </a:r>
            <a:r>
              <a:rPr lang="en-US" sz="2400" baseline="-25000">
                <a:latin typeface="Times New Roman" pitchFamily="18" charset="0"/>
              </a:rPr>
              <a:t>v</a:t>
            </a:r>
            <a:r>
              <a:rPr lang="en-US" sz="2400" baseline="30000">
                <a:latin typeface="Times New Roman" pitchFamily="18" charset="0"/>
              </a:rPr>
              <a:t>2</a:t>
            </a:r>
            <a:r>
              <a:rPr lang="en-US" sz="2400">
                <a:latin typeface="Times New Roman" pitchFamily="18" charset="0"/>
              </a:rPr>
              <a:t>=1</a:t>
            </a:r>
          </a:p>
        </p:txBody>
      </p:sp>
      <p:sp>
        <p:nvSpPr>
          <p:cNvPr id="22" name="Arc 21"/>
          <p:cNvSpPr/>
          <p:nvPr/>
        </p:nvSpPr>
        <p:spPr bwMode="auto">
          <a:xfrm rot="16200000" flipH="1" flipV="1">
            <a:off x="6248400" y="3124200"/>
            <a:ext cx="609600" cy="1371600"/>
          </a:xfrm>
          <a:prstGeom prst="arc">
            <a:avLst>
              <a:gd name="adj1" fmla="val 17325291"/>
              <a:gd name="adj2" fmla="val 2924255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1281" name="Rectangle 23"/>
          <p:cNvSpPr>
            <a:spLocks noChangeArrowheads="1"/>
          </p:cNvSpPr>
          <p:nvPr/>
        </p:nvSpPr>
        <p:spPr bwMode="auto">
          <a:xfrm>
            <a:off x="6477000" y="3733800"/>
            <a:ext cx="3730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Symbol" pitchFamily="18" charset="2"/>
              </a:rPr>
              <a:t>f</a:t>
            </a:r>
            <a:r>
              <a:rPr lang="en-US" i="1" baseline="-25000">
                <a:latin typeface="Times New Roman" pitchFamily="18" charset="0"/>
              </a:rPr>
              <a:t>y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6629400" y="3581400"/>
            <a:ext cx="990600" cy="838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Arc 25"/>
          <p:cNvSpPr/>
          <p:nvPr/>
        </p:nvSpPr>
        <p:spPr bwMode="auto">
          <a:xfrm flipH="1">
            <a:off x="7315200" y="2895600"/>
            <a:ext cx="914400" cy="2438400"/>
          </a:xfrm>
          <a:prstGeom prst="arc">
            <a:avLst>
              <a:gd name="adj1" fmla="val 17325291"/>
              <a:gd name="adj2" fmla="val 217977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1284" name="Rectangle 26"/>
          <p:cNvSpPr>
            <a:spLocks noChangeArrowheads="1"/>
          </p:cNvSpPr>
          <p:nvPr/>
        </p:nvSpPr>
        <p:spPr bwMode="auto">
          <a:xfrm>
            <a:off x="7323138" y="3363913"/>
            <a:ext cx="3730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Symbol" pitchFamily="18" charset="2"/>
              </a:rPr>
              <a:t>f</a:t>
            </a:r>
            <a:r>
              <a:rPr lang="en-US" i="1" baseline="-25000">
                <a:latin typeface="Times New Roman" pitchFamily="18" charset="0"/>
              </a:rPr>
              <a:t>x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rot="5400000">
            <a:off x="5753100" y="3619500"/>
            <a:ext cx="914400" cy="838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4551363" y="4802188"/>
          <a:ext cx="3762375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2" name="Equation" r:id="rId4" imgW="3771900" imgH="1803400" progId="">
                  <p:embed/>
                </p:oleObj>
              </mc:Choice>
              <mc:Fallback>
                <p:oleObj name="Equation" r:id="rId4" imgW="3771900" imgH="18034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1363" y="4802188"/>
                        <a:ext cx="3762375" cy="180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625175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77318" cy="990600"/>
          </a:xfrm>
        </p:spPr>
        <p:txBody>
          <a:bodyPr/>
          <a:lstStyle/>
          <a:p>
            <a:r>
              <a:rPr lang="zh-CN" altLang="en-US" dirty="0"/>
              <a:t>顶点变换的步骤</a:t>
            </a:r>
          </a:p>
        </p:txBody>
      </p:sp>
      <p:pic>
        <p:nvPicPr>
          <p:cNvPr id="69634" name="Picture 2" descr="http://hi.csdn.net/attachment/201203/7/0_133112725415XF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179" y="2643182"/>
            <a:ext cx="6257771" cy="4143404"/>
          </a:xfrm>
          <a:prstGeom prst="rect">
            <a:avLst/>
          </a:prstGeom>
          <a:noFill/>
        </p:spPr>
      </p:pic>
      <p:pic>
        <p:nvPicPr>
          <p:cNvPr id="69636" name="Picture 4" descr="http://s4.sinaimg.cn/mw690/80ce3a55g7b277edf0843&amp;69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496" y="1524007"/>
            <a:ext cx="5000625" cy="2905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绕</a:t>
            </a:r>
            <a:r>
              <a:rPr lang="en-US" dirty="0"/>
              <a:t> </a:t>
            </a:r>
            <a:r>
              <a:rPr lang="en-US" b="1" dirty="0"/>
              <a:t>v</a:t>
            </a:r>
            <a:r>
              <a:rPr lang="zh-CN" altLang="en-US" b="1" dirty="0"/>
              <a:t>旋转</a:t>
            </a:r>
            <a:r>
              <a:rPr lang="en-US" dirty="0">
                <a:latin typeface="Symbol" pitchFamily="18" charset="2"/>
              </a:rPr>
              <a:t>q</a:t>
            </a:r>
            <a:r>
              <a:rPr lang="en-US" dirty="0"/>
              <a:t>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4950865" cy="5257800"/>
          </a:xfrm>
        </p:spPr>
        <p:txBody>
          <a:bodyPr/>
          <a:lstStyle/>
          <a:p>
            <a:r>
              <a:rPr lang="zh-CN" altLang="en-US" dirty="0"/>
              <a:t>记</a:t>
            </a:r>
            <a:r>
              <a:rPr lang="en-US" dirty="0"/>
              <a:t> </a:t>
            </a:r>
            <a:r>
              <a:rPr lang="en-US" dirty="0" err="1"/>
              <a:t>R</a:t>
            </a:r>
            <a:r>
              <a:rPr lang="en-US" b="1" baseline="-25000" dirty="0" err="1"/>
              <a:t>v</a:t>
            </a:r>
            <a:r>
              <a:rPr lang="en-US" dirty="0">
                <a:latin typeface="Symbol" pitchFamily="18" charset="2"/>
              </a:rPr>
              <a:t>(q)</a:t>
            </a:r>
            <a:r>
              <a:rPr lang="en-US" dirty="0"/>
              <a:t> </a:t>
            </a:r>
            <a:r>
              <a:rPr lang="zh-CN" altLang="en-US" dirty="0"/>
              <a:t>为绕任意方向</a:t>
            </a:r>
            <a:r>
              <a:rPr lang="en-US" b="1" dirty="0"/>
              <a:t>v</a:t>
            </a:r>
            <a:r>
              <a:rPr lang="zh-CN" altLang="en-US" dirty="0"/>
              <a:t>旋转</a:t>
            </a:r>
            <a:r>
              <a:rPr lang="en-US" dirty="0">
                <a:latin typeface="Symbol" pitchFamily="18" charset="2"/>
              </a:rPr>
              <a:t>q</a:t>
            </a:r>
            <a:r>
              <a:rPr lang="zh-CN" altLang="en-US" dirty="0"/>
              <a:t>的旋转矩阵</a:t>
            </a:r>
            <a:endParaRPr lang="en-US" b="1" dirty="0"/>
          </a:p>
          <a:p>
            <a:r>
              <a:rPr lang="zh-CN" altLang="en-US" dirty="0"/>
              <a:t>记</a:t>
            </a:r>
            <a:r>
              <a:rPr lang="en-US" dirty="0"/>
              <a:t>(R</a:t>
            </a:r>
            <a:r>
              <a:rPr lang="en-US" baseline="-25000" dirty="0"/>
              <a:t>x</a:t>
            </a:r>
            <a:r>
              <a:rPr lang="en-US" dirty="0"/>
              <a:t> </a:t>
            </a:r>
            <a:r>
              <a:rPr lang="en-US" dirty="0" err="1"/>
              <a:t>R</a:t>
            </a:r>
            <a:r>
              <a:rPr lang="en-US" baseline="-25000" dirty="0" err="1"/>
              <a:t>y</a:t>
            </a:r>
            <a:r>
              <a:rPr lang="en-US" dirty="0"/>
              <a:t>)</a:t>
            </a:r>
            <a:r>
              <a:rPr lang="zh-CN" altLang="en-US" dirty="0"/>
              <a:t>为将</a:t>
            </a:r>
            <a:r>
              <a:rPr lang="en-US" b="1" dirty="0"/>
              <a:t>v</a:t>
            </a:r>
            <a:r>
              <a:rPr lang="zh-CN" altLang="en-US" dirty="0"/>
              <a:t>旋转到</a:t>
            </a:r>
            <a:r>
              <a:rPr lang="en-US" dirty="0"/>
              <a:t>z</a:t>
            </a:r>
            <a:r>
              <a:rPr lang="zh-CN" altLang="en-US" dirty="0"/>
              <a:t>的旋转矩阵（积）</a:t>
            </a:r>
            <a:endParaRPr lang="en-US" dirty="0"/>
          </a:p>
          <a:p>
            <a:pPr>
              <a:tabLst>
                <a:tab pos="1082675" algn="l"/>
              </a:tabLst>
            </a:pPr>
            <a:r>
              <a:rPr lang="zh-CN" altLang="en-US" dirty="0"/>
              <a:t>则有</a:t>
            </a:r>
            <a:endParaRPr lang="en-US" dirty="0"/>
          </a:p>
          <a:p>
            <a:pPr marL="0" indent="0" algn="ctr">
              <a:buNone/>
              <a:tabLst>
                <a:tab pos="1265238" algn="l"/>
              </a:tabLst>
            </a:pPr>
            <a:r>
              <a:rPr lang="en-US" dirty="0" err="1"/>
              <a:t>R</a:t>
            </a:r>
            <a:r>
              <a:rPr lang="en-US" b="1" baseline="-25000" dirty="0" err="1"/>
              <a:t>v</a:t>
            </a:r>
            <a:r>
              <a:rPr lang="en-US" dirty="0">
                <a:latin typeface="Symbol" pitchFamily="18" charset="2"/>
              </a:rPr>
              <a:t>(q)</a:t>
            </a:r>
            <a:r>
              <a:rPr lang="en-US" dirty="0"/>
              <a:t> = (</a:t>
            </a:r>
            <a:r>
              <a:rPr lang="en-US" dirty="0" err="1"/>
              <a:t>R</a:t>
            </a:r>
            <a:r>
              <a:rPr lang="en-US" baseline="-25000" dirty="0" err="1"/>
              <a:t>y</a:t>
            </a:r>
            <a:r>
              <a:rPr lang="en-US" dirty="0"/>
              <a:t> R</a:t>
            </a:r>
            <a:r>
              <a:rPr lang="en-US" baseline="-25000" dirty="0"/>
              <a:t>x</a:t>
            </a:r>
            <a:r>
              <a:rPr lang="en-US" dirty="0"/>
              <a:t>)</a:t>
            </a:r>
            <a:r>
              <a:rPr lang="en-US" baseline="30000" dirty="0"/>
              <a:t>-1</a:t>
            </a:r>
            <a:r>
              <a:rPr lang="en-US" dirty="0"/>
              <a:t> </a:t>
            </a:r>
            <a:r>
              <a:rPr lang="en-US" dirty="0" err="1"/>
              <a:t>R</a:t>
            </a:r>
            <a:r>
              <a:rPr lang="en-US" baseline="-25000" dirty="0" err="1"/>
              <a:t>z</a:t>
            </a:r>
            <a:r>
              <a:rPr lang="en-US" dirty="0"/>
              <a:t>(</a:t>
            </a:r>
            <a:r>
              <a:rPr lang="en-US" dirty="0">
                <a:latin typeface="Symbol" pitchFamily="18" charset="2"/>
              </a:rPr>
              <a:t>q</a:t>
            </a:r>
            <a:r>
              <a:rPr lang="en-US" dirty="0"/>
              <a:t>) (</a:t>
            </a:r>
            <a:r>
              <a:rPr lang="en-US" dirty="0" err="1"/>
              <a:t>R</a:t>
            </a:r>
            <a:r>
              <a:rPr lang="en-US" baseline="-25000" dirty="0" err="1"/>
              <a:t>y</a:t>
            </a:r>
            <a:r>
              <a:rPr lang="en-US" dirty="0"/>
              <a:t> R</a:t>
            </a:r>
            <a:r>
              <a:rPr lang="en-US" baseline="-25000" dirty="0"/>
              <a:t>x</a:t>
            </a:r>
            <a:r>
              <a:rPr lang="en-US" dirty="0"/>
              <a:t>)</a:t>
            </a:r>
          </a:p>
          <a:p>
            <a:pPr marL="0" indent="0">
              <a:buNone/>
              <a:tabLst>
                <a:tab pos="1265238" algn="l"/>
              </a:tabLst>
            </a:pPr>
            <a:r>
              <a:rPr lang="en-US" dirty="0"/>
              <a:t>	= R</a:t>
            </a:r>
            <a:r>
              <a:rPr lang="en-US" baseline="-25000" dirty="0"/>
              <a:t>x</a:t>
            </a:r>
            <a:r>
              <a:rPr lang="en-US" baseline="30000" dirty="0"/>
              <a:t>-1</a:t>
            </a:r>
            <a:r>
              <a:rPr lang="en-US" dirty="0"/>
              <a:t> R</a:t>
            </a:r>
            <a:r>
              <a:rPr lang="en-US" baseline="-25000" dirty="0"/>
              <a:t>y</a:t>
            </a:r>
            <a:r>
              <a:rPr lang="en-US" baseline="30000" dirty="0"/>
              <a:t>-1</a:t>
            </a:r>
            <a:r>
              <a:rPr lang="en-US" dirty="0"/>
              <a:t> </a:t>
            </a:r>
            <a:r>
              <a:rPr lang="en-US" dirty="0" err="1"/>
              <a:t>R</a:t>
            </a:r>
            <a:r>
              <a:rPr lang="en-US" baseline="-25000" dirty="0" err="1"/>
              <a:t>z</a:t>
            </a:r>
            <a:r>
              <a:rPr lang="en-US" dirty="0"/>
              <a:t>(</a:t>
            </a:r>
            <a:r>
              <a:rPr lang="en-US" dirty="0">
                <a:latin typeface="Symbol" pitchFamily="18" charset="2"/>
              </a:rPr>
              <a:t>q</a:t>
            </a:r>
            <a:r>
              <a:rPr lang="en-US" dirty="0"/>
              <a:t>) </a:t>
            </a:r>
            <a:r>
              <a:rPr lang="en-US" dirty="0" err="1"/>
              <a:t>R</a:t>
            </a:r>
            <a:r>
              <a:rPr lang="en-US" baseline="-25000" dirty="0" err="1"/>
              <a:t>y</a:t>
            </a:r>
            <a:r>
              <a:rPr lang="en-US" dirty="0"/>
              <a:t> R</a:t>
            </a:r>
            <a:r>
              <a:rPr lang="en-US" baseline="-25000" dirty="0"/>
              <a:t>x</a:t>
            </a:r>
          </a:p>
          <a:p>
            <a:pPr marL="0" indent="0">
              <a:buNone/>
              <a:tabLst>
                <a:tab pos="1265238" algn="l"/>
              </a:tabLst>
            </a:pPr>
            <a:r>
              <a:rPr lang="en-US" baseline="-25000" dirty="0"/>
              <a:t>	</a:t>
            </a:r>
            <a:r>
              <a:rPr lang="en-US" dirty="0"/>
              <a:t>= </a:t>
            </a:r>
            <a:r>
              <a:rPr lang="en-US" dirty="0" err="1"/>
              <a:t>R</a:t>
            </a:r>
            <a:r>
              <a:rPr lang="en-US" baseline="-25000" dirty="0" err="1"/>
              <a:t>x</a:t>
            </a:r>
            <a:r>
              <a:rPr lang="en-US" baseline="30000" dirty="0" err="1"/>
              <a:t>T</a:t>
            </a:r>
            <a:r>
              <a:rPr lang="en-US" dirty="0"/>
              <a:t> </a:t>
            </a:r>
            <a:r>
              <a:rPr lang="en-US" dirty="0" err="1"/>
              <a:t>R</a:t>
            </a:r>
            <a:r>
              <a:rPr lang="en-US" baseline="-25000" dirty="0" err="1"/>
              <a:t>y</a:t>
            </a:r>
            <a:r>
              <a:rPr lang="en-US" baseline="30000" dirty="0" err="1"/>
              <a:t>T</a:t>
            </a:r>
            <a:r>
              <a:rPr lang="en-US" dirty="0"/>
              <a:t> </a:t>
            </a:r>
            <a:r>
              <a:rPr lang="en-US" dirty="0" err="1"/>
              <a:t>R</a:t>
            </a:r>
            <a:r>
              <a:rPr lang="en-US" baseline="-25000" dirty="0" err="1"/>
              <a:t>z</a:t>
            </a:r>
            <a:r>
              <a:rPr lang="en-US" dirty="0"/>
              <a:t>(</a:t>
            </a:r>
            <a:r>
              <a:rPr lang="en-US" dirty="0">
                <a:latin typeface="Symbol" pitchFamily="18" charset="2"/>
              </a:rPr>
              <a:t>q</a:t>
            </a:r>
            <a:r>
              <a:rPr lang="en-US" dirty="0"/>
              <a:t>) </a:t>
            </a:r>
            <a:r>
              <a:rPr lang="en-US" dirty="0" err="1"/>
              <a:t>R</a:t>
            </a:r>
            <a:r>
              <a:rPr lang="en-US" baseline="-25000" dirty="0" err="1"/>
              <a:t>y</a:t>
            </a:r>
            <a:r>
              <a:rPr lang="en-US" dirty="0"/>
              <a:t> R</a:t>
            </a:r>
            <a:r>
              <a:rPr lang="en-US" baseline="-25000" dirty="0"/>
              <a:t>x</a:t>
            </a:r>
          </a:p>
          <a:p>
            <a:pPr marL="0" indent="0">
              <a:buNone/>
              <a:tabLst>
                <a:tab pos="1082675" algn="l"/>
              </a:tabLst>
            </a:pPr>
            <a:endParaRPr lang="en-US" dirty="0"/>
          </a:p>
          <a:p>
            <a:pPr marL="0" indent="0">
              <a:buNone/>
              <a:tabLst>
                <a:tab pos="1082675" algn="l"/>
              </a:tabLst>
            </a:pPr>
            <a:r>
              <a:rPr lang="en-US" dirty="0"/>
              <a:t>(</a:t>
            </a:r>
            <a:r>
              <a:rPr lang="zh-CN" altLang="en-US" dirty="0"/>
              <a:t>旋转矩阵的转置是旋转矩阵的逆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103265" y="164068"/>
                <a:ext cx="4001865" cy="4099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000">
                              <a:latin typeface="Cambria Math"/>
                            </a:rPr>
                            <m:t>R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/>
                              <m:e/>
                              <m:e/>
                            </m:mr>
                            <m:mr>
                              <m:e/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𝑑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𝑑</m:t>
                                    </m:r>
                                  </m:den>
                                </m:f>
                              </m:e>
                              <m:e/>
                            </m:mr>
                            <m:mr>
                              <m:e/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𝑑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𝑑</m:t>
                                    </m:r>
                                  </m:den>
                                </m:f>
                              </m:e>
                              <m:e/>
                            </m:mr>
                            <m:mr>
                              <m:e/>
                              <m:e/>
                              <m:e/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000">
                              <a:latin typeface="Cambria Math"/>
                            </a:rPr>
                            <m:t>R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  <m:e/>
                            </m:mr>
                            <m:mr>
                              <m:e/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/>
                              <m:e/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  <m:e/>
                            </m:mr>
                            <m:mr>
                              <m:e/>
                              <m:e/>
                              <m:e/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000">
                              <a:latin typeface="Cambria Math"/>
                            </a:rPr>
                            <m:t>R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</a:rPr>
                        <m:t>𝜃</m:t>
                      </m:r>
                      <m:r>
                        <a:rPr lang="en-US" sz="2000" b="0" i="1" smtClean="0">
                          <a:latin typeface="Cambria Math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0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/>
                              <m:e/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1" smtClean="0">
                                    <a:latin typeface="Cambria Math"/>
                                  </a:rPr>
                                  <m:t>sin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20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/>
                              <m:e/>
                            </m:mr>
                            <m:mr>
                              <m:e/>
                              <m:e/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/>
                            </m:mr>
                            <m:mr>
                              <m:e/>
                              <m:e/>
                              <m:e/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265" y="164068"/>
                <a:ext cx="4001865" cy="4099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97142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顶点变换的计算</a:t>
            </a:r>
            <a:endParaRPr lang="en-U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349500" y="4724400"/>
          <a:ext cx="5803900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0" name="Equation" r:id="rId4" imgW="5816600" imgH="1473200" progId="">
                  <p:embed/>
                </p:oleObj>
              </mc:Choice>
              <mc:Fallback>
                <p:oleObj name="Equation" r:id="rId4" imgW="5816600" imgH="14732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4724400"/>
                        <a:ext cx="5803900" cy="1471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29" name="Straight Arrow Connector 28"/>
          <p:cNvCxnSpPr>
            <a:cxnSpLocks noChangeShapeType="1"/>
          </p:cNvCxnSpPr>
          <p:nvPr/>
        </p:nvCxnSpPr>
        <p:spPr bwMode="auto">
          <a:xfrm rot="10800000" flipV="1">
            <a:off x="7239000" y="3579813"/>
            <a:ext cx="762000" cy="2301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030" name="Straight Arrow Connector 26"/>
          <p:cNvCxnSpPr>
            <a:cxnSpLocks noChangeShapeType="1"/>
          </p:cNvCxnSpPr>
          <p:nvPr/>
        </p:nvCxnSpPr>
        <p:spPr bwMode="auto">
          <a:xfrm rot="16200000" flipV="1">
            <a:off x="7658894" y="3237706"/>
            <a:ext cx="685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031" name="Straight Arrow Connector 30"/>
          <p:cNvCxnSpPr>
            <a:cxnSpLocks noChangeShapeType="1"/>
          </p:cNvCxnSpPr>
          <p:nvPr/>
        </p:nvCxnSpPr>
        <p:spPr bwMode="auto">
          <a:xfrm>
            <a:off x="8001000" y="3581400"/>
            <a:ext cx="4572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762000" y="4953000"/>
            <a:ext cx="1219200" cy="1068388"/>
            <a:chOff x="304800" y="4953000"/>
            <a:chExt cx="1143000" cy="1068388"/>
          </a:xfrm>
        </p:grpSpPr>
        <p:cxnSp>
          <p:nvCxnSpPr>
            <p:cNvPr id="1051" name="Straight Connector 32"/>
            <p:cNvCxnSpPr>
              <a:cxnSpLocks noChangeShapeType="1"/>
            </p:cNvCxnSpPr>
            <p:nvPr/>
          </p:nvCxnSpPr>
          <p:spPr bwMode="auto">
            <a:xfrm>
              <a:off x="304800" y="4953000"/>
              <a:ext cx="11430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52" name="Straight Connector 33"/>
            <p:cNvCxnSpPr>
              <a:cxnSpLocks noChangeShapeType="1"/>
            </p:cNvCxnSpPr>
            <p:nvPr/>
          </p:nvCxnSpPr>
          <p:spPr bwMode="auto">
            <a:xfrm>
              <a:off x="304800" y="5105400"/>
              <a:ext cx="11430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53" name="Straight Connector 34"/>
            <p:cNvCxnSpPr>
              <a:cxnSpLocks noChangeShapeType="1"/>
            </p:cNvCxnSpPr>
            <p:nvPr/>
          </p:nvCxnSpPr>
          <p:spPr bwMode="auto">
            <a:xfrm>
              <a:off x="304800" y="5257800"/>
              <a:ext cx="11430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54" name="Straight Connector 35"/>
            <p:cNvCxnSpPr>
              <a:cxnSpLocks noChangeShapeType="1"/>
            </p:cNvCxnSpPr>
            <p:nvPr/>
          </p:nvCxnSpPr>
          <p:spPr bwMode="auto">
            <a:xfrm>
              <a:off x="304800" y="5410200"/>
              <a:ext cx="11430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55" name="Straight Connector 36"/>
            <p:cNvCxnSpPr>
              <a:cxnSpLocks noChangeShapeType="1"/>
            </p:cNvCxnSpPr>
            <p:nvPr/>
          </p:nvCxnSpPr>
          <p:spPr bwMode="auto">
            <a:xfrm>
              <a:off x="304800" y="5562600"/>
              <a:ext cx="11430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56" name="Straight Connector 37"/>
            <p:cNvCxnSpPr>
              <a:cxnSpLocks noChangeShapeType="1"/>
            </p:cNvCxnSpPr>
            <p:nvPr/>
          </p:nvCxnSpPr>
          <p:spPr bwMode="auto">
            <a:xfrm>
              <a:off x="304800" y="5715000"/>
              <a:ext cx="11430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57" name="Straight Connector 38"/>
            <p:cNvCxnSpPr>
              <a:cxnSpLocks noChangeShapeType="1"/>
            </p:cNvCxnSpPr>
            <p:nvPr/>
          </p:nvCxnSpPr>
          <p:spPr bwMode="auto">
            <a:xfrm>
              <a:off x="304800" y="5867400"/>
              <a:ext cx="11430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58" name="Straight Connector 39"/>
            <p:cNvCxnSpPr>
              <a:cxnSpLocks noChangeShapeType="1"/>
            </p:cNvCxnSpPr>
            <p:nvPr/>
          </p:nvCxnSpPr>
          <p:spPr bwMode="auto">
            <a:xfrm>
              <a:off x="304800" y="6019800"/>
              <a:ext cx="11430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1033" name="Straight Connector 41"/>
          <p:cNvCxnSpPr>
            <a:cxnSpLocks noChangeShapeType="1"/>
          </p:cNvCxnSpPr>
          <p:nvPr/>
        </p:nvCxnSpPr>
        <p:spPr bwMode="auto">
          <a:xfrm rot="5400000">
            <a:off x="227807" y="5485606"/>
            <a:ext cx="12192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34" name="Straight Connector 43"/>
          <p:cNvCxnSpPr>
            <a:cxnSpLocks noChangeShapeType="1"/>
          </p:cNvCxnSpPr>
          <p:nvPr/>
        </p:nvCxnSpPr>
        <p:spPr bwMode="auto">
          <a:xfrm rot="5400000">
            <a:off x="380207" y="5485606"/>
            <a:ext cx="12192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35" name="Straight Connector 44"/>
          <p:cNvCxnSpPr>
            <a:cxnSpLocks noChangeShapeType="1"/>
          </p:cNvCxnSpPr>
          <p:nvPr/>
        </p:nvCxnSpPr>
        <p:spPr bwMode="auto">
          <a:xfrm rot="5400000">
            <a:off x="532607" y="5485606"/>
            <a:ext cx="12192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36" name="Straight Connector 45"/>
          <p:cNvCxnSpPr>
            <a:cxnSpLocks noChangeShapeType="1"/>
          </p:cNvCxnSpPr>
          <p:nvPr/>
        </p:nvCxnSpPr>
        <p:spPr bwMode="auto">
          <a:xfrm rot="5400000">
            <a:off x="685007" y="5485606"/>
            <a:ext cx="12192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37" name="Straight Connector 46"/>
          <p:cNvCxnSpPr>
            <a:cxnSpLocks noChangeShapeType="1"/>
          </p:cNvCxnSpPr>
          <p:nvPr/>
        </p:nvCxnSpPr>
        <p:spPr bwMode="auto">
          <a:xfrm rot="5400000">
            <a:off x="837407" y="5485606"/>
            <a:ext cx="12192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38" name="Straight Connector 47"/>
          <p:cNvCxnSpPr>
            <a:cxnSpLocks noChangeShapeType="1"/>
          </p:cNvCxnSpPr>
          <p:nvPr/>
        </p:nvCxnSpPr>
        <p:spPr bwMode="auto">
          <a:xfrm rot="5400000">
            <a:off x="989807" y="5485606"/>
            <a:ext cx="12192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39" name="Straight Connector 48"/>
          <p:cNvCxnSpPr>
            <a:cxnSpLocks noChangeShapeType="1"/>
          </p:cNvCxnSpPr>
          <p:nvPr/>
        </p:nvCxnSpPr>
        <p:spPr bwMode="auto">
          <a:xfrm rot="5400000">
            <a:off x="1142207" y="5485606"/>
            <a:ext cx="12192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40" name="Straight Connector 49"/>
          <p:cNvCxnSpPr>
            <a:cxnSpLocks noChangeShapeType="1"/>
          </p:cNvCxnSpPr>
          <p:nvPr/>
        </p:nvCxnSpPr>
        <p:spPr bwMode="auto">
          <a:xfrm rot="5400000">
            <a:off x="1294607" y="5485606"/>
            <a:ext cx="12192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2" name="Isosceles Triangle 51"/>
          <p:cNvSpPr/>
          <p:nvPr/>
        </p:nvSpPr>
        <p:spPr bwMode="auto">
          <a:xfrm>
            <a:off x="990600" y="5257800"/>
            <a:ext cx="533400" cy="609600"/>
          </a:xfrm>
          <a:prstGeom prst="triangle">
            <a:avLst>
              <a:gd name="adj" fmla="val 29428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1066800" y="5181600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914400" y="5791200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1524000" y="5791200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79" name="Isosceles Triangle 78"/>
          <p:cNvSpPr/>
          <p:nvPr/>
        </p:nvSpPr>
        <p:spPr bwMode="auto">
          <a:xfrm rot="15110203">
            <a:off x="7075488" y="3422650"/>
            <a:ext cx="1136650" cy="479425"/>
          </a:xfrm>
          <a:prstGeom prst="triangle">
            <a:avLst>
              <a:gd name="adj" fmla="val 28735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7620000" y="2982913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7391400" y="3881438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7924800" y="4038600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1049" name="Straight Arrow Connector 98"/>
          <p:cNvCxnSpPr>
            <a:cxnSpLocks noChangeShapeType="1"/>
          </p:cNvCxnSpPr>
          <p:nvPr/>
        </p:nvCxnSpPr>
        <p:spPr bwMode="auto">
          <a:xfrm rot="5400000" flipH="1" flipV="1">
            <a:off x="7811294" y="4458494"/>
            <a:ext cx="381000" cy="15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050" name="Straight Arrow Connector 100"/>
          <p:cNvCxnSpPr>
            <a:cxnSpLocks noChangeShapeType="1"/>
          </p:cNvCxnSpPr>
          <p:nvPr/>
        </p:nvCxnSpPr>
        <p:spPr bwMode="auto">
          <a:xfrm rot="10800000" flipV="1">
            <a:off x="1752600" y="5638800"/>
            <a:ext cx="457200" cy="1524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642910" y="1752600"/>
            <a:ext cx="4905380" cy="2462218"/>
            <a:chOff x="381000" y="1752600"/>
            <a:chExt cx="8382000" cy="4495800"/>
          </a:xfrm>
        </p:grpSpPr>
        <p:sp>
          <p:nvSpPr>
            <p:cNvPr id="51" name="UTurnArrow"/>
            <p:cNvSpPr>
              <a:spLocks noEditPoints="1" noChangeArrowheads="1"/>
            </p:cNvSpPr>
            <p:nvPr/>
          </p:nvSpPr>
          <p:spPr bwMode="auto">
            <a:xfrm rot="16200000" flipH="1">
              <a:off x="266700" y="3619500"/>
              <a:ext cx="2667000" cy="2438400"/>
            </a:xfrm>
            <a:custGeom>
              <a:avLst/>
              <a:gdLst>
                <a:gd name="G0" fmla="+- 0 0 0"/>
                <a:gd name="G1" fmla="+- 7765 0 0"/>
                <a:gd name="G2" fmla="*/ 7765 1 2"/>
                <a:gd name="G3" fmla="*/ 11416 1 2"/>
                <a:gd name="G4" fmla="+- 10800 G3 G2"/>
                <a:gd name="G5" fmla="+- 10800 G3 0"/>
                <a:gd name="G6" fmla="+- G5 G2 0"/>
                <a:gd name="G7" fmla="*/ G6 1 2"/>
                <a:gd name="G8" fmla="+- 11416 0 0"/>
                <a:gd name="G9" fmla="+- 21600 0 7765"/>
                <a:gd name="G10" fmla="+- 21600 0 11416"/>
                <a:gd name="G11" fmla="min G10 8691"/>
                <a:gd name="G12" fmla="+- 8845 0 0"/>
                <a:gd name="G13" fmla="+- 14883 0 5975"/>
                <a:gd name="G14" fmla="+- 14883 0 0"/>
                <a:gd name="G15" fmla="*/ 7765 5842 6110"/>
                <a:gd name="G16" fmla="+- 8845 1350 0"/>
                <a:gd name="G17" fmla="+- 8310 0 G15"/>
                <a:gd name="G18" fmla="*/ G17 G7 8310"/>
                <a:gd name="G19" fmla="+- 7765 G18 0"/>
                <a:gd name="G20" fmla="+- G4 0 G18"/>
                <a:gd name="T0" fmla="*/ 10196 w 21600"/>
                <a:gd name="T1" fmla="*/ 0 h 21600"/>
                <a:gd name="T2" fmla="*/ 3883 w 21600"/>
                <a:gd name="T3" fmla="*/ 21600 h 21600"/>
                <a:gd name="T4" fmla="*/ 11416 w 21600"/>
                <a:gd name="T5" fmla="*/ 8845 h 21600"/>
                <a:gd name="T6" fmla="*/ 16508 w 21600"/>
                <a:gd name="T7" fmla="*/ 14883 h 21600"/>
                <a:gd name="T8" fmla="*/ 21600 w 21600"/>
                <a:gd name="T9" fmla="*/ 8845 h 21600"/>
                <a:gd name="T10" fmla="*/ 17694720 60000 65536"/>
                <a:gd name="T11" fmla="*/ 5898240 60000 65536"/>
                <a:gd name="T12" fmla="*/ 5898240 60000 65536"/>
                <a:gd name="T13" fmla="*/ 5898240 60000 65536"/>
                <a:gd name="T14" fmla="*/ 0 60000 65536"/>
                <a:gd name="T15" fmla="*/ 0 w 21600"/>
                <a:gd name="T16" fmla="*/ 8310 h 21600"/>
                <a:gd name="T17" fmla="*/ G1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16508" y="14883"/>
                  </a:moveTo>
                  <a:lnTo>
                    <a:pt x="21600" y="8845"/>
                  </a:lnTo>
                  <a:lnTo>
                    <a:pt x="20391" y="8845"/>
                  </a:lnTo>
                  <a:lnTo>
                    <a:pt x="20391" y="8310"/>
                  </a:lnTo>
                  <a:cubicBezTo>
                    <a:pt x="20391" y="3721"/>
                    <a:pt x="15827" y="0"/>
                    <a:pt x="10196" y="0"/>
                  </a:cubicBezTo>
                  <a:cubicBezTo>
                    <a:pt x="4565" y="0"/>
                    <a:pt x="0" y="3799"/>
                    <a:pt x="0" y="8485"/>
                  </a:cubicBezTo>
                  <a:lnTo>
                    <a:pt x="0" y="21600"/>
                  </a:lnTo>
                  <a:lnTo>
                    <a:pt x="7765" y="21600"/>
                  </a:lnTo>
                  <a:lnTo>
                    <a:pt x="7765" y="8310"/>
                  </a:lnTo>
                  <a:cubicBezTo>
                    <a:pt x="7765" y="7821"/>
                    <a:pt x="8252" y="7424"/>
                    <a:pt x="8852" y="7424"/>
                  </a:cubicBezTo>
                  <a:lnTo>
                    <a:pt x="11538" y="7424"/>
                  </a:lnTo>
                  <a:cubicBezTo>
                    <a:pt x="12138" y="7424"/>
                    <a:pt x="12625" y="7821"/>
                    <a:pt x="12625" y="8310"/>
                  </a:cubicBezTo>
                  <a:lnTo>
                    <a:pt x="12625" y="8845"/>
                  </a:lnTo>
                  <a:lnTo>
                    <a:pt x="11416" y="884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vert="eaVert"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zh-CN" altLang="en-US" sz="1100" dirty="0">
                  <a:latin typeface="+mn-lt"/>
                </a:rPr>
                <a:t>齐次除法</a:t>
              </a:r>
              <a:endParaRPr lang="en-US" sz="1100" dirty="0">
                <a:latin typeface="+mn-lt"/>
              </a:endParaRPr>
            </a:p>
          </p:txBody>
        </p: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381000" y="1752600"/>
              <a:ext cx="1143000" cy="1295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zh-CN" altLang="en-US" sz="1100" dirty="0">
                  <a:latin typeface="+mn-lt"/>
                </a:rPr>
                <a:t>物体坐标</a:t>
              </a:r>
              <a:endParaRPr lang="en-US" sz="1100" dirty="0">
                <a:latin typeface="+mn-lt"/>
              </a:endParaRPr>
            </a:p>
          </p:txBody>
        </p:sp>
        <p:sp>
          <p:nvSpPr>
            <p:cNvPr id="57" name="AutoShape 5"/>
            <p:cNvSpPr>
              <a:spLocks noChangeArrowheads="1"/>
            </p:cNvSpPr>
            <p:nvPr/>
          </p:nvSpPr>
          <p:spPr bwMode="auto">
            <a:xfrm>
              <a:off x="1524000" y="1752600"/>
              <a:ext cx="1295400" cy="1295400"/>
            </a:xfrm>
            <a:prstGeom prst="rightArrow">
              <a:avLst>
                <a:gd name="adj1" fmla="val 75324"/>
                <a:gd name="adj2" fmla="val 25000"/>
              </a:avLst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fontAlgn="auto">
                <a:spcAft>
                  <a:spcPts val="0"/>
                </a:spcAft>
                <a:defRPr/>
              </a:pPr>
              <a:r>
                <a:rPr lang="zh-CN" altLang="en-US" sz="1100" dirty="0">
                  <a:latin typeface="+mn-lt"/>
                </a:rPr>
                <a:t>模型变换</a:t>
              </a:r>
              <a:endParaRPr lang="en-US" sz="1100" dirty="0">
                <a:latin typeface="+mn-lt"/>
              </a:endParaRPr>
            </a:p>
          </p:txBody>
        </p:sp>
        <p:sp>
          <p:nvSpPr>
            <p:cNvPr id="58" name="Rectangle 57"/>
            <p:cNvSpPr>
              <a:spLocks noChangeArrowheads="1"/>
            </p:cNvSpPr>
            <p:nvPr/>
          </p:nvSpPr>
          <p:spPr bwMode="auto">
            <a:xfrm>
              <a:off x="2819400" y="1752600"/>
              <a:ext cx="1143000" cy="1295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zh-CN" altLang="en-US" sz="1100" dirty="0">
                  <a:latin typeface="+mn-lt"/>
                </a:rPr>
                <a:t>世界坐标</a:t>
              </a:r>
              <a:endParaRPr lang="en-US" sz="1100" dirty="0">
                <a:latin typeface="+mn-lt"/>
              </a:endParaRPr>
            </a:p>
          </p:txBody>
        </p:sp>
        <p:sp>
          <p:nvSpPr>
            <p:cNvPr id="59" name="AutoShape 7"/>
            <p:cNvSpPr>
              <a:spLocks noChangeArrowheads="1"/>
            </p:cNvSpPr>
            <p:nvPr/>
          </p:nvSpPr>
          <p:spPr bwMode="auto">
            <a:xfrm>
              <a:off x="3962400" y="1752600"/>
              <a:ext cx="1447800" cy="1295400"/>
            </a:xfrm>
            <a:prstGeom prst="rightArrow">
              <a:avLst>
                <a:gd name="adj1" fmla="val 75324"/>
                <a:gd name="adj2" fmla="val 27941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fontAlgn="auto">
                <a:spcAft>
                  <a:spcPts val="0"/>
                </a:spcAft>
                <a:defRPr/>
              </a:pPr>
              <a:r>
                <a:rPr lang="zh-CN" altLang="en-US" sz="1100" dirty="0">
                  <a:latin typeface="+mn-lt"/>
                </a:rPr>
                <a:t>视图变换</a:t>
              </a:r>
              <a:endParaRPr lang="en-US" sz="1100" dirty="0">
                <a:latin typeface="+mn-lt"/>
              </a:endParaRPr>
            </a:p>
          </p:txBody>
        </p:sp>
        <p:sp>
          <p:nvSpPr>
            <p:cNvPr id="60" name="Rectangle 18"/>
            <p:cNvSpPr>
              <a:spLocks noChangeArrowheads="1"/>
            </p:cNvSpPr>
            <p:nvPr/>
          </p:nvSpPr>
          <p:spPr bwMode="auto">
            <a:xfrm>
              <a:off x="2819400" y="3352800"/>
              <a:ext cx="1676400" cy="1295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zh-CN" altLang="en-US" sz="1100" dirty="0">
                  <a:latin typeface="+mn-lt"/>
                </a:rPr>
                <a:t>裁剪坐标</a:t>
              </a:r>
              <a:r>
                <a:rPr lang="en-US" sz="1100" dirty="0">
                  <a:latin typeface="+mn-lt"/>
                </a:rPr>
                <a:t>.</a:t>
              </a:r>
            </a:p>
          </p:txBody>
        </p:sp>
        <p:sp>
          <p:nvSpPr>
            <p:cNvPr id="61" name="AutoShape 19"/>
            <p:cNvSpPr>
              <a:spLocks noChangeArrowheads="1"/>
            </p:cNvSpPr>
            <p:nvPr/>
          </p:nvSpPr>
          <p:spPr bwMode="auto">
            <a:xfrm flipH="1">
              <a:off x="4495800" y="3352800"/>
              <a:ext cx="1371600" cy="1295400"/>
            </a:xfrm>
            <a:prstGeom prst="rightArrow">
              <a:avLst>
                <a:gd name="adj1" fmla="val 75324"/>
                <a:gd name="adj2" fmla="val 26471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fontAlgn="auto">
                <a:spcAft>
                  <a:spcPts val="0"/>
                </a:spcAft>
                <a:defRPr/>
              </a:pPr>
              <a:r>
                <a:rPr lang="zh-CN" altLang="en-US" sz="1100" dirty="0">
                  <a:latin typeface="+mn-lt"/>
                </a:rPr>
                <a:t>裁剪</a:t>
              </a:r>
              <a:endParaRPr lang="en-US" sz="1100" dirty="0">
                <a:latin typeface="+mn-lt"/>
              </a:endParaRPr>
            </a:p>
          </p:txBody>
        </p:sp>
        <p:sp>
          <p:nvSpPr>
            <p:cNvPr id="62" name="Rectangle 21"/>
            <p:cNvSpPr>
              <a:spLocks noChangeArrowheads="1"/>
            </p:cNvSpPr>
            <p:nvPr/>
          </p:nvSpPr>
          <p:spPr bwMode="auto">
            <a:xfrm>
              <a:off x="2057400" y="4953000"/>
              <a:ext cx="1676400" cy="1295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zh-CN" altLang="en-US" sz="1100" dirty="0">
                  <a:latin typeface="+mn-lt"/>
                </a:rPr>
                <a:t>窗口坐标</a:t>
              </a:r>
              <a:endParaRPr lang="en-US" sz="1100" dirty="0">
                <a:latin typeface="+mn-lt"/>
              </a:endParaRPr>
            </a:p>
          </p:txBody>
        </p:sp>
        <p:sp>
          <p:nvSpPr>
            <p:cNvPr id="63" name="AutoShape 22"/>
            <p:cNvSpPr>
              <a:spLocks noChangeArrowheads="1"/>
            </p:cNvSpPr>
            <p:nvPr/>
          </p:nvSpPr>
          <p:spPr bwMode="auto">
            <a:xfrm>
              <a:off x="3733800" y="4953000"/>
              <a:ext cx="1447800" cy="1295400"/>
            </a:xfrm>
            <a:prstGeom prst="rightArrow">
              <a:avLst>
                <a:gd name="adj1" fmla="val 84065"/>
                <a:gd name="adj2" fmla="val 28919"/>
              </a:avLst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zh-CN" altLang="en-US" sz="1100" dirty="0">
                  <a:latin typeface="+mn-lt"/>
                </a:rPr>
                <a:t>视口变换</a:t>
              </a:r>
              <a:endParaRPr lang="en-US" sz="1100" dirty="0">
                <a:latin typeface="+mn-lt"/>
              </a:endParaRPr>
            </a:p>
          </p:txBody>
        </p:sp>
        <p:sp>
          <p:nvSpPr>
            <p:cNvPr id="64" name="Rectangle 23"/>
            <p:cNvSpPr>
              <a:spLocks noChangeArrowheads="1"/>
            </p:cNvSpPr>
            <p:nvPr/>
          </p:nvSpPr>
          <p:spPr bwMode="auto">
            <a:xfrm>
              <a:off x="5181600" y="4953000"/>
              <a:ext cx="1676400" cy="1295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zh-CN" altLang="en-US" sz="1100" dirty="0">
                  <a:latin typeface="+mn-lt"/>
                </a:rPr>
                <a:t>视口坐标</a:t>
              </a:r>
              <a:endParaRPr lang="en-US" sz="1100" dirty="0">
                <a:latin typeface="+mn-lt"/>
              </a:endParaRPr>
            </a:p>
          </p:txBody>
        </p:sp>
        <p:sp>
          <p:nvSpPr>
            <p:cNvPr id="65" name="Rectangle 9"/>
            <p:cNvSpPr>
              <a:spLocks noChangeArrowheads="1"/>
            </p:cNvSpPr>
            <p:nvPr/>
          </p:nvSpPr>
          <p:spPr bwMode="auto">
            <a:xfrm>
              <a:off x="5867400" y="3352800"/>
              <a:ext cx="1371600" cy="1295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zh-CN" altLang="en-US" sz="1100" dirty="0">
                  <a:latin typeface="+mn-lt"/>
                </a:rPr>
                <a:t>裁剪坐标</a:t>
              </a:r>
              <a:endParaRPr lang="en-US" sz="1100" dirty="0">
                <a:latin typeface="+mn-lt"/>
              </a:endParaRPr>
            </a:p>
          </p:txBody>
        </p:sp>
        <p:sp>
          <p:nvSpPr>
            <p:cNvPr id="66" name="Rectangle 8"/>
            <p:cNvSpPr>
              <a:spLocks noChangeArrowheads="1"/>
            </p:cNvSpPr>
            <p:nvPr/>
          </p:nvSpPr>
          <p:spPr bwMode="auto">
            <a:xfrm>
              <a:off x="5410200" y="1752600"/>
              <a:ext cx="1143000" cy="1295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zh-CN" altLang="en-US" sz="1100" dirty="0">
                  <a:latin typeface="+mn-lt"/>
                </a:rPr>
                <a:t>视觉坐标</a:t>
              </a:r>
              <a:endParaRPr lang="en-US" sz="1100" dirty="0">
                <a:latin typeface="+mn-lt"/>
              </a:endParaRPr>
            </a:p>
          </p:txBody>
        </p:sp>
        <p:grpSp>
          <p:nvGrpSpPr>
            <p:cNvPr id="4" name="Group 66"/>
            <p:cNvGrpSpPr>
              <a:grpSpLocks/>
            </p:cNvGrpSpPr>
            <p:nvPr/>
          </p:nvGrpSpPr>
          <p:grpSpPr bwMode="auto">
            <a:xfrm>
              <a:off x="6553200" y="1905000"/>
              <a:ext cx="2209800" cy="2667000"/>
              <a:chOff x="6324600" y="1905000"/>
              <a:chExt cx="2438400" cy="2667000"/>
            </a:xfrm>
          </p:grpSpPr>
          <p:sp>
            <p:nvSpPr>
              <p:cNvPr id="68" name="UTurnArrow"/>
              <p:cNvSpPr>
                <a:spLocks noEditPoints="1" noChangeArrowheads="1"/>
              </p:cNvSpPr>
              <p:nvPr/>
            </p:nvSpPr>
            <p:spPr bwMode="auto">
              <a:xfrm rot="5400000">
                <a:off x="6210300" y="2019300"/>
                <a:ext cx="2667000" cy="2438400"/>
              </a:xfrm>
              <a:custGeom>
                <a:avLst/>
                <a:gdLst>
                  <a:gd name="G0" fmla="+- 0 0 0"/>
                  <a:gd name="G1" fmla="+- 7765 0 0"/>
                  <a:gd name="G2" fmla="*/ 7765 1 2"/>
                  <a:gd name="G3" fmla="*/ 11416 1 2"/>
                  <a:gd name="G4" fmla="+- 10800 G3 G2"/>
                  <a:gd name="G5" fmla="+- 10800 G3 0"/>
                  <a:gd name="G6" fmla="+- G5 G2 0"/>
                  <a:gd name="G7" fmla="*/ G6 1 2"/>
                  <a:gd name="G8" fmla="+- 11416 0 0"/>
                  <a:gd name="G9" fmla="+- 21600 0 7765"/>
                  <a:gd name="G10" fmla="+- 21600 0 11416"/>
                  <a:gd name="G11" fmla="min G10 8691"/>
                  <a:gd name="G12" fmla="+- 8845 0 0"/>
                  <a:gd name="G13" fmla="+- 14883 0 5975"/>
                  <a:gd name="G14" fmla="+- 14883 0 0"/>
                  <a:gd name="G15" fmla="*/ 7765 5842 6110"/>
                  <a:gd name="G16" fmla="+- 8845 1350 0"/>
                  <a:gd name="G17" fmla="+- 8310 0 G15"/>
                  <a:gd name="G18" fmla="*/ G17 G7 8310"/>
                  <a:gd name="G19" fmla="+- 7765 G18 0"/>
                  <a:gd name="G20" fmla="+- G4 0 G18"/>
                  <a:gd name="T0" fmla="*/ 10196 w 21600"/>
                  <a:gd name="T1" fmla="*/ 0 h 21600"/>
                  <a:gd name="T2" fmla="*/ 3883 w 21600"/>
                  <a:gd name="T3" fmla="*/ 21600 h 21600"/>
                  <a:gd name="T4" fmla="*/ 11416 w 21600"/>
                  <a:gd name="T5" fmla="*/ 8845 h 21600"/>
                  <a:gd name="T6" fmla="*/ 16508 w 21600"/>
                  <a:gd name="T7" fmla="*/ 14883 h 21600"/>
                  <a:gd name="T8" fmla="*/ 21600 w 21600"/>
                  <a:gd name="T9" fmla="*/ 8845 h 21600"/>
                  <a:gd name="T10" fmla="*/ 17694720 60000 65536"/>
                  <a:gd name="T11" fmla="*/ 5898240 60000 65536"/>
                  <a:gd name="T12" fmla="*/ 5898240 60000 65536"/>
                  <a:gd name="T13" fmla="*/ 5898240 60000 65536"/>
                  <a:gd name="T14" fmla="*/ 0 60000 65536"/>
                  <a:gd name="T15" fmla="*/ 0 w 21600"/>
                  <a:gd name="T16" fmla="*/ 8310 h 21600"/>
                  <a:gd name="T17" fmla="*/ G1 w 21600"/>
                  <a:gd name="T18" fmla="*/ 21600 h 216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600" h="21600">
                    <a:moveTo>
                      <a:pt x="16508" y="14883"/>
                    </a:moveTo>
                    <a:lnTo>
                      <a:pt x="21600" y="8845"/>
                    </a:lnTo>
                    <a:lnTo>
                      <a:pt x="20391" y="8845"/>
                    </a:lnTo>
                    <a:lnTo>
                      <a:pt x="20391" y="8310"/>
                    </a:lnTo>
                    <a:cubicBezTo>
                      <a:pt x="20391" y="3721"/>
                      <a:pt x="15827" y="0"/>
                      <a:pt x="10196" y="0"/>
                    </a:cubicBezTo>
                    <a:cubicBezTo>
                      <a:pt x="4565" y="0"/>
                      <a:pt x="0" y="3799"/>
                      <a:pt x="0" y="8485"/>
                    </a:cubicBezTo>
                    <a:lnTo>
                      <a:pt x="0" y="21600"/>
                    </a:lnTo>
                    <a:lnTo>
                      <a:pt x="7765" y="21600"/>
                    </a:lnTo>
                    <a:lnTo>
                      <a:pt x="7765" y="8310"/>
                    </a:lnTo>
                    <a:cubicBezTo>
                      <a:pt x="7765" y="7821"/>
                      <a:pt x="8252" y="7424"/>
                      <a:pt x="8852" y="7424"/>
                    </a:cubicBezTo>
                    <a:lnTo>
                      <a:pt x="11538" y="7424"/>
                    </a:lnTo>
                    <a:cubicBezTo>
                      <a:pt x="12138" y="7424"/>
                      <a:pt x="12625" y="7821"/>
                      <a:pt x="12625" y="8310"/>
                    </a:cubicBezTo>
                    <a:lnTo>
                      <a:pt x="12625" y="8845"/>
                    </a:lnTo>
                    <a:lnTo>
                      <a:pt x="11416" y="884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>
                    <a:alpha val="50000"/>
                  </a:srgbClr>
                </a:outerShdw>
              </a:effectLst>
            </p:spPr>
            <p:txBody>
              <a:bodyPr rot="10800000" vert="eaVert" anchor="ctr"/>
              <a:lstStyle/>
              <a:p>
                <a:pPr fontAlgn="auto">
                  <a:spcAft>
                    <a:spcPts val="0"/>
                  </a:spcAft>
                  <a:defRPr/>
                </a:pPr>
                <a:endParaRPr lang="en-US" sz="1100">
                  <a:latin typeface="+mn-lt"/>
                </a:endParaRPr>
              </a:p>
            </p:txBody>
          </p:sp>
          <p:sp>
            <p:nvSpPr>
              <p:cNvPr id="69" name="Text Box 16"/>
              <p:cNvSpPr txBox="1">
                <a:spLocks noChangeArrowheads="1"/>
              </p:cNvSpPr>
              <p:nvPr/>
            </p:nvSpPr>
            <p:spPr bwMode="auto">
              <a:xfrm>
                <a:off x="6492765" y="2096868"/>
                <a:ext cx="1681458" cy="5994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100" dirty="0">
                    <a:latin typeface="Times New Roman" pitchFamily="18" charset="0"/>
                  </a:rPr>
                  <a:t>投影变换</a:t>
                </a:r>
                <a:endParaRPr lang="en-US" sz="1100" dirty="0">
                  <a:latin typeface="Times New Roman" pitchFamily="18" charset="0"/>
                </a:endParaRPr>
              </a:p>
            </p:txBody>
          </p: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953E-6 L -0.23247 -0.182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00" y="-9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顶点变换的计算</a:t>
            </a:r>
            <a:endParaRPr lang="en-US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351088" y="4724400"/>
          <a:ext cx="1001712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6" name="Equation" r:id="rId4" imgW="1003300" imgH="1473200" progId="">
                  <p:embed/>
                </p:oleObj>
              </mc:Choice>
              <mc:Fallback>
                <p:oleObj name="Equation" r:id="rId4" imgW="1003300" imgH="14732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4724400"/>
                        <a:ext cx="1001712" cy="1471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762000" y="4953000"/>
            <a:ext cx="1219200" cy="1068388"/>
            <a:chOff x="304800" y="4953000"/>
            <a:chExt cx="1143000" cy="1068388"/>
          </a:xfrm>
        </p:grpSpPr>
        <p:cxnSp>
          <p:nvCxnSpPr>
            <p:cNvPr id="2077" name="Straight Connector 32"/>
            <p:cNvCxnSpPr>
              <a:cxnSpLocks noChangeShapeType="1"/>
            </p:cNvCxnSpPr>
            <p:nvPr/>
          </p:nvCxnSpPr>
          <p:spPr bwMode="auto">
            <a:xfrm>
              <a:off x="304800" y="4953000"/>
              <a:ext cx="11430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78" name="Straight Connector 33"/>
            <p:cNvCxnSpPr>
              <a:cxnSpLocks noChangeShapeType="1"/>
            </p:cNvCxnSpPr>
            <p:nvPr/>
          </p:nvCxnSpPr>
          <p:spPr bwMode="auto">
            <a:xfrm>
              <a:off x="304800" y="5105400"/>
              <a:ext cx="11430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79" name="Straight Connector 34"/>
            <p:cNvCxnSpPr>
              <a:cxnSpLocks noChangeShapeType="1"/>
            </p:cNvCxnSpPr>
            <p:nvPr/>
          </p:nvCxnSpPr>
          <p:spPr bwMode="auto">
            <a:xfrm>
              <a:off x="304800" y="5257800"/>
              <a:ext cx="11430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80" name="Straight Connector 35"/>
            <p:cNvCxnSpPr>
              <a:cxnSpLocks noChangeShapeType="1"/>
            </p:cNvCxnSpPr>
            <p:nvPr/>
          </p:nvCxnSpPr>
          <p:spPr bwMode="auto">
            <a:xfrm>
              <a:off x="304800" y="5410200"/>
              <a:ext cx="11430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81" name="Straight Connector 36"/>
            <p:cNvCxnSpPr>
              <a:cxnSpLocks noChangeShapeType="1"/>
            </p:cNvCxnSpPr>
            <p:nvPr/>
          </p:nvCxnSpPr>
          <p:spPr bwMode="auto">
            <a:xfrm>
              <a:off x="304800" y="5562600"/>
              <a:ext cx="11430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82" name="Straight Connector 37"/>
            <p:cNvCxnSpPr>
              <a:cxnSpLocks noChangeShapeType="1"/>
            </p:cNvCxnSpPr>
            <p:nvPr/>
          </p:nvCxnSpPr>
          <p:spPr bwMode="auto">
            <a:xfrm>
              <a:off x="304800" y="5715000"/>
              <a:ext cx="11430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83" name="Straight Connector 38"/>
            <p:cNvCxnSpPr>
              <a:cxnSpLocks noChangeShapeType="1"/>
            </p:cNvCxnSpPr>
            <p:nvPr/>
          </p:nvCxnSpPr>
          <p:spPr bwMode="auto">
            <a:xfrm>
              <a:off x="304800" y="5867400"/>
              <a:ext cx="11430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84" name="Straight Connector 39"/>
            <p:cNvCxnSpPr>
              <a:cxnSpLocks noChangeShapeType="1"/>
            </p:cNvCxnSpPr>
            <p:nvPr/>
          </p:nvCxnSpPr>
          <p:spPr bwMode="auto">
            <a:xfrm>
              <a:off x="304800" y="6019800"/>
              <a:ext cx="11430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2055" name="Straight Connector 41"/>
          <p:cNvCxnSpPr>
            <a:cxnSpLocks noChangeShapeType="1"/>
          </p:cNvCxnSpPr>
          <p:nvPr/>
        </p:nvCxnSpPr>
        <p:spPr bwMode="auto">
          <a:xfrm rot="5400000">
            <a:off x="227807" y="5485606"/>
            <a:ext cx="12192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56" name="Straight Connector 43"/>
          <p:cNvCxnSpPr>
            <a:cxnSpLocks noChangeShapeType="1"/>
          </p:cNvCxnSpPr>
          <p:nvPr/>
        </p:nvCxnSpPr>
        <p:spPr bwMode="auto">
          <a:xfrm rot="5400000">
            <a:off x="380207" y="5485606"/>
            <a:ext cx="12192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57" name="Straight Connector 44"/>
          <p:cNvCxnSpPr>
            <a:cxnSpLocks noChangeShapeType="1"/>
          </p:cNvCxnSpPr>
          <p:nvPr/>
        </p:nvCxnSpPr>
        <p:spPr bwMode="auto">
          <a:xfrm rot="5400000">
            <a:off x="532607" y="5485606"/>
            <a:ext cx="12192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58" name="Straight Connector 45"/>
          <p:cNvCxnSpPr>
            <a:cxnSpLocks noChangeShapeType="1"/>
          </p:cNvCxnSpPr>
          <p:nvPr/>
        </p:nvCxnSpPr>
        <p:spPr bwMode="auto">
          <a:xfrm rot="5400000">
            <a:off x="685007" y="5485606"/>
            <a:ext cx="12192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59" name="Straight Connector 46"/>
          <p:cNvCxnSpPr>
            <a:cxnSpLocks noChangeShapeType="1"/>
          </p:cNvCxnSpPr>
          <p:nvPr/>
        </p:nvCxnSpPr>
        <p:spPr bwMode="auto">
          <a:xfrm rot="5400000">
            <a:off x="837407" y="5485606"/>
            <a:ext cx="12192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60" name="Straight Connector 47"/>
          <p:cNvCxnSpPr>
            <a:cxnSpLocks noChangeShapeType="1"/>
          </p:cNvCxnSpPr>
          <p:nvPr/>
        </p:nvCxnSpPr>
        <p:spPr bwMode="auto">
          <a:xfrm rot="5400000">
            <a:off x="989807" y="5485606"/>
            <a:ext cx="12192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61" name="Straight Connector 48"/>
          <p:cNvCxnSpPr>
            <a:cxnSpLocks noChangeShapeType="1"/>
          </p:cNvCxnSpPr>
          <p:nvPr/>
        </p:nvCxnSpPr>
        <p:spPr bwMode="auto">
          <a:xfrm rot="5400000">
            <a:off x="1142207" y="5485606"/>
            <a:ext cx="12192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62" name="Straight Connector 49"/>
          <p:cNvCxnSpPr>
            <a:cxnSpLocks noChangeShapeType="1"/>
          </p:cNvCxnSpPr>
          <p:nvPr/>
        </p:nvCxnSpPr>
        <p:spPr bwMode="auto">
          <a:xfrm rot="5400000">
            <a:off x="1294607" y="5485606"/>
            <a:ext cx="12192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2" name="Isosceles Triangle 51"/>
          <p:cNvSpPr/>
          <p:nvPr/>
        </p:nvSpPr>
        <p:spPr bwMode="auto">
          <a:xfrm>
            <a:off x="990600" y="5257800"/>
            <a:ext cx="533400" cy="609600"/>
          </a:xfrm>
          <a:prstGeom prst="triangle">
            <a:avLst>
              <a:gd name="adj" fmla="val 29428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1066800" y="5181600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914400" y="5791200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1524000" y="5791200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2067" name="Straight Arrow Connector 98"/>
          <p:cNvCxnSpPr>
            <a:cxnSpLocks noChangeShapeType="1"/>
          </p:cNvCxnSpPr>
          <p:nvPr/>
        </p:nvCxnSpPr>
        <p:spPr bwMode="auto">
          <a:xfrm rot="5400000" flipH="1" flipV="1">
            <a:off x="7811294" y="4458494"/>
            <a:ext cx="381000" cy="15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068" name="Straight Arrow Connector 100"/>
          <p:cNvCxnSpPr>
            <a:cxnSpLocks noChangeShapeType="1"/>
          </p:cNvCxnSpPr>
          <p:nvPr/>
        </p:nvCxnSpPr>
        <p:spPr bwMode="auto">
          <a:xfrm rot="10800000" flipV="1">
            <a:off x="1752600" y="5638800"/>
            <a:ext cx="457200" cy="1524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7315200" y="4724400"/>
          <a:ext cx="836613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7" name="Equation" r:id="rId6" imgW="838200" imgH="1473200" progId="">
                  <p:embed/>
                </p:oleObj>
              </mc:Choice>
              <mc:Fallback>
                <p:oleObj name="Equation" r:id="rId6" imgW="838200" imgH="14732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724400"/>
                        <a:ext cx="836613" cy="1471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9" name="TextBox 80"/>
          <p:cNvSpPr txBox="1">
            <a:spLocks noChangeArrowheads="1"/>
          </p:cNvSpPr>
          <p:nvPr/>
        </p:nvSpPr>
        <p:spPr bwMode="auto">
          <a:xfrm>
            <a:off x="4876800" y="4772025"/>
            <a:ext cx="1096963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0">
                <a:latin typeface="Times New Roman" pitchFamily="18" charset="0"/>
              </a:rPr>
              <a:t>M</a:t>
            </a:r>
          </a:p>
        </p:txBody>
      </p:sp>
      <p:cxnSp>
        <p:nvCxnSpPr>
          <p:cNvPr id="2070" name="Straight Arrow Connector 91"/>
          <p:cNvCxnSpPr>
            <a:cxnSpLocks noChangeShapeType="1"/>
          </p:cNvCxnSpPr>
          <p:nvPr/>
        </p:nvCxnSpPr>
        <p:spPr bwMode="auto">
          <a:xfrm rot="10800000" flipV="1">
            <a:off x="7239000" y="3579813"/>
            <a:ext cx="762000" cy="2301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071" name="Straight Arrow Connector 92"/>
          <p:cNvCxnSpPr>
            <a:cxnSpLocks noChangeShapeType="1"/>
          </p:cNvCxnSpPr>
          <p:nvPr/>
        </p:nvCxnSpPr>
        <p:spPr bwMode="auto">
          <a:xfrm rot="16200000" flipV="1">
            <a:off x="7658894" y="3237706"/>
            <a:ext cx="685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072" name="Straight Arrow Connector 93"/>
          <p:cNvCxnSpPr>
            <a:cxnSpLocks noChangeShapeType="1"/>
          </p:cNvCxnSpPr>
          <p:nvPr/>
        </p:nvCxnSpPr>
        <p:spPr bwMode="auto">
          <a:xfrm>
            <a:off x="8001000" y="3581400"/>
            <a:ext cx="4572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95" name="Isosceles Triangle 94"/>
          <p:cNvSpPr/>
          <p:nvPr/>
        </p:nvSpPr>
        <p:spPr bwMode="auto">
          <a:xfrm rot="15110203">
            <a:off x="7075488" y="3422650"/>
            <a:ext cx="1136650" cy="479425"/>
          </a:xfrm>
          <a:prstGeom prst="triangle">
            <a:avLst>
              <a:gd name="adj" fmla="val 28735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96" name="Oval 95"/>
          <p:cNvSpPr/>
          <p:nvPr/>
        </p:nvSpPr>
        <p:spPr bwMode="auto">
          <a:xfrm>
            <a:off x="7620000" y="2982913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97" name="Oval 96"/>
          <p:cNvSpPr/>
          <p:nvPr/>
        </p:nvSpPr>
        <p:spPr bwMode="auto">
          <a:xfrm>
            <a:off x="7391400" y="3881438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98" name="Oval 97"/>
          <p:cNvSpPr/>
          <p:nvPr/>
        </p:nvSpPr>
        <p:spPr bwMode="auto">
          <a:xfrm>
            <a:off x="7924800" y="4038600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grpSp>
        <p:nvGrpSpPr>
          <p:cNvPr id="56" name="Group 17"/>
          <p:cNvGrpSpPr>
            <a:grpSpLocks/>
          </p:cNvGrpSpPr>
          <p:nvPr/>
        </p:nvGrpSpPr>
        <p:grpSpPr bwMode="auto">
          <a:xfrm>
            <a:off x="666752" y="1824038"/>
            <a:ext cx="4905380" cy="2462218"/>
            <a:chOff x="381000" y="1752600"/>
            <a:chExt cx="8382000" cy="4495800"/>
          </a:xfrm>
        </p:grpSpPr>
        <p:sp>
          <p:nvSpPr>
            <p:cNvPr id="69" name="UTurnArrow"/>
            <p:cNvSpPr>
              <a:spLocks noEditPoints="1" noChangeArrowheads="1"/>
            </p:cNvSpPr>
            <p:nvPr/>
          </p:nvSpPr>
          <p:spPr bwMode="auto">
            <a:xfrm rot="16200000" flipH="1">
              <a:off x="266700" y="3619500"/>
              <a:ext cx="2667000" cy="2438400"/>
            </a:xfrm>
            <a:custGeom>
              <a:avLst/>
              <a:gdLst>
                <a:gd name="G0" fmla="+- 0 0 0"/>
                <a:gd name="G1" fmla="+- 7765 0 0"/>
                <a:gd name="G2" fmla="*/ 7765 1 2"/>
                <a:gd name="G3" fmla="*/ 11416 1 2"/>
                <a:gd name="G4" fmla="+- 10800 G3 G2"/>
                <a:gd name="G5" fmla="+- 10800 G3 0"/>
                <a:gd name="G6" fmla="+- G5 G2 0"/>
                <a:gd name="G7" fmla="*/ G6 1 2"/>
                <a:gd name="G8" fmla="+- 11416 0 0"/>
                <a:gd name="G9" fmla="+- 21600 0 7765"/>
                <a:gd name="G10" fmla="+- 21600 0 11416"/>
                <a:gd name="G11" fmla="min G10 8691"/>
                <a:gd name="G12" fmla="+- 8845 0 0"/>
                <a:gd name="G13" fmla="+- 14883 0 5975"/>
                <a:gd name="G14" fmla="+- 14883 0 0"/>
                <a:gd name="G15" fmla="*/ 7765 5842 6110"/>
                <a:gd name="G16" fmla="+- 8845 1350 0"/>
                <a:gd name="G17" fmla="+- 8310 0 G15"/>
                <a:gd name="G18" fmla="*/ G17 G7 8310"/>
                <a:gd name="G19" fmla="+- 7765 G18 0"/>
                <a:gd name="G20" fmla="+- G4 0 G18"/>
                <a:gd name="T0" fmla="*/ 10196 w 21600"/>
                <a:gd name="T1" fmla="*/ 0 h 21600"/>
                <a:gd name="T2" fmla="*/ 3883 w 21600"/>
                <a:gd name="T3" fmla="*/ 21600 h 21600"/>
                <a:gd name="T4" fmla="*/ 11416 w 21600"/>
                <a:gd name="T5" fmla="*/ 8845 h 21600"/>
                <a:gd name="T6" fmla="*/ 16508 w 21600"/>
                <a:gd name="T7" fmla="*/ 14883 h 21600"/>
                <a:gd name="T8" fmla="*/ 21600 w 21600"/>
                <a:gd name="T9" fmla="*/ 8845 h 21600"/>
                <a:gd name="T10" fmla="*/ 17694720 60000 65536"/>
                <a:gd name="T11" fmla="*/ 5898240 60000 65536"/>
                <a:gd name="T12" fmla="*/ 5898240 60000 65536"/>
                <a:gd name="T13" fmla="*/ 5898240 60000 65536"/>
                <a:gd name="T14" fmla="*/ 0 60000 65536"/>
                <a:gd name="T15" fmla="*/ 0 w 21600"/>
                <a:gd name="T16" fmla="*/ 8310 h 21600"/>
                <a:gd name="T17" fmla="*/ G1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16508" y="14883"/>
                  </a:moveTo>
                  <a:lnTo>
                    <a:pt x="21600" y="8845"/>
                  </a:lnTo>
                  <a:lnTo>
                    <a:pt x="20391" y="8845"/>
                  </a:lnTo>
                  <a:lnTo>
                    <a:pt x="20391" y="8310"/>
                  </a:lnTo>
                  <a:cubicBezTo>
                    <a:pt x="20391" y="3721"/>
                    <a:pt x="15827" y="0"/>
                    <a:pt x="10196" y="0"/>
                  </a:cubicBezTo>
                  <a:cubicBezTo>
                    <a:pt x="4565" y="0"/>
                    <a:pt x="0" y="3799"/>
                    <a:pt x="0" y="8485"/>
                  </a:cubicBezTo>
                  <a:lnTo>
                    <a:pt x="0" y="21600"/>
                  </a:lnTo>
                  <a:lnTo>
                    <a:pt x="7765" y="21600"/>
                  </a:lnTo>
                  <a:lnTo>
                    <a:pt x="7765" y="8310"/>
                  </a:lnTo>
                  <a:cubicBezTo>
                    <a:pt x="7765" y="7821"/>
                    <a:pt x="8252" y="7424"/>
                    <a:pt x="8852" y="7424"/>
                  </a:cubicBezTo>
                  <a:lnTo>
                    <a:pt x="11538" y="7424"/>
                  </a:lnTo>
                  <a:cubicBezTo>
                    <a:pt x="12138" y="7424"/>
                    <a:pt x="12625" y="7821"/>
                    <a:pt x="12625" y="8310"/>
                  </a:cubicBezTo>
                  <a:lnTo>
                    <a:pt x="12625" y="8845"/>
                  </a:lnTo>
                  <a:lnTo>
                    <a:pt x="11416" y="884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vert="eaVert"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zh-CN" altLang="en-US" sz="1100" dirty="0">
                  <a:latin typeface="+mn-lt"/>
                </a:rPr>
                <a:t>齐次除法</a:t>
              </a:r>
              <a:endParaRPr lang="en-US" sz="1100" dirty="0">
                <a:latin typeface="+mn-lt"/>
              </a:endParaRPr>
            </a:p>
          </p:txBody>
        </p:sp>
        <p:sp>
          <p:nvSpPr>
            <p:cNvPr id="72" name="Rectangle 71"/>
            <p:cNvSpPr>
              <a:spLocks noChangeArrowheads="1"/>
            </p:cNvSpPr>
            <p:nvPr/>
          </p:nvSpPr>
          <p:spPr bwMode="auto">
            <a:xfrm>
              <a:off x="381000" y="1752600"/>
              <a:ext cx="1143000" cy="1295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zh-CN" altLang="en-US" sz="1100" dirty="0">
                  <a:latin typeface="+mn-lt"/>
                </a:rPr>
                <a:t>物体坐标</a:t>
              </a:r>
              <a:endParaRPr lang="en-US" sz="1100" dirty="0">
                <a:latin typeface="+mn-lt"/>
              </a:endParaRPr>
            </a:p>
          </p:txBody>
        </p:sp>
        <p:sp>
          <p:nvSpPr>
            <p:cNvPr id="73" name="AutoShape 5"/>
            <p:cNvSpPr>
              <a:spLocks noChangeArrowheads="1"/>
            </p:cNvSpPr>
            <p:nvPr/>
          </p:nvSpPr>
          <p:spPr bwMode="auto">
            <a:xfrm>
              <a:off x="1524000" y="1752600"/>
              <a:ext cx="1295400" cy="1295400"/>
            </a:xfrm>
            <a:prstGeom prst="rightArrow">
              <a:avLst>
                <a:gd name="adj1" fmla="val 75324"/>
                <a:gd name="adj2" fmla="val 25000"/>
              </a:avLst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fontAlgn="auto">
                <a:spcAft>
                  <a:spcPts val="0"/>
                </a:spcAft>
                <a:defRPr/>
              </a:pPr>
              <a:r>
                <a:rPr lang="zh-CN" altLang="en-US" sz="1100" dirty="0">
                  <a:latin typeface="+mn-lt"/>
                </a:rPr>
                <a:t>模型变换</a:t>
              </a:r>
              <a:endParaRPr lang="en-US" sz="1100" dirty="0">
                <a:latin typeface="+mn-lt"/>
              </a:endParaRPr>
            </a:p>
          </p:txBody>
        </p:sp>
        <p:sp>
          <p:nvSpPr>
            <p:cNvPr id="74" name="Rectangle 73"/>
            <p:cNvSpPr>
              <a:spLocks noChangeArrowheads="1"/>
            </p:cNvSpPr>
            <p:nvPr/>
          </p:nvSpPr>
          <p:spPr bwMode="auto">
            <a:xfrm>
              <a:off x="2819400" y="1752600"/>
              <a:ext cx="1143000" cy="1295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zh-CN" altLang="en-US" sz="1100" dirty="0">
                  <a:latin typeface="+mn-lt"/>
                </a:rPr>
                <a:t>世界坐标</a:t>
              </a:r>
              <a:endParaRPr lang="en-US" sz="1100" dirty="0">
                <a:latin typeface="+mn-lt"/>
              </a:endParaRPr>
            </a:p>
          </p:txBody>
        </p:sp>
        <p:sp>
          <p:nvSpPr>
            <p:cNvPr id="75" name="AutoShape 7"/>
            <p:cNvSpPr>
              <a:spLocks noChangeArrowheads="1"/>
            </p:cNvSpPr>
            <p:nvPr/>
          </p:nvSpPr>
          <p:spPr bwMode="auto">
            <a:xfrm>
              <a:off x="3962400" y="1752600"/>
              <a:ext cx="1447800" cy="1295400"/>
            </a:xfrm>
            <a:prstGeom prst="rightArrow">
              <a:avLst>
                <a:gd name="adj1" fmla="val 75324"/>
                <a:gd name="adj2" fmla="val 27941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fontAlgn="auto">
                <a:spcAft>
                  <a:spcPts val="0"/>
                </a:spcAft>
                <a:defRPr/>
              </a:pPr>
              <a:r>
                <a:rPr lang="zh-CN" altLang="en-US" sz="1100" dirty="0">
                  <a:latin typeface="+mn-lt"/>
                </a:rPr>
                <a:t>视图变换</a:t>
              </a:r>
              <a:endParaRPr lang="en-US" sz="1100" dirty="0">
                <a:latin typeface="+mn-lt"/>
              </a:endParaRPr>
            </a:p>
          </p:txBody>
        </p:sp>
        <p:sp>
          <p:nvSpPr>
            <p:cNvPr id="76" name="Rectangle 18"/>
            <p:cNvSpPr>
              <a:spLocks noChangeArrowheads="1"/>
            </p:cNvSpPr>
            <p:nvPr/>
          </p:nvSpPr>
          <p:spPr bwMode="auto">
            <a:xfrm>
              <a:off x="2819400" y="3352800"/>
              <a:ext cx="1676400" cy="1295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zh-CN" altLang="en-US" sz="1100" dirty="0">
                  <a:latin typeface="+mn-lt"/>
                </a:rPr>
                <a:t>裁剪坐标</a:t>
              </a:r>
              <a:r>
                <a:rPr lang="en-US" sz="1100" dirty="0">
                  <a:latin typeface="+mn-lt"/>
                </a:rPr>
                <a:t>.</a:t>
              </a:r>
            </a:p>
          </p:txBody>
        </p:sp>
        <p:sp>
          <p:nvSpPr>
            <p:cNvPr id="77" name="AutoShape 19"/>
            <p:cNvSpPr>
              <a:spLocks noChangeArrowheads="1"/>
            </p:cNvSpPr>
            <p:nvPr/>
          </p:nvSpPr>
          <p:spPr bwMode="auto">
            <a:xfrm flipH="1">
              <a:off x="4495800" y="3352800"/>
              <a:ext cx="1371600" cy="1295400"/>
            </a:xfrm>
            <a:prstGeom prst="rightArrow">
              <a:avLst>
                <a:gd name="adj1" fmla="val 75324"/>
                <a:gd name="adj2" fmla="val 26471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fontAlgn="auto">
                <a:spcAft>
                  <a:spcPts val="0"/>
                </a:spcAft>
                <a:defRPr/>
              </a:pPr>
              <a:r>
                <a:rPr lang="zh-CN" altLang="en-US" sz="1100" dirty="0">
                  <a:latin typeface="+mn-lt"/>
                </a:rPr>
                <a:t>裁剪</a:t>
              </a:r>
              <a:endParaRPr lang="en-US" sz="1100" dirty="0">
                <a:latin typeface="+mn-lt"/>
              </a:endParaRPr>
            </a:p>
          </p:txBody>
        </p:sp>
        <p:sp>
          <p:nvSpPr>
            <p:cNvPr id="78" name="Rectangle 21"/>
            <p:cNvSpPr>
              <a:spLocks noChangeArrowheads="1"/>
            </p:cNvSpPr>
            <p:nvPr/>
          </p:nvSpPr>
          <p:spPr bwMode="auto">
            <a:xfrm>
              <a:off x="2057400" y="4953000"/>
              <a:ext cx="1676400" cy="1295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zh-CN" altLang="en-US" sz="1100" dirty="0">
                  <a:latin typeface="+mn-lt"/>
                </a:rPr>
                <a:t>窗口坐标</a:t>
              </a:r>
              <a:endParaRPr lang="en-US" sz="1100" dirty="0">
                <a:latin typeface="+mn-lt"/>
              </a:endParaRPr>
            </a:p>
          </p:txBody>
        </p:sp>
        <p:sp>
          <p:nvSpPr>
            <p:cNvPr id="79" name="AutoShape 22"/>
            <p:cNvSpPr>
              <a:spLocks noChangeArrowheads="1"/>
            </p:cNvSpPr>
            <p:nvPr/>
          </p:nvSpPr>
          <p:spPr bwMode="auto">
            <a:xfrm>
              <a:off x="3733800" y="4953000"/>
              <a:ext cx="1447800" cy="1295400"/>
            </a:xfrm>
            <a:prstGeom prst="rightArrow">
              <a:avLst>
                <a:gd name="adj1" fmla="val 84065"/>
                <a:gd name="adj2" fmla="val 28919"/>
              </a:avLst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zh-CN" altLang="en-US" sz="1100" dirty="0">
                  <a:latin typeface="+mn-lt"/>
                </a:rPr>
                <a:t>视口变换</a:t>
              </a:r>
              <a:endParaRPr lang="en-US" sz="1100" dirty="0">
                <a:latin typeface="+mn-lt"/>
              </a:endParaRPr>
            </a:p>
          </p:txBody>
        </p:sp>
        <p:sp>
          <p:nvSpPr>
            <p:cNvPr id="80" name="Rectangle 23"/>
            <p:cNvSpPr>
              <a:spLocks noChangeArrowheads="1"/>
            </p:cNvSpPr>
            <p:nvPr/>
          </p:nvSpPr>
          <p:spPr bwMode="auto">
            <a:xfrm>
              <a:off x="5181600" y="4953000"/>
              <a:ext cx="1676400" cy="1295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zh-CN" altLang="en-US" sz="1100" dirty="0">
                  <a:latin typeface="+mn-lt"/>
                </a:rPr>
                <a:t>视口坐标</a:t>
              </a:r>
              <a:endParaRPr lang="en-US" sz="1100" dirty="0">
                <a:latin typeface="+mn-lt"/>
              </a:endParaRPr>
            </a:p>
          </p:txBody>
        </p:sp>
        <p:sp>
          <p:nvSpPr>
            <p:cNvPr id="81" name="Rectangle 9"/>
            <p:cNvSpPr>
              <a:spLocks noChangeArrowheads="1"/>
            </p:cNvSpPr>
            <p:nvPr/>
          </p:nvSpPr>
          <p:spPr bwMode="auto">
            <a:xfrm>
              <a:off x="5867400" y="3352800"/>
              <a:ext cx="1371600" cy="1295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zh-CN" altLang="en-US" sz="1100" dirty="0">
                  <a:latin typeface="+mn-lt"/>
                </a:rPr>
                <a:t>裁剪坐标</a:t>
              </a:r>
              <a:endParaRPr lang="en-US" sz="1100" dirty="0">
                <a:latin typeface="+mn-lt"/>
              </a:endParaRPr>
            </a:p>
          </p:txBody>
        </p:sp>
        <p:sp>
          <p:nvSpPr>
            <p:cNvPr id="82" name="Rectangle 8"/>
            <p:cNvSpPr>
              <a:spLocks noChangeArrowheads="1"/>
            </p:cNvSpPr>
            <p:nvPr/>
          </p:nvSpPr>
          <p:spPr bwMode="auto">
            <a:xfrm>
              <a:off x="5410200" y="1752600"/>
              <a:ext cx="1143000" cy="1295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zh-CN" altLang="en-US" sz="1100" dirty="0">
                  <a:latin typeface="+mn-lt"/>
                </a:rPr>
                <a:t>视觉坐标</a:t>
              </a:r>
              <a:endParaRPr lang="en-US" sz="1100" dirty="0">
                <a:latin typeface="+mn-lt"/>
              </a:endParaRPr>
            </a:p>
          </p:txBody>
        </p:sp>
        <p:grpSp>
          <p:nvGrpSpPr>
            <p:cNvPr id="83" name="Group 66"/>
            <p:cNvGrpSpPr>
              <a:grpSpLocks/>
            </p:cNvGrpSpPr>
            <p:nvPr/>
          </p:nvGrpSpPr>
          <p:grpSpPr bwMode="auto">
            <a:xfrm>
              <a:off x="6553200" y="1905000"/>
              <a:ext cx="2209800" cy="2667000"/>
              <a:chOff x="6324600" y="1905000"/>
              <a:chExt cx="2438400" cy="2667000"/>
            </a:xfrm>
          </p:grpSpPr>
          <p:sp>
            <p:nvSpPr>
              <p:cNvPr id="84" name="UTurnArrow"/>
              <p:cNvSpPr>
                <a:spLocks noEditPoints="1" noChangeArrowheads="1"/>
              </p:cNvSpPr>
              <p:nvPr/>
            </p:nvSpPr>
            <p:spPr bwMode="auto">
              <a:xfrm rot="5400000">
                <a:off x="6210300" y="2019300"/>
                <a:ext cx="2667000" cy="2438400"/>
              </a:xfrm>
              <a:custGeom>
                <a:avLst/>
                <a:gdLst>
                  <a:gd name="G0" fmla="+- 0 0 0"/>
                  <a:gd name="G1" fmla="+- 7765 0 0"/>
                  <a:gd name="G2" fmla="*/ 7765 1 2"/>
                  <a:gd name="G3" fmla="*/ 11416 1 2"/>
                  <a:gd name="G4" fmla="+- 10800 G3 G2"/>
                  <a:gd name="G5" fmla="+- 10800 G3 0"/>
                  <a:gd name="G6" fmla="+- G5 G2 0"/>
                  <a:gd name="G7" fmla="*/ G6 1 2"/>
                  <a:gd name="G8" fmla="+- 11416 0 0"/>
                  <a:gd name="G9" fmla="+- 21600 0 7765"/>
                  <a:gd name="G10" fmla="+- 21600 0 11416"/>
                  <a:gd name="G11" fmla="min G10 8691"/>
                  <a:gd name="G12" fmla="+- 8845 0 0"/>
                  <a:gd name="G13" fmla="+- 14883 0 5975"/>
                  <a:gd name="G14" fmla="+- 14883 0 0"/>
                  <a:gd name="G15" fmla="*/ 7765 5842 6110"/>
                  <a:gd name="G16" fmla="+- 8845 1350 0"/>
                  <a:gd name="G17" fmla="+- 8310 0 G15"/>
                  <a:gd name="G18" fmla="*/ G17 G7 8310"/>
                  <a:gd name="G19" fmla="+- 7765 G18 0"/>
                  <a:gd name="G20" fmla="+- G4 0 G18"/>
                  <a:gd name="T0" fmla="*/ 10196 w 21600"/>
                  <a:gd name="T1" fmla="*/ 0 h 21600"/>
                  <a:gd name="T2" fmla="*/ 3883 w 21600"/>
                  <a:gd name="T3" fmla="*/ 21600 h 21600"/>
                  <a:gd name="T4" fmla="*/ 11416 w 21600"/>
                  <a:gd name="T5" fmla="*/ 8845 h 21600"/>
                  <a:gd name="T6" fmla="*/ 16508 w 21600"/>
                  <a:gd name="T7" fmla="*/ 14883 h 21600"/>
                  <a:gd name="T8" fmla="*/ 21600 w 21600"/>
                  <a:gd name="T9" fmla="*/ 8845 h 21600"/>
                  <a:gd name="T10" fmla="*/ 17694720 60000 65536"/>
                  <a:gd name="T11" fmla="*/ 5898240 60000 65536"/>
                  <a:gd name="T12" fmla="*/ 5898240 60000 65536"/>
                  <a:gd name="T13" fmla="*/ 5898240 60000 65536"/>
                  <a:gd name="T14" fmla="*/ 0 60000 65536"/>
                  <a:gd name="T15" fmla="*/ 0 w 21600"/>
                  <a:gd name="T16" fmla="*/ 8310 h 21600"/>
                  <a:gd name="T17" fmla="*/ G1 w 21600"/>
                  <a:gd name="T18" fmla="*/ 21600 h 216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600" h="21600">
                    <a:moveTo>
                      <a:pt x="16508" y="14883"/>
                    </a:moveTo>
                    <a:lnTo>
                      <a:pt x="21600" y="8845"/>
                    </a:lnTo>
                    <a:lnTo>
                      <a:pt x="20391" y="8845"/>
                    </a:lnTo>
                    <a:lnTo>
                      <a:pt x="20391" y="8310"/>
                    </a:lnTo>
                    <a:cubicBezTo>
                      <a:pt x="20391" y="3721"/>
                      <a:pt x="15827" y="0"/>
                      <a:pt x="10196" y="0"/>
                    </a:cubicBezTo>
                    <a:cubicBezTo>
                      <a:pt x="4565" y="0"/>
                      <a:pt x="0" y="3799"/>
                      <a:pt x="0" y="8485"/>
                    </a:cubicBezTo>
                    <a:lnTo>
                      <a:pt x="0" y="21600"/>
                    </a:lnTo>
                    <a:lnTo>
                      <a:pt x="7765" y="21600"/>
                    </a:lnTo>
                    <a:lnTo>
                      <a:pt x="7765" y="8310"/>
                    </a:lnTo>
                    <a:cubicBezTo>
                      <a:pt x="7765" y="7821"/>
                      <a:pt x="8252" y="7424"/>
                      <a:pt x="8852" y="7424"/>
                    </a:cubicBezTo>
                    <a:lnTo>
                      <a:pt x="11538" y="7424"/>
                    </a:lnTo>
                    <a:cubicBezTo>
                      <a:pt x="12138" y="7424"/>
                      <a:pt x="12625" y="7821"/>
                      <a:pt x="12625" y="8310"/>
                    </a:cubicBezTo>
                    <a:lnTo>
                      <a:pt x="12625" y="8845"/>
                    </a:lnTo>
                    <a:lnTo>
                      <a:pt x="11416" y="884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>
                    <a:alpha val="50000"/>
                  </a:srgbClr>
                </a:outerShdw>
              </a:effectLst>
            </p:spPr>
            <p:txBody>
              <a:bodyPr rot="10800000" vert="eaVert" anchor="ctr"/>
              <a:lstStyle/>
              <a:p>
                <a:pPr fontAlgn="auto">
                  <a:spcAft>
                    <a:spcPts val="0"/>
                  </a:spcAft>
                  <a:defRPr/>
                </a:pPr>
                <a:endParaRPr lang="en-US" sz="1100">
                  <a:latin typeface="+mn-lt"/>
                </a:endParaRPr>
              </a:p>
            </p:txBody>
          </p:sp>
          <p:sp>
            <p:nvSpPr>
              <p:cNvPr id="85" name="Text Box 16"/>
              <p:cNvSpPr txBox="1">
                <a:spLocks noChangeArrowheads="1"/>
              </p:cNvSpPr>
              <p:nvPr/>
            </p:nvSpPr>
            <p:spPr bwMode="auto">
              <a:xfrm>
                <a:off x="6492765" y="2096868"/>
                <a:ext cx="1681458" cy="5994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100" dirty="0">
                    <a:latin typeface="Times New Roman" pitchFamily="18" charset="0"/>
                  </a:rPr>
                  <a:t>投影变换</a:t>
                </a:r>
                <a:endParaRPr lang="en-US" sz="1100" dirty="0">
                  <a:latin typeface="Times New Roman" pitchFamily="18" charset="0"/>
                </a:endParaRPr>
              </a:p>
            </p:txBody>
          </p: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953E-6 L -0.23247 -0.182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00" y="-9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491566" cy="990600"/>
          </a:xfrm>
        </p:spPr>
        <p:txBody>
          <a:bodyPr/>
          <a:lstStyle/>
          <a:p>
            <a:r>
              <a:rPr lang="en-US" altLang="zh-CN" dirty="0"/>
              <a:t>OpenGL</a:t>
            </a:r>
            <a:r>
              <a:rPr lang="zh-CN" altLang="en-US" dirty="0"/>
              <a:t>实现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491566" cy="5257800"/>
          </a:xfrm>
        </p:spPr>
        <p:txBody>
          <a:bodyPr/>
          <a:lstStyle/>
          <a:p>
            <a:r>
              <a:rPr lang="en-US" altLang="zh-CN" sz="2000" dirty="0">
                <a:solidFill>
                  <a:srgbClr val="0070C0"/>
                </a:solidFill>
              </a:rPr>
              <a:t>void </a:t>
            </a:r>
            <a:r>
              <a:rPr lang="en-US" altLang="zh-CN" sz="2000" dirty="0" err="1">
                <a:solidFill>
                  <a:srgbClr val="0070C0"/>
                </a:solidFill>
              </a:rPr>
              <a:t>glMatrixMode</a:t>
            </a:r>
            <a:r>
              <a:rPr lang="en-US" altLang="zh-CN" sz="2000" dirty="0">
                <a:solidFill>
                  <a:srgbClr val="0070C0"/>
                </a:solidFill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</a:rPr>
              <a:t>Glenum</a:t>
            </a:r>
            <a:r>
              <a:rPr lang="en-US" altLang="zh-CN" sz="2000" dirty="0">
                <a:solidFill>
                  <a:srgbClr val="0070C0"/>
                </a:solidFill>
              </a:rPr>
              <a:t> mode); </a:t>
            </a:r>
            <a:r>
              <a:rPr lang="en-US" altLang="zh-CN" sz="2000" dirty="0"/>
              <a:t>//</a:t>
            </a:r>
            <a:r>
              <a:rPr lang="zh-CN" altLang="en-US" sz="2000" dirty="0"/>
              <a:t>设置当前可修改矩阵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>
                <a:solidFill>
                  <a:srgbClr val="0070C0"/>
                </a:solidFill>
              </a:rPr>
              <a:t>void </a:t>
            </a:r>
            <a:r>
              <a:rPr lang="en-US" altLang="zh-CN" sz="2000" dirty="0" err="1">
                <a:solidFill>
                  <a:srgbClr val="0070C0"/>
                </a:solidFill>
              </a:rPr>
              <a:t>glLoadIdentity</a:t>
            </a:r>
            <a:r>
              <a:rPr lang="en-US" altLang="zh-CN" sz="2000" dirty="0">
                <a:solidFill>
                  <a:srgbClr val="0070C0"/>
                </a:solidFill>
              </a:rPr>
              <a:t>(void); </a:t>
            </a:r>
            <a:r>
              <a:rPr lang="en-US" altLang="zh-CN" sz="2000" dirty="0"/>
              <a:t>//</a:t>
            </a:r>
            <a:r>
              <a:rPr lang="zh-CN" altLang="en-US" sz="2000" dirty="0"/>
              <a:t>把当前可修改矩阵设置为</a:t>
            </a:r>
            <a:r>
              <a:rPr lang="en-US" altLang="zh-CN" sz="2000" dirty="0"/>
              <a:t>4*4</a:t>
            </a:r>
            <a:r>
              <a:rPr lang="zh-CN" altLang="en-US" sz="2000" dirty="0"/>
              <a:t>的单位矩阵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>
                <a:solidFill>
                  <a:srgbClr val="0070C0"/>
                </a:solidFill>
              </a:rPr>
              <a:t>void </a:t>
            </a:r>
            <a:r>
              <a:rPr lang="en-US" altLang="zh-CN" sz="2000" dirty="0" err="1">
                <a:solidFill>
                  <a:srgbClr val="0070C0"/>
                </a:solidFill>
              </a:rPr>
              <a:t>glLoadMatrix</a:t>
            </a:r>
            <a:r>
              <a:rPr lang="en-US" altLang="zh-CN" sz="2000" dirty="0">
                <a:solidFill>
                  <a:srgbClr val="0070C0"/>
                </a:solidFill>
              </a:rPr>
              <a:t>{</a:t>
            </a:r>
            <a:r>
              <a:rPr lang="en-US" altLang="zh-CN" sz="2000" dirty="0" err="1">
                <a:solidFill>
                  <a:srgbClr val="0070C0"/>
                </a:solidFill>
              </a:rPr>
              <a:t>fd</a:t>
            </a:r>
            <a:r>
              <a:rPr lang="en-US" altLang="zh-CN" sz="2000" dirty="0">
                <a:solidFill>
                  <a:srgbClr val="0070C0"/>
                </a:solidFill>
              </a:rPr>
              <a:t>}(const TYPE *m);//</a:t>
            </a:r>
            <a:r>
              <a:rPr lang="zh-CN" altLang="en-US" sz="2000" dirty="0"/>
              <a:t>把当前的矩阵的</a:t>
            </a:r>
            <a:r>
              <a:rPr lang="en-US" altLang="zh-CN" sz="2000" dirty="0"/>
              <a:t>16</a:t>
            </a:r>
            <a:r>
              <a:rPr lang="zh-CN" altLang="en-US" sz="2000" dirty="0"/>
              <a:t>个值设置为</a:t>
            </a:r>
            <a:r>
              <a:rPr lang="en-US" altLang="zh-CN" sz="2000" dirty="0"/>
              <a:t>m</a:t>
            </a:r>
            <a:r>
              <a:rPr lang="zh-CN" altLang="en-US" sz="2000" dirty="0"/>
              <a:t>指定的值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>
                <a:solidFill>
                  <a:srgbClr val="0070C0"/>
                </a:solidFill>
              </a:rPr>
              <a:t>void </a:t>
            </a:r>
            <a:r>
              <a:rPr lang="en-US" altLang="zh-CN" sz="2000" dirty="0" err="1">
                <a:solidFill>
                  <a:srgbClr val="0070C0"/>
                </a:solidFill>
              </a:rPr>
              <a:t>glMultMatrix</a:t>
            </a:r>
            <a:r>
              <a:rPr lang="en-US" altLang="zh-CN" sz="2000" dirty="0">
                <a:solidFill>
                  <a:srgbClr val="0070C0"/>
                </a:solidFill>
              </a:rPr>
              <a:t>{</a:t>
            </a:r>
            <a:r>
              <a:rPr lang="en-US" altLang="zh-CN" sz="2000" dirty="0" err="1">
                <a:solidFill>
                  <a:srgbClr val="0070C0"/>
                </a:solidFill>
              </a:rPr>
              <a:t>fd</a:t>
            </a:r>
            <a:r>
              <a:rPr lang="en-US" altLang="zh-CN" sz="2000" dirty="0">
                <a:solidFill>
                  <a:srgbClr val="0070C0"/>
                </a:solidFill>
              </a:rPr>
              <a:t>}(const TYPE *m);//</a:t>
            </a:r>
            <a:r>
              <a:rPr lang="zh-CN" altLang="en-US" sz="2000" dirty="0"/>
              <a:t>把当前矩阵乘上</a:t>
            </a:r>
            <a:r>
              <a:rPr lang="en-US" altLang="zh-CN" sz="2000" dirty="0"/>
              <a:t>m</a:t>
            </a:r>
            <a:r>
              <a:rPr lang="zh-CN" altLang="en-US" sz="2000" dirty="0"/>
              <a:t>指定的矩阵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>
                <a:solidFill>
                  <a:srgbClr val="0070C0"/>
                </a:solidFill>
              </a:rPr>
              <a:t>void </a:t>
            </a:r>
            <a:r>
              <a:rPr lang="en-US" altLang="zh-CN" sz="2000" dirty="0" err="1">
                <a:solidFill>
                  <a:srgbClr val="0070C0"/>
                </a:solidFill>
              </a:rPr>
              <a:t>glTranslate</a:t>
            </a:r>
            <a:r>
              <a:rPr lang="en-US" altLang="zh-CN" sz="2000" dirty="0">
                <a:solidFill>
                  <a:srgbClr val="0070C0"/>
                </a:solidFill>
              </a:rPr>
              <a:t>{</a:t>
            </a:r>
            <a:r>
              <a:rPr lang="en-US" altLang="zh-CN" sz="2000" dirty="0" err="1">
                <a:solidFill>
                  <a:srgbClr val="0070C0"/>
                </a:solidFill>
              </a:rPr>
              <a:t>fd</a:t>
            </a:r>
            <a:r>
              <a:rPr lang="en-US" altLang="zh-CN" sz="2000" dirty="0">
                <a:solidFill>
                  <a:srgbClr val="0070C0"/>
                </a:solidFill>
              </a:rPr>
              <a:t>}(TYPE x, TYPE y, TYPE z);</a:t>
            </a:r>
            <a:r>
              <a:rPr lang="en-US" altLang="zh-CN" sz="2000" dirty="0"/>
              <a:t>//</a:t>
            </a:r>
            <a:r>
              <a:rPr lang="zh-CN" altLang="en-US" sz="2000" dirty="0"/>
              <a:t>平移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>
                <a:solidFill>
                  <a:srgbClr val="0070C0"/>
                </a:solidFill>
              </a:rPr>
              <a:t>void </a:t>
            </a:r>
            <a:r>
              <a:rPr lang="en-US" altLang="zh-CN" sz="2000" dirty="0" err="1">
                <a:solidFill>
                  <a:srgbClr val="0070C0"/>
                </a:solidFill>
              </a:rPr>
              <a:t>glRotate</a:t>
            </a:r>
            <a:r>
              <a:rPr lang="en-US" altLang="zh-CN" sz="2000" dirty="0">
                <a:solidFill>
                  <a:srgbClr val="0070C0"/>
                </a:solidFill>
              </a:rPr>
              <a:t>{</a:t>
            </a:r>
            <a:r>
              <a:rPr lang="en-US" altLang="zh-CN" sz="2000" dirty="0" err="1">
                <a:solidFill>
                  <a:srgbClr val="0070C0"/>
                </a:solidFill>
              </a:rPr>
              <a:t>fd</a:t>
            </a:r>
            <a:r>
              <a:rPr lang="en-US" altLang="zh-CN" sz="2000" dirty="0">
                <a:solidFill>
                  <a:srgbClr val="0070C0"/>
                </a:solidFill>
              </a:rPr>
              <a:t>}(TYPE x, TYPE y, TYPE z);//</a:t>
            </a:r>
            <a:r>
              <a:rPr lang="zh-CN" altLang="en-US" sz="2000" dirty="0"/>
              <a:t>旋转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>
                <a:solidFill>
                  <a:srgbClr val="0070C0"/>
                </a:solidFill>
              </a:rPr>
              <a:t>void </a:t>
            </a:r>
            <a:r>
              <a:rPr lang="en-US" altLang="zh-CN" sz="2000" dirty="0" err="1">
                <a:solidFill>
                  <a:srgbClr val="0070C0"/>
                </a:solidFill>
              </a:rPr>
              <a:t>glScale</a:t>
            </a:r>
            <a:r>
              <a:rPr lang="en-US" altLang="zh-CN" sz="2000" dirty="0">
                <a:solidFill>
                  <a:srgbClr val="0070C0"/>
                </a:solidFill>
              </a:rPr>
              <a:t>{</a:t>
            </a:r>
            <a:r>
              <a:rPr lang="en-US" altLang="zh-CN" sz="2000" dirty="0" err="1">
                <a:solidFill>
                  <a:srgbClr val="0070C0"/>
                </a:solidFill>
              </a:rPr>
              <a:t>fd</a:t>
            </a:r>
            <a:r>
              <a:rPr lang="en-US" altLang="zh-CN" sz="2000" dirty="0">
                <a:solidFill>
                  <a:srgbClr val="0070C0"/>
                </a:solidFill>
              </a:rPr>
              <a:t>}(TYPE x, TYPE y, TYPE z);//</a:t>
            </a:r>
            <a:r>
              <a:rPr lang="zh-CN" altLang="en-US" sz="2000" dirty="0"/>
              <a:t>缩放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491566" cy="990600"/>
          </a:xfrm>
        </p:spPr>
        <p:txBody>
          <a:bodyPr/>
          <a:lstStyle/>
          <a:p>
            <a:r>
              <a:rPr lang="zh-CN" altLang="en-US" dirty="0"/>
              <a:t>模型变换示例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491566" cy="5257800"/>
          </a:xfrm>
        </p:spPr>
        <p:txBody>
          <a:bodyPr/>
          <a:lstStyle/>
          <a:p>
            <a:r>
              <a:rPr lang="en-US" altLang="zh-CN" dirty="0" err="1">
                <a:solidFill>
                  <a:srgbClr val="0070C0"/>
                </a:solidFill>
              </a:rPr>
              <a:t>glMatrixMode</a:t>
            </a:r>
            <a:r>
              <a:rPr lang="en-US" altLang="zh-CN" dirty="0">
                <a:solidFill>
                  <a:srgbClr val="0070C0"/>
                </a:solidFill>
              </a:rPr>
              <a:t>(GL_MODELVIEW);</a:t>
            </a:r>
          </a:p>
          <a:p>
            <a:r>
              <a:rPr lang="en-US" altLang="zh-CN" dirty="0" err="1">
                <a:solidFill>
                  <a:srgbClr val="0070C0"/>
                </a:solidFill>
              </a:rPr>
              <a:t>glLoadIdentity</a:t>
            </a:r>
            <a:r>
              <a:rPr lang="en-US" altLang="zh-CN" dirty="0">
                <a:solidFill>
                  <a:srgbClr val="0070C0"/>
                </a:solidFill>
              </a:rPr>
              <a:t>();</a:t>
            </a:r>
          </a:p>
          <a:p>
            <a:r>
              <a:rPr lang="en-US" altLang="zh-CN" dirty="0" err="1">
                <a:solidFill>
                  <a:srgbClr val="0070C0"/>
                </a:solidFill>
              </a:rPr>
              <a:t>glTranslatef</a:t>
            </a:r>
            <a:r>
              <a:rPr lang="en-US" altLang="zh-CN" dirty="0">
                <a:solidFill>
                  <a:srgbClr val="0070C0"/>
                </a:solidFill>
              </a:rPr>
              <a:t>(1.0f, 1.0f, 0.0f);</a:t>
            </a:r>
          </a:p>
          <a:p>
            <a:r>
              <a:rPr lang="en-US" altLang="zh-CN" dirty="0" err="1">
                <a:solidFill>
                  <a:srgbClr val="0070C0"/>
                </a:solidFill>
              </a:rPr>
              <a:t>glRotatef</a:t>
            </a:r>
            <a:r>
              <a:rPr lang="en-US" altLang="zh-CN" dirty="0">
                <a:solidFill>
                  <a:srgbClr val="0070C0"/>
                </a:solidFill>
              </a:rPr>
              <a:t>(45.0f, 0.0f, 0.0f);</a:t>
            </a:r>
          </a:p>
          <a:p>
            <a:r>
              <a:rPr lang="en-US" altLang="zh-CN" dirty="0" err="1">
                <a:solidFill>
                  <a:srgbClr val="0070C0"/>
                </a:solidFill>
              </a:rPr>
              <a:t>glBegin</a:t>
            </a:r>
            <a:r>
              <a:rPr lang="en-US" altLang="zh-CN" dirty="0">
                <a:solidFill>
                  <a:srgbClr val="0070C0"/>
                </a:solidFill>
              </a:rPr>
              <a:t>(…);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…</a:t>
            </a:r>
          </a:p>
          <a:p>
            <a:r>
              <a:rPr lang="en-US" altLang="zh-CN" dirty="0" err="1">
                <a:solidFill>
                  <a:srgbClr val="0070C0"/>
                </a:solidFill>
              </a:rPr>
              <a:t>glEnd</a:t>
            </a:r>
            <a:r>
              <a:rPr lang="en-US" altLang="zh-CN" dirty="0">
                <a:solidFill>
                  <a:srgbClr val="0070C0"/>
                </a:solidFill>
              </a:rPr>
              <a:t>(…);</a:t>
            </a:r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643570" y="1914516"/>
            <a:ext cx="2861334" cy="4086252"/>
            <a:chOff x="996286" y="1785926"/>
            <a:chExt cx="2861334" cy="4086252"/>
          </a:xfrm>
        </p:grpSpPr>
        <p:grpSp>
          <p:nvGrpSpPr>
            <p:cNvPr id="5" name="Group 7"/>
            <p:cNvGrpSpPr/>
            <p:nvPr/>
          </p:nvGrpSpPr>
          <p:grpSpPr>
            <a:xfrm>
              <a:off x="1214414" y="1785926"/>
              <a:ext cx="2643206" cy="1928826"/>
              <a:chOff x="1214414" y="1785926"/>
              <a:chExt cx="2643206" cy="1928826"/>
            </a:xfrm>
          </p:grpSpPr>
          <p:cxnSp>
            <p:nvCxnSpPr>
              <p:cNvPr id="10" name="Straight Arrow Connector 9"/>
              <p:cNvCxnSpPr/>
              <p:nvPr/>
            </p:nvCxnSpPr>
            <p:spPr bwMode="auto">
              <a:xfrm>
                <a:off x="1214414" y="3713164"/>
                <a:ext cx="2643206" cy="1588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1" name="Straight Arrow Connector 10"/>
              <p:cNvCxnSpPr/>
              <p:nvPr/>
            </p:nvCxnSpPr>
            <p:spPr bwMode="auto">
              <a:xfrm rot="5400000" flipH="1" flipV="1">
                <a:off x="250795" y="2749545"/>
                <a:ext cx="1928826" cy="1588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6" name="Rectangle 5"/>
            <p:cNvSpPr/>
            <p:nvPr/>
          </p:nvSpPr>
          <p:spPr bwMode="auto">
            <a:xfrm>
              <a:off x="1000100" y="3357562"/>
              <a:ext cx="428628" cy="642942"/>
            </a:xfrm>
            <a:prstGeom prst="rect">
              <a:avLst/>
            </a:prstGeom>
            <a:noFill/>
            <a:ln w="317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 rot="19652224">
              <a:off x="996286" y="3350925"/>
              <a:ext cx="428628" cy="642942"/>
            </a:xfrm>
            <a:prstGeom prst="rect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 rot="19652224">
              <a:off x="2718426" y="3350925"/>
              <a:ext cx="428628" cy="642942"/>
            </a:xfrm>
            <a:prstGeom prst="rect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/>
          </p:nvGraphicFramePr>
          <p:xfrm>
            <a:off x="1055666" y="4643446"/>
            <a:ext cx="2730516" cy="12287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23" name="Equation" r:id="rId3" imgW="1015920" imgH="457200" progId="Equation.3">
                    <p:embed/>
                  </p:oleObj>
                </mc:Choice>
                <mc:Fallback>
                  <p:oleObj name="Equation" r:id="rId3" imgW="1015920" imgH="457200" progId="Equation.3">
                    <p:embed/>
                    <p:pic>
                      <p:nvPicPr>
                        <p:cNvPr id="0" name="Picture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5666" y="4643446"/>
                          <a:ext cx="2730516" cy="12287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491566" cy="990600"/>
          </a:xfrm>
        </p:spPr>
        <p:txBody>
          <a:bodyPr/>
          <a:lstStyle/>
          <a:p>
            <a:r>
              <a:rPr lang="zh-CN" altLang="en-US" sz="4000" dirty="0"/>
              <a:t>全局固定坐标系</a:t>
            </a:r>
            <a:r>
              <a:rPr lang="en-US" altLang="zh-CN" sz="4000" dirty="0" err="1"/>
              <a:t>vs</a:t>
            </a:r>
            <a:r>
              <a:rPr lang="zh-CN" altLang="en-US" sz="4000" dirty="0"/>
              <a:t>局部移动坐标系</a:t>
            </a:r>
          </a:p>
        </p:txBody>
      </p:sp>
      <p:grpSp>
        <p:nvGrpSpPr>
          <p:cNvPr id="4" name="Group 8"/>
          <p:cNvGrpSpPr/>
          <p:nvPr/>
        </p:nvGrpSpPr>
        <p:grpSpPr>
          <a:xfrm>
            <a:off x="5786446" y="1785926"/>
            <a:ext cx="2643206" cy="1928826"/>
            <a:chOff x="1214414" y="1785926"/>
            <a:chExt cx="2643206" cy="1928826"/>
          </a:xfrm>
        </p:grpSpPr>
        <p:cxnSp>
          <p:nvCxnSpPr>
            <p:cNvPr id="10" name="Straight Arrow Connector 9"/>
            <p:cNvCxnSpPr/>
            <p:nvPr/>
          </p:nvCxnSpPr>
          <p:spPr bwMode="auto">
            <a:xfrm>
              <a:off x="1214414" y="3713164"/>
              <a:ext cx="2643206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" name="Straight Arrow Connector 10"/>
            <p:cNvCxnSpPr/>
            <p:nvPr/>
          </p:nvCxnSpPr>
          <p:spPr bwMode="auto">
            <a:xfrm rot="5400000" flipH="1" flipV="1">
              <a:off x="250795" y="2749545"/>
              <a:ext cx="1928826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3" name="Rectangle 12"/>
          <p:cNvSpPr/>
          <p:nvPr/>
        </p:nvSpPr>
        <p:spPr bwMode="auto">
          <a:xfrm>
            <a:off x="5572132" y="3357562"/>
            <a:ext cx="428628" cy="642942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358082" y="3357562"/>
            <a:ext cx="428628" cy="642942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 rot="19652224">
            <a:off x="6854202" y="2578381"/>
            <a:ext cx="428628" cy="642942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996286" y="1785926"/>
            <a:ext cx="2861334" cy="4086252"/>
            <a:chOff x="996286" y="1785926"/>
            <a:chExt cx="2861334" cy="4086252"/>
          </a:xfrm>
        </p:grpSpPr>
        <p:grpSp>
          <p:nvGrpSpPr>
            <p:cNvPr id="3" name="Group 7"/>
            <p:cNvGrpSpPr/>
            <p:nvPr/>
          </p:nvGrpSpPr>
          <p:grpSpPr>
            <a:xfrm>
              <a:off x="1214414" y="1785926"/>
              <a:ext cx="2643206" cy="1928826"/>
              <a:chOff x="1214414" y="1785926"/>
              <a:chExt cx="2643206" cy="1928826"/>
            </a:xfrm>
          </p:grpSpPr>
          <p:cxnSp>
            <p:nvCxnSpPr>
              <p:cNvPr id="5" name="Straight Arrow Connector 4"/>
              <p:cNvCxnSpPr/>
              <p:nvPr/>
            </p:nvCxnSpPr>
            <p:spPr bwMode="auto">
              <a:xfrm>
                <a:off x="1214414" y="3713164"/>
                <a:ext cx="2643206" cy="1588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7" name="Straight Arrow Connector 6"/>
              <p:cNvCxnSpPr/>
              <p:nvPr/>
            </p:nvCxnSpPr>
            <p:spPr bwMode="auto">
              <a:xfrm rot="5400000" flipH="1" flipV="1">
                <a:off x="250795" y="2749545"/>
                <a:ext cx="1928826" cy="1588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12" name="Rectangle 11"/>
            <p:cNvSpPr/>
            <p:nvPr/>
          </p:nvSpPr>
          <p:spPr bwMode="auto">
            <a:xfrm>
              <a:off x="1000100" y="3357562"/>
              <a:ext cx="428628" cy="642942"/>
            </a:xfrm>
            <a:prstGeom prst="rect">
              <a:avLst/>
            </a:prstGeom>
            <a:noFill/>
            <a:ln w="317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 rot="19652224">
              <a:off x="996286" y="3350925"/>
              <a:ext cx="428628" cy="642942"/>
            </a:xfrm>
            <a:prstGeom prst="rect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 rot="19652224">
              <a:off x="2718426" y="3350925"/>
              <a:ext cx="428628" cy="642942"/>
            </a:xfrm>
            <a:prstGeom prst="rect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graphicFrame>
          <p:nvGraphicFramePr>
            <p:cNvPr id="20" name="Object 19"/>
            <p:cNvGraphicFramePr>
              <a:graphicFrameLocks noChangeAspect="1"/>
            </p:cNvGraphicFramePr>
            <p:nvPr/>
          </p:nvGraphicFramePr>
          <p:xfrm>
            <a:off x="1055666" y="4643446"/>
            <a:ext cx="2730516" cy="12287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30" name="Equation" r:id="rId3" imgW="1015920" imgH="457200" progId="Equation.3">
                    <p:embed/>
                  </p:oleObj>
                </mc:Choice>
                <mc:Fallback>
                  <p:oleObj name="Equation" r:id="rId3" imgW="1015920" imgH="45720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5666" y="4643446"/>
                          <a:ext cx="2730516" cy="12287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4994" name="Object 2"/>
          <p:cNvGraphicFramePr>
            <a:graphicFrameLocks noChangeAspect="1"/>
          </p:cNvGraphicFramePr>
          <p:nvPr/>
        </p:nvGraphicFramePr>
        <p:xfrm>
          <a:off x="5699152" y="4700605"/>
          <a:ext cx="2730500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1" name="Equation" r:id="rId5" imgW="1015920" imgH="457200" progId="Equation.3">
                  <p:embed/>
                </p:oleObj>
              </mc:Choice>
              <mc:Fallback>
                <p:oleObj name="Equation" r:id="rId5" imgW="1015920" imgH="457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9152" y="4700605"/>
                        <a:ext cx="2730500" cy="1228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928662" y="6143644"/>
            <a:ext cx="7286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代码是一致的，只是理解的角度不一样！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14612" y="1714488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例</a:t>
            </a:r>
            <a:r>
              <a:rPr lang="en-US" altLang="zh-CN" sz="2800" dirty="0"/>
              <a:t>1</a:t>
            </a:r>
            <a:endParaRPr lang="zh-CN" alt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7358082" y="1691334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例</a:t>
            </a:r>
            <a:r>
              <a:rPr lang="en-US" altLang="zh-CN" sz="2800" dirty="0"/>
              <a:t>2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491566" cy="990600"/>
          </a:xfrm>
        </p:spPr>
        <p:txBody>
          <a:bodyPr/>
          <a:lstStyle/>
          <a:p>
            <a:r>
              <a:rPr lang="zh-CN" altLang="en-US" dirty="0"/>
              <a:t>视图变换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491566" cy="5257800"/>
          </a:xfrm>
        </p:spPr>
        <p:txBody>
          <a:bodyPr/>
          <a:lstStyle/>
          <a:p>
            <a:r>
              <a:rPr lang="zh-CN" altLang="en-US" sz="2800" dirty="0"/>
              <a:t>方法一</a:t>
            </a:r>
            <a:endParaRPr lang="en-US" altLang="zh-CN" sz="2800" dirty="0"/>
          </a:p>
          <a:p>
            <a:pPr lvl="1"/>
            <a:r>
              <a:rPr lang="zh-CN" altLang="en-US" sz="2000" dirty="0"/>
              <a:t>采用模型变换函数</a:t>
            </a:r>
            <a:endParaRPr lang="en-US" altLang="zh-CN" sz="2000" dirty="0"/>
          </a:p>
          <a:p>
            <a:pPr lvl="2"/>
            <a:r>
              <a:rPr lang="en-US" altLang="zh-CN" sz="2000" dirty="0" err="1"/>
              <a:t>glTranslate</a:t>
            </a:r>
            <a:r>
              <a:rPr lang="en-US" altLang="zh-CN" sz="2000" dirty="0"/>
              <a:t>();</a:t>
            </a:r>
          </a:p>
          <a:p>
            <a:pPr lvl="2"/>
            <a:r>
              <a:rPr lang="en-US" altLang="zh-CN" sz="2000" dirty="0" err="1"/>
              <a:t>glRotate</a:t>
            </a:r>
            <a:r>
              <a:rPr lang="en-US" altLang="zh-CN" sz="2000" dirty="0"/>
              <a:t>();</a:t>
            </a:r>
          </a:p>
          <a:p>
            <a:pPr lvl="1"/>
            <a:r>
              <a:rPr lang="zh-CN" altLang="en-US" sz="2000" dirty="0"/>
              <a:t>注意方向！</a:t>
            </a:r>
            <a:endParaRPr lang="en-US" altLang="zh-CN" sz="2000" dirty="0"/>
          </a:p>
          <a:p>
            <a:pPr lvl="1"/>
            <a:endParaRPr lang="en-US" altLang="zh-CN" dirty="0"/>
          </a:p>
          <a:p>
            <a:r>
              <a:rPr lang="zh-CN" altLang="en-US" sz="2800" dirty="0"/>
              <a:t>方法二</a:t>
            </a:r>
            <a:endParaRPr lang="en-US" altLang="zh-CN" sz="2800" dirty="0"/>
          </a:p>
          <a:p>
            <a:pPr lvl="1"/>
            <a:r>
              <a:rPr lang="zh-CN" altLang="en-US" sz="2000" dirty="0"/>
              <a:t>使用工具函数</a:t>
            </a:r>
            <a:r>
              <a:rPr lang="en-US" altLang="zh-CN" sz="2000" dirty="0" err="1"/>
              <a:t>gluLookAt</a:t>
            </a:r>
            <a:r>
              <a:rPr lang="en-US" altLang="zh-CN" sz="2000" dirty="0"/>
              <a:t>();</a:t>
            </a:r>
          </a:p>
          <a:p>
            <a:pPr lvl="1">
              <a:buNone/>
            </a:pPr>
            <a:r>
              <a:rPr lang="en-US" altLang="zh-CN" sz="2000" dirty="0"/>
              <a:t>void </a:t>
            </a:r>
            <a:r>
              <a:rPr lang="en-US" altLang="zh-CN" sz="2000" dirty="0" err="1"/>
              <a:t>gluLookAt</a:t>
            </a:r>
            <a:r>
              <a:rPr lang="en-US" altLang="zh-CN" sz="2000" dirty="0"/>
              <a:t>(</a:t>
            </a:r>
          </a:p>
          <a:p>
            <a:pPr lvl="1">
              <a:buNone/>
            </a:pPr>
            <a:r>
              <a:rPr lang="en-US" altLang="zh-CN" sz="2000" dirty="0" err="1">
                <a:solidFill>
                  <a:srgbClr val="00B050"/>
                </a:solidFill>
              </a:rPr>
              <a:t>Gldouble</a:t>
            </a:r>
            <a:r>
              <a:rPr lang="en-US" altLang="zh-CN" sz="2000" dirty="0">
                <a:solidFill>
                  <a:srgbClr val="00B050"/>
                </a:solidFill>
              </a:rPr>
              <a:t> </a:t>
            </a:r>
            <a:r>
              <a:rPr lang="en-US" altLang="zh-CN" sz="2000" i="1" dirty="0" err="1">
                <a:solidFill>
                  <a:srgbClr val="00B050"/>
                </a:solidFill>
              </a:rPr>
              <a:t>eyex</a:t>
            </a:r>
            <a:r>
              <a:rPr lang="en-US" altLang="zh-CN" sz="2000" dirty="0">
                <a:solidFill>
                  <a:srgbClr val="00B050"/>
                </a:solidFill>
              </a:rPr>
              <a:t>, </a:t>
            </a:r>
            <a:r>
              <a:rPr lang="en-US" altLang="zh-CN" sz="2000" dirty="0" err="1">
                <a:solidFill>
                  <a:srgbClr val="00B050"/>
                </a:solidFill>
              </a:rPr>
              <a:t>Gldouble</a:t>
            </a:r>
            <a:r>
              <a:rPr lang="en-US" altLang="zh-CN" sz="2000" dirty="0">
                <a:solidFill>
                  <a:srgbClr val="00B050"/>
                </a:solidFill>
              </a:rPr>
              <a:t> </a:t>
            </a:r>
            <a:r>
              <a:rPr lang="en-US" altLang="zh-CN" sz="2000" i="1" dirty="0" err="1">
                <a:solidFill>
                  <a:srgbClr val="00B050"/>
                </a:solidFill>
              </a:rPr>
              <a:t>eyey</a:t>
            </a:r>
            <a:r>
              <a:rPr lang="en-US" altLang="zh-CN" sz="2000" dirty="0">
                <a:solidFill>
                  <a:srgbClr val="00B050"/>
                </a:solidFill>
              </a:rPr>
              <a:t>, </a:t>
            </a:r>
            <a:r>
              <a:rPr lang="en-US" altLang="zh-CN" sz="2000" dirty="0" err="1">
                <a:solidFill>
                  <a:srgbClr val="00B050"/>
                </a:solidFill>
              </a:rPr>
              <a:t>Gldouble</a:t>
            </a:r>
            <a:r>
              <a:rPr lang="en-US" altLang="zh-CN" sz="2000" dirty="0">
                <a:solidFill>
                  <a:srgbClr val="00B050"/>
                </a:solidFill>
              </a:rPr>
              <a:t> </a:t>
            </a:r>
            <a:r>
              <a:rPr lang="en-US" altLang="zh-CN" sz="2000" i="1" dirty="0" err="1">
                <a:solidFill>
                  <a:srgbClr val="00B050"/>
                </a:solidFill>
              </a:rPr>
              <a:t>eyez</a:t>
            </a:r>
            <a:r>
              <a:rPr lang="en-US" altLang="zh-CN" sz="2000" dirty="0">
                <a:solidFill>
                  <a:srgbClr val="00B050"/>
                </a:solidFill>
              </a:rPr>
              <a:t>,</a:t>
            </a:r>
            <a:r>
              <a:rPr lang="en-US" altLang="zh-CN" sz="2000" dirty="0"/>
              <a:t> </a:t>
            </a:r>
          </a:p>
          <a:p>
            <a:pPr lvl="1">
              <a:buNone/>
            </a:pPr>
            <a:r>
              <a:rPr lang="en-US" altLang="zh-CN" sz="2000" dirty="0" err="1">
                <a:solidFill>
                  <a:srgbClr val="0070C0"/>
                </a:solidFill>
              </a:rPr>
              <a:t>Gldouble</a:t>
            </a:r>
            <a:r>
              <a:rPr lang="en-US" altLang="zh-CN" sz="2000" dirty="0">
                <a:solidFill>
                  <a:srgbClr val="0070C0"/>
                </a:solidFill>
              </a:rPr>
              <a:t> </a:t>
            </a:r>
            <a:r>
              <a:rPr lang="en-US" altLang="zh-CN" sz="2000" i="1" dirty="0" err="1">
                <a:solidFill>
                  <a:srgbClr val="0070C0"/>
                </a:solidFill>
              </a:rPr>
              <a:t>centerx</a:t>
            </a:r>
            <a:r>
              <a:rPr lang="en-US" altLang="zh-CN" sz="2000" dirty="0">
                <a:solidFill>
                  <a:srgbClr val="0070C0"/>
                </a:solidFill>
              </a:rPr>
              <a:t>, </a:t>
            </a:r>
            <a:r>
              <a:rPr lang="en-US" altLang="zh-CN" sz="2000" dirty="0" err="1">
                <a:solidFill>
                  <a:srgbClr val="0070C0"/>
                </a:solidFill>
              </a:rPr>
              <a:t>Gldouble</a:t>
            </a:r>
            <a:r>
              <a:rPr lang="en-US" altLang="zh-CN" sz="2000" dirty="0">
                <a:solidFill>
                  <a:srgbClr val="0070C0"/>
                </a:solidFill>
              </a:rPr>
              <a:t> </a:t>
            </a:r>
            <a:r>
              <a:rPr lang="en-US" altLang="zh-CN" sz="2000" i="1" dirty="0" err="1">
                <a:solidFill>
                  <a:srgbClr val="0070C0"/>
                </a:solidFill>
              </a:rPr>
              <a:t>centery</a:t>
            </a:r>
            <a:r>
              <a:rPr lang="en-US" altLang="zh-CN" sz="2000" dirty="0">
                <a:solidFill>
                  <a:srgbClr val="0070C0"/>
                </a:solidFill>
              </a:rPr>
              <a:t>, </a:t>
            </a:r>
            <a:r>
              <a:rPr lang="en-US" altLang="zh-CN" sz="2000" dirty="0" err="1">
                <a:solidFill>
                  <a:srgbClr val="0070C0"/>
                </a:solidFill>
              </a:rPr>
              <a:t>Gldouble</a:t>
            </a:r>
            <a:r>
              <a:rPr lang="en-US" altLang="zh-CN" sz="2000" dirty="0">
                <a:solidFill>
                  <a:srgbClr val="0070C0"/>
                </a:solidFill>
              </a:rPr>
              <a:t> </a:t>
            </a:r>
            <a:r>
              <a:rPr lang="en-US" altLang="zh-CN" sz="2000" i="1" dirty="0" err="1">
                <a:solidFill>
                  <a:srgbClr val="0070C0"/>
                </a:solidFill>
              </a:rPr>
              <a:t>centerz</a:t>
            </a:r>
            <a:r>
              <a:rPr lang="en-US" altLang="zh-CN" sz="2000" i="1" dirty="0">
                <a:solidFill>
                  <a:srgbClr val="0070C0"/>
                </a:solidFill>
              </a:rPr>
              <a:t>,</a:t>
            </a:r>
            <a:r>
              <a:rPr lang="en-US" altLang="zh-CN" sz="2000" dirty="0">
                <a:solidFill>
                  <a:srgbClr val="0070C0"/>
                </a:solidFill>
              </a:rPr>
              <a:t> </a:t>
            </a:r>
          </a:p>
          <a:p>
            <a:pPr lvl="1">
              <a:buNone/>
            </a:pPr>
            <a:r>
              <a:rPr lang="en-US" altLang="zh-CN" sz="2000" dirty="0" err="1">
                <a:solidFill>
                  <a:srgbClr val="7030A0"/>
                </a:solidFill>
              </a:rPr>
              <a:t>Gldouble</a:t>
            </a:r>
            <a:r>
              <a:rPr lang="en-US" altLang="zh-CN" sz="2000" i="1" dirty="0">
                <a:solidFill>
                  <a:srgbClr val="7030A0"/>
                </a:solidFill>
              </a:rPr>
              <a:t> </a:t>
            </a:r>
            <a:r>
              <a:rPr lang="en-US" altLang="zh-CN" sz="2000" i="1" dirty="0" err="1">
                <a:solidFill>
                  <a:srgbClr val="7030A0"/>
                </a:solidFill>
              </a:rPr>
              <a:t>upx</a:t>
            </a:r>
            <a:r>
              <a:rPr lang="en-US" altLang="zh-CN" sz="2000" dirty="0">
                <a:solidFill>
                  <a:srgbClr val="7030A0"/>
                </a:solidFill>
              </a:rPr>
              <a:t>, </a:t>
            </a:r>
            <a:r>
              <a:rPr lang="en-US" altLang="zh-CN" sz="2000" dirty="0" err="1">
                <a:solidFill>
                  <a:srgbClr val="7030A0"/>
                </a:solidFill>
              </a:rPr>
              <a:t>Gldouble</a:t>
            </a:r>
            <a:r>
              <a:rPr lang="en-US" altLang="zh-CN" sz="2000" dirty="0">
                <a:solidFill>
                  <a:srgbClr val="7030A0"/>
                </a:solidFill>
              </a:rPr>
              <a:t> </a:t>
            </a:r>
            <a:r>
              <a:rPr lang="en-US" altLang="zh-CN" sz="2000" i="1" dirty="0" err="1">
                <a:solidFill>
                  <a:srgbClr val="7030A0"/>
                </a:solidFill>
              </a:rPr>
              <a:t>upy</a:t>
            </a:r>
            <a:r>
              <a:rPr lang="en-US" altLang="zh-CN" sz="2000" dirty="0">
                <a:solidFill>
                  <a:srgbClr val="7030A0"/>
                </a:solidFill>
              </a:rPr>
              <a:t>, </a:t>
            </a:r>
            <a:r>
              <a:rPr lang="en-US" altLang="zh-CN" sz="2000" dirty="0" err="1">
                <a:solidFill>
                  <a:srgbClr val="7030A0"/>
                </a:solidFill>
              </a:rPr>
              <a:t>Gldouble</a:t>
            </a:r>
            <a:r>
              <a:rPr lang="en-US" altLang="zh-CN" sz="2000" dirty="0">
                <a:solidFill>
                  <a:srgbClr val="7030A0"/>
                </a:solidFill>
              </a:rPr>
              <a:t> </a:t>
            </a:r>
            <a:r>
              <a:rPr lang="en-US" altLang="zh-CN" sz="2000" i="1" dirty="0" err="1">
                <a:solidFill>
                  <a:srgbClr val="7030A0"/>
                </a:solidFill>
              </a:rPr>
              <a:t>upz</a:t>
            </a:r>
            <a:endParaRPr lang="en-US" altLang="zh-CN" sz="2000" i="1" dirty="0">
              <a:solidFill>
                <a:srgbClr val="7030A0"/>
              </a:solidFill>
            </a:endParaRPr>
          </a:p>
          <a:p>
            <a:pPr lvl="1">
              <a:buNone/>
            </a:pPr>
            <a:r>
              <a:rPr lang="en-US" altLang="zh-CN" sz="2000" dirty="0"/>
              <a:t>);</a:t>
            </a:r>
            <a:endParaRPr lang="zh-CN" altLang="en-US" sz="2000" dirty="0"/>
          </a:p>
        </p:txBody>
      </p:sp>
      <p:pic>
        <p:nvPicPr>
          <p:cNvPr id="5" name="Picture 4" descr="http://s4.sinaimg.cn/mw690/80ce3a55g7b277edf0843&amp;69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496" y="1524007"/>
            <a:ext cx="5000625" cy="2905125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 bwMode="auto">
          <a:xfrm>
            <a:off x="5572132" y="1785926"/>
            <a:ext cx="785818" cy="10001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491566" cy="990600"/>
          </a:xfrm>
        </p:spPr>
        <p:txBody>
          <a:bodyPr/>
          <a:lstStyle/>
          <a:p>
            <a:r>
              <a:rPr lang="zh-CN" altLang="en-US" dirty="0"/>
              <a:t>投影变换</a:t>
            </a:r>
          </a:p>
        </p:txBody>
      </p:sp>
      <p:pic>
        <p:nvPicPr>
          <p:cNvPr id="4" name="Picture 3" descr="http://s4.sinaimg.cn/mw690/80ce3a55g7b277edf0843&amp;69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928802"/>
            <a:ext cx="6640221" cy="385765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 bwMode="auto">
          <a:xfrm>
            <a:off x="4286248" y="2857496"/>
            <a:ext cx="1143008" cy="121444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投影变换</a:t>
            </a:r>
            <a:endParaRPr lang="en-US" dirty="0"/>
          </a:p>
        </p:txBody>
      </p:sp>
      <p:sp>
        <p:nvSpPr>
          <p:cNvPr id="1031" name="Rectangle 56"/>
          <p:cNvSpPr>
            <a:spLocks noChangeArrowheads="1"/>
          </p:cNvSpPr>
          <p:nvPr/>
        </p:nvSpPr>
        <p:spPr bwMode="auto">
          <a:xfrm>
            <a:off x="5410200" y="2743200"/>
            <a:ext cx="1371600" cy="1066800"/>
          </a:xfrm>
          <a:prstGeom prst="rect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1032" name="Straight Arrow Connector 96"/>
          <p:cNvCxnSpPr>
            <a:cxnSpLocks noChangeShapeType="1"/>
          </p:cNvCxnSpPr>
          <p:nvPr/>
        </p:nvCxnSpPr>
        <p:spPr bwMode="auto">
          <a:xfrm rot="10800000">
            <a:off x="4724400" y="3505200"/>
            <a:ext cx="914400" cy="0"/>
          </a:xfrm>
          <a:prstGeom prst="straightConnector1">
            <a:avLst/>
          </a:prstGeom>
          <a:noFill/>
          <a:ln w="381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1033" name="Straight Arrow Connector 92"/>
          <p:cNvCxnSpPr>
            <a:cxnSpLocks noChangeShapeType="1"/>
          </p:cNvCxnSpPr>
          <p:nvPr/>
        </p:nvCxnSpPr>
        <p:spPr bwMode="auto">
          <a:xfrm rot="5400000" flipH="1" flipV="1">
            <a:off x="5067300" y="2933700"/>
            <a:ext cx="1143000" cy="0"/>
          </a:xfrm>
          <a:prstGeom prst="straightConnector1">
            <a:avLst/>
          </a:prstGeom>
          <a:noFill/>
          <a:ln w="381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1034" name="Straight Arrow Connector 82"/>
          <p:cNvCxnSpPr>
            <a:cxnSpLocks noChangeShapeType="1"/>
          </p:cNvCxnSpPr>
          <p:nvPr/>
        </p:nvCxnSpPr>
        <p:spPr bwMode="auto">
          <a:xfrm rot="16200000" flipH="1">
            <a:off x="5638800" y="3505200"/>
            <a:ext cx="457200" cy="457200"/>
          </a:xfrm>
          <a:prstGeom prst="straightConnector1">
            <a:avLst/>
          </a:prstGeom>
          <a:noFill/>
          <a:ln w="381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1035" name="Straight Arrow Connector 66"/>
          <p:cNvCxnSpPr>
            <a:cxnSpLocks noChangeShapeType="1"/>
          </p:cNvCxnSpPr>
          <p:nvPr/>
        </p:nvCxnSpPr>
        <p:spPr bwMode="auto">
          <a:xfrm rot="5400000" flipH="1" flipV="1">
            <a:off x="5065713" y="2933700"/>
            <a:ext cx="1144588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036" name="Straight Arrow Connector 75"/>
          <p:cNvCxnSpPr>
            <a:cxnSpLocks noChangeShapeType="1"/>
          </p:cNvCxnSpPr>
          <p:nvPr/>
        </p:nvCxnSpPr>
        <p:spPr bwMode="auto">
          <a:xfrm rot="10800000">
            <a:off x="4724400" y="3503613"/>
            <a:ext cx="9144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37" name="Rectangle 81"/>
          <p:cNvSpPr>
            <a:spLocks noChangeArrowheads="1"/>
          </p:cNvSpPr>
          <p:nvPr/>
        </p:nvSpPr>
        <p:spPr bwMode="auto">
          <a:xfrm>
            <a:off x="5867400" y="3200400"/>
            <a:ext cx="1371600" cy="1066800"/>
          </a:xfrm>
          <a:prstGeom prst="rect">
            <a:avLst/>
          </a:prstGeom>
          <a:noFill/>
          <a:ln w="76200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038" name="Rectangle 55"/>
          <p:cNvSpPr>
            <a:spLocks noChangeArrowheads="1"/>
          </p:cNvSpPr>
          <p:nvPr/>
        </p:nvSpPr>
        <p:spPr bwMode="auto">
          <a:xfrm>
            <a:off x="5867400" y="3200400"/>
            <a:ext cx="1371600" cy="1066800"/>
          </a:xfrm>
          <a:prstGeom prst="rect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1039" name="Straight Connector 58"/>
          <p:cNvCxnSpPr>
            <a:cxnSpLocks noChangeShapeType="1"/>
          </p:cNvCxnSpPr>
          <p:nvPr/>
        </p:nvCxnSpPr>
        <p:spPr bwMode="auto">
          <a:xfrm rot="16200000" flipH="1">
            <a:off x="5410200" y="2743200"/>
            <a:ext cx="457200" cy="4572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40" name="Straight Connector 59"/>
          <p:cNvCxnSpPr>
            <a:cxnSpLocks noChangeShapeType="1"/>
          </p:cNvCxnSpPr>
          <p:nvPr/>
        </p:nvCxnSpPr>
        <p:spPr bwMode="auto">
          <a:xfrm rot="16200000" flipH="1">
            <a:off x="6781800" y="2743200"/>
            <a:ext cx="457200" cy="4572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41" name="Straight Connector 60"/>
          <p:cNvCxnSpPr>
            <a:cxnSpLocks noChangeShapeType="1"/>
          </p:cNvCxnSpPr>
          <p:nvPr/>
        </p:nvCxnSpPr>
        <p:spPr bwMode="auto">
          <a:xfrm rot="16200000" flipH="1">
            <a:off x="6781800" y="3810000"/>
            <a:ext cx="457200" cy="4572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42" name="Straight Connector 61"/>
          <p:cNvCxnSpPr>
            <a:cxnSpLocks noChangeShapeType="1"/>
          </p:cNvCxnSpPr>
          <p:nvPr/>
        </p:nvCxnSpPr>
        <p:spPr bwMode="auto">
          <a:xfrm rot="16200000" flipH="1">
            <a:off x="5410200" y="3810000"/>
            <a:ext cx="457200" cy="4572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43" name="TextBox 83"/>
          <p:cNvSpPr txBox="1">
            <a:spLocks noChangeArrowheads="1"/>
          </p:cNvSpPr>
          <p:nvPr/>
        </p:nvSpPr>
        <p:spPr bwMode="auto">
          <a:xfrm>
            <a:off x="6037263" y="3821113"/>
            <a:ext cx="2873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x</a:t>
            </a:r>
          </a:p>
        </p:txBody>
      </p:sp>
      <p:sp>
        <p:nvSpPr>
          <p:cNvPr id="1044" name="TextBox 84"/>
          <p:cNvSpPr txBox="1">
            <a:spLocks noChangeArrowheads="1"/>
          </p:cNvSpPr>
          <p:nvPr/>
        </p:nvSpPr>
        <p:spPr bwMode="auto">
          <a:xfrm>
            <a:off x="5503863" y="2057400"/>
            <a:ext cx="2873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y</a:t>
            </a:r>
          </a:p>
        </p:txBody>
      </p:sp>
      <p:sp>
        <p:nvSpPr>
          <p:cNvPr id="1045" name="TextBox 85"/>
          <p:cNvSpPr txBox="1">
            <a:spLocks noChangeArrowheads="1"/>
          </p:cNvSpPr>
          <p:nvPr/>
        </p:nvSpPr>
        <p:spPr bwMode="auto">
          <a:xfrm>
            <a:off x="4419600" y="3276600"/>
            <a:ext cx="2746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z</a:t>
            </a:r>
          </a:p>
        </p:txBody>
      </p:sp>
      <p:cxnSp>
        <p:nvCxnSpPr>
          <p:cNvPr id="1046" name="Straight Arrow Connector 63"/>
          <p:cNvCxnSpPr>
            <a:cxnSpLocks noChangeShapeType="1"/>
          </p:cNvCxnSpPr>
          <p:nvPr/>
        </p:nvCxnSpPr>
        <p:spPr bwMode="auto">
          <a:xfrm rot="16200000" flipH="1">
            <a:off x="5638800" y="3505200"/>
            <a:ext cx="457200" cy="457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047" name="Straight Arrow Connector 101"/>
          <p:cNvCxnSpPr>
            <a:cxnSpLocks noChangeShapeType="1"/>
          </p:cNvCxnSpPr>
          <p:nvPr/>
        </p:nvCxnSpPr>
        <p:spPr bwMode="auto">
          <a:xfrm rot="10800000">
            <a:off x="1524000" y="3505200"/>
            <a:ext cx="914400" cy="0"/>
          </a:xfrm>
          <a:prstGeom prst="straightConnector1">
            <a:avLst/>
          </a:prstGeom>
          <a:noFill/>
          <a:ln w="381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1048" name="Straight Arrow Connector 102"/>
          <p:cNvCxnSpPr>
            <a:cxnSpLocks noChangeShapeType="1"/>
          </p:cNvCxnSpPr>
          <p:nvPr/>
        </p:nvCxnSpPr>
        <p:spPr bwMode="auto">
          <a:xfrm rot="5400000" flipH="1" flipV="1">
            <a:off x="1866900" y="2933700"/>
            <a:ext cx="1143000" cy="0"/>
          </a:xfrm>
          <a:prstGeom prst="straightConnector1">
            <a:avLst/>
          </a:prstGeom>
          <a:noFill/>
          <a:ln w="381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1049" name="Straight Arrow Connector 103"/>
          <p:cNvCxnSpPr>
            <a:cxnSpLocks noChangeShapeType="1"/>
          </p:cNvCxnSpPr>
          <p:nvPr/>
        </p:nvCxnSpPr>
        <p:spPr bwMode="auto">
          <a:xfrm rot="16200000" flipH="1">
            <a:off x="2438400" y="3505200"/>
            <a:ext cx="457200" cy="457200"/>
          </a:xfrm>
          <a:prstGeom prst="straightConnector1">
            <a:avLst/>
          </a:prstGeom>
          <a:noFill/>
          <a:ln w="381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1050" name="Straight Arrow Connector 104"/>
          <p:cNvCxnSpPr>
            <a:cxnSpLocks noChangeShapeType="1"/>
          </p:cNvCxnSpPr>
          <p:nvPr/>
        </p:nvCxnSpPr>
        <p:spPr bwMode="auto">
          <a:xfrm rot="5400000" flipH="1" flipV="1">
            <a:off x="1865313" y="2933700"/>
            <a:ext cx="1144588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051" name="Straight Arrow Connector 105"/>
          <p:cNvCxnSpPr>
            <a:cxnSpLocks noChangeShapeType="1"/>
          </p:cNvCxnSpPr>
          <p:nvPr/>
        </p:nvCxnSpPr>
        <p:spPr bwMode="auto">
          <a:xfrm rot="10800000">
            <a:off x="1524000" y="3503613"/>
            <a:ext cx="9144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052" name="Straight Connector 108"/>
          <p:cNvCxnSpPr>
            <a:cxnSpLocks noChangeShapeType="1"/>
          </p:cNvCxnSpPr>
          <p:nvPr/>
        </p:nvCxnSpPr>
        <p:spPr bwMode="auto">
          <a:xfrm rot="16200000" flipH="1">
            <a:off x="2209800" y="2743200"/>
            <a:ext cx="457200" cy="4572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53" name="Straight Connector 109"/>
          <p:cNvCxnSpPr>
            <a:cxnSpLocks noChangeShapeType="1"/>
          </p:cNvCxnSpPr>
          <p:nvPr/>
        </p:nvCxnSpPr>
        <p:spPr bwMode="auto">
          <a:xfrm rot="16200000" flipH="1">
            <a:off x="3409157" y="2991643"/>
            <a:ext cx="463550" cy="423863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54" name="Straight Connector 110"/>
          <p:cNvCxnSpPr>
            <a:cxnSpLocks noChangeShapeType="1"/>
          </p:cNvCxnSpPr>
          <p:nvPr/>
        </p:nvCxnSpPr>
        <p:spPr bwMode="auto">
          <a:xfrm>
            <a:off x="3429000" y="3581400"/>
            <a:ext cx="423863" cy="420688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55" name="Straight Connector 111"/>
          <p:cNvCxnSpPr>
            <a:cxnSpLocks noChangeShapeType="1"/>
          </p:cNvCxnSpPr>
          <p:nvPr/>
        </p:nvCxnSpPr>
        <p:spPr bwMode="auto">
          <a:xfrm rot="16200000" flipH="1">
            <a:off x="2209800" y="3810000"/>
            <a:ext cx="457200" cy="4572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56" name="TextBox 112"/>
          <p:cNvSpPr txBox="1">
            <a:spLocks noChangeArrowheads="1"/>
          </p:cNvSpPr>
          <p:nvPr/>
        </p:nvSpPr>
        <p:spPr bwMode="auto">
          <a:xfrm>
            <a:off x="2836863" y="3821113"/>
            <a:ext cx="2873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x</a:t>
            </a:r>
          </a:p>
        </p:txBody>
      </p:sp>
      <p:sp>
        <p:nvSpPr>
          <p:cNvPr id="1057" name="TextBox 113"/>
          <p:cNvSpPr txBox="1">
            <a:spLocks noChangeArrowheads="1"/>
          </p:cNvSpPr>
          <p:nvPr/>
        </p:nvSpPr>
        <p:spPr bwMode="auto">
          <a:xfrm>
            <a:off x="2303463" y="1981200"/>
            <a:ext cx="2873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y</a:t>
            </a:r>
          </a:p>
        </p:txBody>
      </p:sp>
      <p:sp>
        <p:nvSpPr>
          <p:cNvPr id="1058" name="TextBox 114"/>
          <p:cNvSpPr txBox="1">
            <a:spLocks noChangeArrowheads="1"/>
          </p:cNvSpPr>
          <p:nvPr/>
        </p:nvSpPr>
        <p:spPr bwMode="auto">
          <a:xfrm>
            <a:off x="1219200" y="3276600"/>
            <a:ext cx="2746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z</a:t>
            </a:r>
          </a:p>
        </p:txBody>
      </p:sp>
      <p:cxnSp>
        <p:nvCxnSpPr>
          <p:cNvPr id="1059" name="Straight Arrow Connector 115"/>
          <p:cNvCxnSpPr>
            <a:cxnSpLocks noChangeShapeType="1"/>
          </p:cNvCxnSpPr>
          <p:nvPr/>
        </p:nvCxnSpPr>
        <p:spPr bwMode="auto">
          <a:xfrm rot="16200000" flipH="1">
            <a:off x="2438400" y="3505200"/>
            <a:ext cx="457200" cy="457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17" name="Trapezoid 116"/>
          <p:cNvSpPr/>
          <p:nvPr/>
        </p:nvSpPr>
        <p:spPr bwMode="auto">
          <a:xfrm rot="5400000">
            <a:off x="2267712" y="2590800"/>
            <a:ext cx="1066800" cy="1371600"/>
          </a:xfrm>
          <a:prstGeom prst="trapezoid">
            <a:avLst>
              <a:gd name="adj" fmla="val 21571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perspectiveContrastingRightFacing">
              <a:rot lat="1800000" lon="0" rev="0"/>
            </a:camera>
            <a:lightRig rig="threePt" dir="t"/>
          </a:scene3d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20" name="Trapezoid 119"/>
          <p:cNvSpPr/>
          <p:nvPr/>
        </p:nvSpPr>
        <p:spPr bwMode="auto">
          <a:xfrm rot="5400000">
            <a:off x="2743200" y="3048000"/>
            <a:ext cx="1066800" cy="1371600"/>
          </a:xfrm>
          <a:prstGeom prst="trapezoid">
            <a:avLst>
              <a:gd name="adj" fmla="val 21571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perspectiveContrastingRightFacing">
              <a:rot lat="19800000" lon="0" rev="0"/>
            </a:camera>
            <a:lightRig rig="threePt" dir="t"/>
          </a:scene3d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pic>
        <p:nvPicPr>
          <p:cNvPr id="1062" name="Picture 6" descr="C:\Documents and Settings\John C. Hart\Local Settings\Temporary Internet Files\Content.IE5\FNFQBLTE\MPj04021450000[1].jpg"/>
          <p:cNvPicPr>
            <a:picLocks noChangeAspect="1" noChangeArrowheads="1"/>
          </p:cNvPicPr>
          <p:nvPr/>
        </p:nvPicPr>
        <p:blipFill>
          <a:blip r:embed="rId4" cstate="print"/>
          <a:srcRect l="16312" t="13333" r="17934" b="15556"/>
          <a:stretch>
            <a:fillRect/>
          </a:stretch>
        </p:blipFill>
        <p:spPr bwMode="auto">
          <a:xfrm>
            <a:off x="7391400" y="1646238"/>
            <a:ext cx="1524000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3" name="Rectangle 127"/>
          <p:cNvSpPr>
            <a:spLocks noChangeArrowheads="1"/>
          </p:cNvSpPr>
          <p:nvPr/>
        </p:nvSpPr>
        <p:spPr bwMode="auto">
          <a:xfrm>
            <a:off x="7848600" y="2103438"/>
            <a:ext cx="533400" cy="533400"/>
          </a:xfrm>
          <a:prstGeom prst="rect">
            <a:avLst/>
          </a:prstGeom>
          <a:noFill/>
          <a:ln w="38100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sz="2400">
              <a:latin typeface="Times New Roman" pitchFamily="18" charset="0"/>
            </a:endParaRPr>
          </a:p>
        </p:txBody>
      </p:sp>
      <p:pic>
        <p:nvPicPr>
          <p:cNvPr id="1064" name="Picture 6" descr="C:\Documents and Settings\John C. Hart\Local Settings\Temporary Internet Files\Content.IE5\FNFQBLTE\MPj04021450000[1].jpg"/>
          <p:cNvPicPr>
            <a:picLocks noChangeAspect="1" noChangeArrowheads="1"/>
          </p:cNvPicPr>
          <p:nvPr/>
        </p:nvPicPr>
        <p:blipFill>
          <a:blip r:embed="rId5" cstate="print"/>
          <a:srcRect l="16312" t="13333" r="17934" b="15556"/>
          <a:stretch>
            <a:fillRect/>
          </a:stretch>
        </p:blipFill>
        <p:spPr bwMode="auto">
          <a:xfrm>
            <a:off x="152400" y="1600200"/>
            <a:ext cx="1528763" cy="148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5" name="Rectangle 129"/>
          <p:cNvSpPr>
            <a:spLocks noChangeArrowheads="1"/>
          </p:cNvSpPr>
          <p:nvPr/>
        </p:nvSpPr>
        <p:spPr bwMode="auto">
          <a:xfrm>
            <a:off x="609600" y="2057400"/>
            <a:ext cx="533400" cy="533400"/>
          </a:xfrm>
          <a:prstGeom prst="rect">
            <a:avLst/>
          </a:prstGeom>
          <a:noFill/>
          <a:ln w="38100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066" name="Rectangle 130"/>
          <p:cNvSpPr>
            <a:spLocks noChangeArrowheads="1"/>
          </p:cNvSpPr>
          <p:nvPr/>
        </p:nvSpPr>
        <p:spPr bwMode="auto">
          <a:xfrm>
            <a:off x="762000" y="2174875"/>
            <a:ext cx="228600" cy="263525"/>
          </a:xfrm>
          <a:prstGeom prst="rect">
            <a:avLst/>
          </a:prstGeom>
          <a:noFill/>
          <a:ln w="38100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1067" name="Straight Connector 132"/>
          <p:cNvCxnSpPr>
            <a:cxnSpLocks noChangeShapeType="1"/>
          </p:cNvCxnSpPr>
          <p:nvPr/>
        </p:nvCxnSpPr>
        <p:spPr bwMode="auto">
          <a:xfrm rot="5400000" flipH="1" flipV="1">
            <a:off x="609600" y="2438400"/>
            <a:ext cx="152400" cy="152400"/>
          </a:xfrm>
          <a:prstGeom prst="line">
            <a:avLst/>
          </a:prstGeom>
          <a:noFill/>
          <a:ln w="381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1068" name="Straight Connector 134"/>
          <p:cNvCxnSpPr>
            <a:cxnSpLocks noChangeShapeType="1"/>
          </p:cNvCxnSpPr>
          <p:nvPr/>
        </p:nvCxnSpPr>
        <p:spPr bwMode="auto">
          <a:xfrm rot="16200000" flipV="1">
            <a:off x="990600" y="2438400"/>
            <a:ext cx="152400" cy="152400"/>
          </a:xfrm>
          <a:prstGeom prst="line">
            <a:avLst/>
          </a:prstGeom>
          <a:noFill/>
          <a:ln w="381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1069" name="Straight Connector 136"/>
          <p:cNvCxnSpPr>
            <a:cxnSpLocks noChangeShapeType="1"/>
          </p:cNvCxnSpPr>
          <p:nvPr/>
        </p:nvCxnSpPr>
        <p:spPr bwMode="auto">
          <a:xfrm rot="10800000" flipV="1">
            <a:off x="977900" y="2057400"/>
            <a:ext cx="165100" cy="128588"/>
          </a:xfrm>
          <a:prstGeom prst="line">
            <a:avLst/>
          </a:prstGeom>
          <a:noFill/>
          <a:ln w="381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1070" name="Straight Connector 138"/>
          <p:cNvCxnSpPr>
            <a:cxnSpLocks noChangeShapeType="1"/>
          </p:cNvCxnSpPr>
          <p:nvPr/>
        </p:nvCxnSpPr>
        <p:spPr bwMode="auto">
          <a:xfrm>
            <a:off x="609600" y="2057400"/>
            <a:ext cx="158750" cy="128588"/>
          </a:xfrm>
          <a:prstGeom prst="line">
            <a:avLst/>
          </a:prstGeom>
          <a:noFill/>
          <a:ln w="38100" algn="ctr">
            <a:solidFill>
              <a:schemeClr val="bg1"/>
            </a:solidFill>
            <a:round/>
            <a:headEnd/>
            <a:tailEnd/>
          </a:ln>
        </p:spPr>
      </p:cxnSp>
      <p:graphicFrame>
        <p:nvGraphicFramePr>
          <p:cNvPr id="1026" name="Object 7"/>
          <p:cNvGraphicFramePr>
            <a:graphicFrameLocks noChangeAspect="1"/>
          </p:cNvGraphicFramePr>
          <p:nvPr/>
        </p:nvGraphicFramePr>
        <p:xfrm>
          <a:off x="1239838" y="5435600"/>
          <a:ext cx="823912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8" name="Equation" r:id="rId6" imgW="825500" imgH="1117600" progId="">
                  <p:embed/>
                </p:oleObj>
              </mc:Choice>
              <mc:Fallback>
                <p:oleObj name="Equation" r:id="rId6" imgW="825500" imgH="11176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838" y="5435600"/>
                        <a:ext cx="823912" cy="111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8"/>
          <p:cNvGraphicFramePr>
            <a:graphicFrameLocks noChangeAspect="1"/>
          </p:cNvGraphicFramePr>
          <p:nvPr/>
        </p:nvGraphicFramePr>
        <p:xfrm>
          <a:off x="6902450" y="5437188"/>
          <a:ext cx="925513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9" name="Equation" r:id="rId8" imgW="927100" imgH="1117600" progId="">
                  <p:embed/>
                </p:oleObj>
              </mc:Choice>
              <mc:Fallback>
                <p:oleObj name="Equation" r:id="rId8" imgW="927100" imgH="11176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2450" y="5437188"/>
                        <a:ext cx="925513" cy="1116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9"/>
          <p:cNvGraphicFramePr>
            <a:graphicFrameLocks noChangeAspect="1"/>
          </p:cNvGraphicFramePr>
          <p:nvPr/>
        </p:nvGraphicFramePr>
        <p:xfrm>
          <a:off x="5048250" y="5437188"/>
          <a:ext cx="836613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0" name="Equation" r:id="rId10" imgW="838200" imgH="1117600" progId="">
                  <p:embed/>
                </p:oleObj>
              </mc:Choice>
              <mc:Fallback>
                <p:oleObj name="Equation" r:id="rId10" imgW="838200" imgH="11176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0" y="5437188"/>
                        <a:ext cx="836613" cy="1116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10"/>
          <p:cNvGraphicFramePr>
            <a:graphicFrameLocks noChangeAspect="1"/>
          </p:cNvGraphicFramePr>
          <p:nvPr/>
        </p:nvGraphicFramePr>
        <p:xfrm>
          <a:off x="3081338" y="5437188"/>
          <a:ext cx="836612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1" name="Equation" r:id="rId12" imgW="838200" imgH="1117600" progId="">
                  <p:embed/>
                </p:oleObj>
              </mc:Choice>
              <mc:Fallback>
                <p:oleObj name="Equation" r:id="rId12" imgW="838200" imgH="11176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1338" y="5437188"/>
                        <a:ext cx="836612" cy="1116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" name="TextBox 148"/>
          <p:cNvSpPr txBox="1"/>
          <p:nvPr/>
        </p:nvSpPr>
        <p:spPr>
          <a:xfrm>
            <a:off x="7912100" y="5670550"/>
            <a:ext cx="850900" cy="647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Model</a:t>
            </a:r>
            <a:br>
              <a:rPr lang="en-US" dirty="0">
                <a:latin typeface="+mn-lt"/>
              </a:rPr>
            </a:br>
            <a:r>
              <a:rPr lang="en-US" dirty="0" err="1">
                <a:latin typeface="+mn-lt"/>
              </a:rPr>
              <a:t>Coords</a:t>
            </a:r>
            <a:endParaRPr lang="en-US" dirty="0">
              <a:latin typeface="+mn-lt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969000" y="5670550"/>
            <a:ext cx="850900" cy="647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World</a:t>
            </a:r>
            <a:br>
              <a:rPr lang="en-US" dirty="0">
                <a:latin typeface="+mn-lt"/>
              </a:rPr>
            </a:br>
            <a:r>
              <a:rPr lang="en-US" dirty="0" err="1">
                <a:latin typeface="+mn-lt"/>
              </a:rPr>
              <a:t>Coords</a:t>
            </a:r>
            <a:endParaRPr lang="en-US" dirty="0">
              <a:latin typeface="+mn-lt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4000500" y="5670550"/>
            <a:ext cx="965200" cy="647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Viewing</a:t>
            </a:r>
            <a:br>
              <a:rPr lang="en-US" dirty="0">
                <a:latin typeface="+mn-lt"/>
              </a:rPr>
            </a:br>
            <a:r>
              <a:rPr lang="en-US" dirty="0" err="1">
                <a:latin typeface="+mn-lt"/>
              </a:rPr>
              <a:t>Coords</a:t>
            </a:r>
            <a:endParaRPr lang="en-US" dirty="0">
              <a:latin typeface="+mn-lt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2146300" y="5670550"/>
            <a:ext cx="850900" cy="647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Clip</a:t>
            </a:r>
            <a:br>
              <a:rPr lang="en-US" dirty="0">
                <a:latin typeface="+mn-lt"/>
              </a:rPr>
            </a:br>
            <a:r>
              <a:rPr lang="en-US" dirty="0" err="1">
                <a:latin typeface="+mn-lt"/>
              </a:rPr>
              <a:t>Coords</a:t>
            </a:r>
            <a:endParaRPr lang="en-US" dirty="0">
              <a:latin typeface="+mn-lt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304800" y="5670550"/>
            <a:ext cx="850900" cy="647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Screen</a:t>
            </a:r>
            <a:br>
              <a:rPr lang="en-US" dirty="0">
                <a:latin typeface="+mn-lt"/>
              </a:rPr>
            </a:br>
            <a:r>
              <a:rPr lang="en-US" dirty="0" err="1">
                <a:latin typeface="+mn-lt"/>
              </a:rPr>
              <a:t>Coords</a:t>
            </a:r>
            <a:endParaRPr lang="en-US" dirty="0">
              <a:latin typeface="+mn-lt"/>
            </a:endParaRPr>
          </a:p>
        </p:txBody>
      </p:sp>
      <p:sp>
        <p:nvSpPr>
          <p:cNvPr id="154" name="Oval 153"/>
          <p:cNvSpPr/>
          <p:nvPr/>
        </p:nvSpPr>
        <p:spPr bwMode="auto">
          <a:xfrm>
            <a:off x="5105400" y="5740400"/>
            <a:ext cx="685800" cy="457200"/>
          </a:xfrm>
          <a:prstGeom prst="ellipse">
            <a:avLst/>
          </a:pr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1077" name="Straight Arrow Connector 154"/>
          <p:cNvCxnSpPr>
            <a:cxnSpLocks noChangeShapeType="1"/>
          </p:cNvCxnSpPr>
          <p:nvPr/>
        </p:nvCxnSpPr>
        <p:spPr bwMode="auto">
          <a:xfrm rot="16200000" flipV="1">
            <a:off x="1866900" y="4686300"/>
            <a:ext cx="1143000" cy="457200"/>
          </a:xfrm>
          <a:prstGeom prst="straightConnector1">
            <a:avLst/>
          </a:prstGeom>
          <a:noFill/>
          <a:ln w="762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078" name="Straight Arrow Connector 155"/>
          <p:cNvCxnSpPr>
            <a:cxnSpLocks noChangeShapeType="1"/>
          </p:cNvCxnSpPr>
          <p:nvPr/>
        </p:nvCxnSpPr>
        <p:spPr bwMode="auto">
          <a:xfrm rot="10800000" flipV="1">
            <a:off x="4419600" y="4419600"/>
            <a:ext cx="1219200" cy="1143000"/>
          </a:xfrm>
          <a:prstGeom prst="straightConnector1">
            <a:avLst/>
          </a:prstGeom>
          <a:noFill/>
          <a:ln w="76200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491566" cy="990600"/>
          </a:xfrm>
        </p:spPr>
        <p:txBody>
          <a:bodyPr/>
          <a:lstStyle/>
          <a:p>
            <a:r>
              <a:rPr lang="zh-CN" altLang="en-US" dirty="0"/>
              <a:t>投影变换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491566" cy="5257800"/>
          </a:xfrm>
        </p:spPr>
        <p:txBody>
          <a:bodyPr/>
          <a:lstStyle/>
          <a:p>
            <a:r>
              <a:rPr lang="zh-CN" altLang="en-US" sz="2800" dirty="0"/>
              <a:t>投影变换定义了一个视景体</a:t>
            </a:r>
            <a:endParaRPr lang="en-US" altLang="zh-CN" sz="2800" dirty="0"/>
          </a:p>
          <a:p>
            <a:pPr lvl="1"/>
            <a:r>
              <a:rPr lang="zh-CN" altLang="en-US" dirty="0"/>
              <a:t>视景体决定了一个物体是如何映射到屏幕上的</a:t>
            </a:r>
            <a:endParaRPr lang="en-US" altLang="zh-CN" dirty="0"/>
          </a:p>
          <a:p>
            <a:pPr lvl="1"/>
            <a:r>
              <a:rPr lang="zh-CN" altLang="en-US" dirty="0"/>
              <a:t>视景体定义了场景中的哪些部分被裁剪到最终的图像之外</a:t>
            </a:r>
          </a:p>
        </p:txBody>
      </p:sp>
      <p:pic>
        <p:nvPicPr>
          <p:cNvPr id="4" name="Picture 2" descr="OpenGL 投影矩阵的理解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3286124"/>
            <a:ext cx="4071932" cy="31138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77318" cy="990600"/>
          </a:xfrm>
        </p:spPr>
        <p:txBody>
          <a:bodyPr/>
          <a:lstStyle/>
          <a:p>
            <a:r>
              <a:rPr lang="zh-CN" altLang="en-US" dirty="0"/>
              <a:t>视图变换与模型变换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777318" cy="5257800"/>
          </a:xfrm>
        </p:spPr>
        <p:txBody>
          <a:bodyPr/>
          <a:lstStyle/>
          <a:p>
            <a:r>
              <a:rPr lang="zh-CN" altLang="en-US" sz="2800" dirty="0"/>
              <a:t>视图变换</a:t>
            </a:r>
            <a:endParaRPr lang="en-US" altLang="zh-CN" sz="2800" dirty="0"/>
          </a:p>
          <a:p>
            <a:pPr lvl="1"/>
            <a:r>
              <a:rPr lang="zh-CN" altLang="en-US" dirty="0"/>
              <a:t>相当于把照相机固定在三脚架上，并使它对准场景。</a:t>
            </a:r>
            <a:endParaRPr lang="en-US" altLang="zh-CN" dirty="0"/>
          </a:p>
          <a:p>
            <a:pPr lvl="1">
              <a:buNone/>
            </a:pPr>
            <a:endParaRPr lang="en-US" altLang="zh-CN" sz="2800" dirty="0"/>
          </a:p>
          <a:p>
            <a:r>
              <a:rPr lang="zh-CN" altLang="en-US" sz="2800" dirty="0"/>
              <a:t>模型变换</a:t>
            </a:r>
            <a:endParaRPr lang="en-US" altLang="zh-CN" sz="2800" dirty="0"/>
          </a:p>
          <a:p>
            <a:pPr lvl="1"/>
            <a:r>
              <a:rPr lang="zh-CN" altLang="en-US" dirty="0"/>
              <a:t>设置模型的位置和方向</a:t>
            </a:r>
            <a:endParaRPr lang="en-US" altLang="zh-CN" dirty="0"/>
          </a:p>
          <a:p>
            <a:pPr lvl="1"/>
            <a:endParaRPr lang="en-US" altLang="zh-CN" sz="2800" dirty="0"/>
          </a:p>
          <a:p>
            <a:r>
              <a:rPr lang="zh-CN" altLang="en-US" sz="2800" dirty="0"/>
              <a:t>选择视图变换还是模型变换？</a:t>
            </a:r>
            <a:endParaRPr lang="en-US" altLang="zh-CN" sz="2800" dirty="0"/>
          </a:p>
          <a:p>
            <a:pPr lvl="1"/>
            <a:r>
              <a:rPr lang="zh-CN" altLang="en-US" dirty="0"/>
              <a:t>本质上是一致的</a:t>
            </a:r>
            <a:endParaRPr lang="en-US" altLang="zh-CN" dirty="0"/>
          </a:p>
          <a:p>
            <a:pPr lvl="1"/>
            <a:r>
              <a:rPr lang="zh-CN" altLang="en-US" dirty="0"/>
              <a:t>把这两种变换割裂开来是没有意义的</a:t>
            </a:r>
            <a:endParaRPr lang="en-US" altLang="zh-CN" dirty="0"/>
          </a:p>
          <a:p>
            <a:pPr lvl="1"/>
            <a:r>
              <a:rPr lang="zh-CN" altLang="en-US" dirty="0"/>
              <a:t>有时候使用一种变换要比使用另外一种变换要方便得多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Freeform 115"/>
          <p:cNvSpPr/>
          <p:nvPr/>
        </p:nvSpPr>
        <p:spPr bwMode="auto">
          <a:xfrm>
            <a:off x="6632575" y="987425"/>
            <a:ext cx="1828800" cy="1535113"/>
          </a:xfrm>
          <a:custGeom>
            <a:avLst/>
            <a:gdLst>
              <a:gd name="connsiteX0" fmla="*/ 10510 w 1828800"/>
              <a:gd name="connsiteY0" fmla="*/ 0 h 1534511"/>
              <a:gd name="connsiteX1" fmla="*/ 0 w 1828800"/>
              <a:gd name="connsiteY1" fmla="*/ 1082566 h 1534511"/>
              <a:gd name="connsiteX2" fmla="*/ 441434 w 1828800"/>
              <a:gd name="connsiteY2" fmla="*/ 1513490 h 1534511"/>
              <a:gd name="connsiteX3" fmla="*/ 1818289 w 1828800"/>
              <a:gd name="connsiteY3" fmla="*/ 1534511 h 1534511"/>
              <a:gd name="connsiteX4" fmla="*/ 1828800 w 1828800"/>
              <a:gd name="connsiteY4" fmla="*/ 441435 h 1534511"/>
              <a:gd name="connsiteX5" fmla="*/ 1366344 w 1828800"/>
              <a:gd name="connsiteY5" fmla="*/ 10511 h 1534511"/>
              <a:gd name="connsiteX6" fmla="*/ 10510 w 1828800"/>
              <a:gd name="connsiteY6" fmla="*/ 0 h 1534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00" h="1534511">
                <a:moveTo>
                  <a:pt x="10510" y="0"/>
                </a:moveTo>
                <a:lnTo>
                  <a:pt x="0" y="1082566"/>
                </a:lnTo>
                <a:lnTo>
                  <a:pt x="441434" y="1513490"/>
                </a:lnTo>
                <a:lnTo>
                  <a:pt x="1818289" y="1534511"/>
                </a:lnTo>
                <a:lnTo>
                  <a:pt x="1828800" y="441435"/>
                </a:lnTo>
                <a:lnTo>
                  <a:pt x="1366344" y="10511"/>
                </a:lnTo>
                <a:lnTo>
                  <a:pt x="1051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205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6096000" cy="990600"/>
          </a:xfrm>
        </p:spPr>
        <p:txBody>
          <a:bodyPr/>
          <a:lstStyle/>
          <a:p>
            <a:r>
              <a:rPr lang="zh-CN" altLang="en-US" dirty="0"/>
              <a:t>正交投影</a:t>
            </a:r>
            <a:endParaRPr lang="en-US" dirty="0"/>
          </a:p>
        </p:txBody>
      </p:sp>
      <p:sp>
        <p:nvSpPr>
          <p:cNvPr id="2053" name="Content Placeholder 51"/>
          <p:cNvSpPr>
            <a:spLocks noGrp="1"/>
          </p:cNvSpPr>
          <p:nvPr>
            <p:ph idx="1"/>
          </p:nvPr>
        </p:nvSpPr>
        <p:spPr>
          <a:xfrm>
            <a:off x="152400" y="1447800"/>
            <a:ext cx="5715000" cy="52578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err="1"/>
              <a:t>glOrtho</a:t>
            </a:r>
            <a:r>
              <a:rPr lang="en-US" dirty="0"/>
              <a:t>(</a:t>
            </a:r>
            <a:r>
              <a:rPr lang="en-US" dirty="0" err="1"/>
              <a:t>left,right,bottom,top,near,far</a:t>
            </a:r>
            <a:r>
              <a:rPr lang="en-US" dirty="0"/>
              <a:t>)</a:t>
            </a:r>
          </a:p>
          <a:p>
            <a:r>
              <a:rPr lang="zh-CN" altLang="en-US" dirty="0"/>
              <a:t>成像尺寸不随深度改变</a:t>
            </a:r>
            <a:endParaRPr lang="en-US" altLang="zh-CN" dirty="0"/>
          </a:p>
          <a:p>
            <a:r>
              <a:rPr lang="zh-CN" altLang="en-US" dirty="0"/>
              <a:t>正交投影将</a:t>
            </a:r>
            <a:r>
              <a:rPr lang="en-US" altLang="zh-CN" dirty="0"/>
              <a:t>z</a:t>
            </a:r>
            <a:r>
              <a:rPr lang="zh-CN" altLang="en-US" dirty="0"/>
              <a:t>方向坐标变换为</a:t>
            </a:r>
            <a:r>
              <a:rPr lang="en-US" altLang="zh-CN" dirty="0"/>
              <a:t>0</a:t>
            </a:r>
            <a:endParaRPr lang="en-US" dirty="0"/>
          </a:p>
        </p:txBody>
      </p:sp>
      <p:cxnSp>
        <p:nvCxnSpPr>
          <p:cNvPr id="2054" name="Straight Arrow Connector 4"/>
          <p:cNvCxnSpPr>
            <a:cxnSpLocks noChangeShapeType="1"/>
          </p:cNvCxnSpPr>
          <p:nvPr/>
        </p:nvCxnSpPr>
        <p:spPr bwMode="auto">
          <a:xfrm rot="10800000">
            <a:off x="5562600" y="1828800"/>
            <a:ext cx="914400" cy="0"/>
          </a:xfrm>
          <a:prstGeom prst="straightConnector1">
            <a:avLst/>
          </a:prstGeom>
          <a:noFill/>
          <a:ln w="381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055" name="Straight Arrow Connector 5"/>
          <p:cNvCxnSpPr>
            <a:cxnSpLocks noChangeShapeType="1"/>
          </p:cNvCxnSpPr>
          <p:nvPr/>
        </p:nvCxnSpPr>
        <p:spPr bwMode="auto">
          <a:xfrm rot="5400000" flipH="1" flipV="1">
            <a:off x="5905500" y="1257300"/>
            <a:ext cx="1143000" cy="0"/>
          </a:xfrm>
          <a:prstGeom prst="straightConnector1">
            <a:avLst/>
          </a:prstGeom>
          <a:noFill/>
          <a:ln w="381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056" name="Straight Arrow Connector 6"/>
          <p:cNvCxnSpPr>
            <a:cxnSpLocks noChangeShapeType="1"/>
          </p:cNvCxnSpPr>
          <p:nvPr/>
        </p:nvCxnSpPr>
        <p:spPr bwMode="auto">
          <a:xfrm rot="16200000" flipH="1">
            <a:off x="6019800" y="1828800"/>
            <a:ext cx="457200" cy="457200"/>
          </a:xfrm>
          <a:prstGeom prst="straightConnector1">
            <a:avLst/>
          </a:prstGeom>
          <a:noFill/>
          <a:ln w="38100" algn="ctr">
            <a:solidFill>
              <a:schemeClr val="bg1"/>
            </a:solidFill>
            <a:round/>
            <a:headEnd/>
            <a:tailEnd/>
          </a:ln>
        </p:spPr>
      </p:cxnSp>
      <p:sp>
        <p:nvSpPr>
          <p:cNvPr id="2057" name="Rectangle 3"/>
          <p:cNvSpPr>
            <a:spLocks noChangeArrowheads="1"/>
          </p:cNvSpPr>
          <p:nvPr/>
        </p:nvSpPr>
        <p:spPr bwMode="auto">
          <a:xfrm>
            <a:off x="6629400" y="990600"/>
            <a:ext cx="1371600" cy="1066800"/>
          </a:xfrm>
          <a:prstGeom prst="rect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086600" y="1447800"/>
            <a:ext cx="1371600" cy="1066800"/>
          </a:xfrm>
          <a:prstGeom prst="rect">
            <a:avLst/>
          </a:prstGeom>
          <a:noFill/>
          <a:ln w="762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059" name="Rectangle 10"/>
          <p:cNvSpPr>
            <a:spLocks noChangeArrowheads="1"/>
          </p:cNvSpPr>
          <p:nvPr/>
        </p:nvSpPr>
        <p:spPr bwMode="auto">
          <a:xfrm>
            <a:off x="7086600" y="1447800"/>
            <a:ext cx="1371600" cy="1066800"/>
          </a:xfrm>
          <a:prstGeom prst="rect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2060" name="Straight Connector 11"/>
          <p:cNvCxnSpPr>
            <a:cxnSpLocks noChangeShapeType="1"/>
          </p:cNvCxnSpPr>
          <p:nvPr/>
        </p:nvCxnSpPr>
        <p:spPr bwMode="auto">
          <a:xfrm rot="16200000" flipH="1">
            <a:off x="6629400" y="990600"/>
            <a:ext cx="457200" cy="4572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61" name="Straight Connector 12"/>
          <p:cNvCxnSpPr>
            <a:cxnSpLocks noChangeShapeType="1"/>
          </p:cNvCxnSpPr>
          <p:nvPr/>
        </p:nvCxnSpPr>
        <p:spPr bwMode="auto">
          <a:xfrm rot="16200000" flipH="1">
            <a:off x="8001000" y="990600"/>
            <a:ext cx="457200" cy="4572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62" name="Straight Connector 13"/>
          <p:cNvCxnSpPr>
            <a:cxnSpLocks noChangeShapeType="1"/>
          </p:cNvCxnSpPr>
          <p:nvPr/>
        </p:nvCxnSpPr>
        <p:spPr bwMode="auto">
          <a:xfrm rot="16200000" flipH="1">
            <a:off x="8001000" y="2057400"/>
            <a:ext cx="457200" cy="4572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63" name="Straight Connector 14"/>
          <p:cNvCxnSpPr>
            <a:cxnSpLocks noChangeShapeType="1"/>
          </p:cNvCxnSpPr>
          <p:nvPr/>
        </p:nvCxnSpPr>
        <p:spPr bwMode="auto">
          <a:xfrm rot="16200000" flipH="1">
            <a:off x="6629400" y="2057400"/>
            <a:ext cx="457200" cy="4572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pic>
        <p:nvPicPr>
          <p:cNvPr id="2064" name="Picture 40" descr="ortho cube.em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4325" y="4090988"/>
            <a:ext cx="1946275" cy="208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Down Arrow 45"/>
          <p:cNvSpPr/>
          <p:nvPr/>
        </p:nvSpPr>
        <p:spPr bwMode="auto">
          <a:xfrm>
            <a:off x="6400800" y="3124200"/>
            <a:ext cx="2286000" cy="533400"/>
          </a:xfrm>
          <a:prstGeom prst="downArrow">
            <a:avLst>
              <a:gd name="adj1" fmla="val 77586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400" dirty="0">
                <a:latin typeface="Times New Roman" pitchFamily="18" charset="0"/>
              </a:rPr>
              <a:t>Ortho</a:t>
            </a:r>
          </a:p>
        </p:txBody>
      </p:sp>
      <p:sp>
        <p:nvSpPr>
          <p:cNvPr id="2066" name="TextBox 46"/>
          <p:cNvSpPr txBox="1">
            <a:spLocks noChangeArrowheads="1"/>
          </p:cNvSpPr>
          <p:nvPr/>
        </p:nvSpPr>
        <p:spPr bwMode="auto">
          <a:xfrm>
            <a:off x="6477000" y="2743200"/>
            <a:ext cx="21399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Viewing Coordinates</a:t>
            </a:r>
          </a:p>
        </p:txBody>
      </p:sp>
      <p:sp>
        <p:nvSpPr>
          <p:cNvPr id="2067" name="TextBox 47"/>
          <p:cNvSpPr txBox="1">
            <a:spLocks noChangeArrowheads="1"/>
          </p:cNvSpPr>
          <p:nvPr/>
        </p:nvSpPr>
        <p:spPr bwMode="auto">
          <a:xfrm>
            <a:off x="6702425" y="3657600"/>
            <a:ext cx="17557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Clip Coordinates</a:t>
            </a:r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457200" y="4876800"/>
          <a:ext cx="4832350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28" name="Equation" r:id="rId5" imgW="4838700" imgH="1473200" progId="">
                  <p:embed/>
                </p:oleObj>
              </mc:Choice>
              <mc:Fallback>
                <p:oleObj name="Equation" r:id="rId5" imgW="4838700" imgH="14732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876800"/>
                        <a:ext cx="4832350" cy="147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" name="Left Brace 49"/>
          <p:cNvSpPr>
            <a:spLocks/>
          </p:cNvSpPr>
          <p:nvPr/>
        </p:nvSpPr>
        <p:spPr bwMode="auto">
          <a:xfrm rot="-2043765">
            <a:off x="6451600" y="5897563"/>
            <a:ext cx="304800" cy="4572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069" name="TextBox 50"/>
          <p:cNvSpPr txBox="1">
            <a:spLocks noChangeArrowheads="1"/>
          </p:cNvSpPr>
          <p:nvPr/>
        </p:nvSpPr>
        <p:spPr bwMode="auto">
          <a:xfrm>
            <a:off x="6164263" y="6411913"/>
            <a:ext cx="15319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foreshortening</a:t>
            </a:r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5715000" y="5410200"/>
            <a:ext cx="592138" cy="814388"/>
            <a:chOff x="5732542" y="5193268"/>
            <a:chExt cx="592058" cy="814864"/>
          </a:xfrm>
        </p:grpSpPr>
        <p:cxnSp>
          <p:nvCxnSpPr>
            <p:cNvPr id="2112" name="Straight Arrow Connector 52"/>
            <p:cNvCxnSpPr>
              <a:cxnSpLocks noChangeShapeType="1"/>
            </p:cNvCxnSpPr>
            <p:nvPr/>
          </p:nvCxnSpPr>
          <p:spPr bwMode="auto">
            <a:xfrm rot="5400000" flipH="1" flipV="1">
              <a:off x="5714206" y="5715001"/>
              <a:ext cx="305596" cy="79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113" name="TextBox 53"/>
            <p:cNvSpPr txBox="1">
              <a:spLocks noChangeArrowheads="1"/>
            </p:cNvSpPr>
            <p:nvPr/>
          </p:nvSpPr>
          <p:spPr bwMode="auto">
            <a:xfrm>
              <a:off x="6037342" y="5638800"/>
              <a:ext cx="28725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2114" name="TextBox 54"/>
            <p:cNvSpPr txBox="1">
              <a:spLocks noChangeArrowheads="1"/>
            </p:cNvSpPr>
            <p:nvPr/>
          </p:nvSpPr>
          <p:spPr bwMode="auto">
            <a:xfrm>
              <a:off x="5732542" y="5193268"/>
              <a:ext cx="28725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y</a:t>
              </a:r>
            </a:p>
          </p:txBody>
        </p:sp>
        <p:cxnSp>
          <p:nvCxnSpPr>
            <p:cNvPr id="2115" name="Straight Arrow Connector 55"/>
            <p:cNvCxnSpPr>
              <a:cxnSpLocks noChangeShapeType="1"/>
            </p:cNvCxnSpPr>
            <p:nvPr/>
          </p:nvCxnSpPr>
          <p:spPr bwMode="auto">
            <a:xfrm>
              <a:off x="5867401" y="5867400"/>
              <a:ext cx="228601" cy="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cxnSp>
        <p:nvCxnSpPr>
          <p:cNvPr id="2071" name="Straight Arrow Connector 62"/>
          <p:cNvCxnSpPr>
            <a:cxnSpLocks noChangeShapeType="1"/>
          </p:cNvCxnSpPr>
          <p:nvPr/>
        </p:nvCxnSpPr>
        <p:spPr bwMode="auto">
          <a:xfrm rot="5400000" flipH="1" flipV="1">
            <a:off x="5448300" y="1181100"/>
            <a:ext cx="1143000" cy="0"/>
          </a:xfrm>
          <a:prstGeom prst="straightConnector1">
            <a:avLst/>
          </a:prstGeom>
          <a:noFill/>
          <a:ln w="381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072" name="Straight Arrow Connector 63"/>
          <p:cNvCxnSpPr>
            <a:cxnSpLocks noChangeShapeType="1"/>
          </p:cNvCxnSpPr>
          <p:nvPr/>
        </p:nvCxnSpPr>
        <p:spPr bwMode="auto">
          <a:xfrm rot="16200000" flipH="1">
            <a:off x="6019800" y="1752600"/>
            <a:ext cx="457200" cy="457200"/>
          </a:xfrm>
          <a:prstGeom prst="straightConnector1">
            <a:avLst/>
          </a:prstGeom>
          <a:noFill/>
          <a:ln w="381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073" name="Straight Arrow Connector 64"/>
          <p:cNvCxnSpPr>
            <a:cxnSpLocks noChangeShapeType="1"/>
          </p:cNvCxnSpPr>
          <p:nvPr/>
        </p:nvCxnSpPr>
        <p:spPr bwMode="auto">
          <a:xfrm rot="5400000" flipH="1" flipV="1">
            <a:off x="5827713" y="1562100"/>
            <a:ext cx="382588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074" name="Straight Arrow Connector 65"/>
          <p:cNvCxnSpPr>
            <a:cxnSpLocks noChangeShapeType="1"/>
          </p:cNvCxnSpPr>
          <p:nvPr/>
        </p:nvCxnSpPr>
        <p:spPr bwMode="auto">
          <a:xfrm rot="10800000">
            <a:off x="5715000" y="1751013"/>
            <a:ext cx="11430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075" name="TextBox 67"/>
          <p:cNvSpPr txBox="1">
            <a:spLocks noChangeArrowheads="1"/>
          </p:cNvSpPr>
          <p:nvPr/>
        </p:nvSpPr>
        <p:spPr bwMode="auto">
          <a:xfrm>
            <a:off x="6189663" y="1839913"/>
            <a:ext cx="2873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x</a:t>
            </a:r>
          </a:p>
        </p:txBody>
      </p:sp>
      <p:sp>
        <p:nvSpPr>
          <p:cNvPr id="2076" name="TextBox 68"/>
          <p:cNvSpPr txBox="1">
            <a:spLocks noChangeArrowheads="1"/>
          </p:cNvSpPr>
          <p:nvPr/>
        </p:nvSpPr>
        <p:spPr bwMode="auto">
          <a:xfrm>
            <a:off x="5884863" y="1001713"/>
            <a:ext cx="2873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y</a:t>
            </a:r>
          </a:p>
        </p:txBody>
      </p:sp>
      <p:sp>
        <p:nvSpPr>
          <p:cNvPr id="2077" name="TextBox 69"/>
          <p:cNvSpPr txBox="1">
            <a:spLocks noChangeArrowheads="1"/>
          </p:cNvSpPr>
          <p:nvPr/>
        </p:nvSpPr>
        <p:spPr bwMode="auto">
          <a:xfrm>
            <a:off x="5440363" y="1524000"/>
            <a:ext cx="2746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z</a:t>
            </a:r>
          </a:p>
        </p:txBody>
      </p:sp>
      <p:cxnSp>
        <p:nvCxnSpPr>
          <p:cNvPr id="2078" name="Straight Arrow Connector 70"/>
          <p:cNvCxnSpPr>
            <a:cxnSpLocks noChangeShapeType="1"/>
          </p:cNvCxnSpPr>
          <p:nvPr/>
        </p:nvCxnSpPr>
        <p:spPr bwMode="auto">
          <a:xfrm rot="16200000" flipH="1">
            <a:off x="6019800" y="1752600"/>
            <a:ext cx="2286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079" name="Straight Connector 74"/>
          <p:cNvCxnSpPr>
            <a:cxnSpLocks noChangeShapeType="1"/>
          </p:cNvCxnSpPr>
          <p:nvPr/>
        </p:nvCxnSpPr>
        <p:spPr bwMode="auto">
          <a:xfrm>
            <a:off x="6858000" y="1752600"/>
            <a:ext cx="13716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</p:cxnSp>
      <p:pic>
        <p:nvPicPr>
          <p:cNvPr id="2080" name="Picture 75" descr="ortho cube.em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5200" y="1524000"/>
            <a:ext cx="427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1" name="Left Brace 76"/>
          <p:cNvSpPr>
            <a:spLocks/>
          </p:cNvSpPr>
          <p:nvPr/>
        </p:nvSpPr>
        <p:spPr bwMode="auto">
          <a:xfrm rot="-5566622">
            <a:off x="7658100" y="5524500"/>
            <a:ext cx="304800" cy="1600200"/>
          </a:xfrm>
          <a:prstGeom prst="leftBrace">
            <a:avLst>
              <a:gd name="adj1" fmla="val 8337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2082" name="Straight Arrow Connector 78"/>
          <p:cNvCxnSpPr>
            <a:cxnSpLocks noChangeShapeType="1"/>
          </p:cNvCxnSpPr>
          <p:nvPr/>
        </p:nvCxnSpPr>
        <p:spPr bwMode="auto">
          <a:xfrm rot="5400000" flipH="1" flipV="1">
            <a:off x="7691437" y="6481763"/>
            <a:ext cx="117475" cy="1079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083" name="Straight Arrow Connector 79"/>
          <p:cNvCxnSpPr>
            <a:cxnSpLocks noChangeShapeType="1"/>
          </p:cNvCxnSpPr>
          <p:nvPr/>
        </p:nvCxnSpPr>
        <p:spPr bwMode="auto">
          <a:xfrm rot="5400000" flipH="1" flipV="1">
            <a:off x="6330950" y="6286500"/>
            <a:ext cx="152400" cy="76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084" name="TextBox 82"/>
          <p:cNvSpPr txBox="1">
            <a:spLocks noChangeArrowheads="1"/>
          </p:cNvSpPr>
          <p:nvPr/>
        </p:nvSpPr>
        <p:spPr bwMode="auto">
          <a:xfrm>
            <a:off x="7239000" y="344488"/>
            <a:ext cx="8985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View</a:t>
            </a:r>
            <a:br>
              <a:rPr lang="en-US">
                <a:latin typeface="Times New Roman" pitchFamily="18" charset="0"/>
              </a:rPr>
            </a:br>
            <a:r>
              <a:rPr lang="en-US">
                <a:latin typeface="Times New Roman" pitchFamily="18" charset="0"/>
              </a:rPr>
              <a:t>Volume</a:t>
            </a:r>
          </a:p>
        </p:txBody>
      </p:sp>
      <p:grpSp>
        <p:nvGrpSpPr>
          <p:cNvPr id="3" name="Group 75"/>
          <p:cNvGrpSpPr>
            <a:grpSpLocks/>
          </p:cNvGrpSpPr>
          <p:nvPr/>
        </p:nvGrpSpPr>
        <p:grpSpPr bwMode="auto">
          <a:xfrm flipH="1">
            <a:off x="5870575" y="1676400"/>
            <a:ext cx="347663" cy="173038"/>
            <a:chOff x="2976" y="2897"/>
            <a:chExt cx="702" cy="359"/>
          </a:xfrm>
        </p:grpSpPr>
        <p:sp>
          <p:nvSpPr>
            <p:cNvPr id="2090" name="Freeform 76"/>
            <p:cNvSpPr>
              <a:spLocks/>
            </p:cNvSpPr>
            <p:nvPr/>
          </p:nvSpPr>
          <p:spPr bwMode="auto">
            <a:xfrm>
              <a:off x="2982" y="2922"/>
              <a:ext cx="623" cy="334"/>
            </a:xfrm>
            <a:custGeom>
              <a:avLst/>
              <a:gdLst>
                <a:gd name="T0" fmla="*/ 264 w 1868"/>
                <a:gd name="T1" fmla="*/ 773 h 1001"/>
                <a:gd name="T2" fmla="*/ 0 w 1868"/>
                <a:gd name="T3" fmla="*/ 661 h 1001"/>
                <a:gd name="T4" fmla="*/ 0 w 1868"/>
                <a:gd name="T5" fmla="*/ 658 h 1001"/>
                <a:gd name="T6" fmla="*/ 3 w 1868"/>
                <a:gd name="T7" fmla="*/ 651 h 1001"/>
                <a:gd name="T8" fmla="*/ 8 w 1868"/>
                <a:gd name="T9" fmla="*/ 641 h 1001"/>
                <a:gd name="T10" fmla="*/ 13 w 1868"/>
                <a:gd name="T11" fmla="*/ 629 h 1001"/>
                <a:gd name="T12" fmla="*/ 16 w 1868"/>
                <a:gd name="T13" fmla="*/ 620 h 1001"/>
                <a:gd name="T14" fmla="*/ 18 w 1868"/>
                <a:gd name="T15" fmla="*/ 612 h 1001"/>
                <a:gd name="T16" fmla="*/ 21 w 1868"/>
                <a:gd name="T17" fmla="*/ 604 h 1001"/>
                <a:gd name="T18" fmla="*/ 23 w 1868"/>
                <a:gd name="T19" fmla="*/ 596 h 1001"/>
                <a:gd name="T20" fmla="*/ 25 w 1868"/>
                <a:gd name="T21" fmla="*/ 589 h 1001"/>
                <a:gd name="T22" fmla="*/ 27 w 1868"/>
                <a:gd name="T23" fmla="*/ 580 h 1001"/>
                <a:gd name="T24" fmla="*/ 27 w 1868"/>
                <a:gd name="T25" fmla="*/ 572 h 1001"/>
                <a:gd name="T26" fmla="*/ 28 w 1868"/>
                <a:gd name="T27" fmla="*/ 563 h 1001"/>
                <a:gd name="T28" fmla="*/ 30 w 1868"/>
                <a:gd name="T29" fmla="*/ 553 h 1001"/>
                <a:gd name="T30" fmla="*/ 38 w 1868"/>
                <a:gd name="T31" fmla="*/ 542 h 1001"/>
                <a:gd name="T32" fmla="*/ 51 w 1868"/>
                <a:gd name="T33" fmla="*/ 527 h 1001"/>
                <a:gd name="T34" fmla="*/ 59 w 1868"/>
                <a:gd name="T35" fmla="*/ 519 h 1001"/>
                <a:gd name="T36" fmla="*/ 69 w 1868"/>
                <a:gd name="T37" fmla="*/ 512 h 1001"/>
                <a:gd name="T38" fmla="*/ 77 w 1868"/>
                <a:gd name="T39" fmla="*/ 502 h 1001"/>
                <a:gd name="T40" fmla="*/ 89 w 1868"/>
                <a:gd name="T41" fmla="*/ 493 h 1001"/>
                <a:gd name="T42" fmla="*/ 99 w 1868"/>
                <a:gd name="T43" fmla="*/ 484 h 1001"/>
                <a:gd name="T44" fmla="*/ 111 w 1868"/>
                <a:gd name="T45" fmla="*/ 475 h 1001"/>
                <a:gd name="T46" fmla="*/ 123 w 1868"/>
                <a:gd name="T47" fmla="*/ 467 h 1001"/>
                <a:gd name="T48" fmla="*/ 135 w 1868"/>
                <a:gd name="T49" fmla="*/ 458 h 1001"/>
                <a:gd name="T50" fmla="*/ 148 w 1868"/>
                <a:gd name="T51" fmla="*/ 448 h 1001"/>
                <a:gd name="T52" fmla="*/ 161 w 1868"/>
                <a:gd name="T53" fmla="*/ 440 h 1001"/>
                <a:gd name="T54" fmla="*/ 173 w 1868"/>
                <a:gd name="T55" fmla="*/ 430 h 1001"/>
                <a:gd name="T56" fmla="*/ 185 w 1868"/>
                <a:gd name="T57" fmla="*/ 420 h 1001"/>
                <a:gd name="T58" fmla="*/ 198 w 1868"/>
                <a:gd name="T59" fmla="*/ 413 h 1001"/>
                <a:gd name="T60" fmla="*/ 210 w 1868"/>
                <a:gd name="T61" fmla="*/ 404 h 1001"/>
                <a:gd name="T62" fmla="*/ 222 w 1868"/>
                <a:gd name="T63" fmla="*/ 396 h 1001"/>
                <a:gd name="T64" fmla="*/ 233 w 1868"/>
                <a:gd name="T65" fmla="*/ 389 h 1001"/>
                <a:gd name="T66" fmla="*/ 243 w 1868"/>
                <a:gd name="T67" fmla="*/ 381 h 1001"/>
                <a:gd name="T68" fmla="*/ 254 w 1868"/>
                <a:gd name="T69" fmla="*/ 375 h 1001"/>
                <a:gd name="T70" fmla="*/ 263 w 1868"/>
                <a:gd name="T71" fmla="*/ 369 h 1001"/>
                <a:gd name="T72" fmla="*/ 271 w 1868"/>
                <a:gd name="T73" fmla="*/ 364 h 1001"/>
                <a:gd name="T74" fmla="*/ 284 w 1868"/>
                <a:gd name="T75" fmla="*/ 355 h 1001"/>
                <a:gd name="T76" fmla="*/ 293 w 1868"/>
                <a:gd name="T77" fmla="*/ 348 h 1001"/>
                <a:gd name="T78" fmla="*/ 297 w 1868"/>
                <a:gd name="T79" fmla="*/ 347 h 1001"/>
                <a:gd name="T80" fmla="*/ 1276 w 1868"/>
                <a:gd name="T81" fmla="*/ 79 h 1001"/>
                <a:gd name="T82" fmla="*/ 1658 w 1868"/>
                <a:gd name="T83" fmla="*/ 654 h 1001"/>
                <a:gd name="T84" fmla="*/ 1147 w 1868"/>
                <a:gd name="T85" fmla="*/ 934 h 1001"/>
                <a:gd name="T86" fmla="*/ 937 w 1868"/>
                <a:gd name="T87" fmla="*/ 1001 h 1001"/>
                <a:gd name="T88" fmla="*/ 485 w 1868"/>
                <a:gd name="T89" fmla="*/ 864 h 100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868"/>
                <a:gd name="T136" fmla="*/ 0 h 1001"/>
                <a:gd name="T137" fmla="*/ 1868 w 1868"/>
                <a:gd name="T138" fmla="*/ 1001 h 1001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868" h="1001">
                  <a:moveTo>
                    <a:pt x="485" y="864"/>
                  </a:moveTo>
                  <a:lnTo>
                    <a:pt x="264" y="773"/>
                  </a:lnTo>
                  <a:lnTo>
                    <a:pt x="84" y="649"/>
                  </a:lnTo>
                  <a:lnTo>
                    <a:pt x="0" y="661"/>
                  </a:lnTo>
                  <a:lnTo>
                    <a:pt x="0" y="659"/>
                  </a:lnTo>
                  <a:lnTo>
                    <a:pt x="0" y="658"/>
                  </a:lnTo>
                  <a:lnTo>
                    <a:pt x="1" y="655"/>
                  </a:lnTo>
                  <a:lnTo>
                    <a:pt x="3" y="651"/>
                  </a:lnTo>
                  <a:lnTo>
                    <a:pt x="6" y="646"/>
                  </a:lnTo>
                  <a:lnTo>
                    <a:pt x="8" y="641"/>
                  </a:lnTo>
                  <a:lnTo>
                    <a:pt x="11" y="635"/>
                  </a:lnTo>
                  <a:lnTo>
                    <a:pt x="13" y="629"/>
                  </a:lnTo>
                  <a:lnTo>
                    <a:pt x="15" y="624"/>
                  </a:lnTo>
                  <a:lnTo>
                    <a:pt x="16" y="620"/>
                  </a:lnTo>
                  <a:lnTo>
                    <a:pt x="17" y="616"/>
                  </a:lnTo>
                  <a:lnTo>
                    <a:pt x="18" y="612"/>
                  </a:lnTo>
                  <a:lnTo>
                    <a:pt x="20" y="609"/>
                  </a:lnTo>
                  <a:lnTo>
                    <a:pt x="21" y="604"/>
                  </a:lnTo>
                  <a:lnTo>
                    <a:pt x="22" y="600"/>
                  </a:lnTo>
                  <a:lnTo>
                    <a:pt x="23" y="596"/>
                  </a:lnTo>
                  <a:lnTo>
                    <a:pt x="25" y="592"/>
                  </a:lnTo>
                  <a:lnTo>
                    <a:pt x="25" y="589"/>
                  </a:lnTo>
                  <a:lnTo>
                    <a:pt x="26" y="584"/>
                  </a:lnTo>
                  <a:lnTo>
                    <a:pt x="27" y="580"/>
                  </a:lnTo>
                  <a:lnTo>
                    <a:pt x="27" y="576"/>
                  </a:lnTo>
                  <a:lnTo>
                    <a:pt x="27" y="572"/>
                  </a:lnTo>
                  <a:lnTo>
                    <a:pt x="27" y="567"/>
                  </a:lnTo>
                  <a:lnTo>
                    <a:pt x="28" y="563"/>
                  </a:lnTo>
                  <a:lnTo>
                    <a:pt x="28" y="558"/>
                  </a:lnTo>
                  <a:lnTo>
                    <a:pt x="30" y="553"/>
                  </a:lnTo>
                  <a:lnTo>
                    <a:pt x="33" y="547"/>
                  </a:lnTo>
                  <a:lnTo>
                    <a:pt x="38" y="542"/>
                  </a:lnTo>
                  <a:lnTo>
                    <a:pt x="45" y="535"/>
                  </a:lnTo>
                  <a:lnTo>
                    <a:pt x="51" y="527"/>
                  </a:lnTo>
                  <a:lnTo>
                    <a:pt x="55" y="523"/>
                  </a:lnTo>
                  <a:lnTo>
                    <a:pt x="59" y="519"/>
                  </a:lnTo>
                  <a:lnTo>
                    <a:pt x="64" y="514"/>
                  </a:lnTo>
                  <a:lnTo>
                    <a:pt x="69" y="512"/>
                  </a:lnTo>
                  <a:lnTo>
                    <a:pt x="72" y="507"/>
                  </a:lnTo>
                  <a:lnTo>
                    <a:pt x="77" y="502"/>
                  </a:lnTo>
                  <a:lnTo>
                    <a:pt x="82" y="498"/>
                  </a:lnTo>
                  <a:lnTo>
                    <a:pt x="89" y="493"/>
                  </a:lnTo>
                  <a:lnTo>
                    <a:pt x="92" y="489"/>
                  </a:lnTo>
                  <a:lnTo>
                    <a:pt x="99" y="484"/>
                  </a:lnTo>
                  <a:lnTo>
                    <a:pt x="105" y="480"/>
                  </a:lnTo>
                  <a:lnTo>
                    <a:pt x="111" y="475"/>
                  </a:lnTo>
                  <a:lnTo>
                    <a:pt x="118" y="470"/>
                  </a:lnTo>
                  <a:lnTo>
                    <a:pt x="123" y="467"/>
                  </a:lnTo>
                  <a:lnTo>
                    <a:pt x="129" y="462"/>
                  </a:lnTo>
                  <a:lnTo>
                    <a:pt x="135" y="458"/>
                  </a:lnTo>
                  <a:lnTo>
                    <a:pt x="141" y="453"/>
                  </a:lnTo>
                  <a:lnTo>
                    <a:pt x="148" y="448"/>
                  </a:lnTo>
                  <a:lnTo>
                    <a:pt x="155" y="444"/>
                  </a:lnTo>
                  <a:lnTo>
                    <a:pt x="161" y="440"/>
                  </a:lnTo>
                  <a:lnTo>
                    <a:pt x="167" y="435"/>
                  </a:lnTo>
                  <a:lnTo>
                    <a:pt x="173" y="430"/>
                  </a:lnTo>
                  <a:lnTo>
                    <a:pt x="179" y="425"/>
                  </a:lnTo>
                  <a:lnTo>
                    <a:pt x="185" y="420"/>
                  </a:lnTo>
                  <a:lnTo>
                    <a:pt x="192" y="416"/>
                  </a:lnTo>
                  <a:lnTo>
                    <a:pt x="198" y="413"/>
                  </a:lnTo>
                  <a:lnTo>
                    <a:pt x="204" y="408"/>
                  </a:lnTo>
                  <a:lnTo>
                    <a:pt x="210" y="404"/>
                  </a:lnTo>
                  <a:lnTo>
                    <a:pt x="217" y="400"/>
                  </a:lnTo>
                  <a:lnTo>
                    <a:pt x="222" y="396"/>
                  </a:lnTo>
                  <a:lnTo>
                    <a:pt x="227" y="392"/>
                  </a:lnTo>
                  <a:lnTo>
                    <a:pt x="233" y="389"/>
                  </a:lnTo>
                  <a:lnTo>
                    <a:pt x="238" y="385"/>
                  </a:lnTo>
                  <a:lnTo>
                    <a:pt x="243" y="381"/>
                  </a:lnTo>
                  <a:lnTo>
                    <a:pt x="248" y="379"/>
                  </a:lnTo>
                  <a:lnTo>
                    <a:pt x="254" y="375"/>
                  </a:lnTo>
                  <a:lnTo>
                    <a:pt x="258" y="371"/>
                  </a:lnTo>
                  <a:lnTo>
                    <a:pt x="263" y="369"/>
                  </a:lnTo>
                  <a:lnTo>
                    <a:pt x="267" y="365"/>
                  </a:lnTo>
                  <a:lnTo>
                    <a:pt x="271" y="364"/>
                  </a:lnTo>
                  <a:lnTo>
                    <a:pt x="278" y="359"/>
                  </a:lnTo>
                  <a:lnTo>
                    <a:pt x="284" y="355"/>
                  </a:lnTo>
                  <a:lnTo>
                    <a:pt x="288" y="351"/>
                  </a:lnTo>
                  <a:lnTo>
                    <a:pt x="293" y="348"/>
                  </a:lnTo>
                  <a:lnTo>
                    <a:pt x="296" y="347"/>
                  </a:lnTo>
                  <a:lnTo>
                    <a:pt x="297" y="347"/>
                  </a:lnTo>
                  <a:lnTo>
                    <a:pt x="723" y="0"/>
                  </a:lnTo>
                  <a:lnTo>
                    <a:pt x="1276" y="79"/>
                  </a:lnTo>
                  <a:lnTo>
                    <a:pt x="1868" y="497"/>
                  </a:lnTo>
                  <a:lnTo>
                    <a:pt x="1658" y="654"/>
                  </a:lnTo>
                  <a:lnTo>
                    <a:pt x="1235" y="900"/>
                  </a:lnTo>
                  <a:lnTo>
                    <a:pt x="1147" y="934"/>
                  </a:lnTo>
                  <a:lnTo>
                    <a:pt x="1038" y="969"/>
                  </a:lnTo>
                  <a:lnTo>
                    <a:pt x="937" y="1001"/>
                  </a:lnTo>
                  <a:lnTo>
                    <a:pt x="485" y="86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091" name="Freeform 77"/>
            <p:cNvSpPr>
              <a:spLocks/>
            </p:cNvSpPr>
            <p:nvPr/>
          </p:nvSpPr>
          <p:spPr bwMode="auto">
            <a:xfrm>
              <a:off x="3107" y="2994"/>
              <a:ext cx="394" cy="165"/>
            </a:xfrm>
            <a:custGeom>
              <a:avLst/>
              <a:gdLst>
                <a:gd name="T0" fmla="*/ 22 w 1182"/>
                <a:gd name="T1" fmla="*/ 274 h 495"/>
                <a:gd name="T2" fmla="*/ 65 w 1182"/>
                <a:gd name="T3" fmla="*/ 245 h 495"/>
                <a:gd name="T4" fmla="*/ 92 w 1182"/>
                <a:gd name="T5" fmla="*/ 225 h 495"/>
                <a:gd name="T6" fmla="*/ 121 w 1182"/>
                <a:gd name="T7" fmla="*/ 202 h 495"/>
                <a:gd name="T8" fmla="*/ 149 w 1182"/>
                <a:gd name="T9" fmla="*/ 177 h 495"/>
                <a:gd name="T10" fmla="*/ 179 w 1182"/>
                <a:gd name="T11" fmla="*/ 142 h 495"/>
                <a:gd name="T12" fmla="*/ 198 w 1182"/>
                <a:gd name="T13" fmla="*/ 113 h 495"/>
                <a:gd name="T14" fmla="*/ 229 w 1182"/>
                <a:gd name="T15" fmla="*/ 70 h 495"/>
                <a:gd name="T16" fmla="*/ 266 w 1182"/>
                <a:gd name="T17" fmla="*/ 33 h 495"/>
                <a:gd name="T18" fmla="*/ 301 w 1182"/>
                <a:gd name="T19" fmla="*/ 8 h 495"/>
                <a:gd name="T20" fmla="*/ 320 w 1182"/>
                <a:gd name="T21" fmla="*/ 7 h 495"/>
                <a:gd name="T22" fmla="*/ 313 w 1182"/>
                <a:gd name="T23" fmla="*/ 43 h 495"/>
                <a:gd name="T24" fmla="*/ 311 w 1182"/>
                <a:gd name="T25" fmla="*/ 75 h 495"/>
                <a:gd name="T26" fmla="*/ 308 w 1182"/>
                <a:gd name="T27" fmla="*/ 109 h 495"/>
                <a:gd name="T28" fmla="*/ 308 w 1182"/>
                <a:gd name="T29" fmla="*/ 147 h 495"/>
                <a:gd name="T30" fmla="*/ 312 w 1182"/>
                <a:gd name="T31" fmla="*/ 184 h 495"/>
                <a:gd name="T32" fmla="*/ 318 w 1182"/>
                <a:gd name="T33" fmla="*/ 219 h 495"/>
                <a:gd name="T34" fmla="*/ 330 w 1182"/>
                <a:gd name="T35" fmla="*/ 251 h 495"/>
                <a:gd name="T36" fmla="*/ 359 w 1182"/>
                <a:gd name="T37" fmla="*/ 297 h 495"/>
                <a:gd name="T38" fmla="*/ 397 w 1182"/>
                <a:gd name="T39" fmla="*/ 333 h 495"/>
                <a:gd name="T40" fmla="*/ 435 w 1182"/>
                <a:gd name="T41" fmla="*/ 356 h 495"/>
                <a:gd name="T42" fmla="*/ 465 w 1182"/>
                <a:gd name="T43" fmla="*/ 369 h 495"/>
                <a:gd name="T44" fmla="*/ 492 w 1182"/>
                <a:gd name="T45" fmla="*/ 375 h 495"/>
                <a:gd name="T46" fmla="*/ 524 w 1182"/>
                <a:gd name="T47" fmla="*/ 379 h 495"/>
                <a:gd name="T48" fmla="*/ 556 w 1182"/>
                <a:gd name="T49" fmla="*/ 380 h 495"/>
                <a:gd name="T50" fmla="*/ 591 w 1182"/>
                <a:gd name="T51" fmla="*/ 377 h 495"/>
                <a:gd name="T52" fmla="*/ 630 w 1182"/>
                <a:gd name="T53" fmla="*/ 369 h 495"/>
                <a:gd name="T54" fmla="*/ 669 w 1182"/>
                <a:gd name="T55" fmla="*/ 356 h 495"/>
                <a:gd name="T56" fmla="*/ 706 w 1182"/>
                <a:gd name="T57" fmla="*/ 335 h 495"/>
                <a:gd name="T58" fmla="*/ 743 w 1182"/>
                <a:gd name="T59" fmla="*/ 305 h 495"/>
                <a:gd name="T60" fmla="*/ 775 w 1182"/>
                <a:gd name="T61" fmla="*/ 270 h 495"/>
                <a:gd name="T62" fmla="*/ 802 w 1182"/>
                <a:gd name="T63" fmla="*/ 235 h 495"/>
                <a:gd name="T64" fmla="*/ 824 w 1182"/>
                <a:gd name="T65" fmla="*/ 197 h 495"/>
                <a:gd name="T66" fmla="*/ 842 w 1182"/>
                <a:gd name="T67" fmla="*/ 162 h 495"/>
                <a:gd name="T68" fmla="*/ 854 w 1182"/>
                <a:gd name="T69" fmla="*/ 129 h 495"/>
                <a:gd name="T70" fmla="*/ 866 w 1182"/>
                <a:gd name="T71" fmla="*/ 98 h 495"/>
                <a:gd name="T72" fmla="*/ 877 w 1182"/>
                <a:gd name="T73" fmla="*/ 66 h 495"/>
                <a:gd name="T74" fmla="*/ 906 w 1182"/>
                <a:gd name="T75" fmla="*/ 31 h 495"/>
                <a:gd name="T76" fmla="*/ 935 w 1182"/>
                <a:gd name="T77" fmla="*/ 45 h 495"/>
                <a:gd name="T78" fmla="*/ 969 w 1182"/>
                <a:gd name="T79" fmla="*/ 62 h 495"/>
                <a:gd name="T80" fmla="*/ 1010 w 1182"/>
                <a:gd name="T81" fmla="*/ 85 h 495"/>
                <a:gd name="T82" fmla="*/ 1053 w 1182"/>
                <a:gd name="T83" fmla="*/ 109 h 495"/>
                <a:gd name="T84" fmla="*/ 1097 w 1182"/>
                <a:gd name="T85" fmla="*/ 135 h 495"/>
                <a:gd name="T86" fmla="*/ 1137 w 1182"/>
                <a:gd name="T87" fmla="*/ 162 h 495"/>
                <a:gd name="T88" fmla="*/ 1173 w 1182"/>
                <a:gd name="T89" fmla="*/ 189 h 495"/>
                <a:gd name="T90" fmla="*/ 1166 w 1182"/>
                <a:gd name="T91" fmla="*/ 209 h 495"/>
                <a:gd name="T92" fmla="*/ 1136 w 1182"/>
                <a:gd name="T93" fmla="*/ 237 h 495"/>
                <a:gd name="T94" fmla="*/ 1089 w 1182"/>
                <a:gd name="T95" fmla="*/ 272 h 495"/>
                <a:gd name="T96" fmla="*/ 1029 w 1182"/>
                <a:gd name="T97" fmla="*/ 315 h 495"/>
                <a:gd name="T98" fmla="*/ 957 w 1182"/>
                <a:gd name="T99" fmla="*/ 359 h 495"/>
                <a:gd name="T100" fmla="*/ 876 w 1182"/>
                <a:gd name="T101" fmla="*/ 403 h 495"/>
                <a:gd name="T102" fmla="*/ 784 w 1182"/>
                <a:gd name="T103" fmla="*/ 441 h 495"/>
                <a:gd name="T104" fmla="*/ 687 w 1182"/>
                <a:gd name="T105" fmla="*/ 472 h 495"/>
                <a:gd name="T106" fmla="*/ 583 w 1182"/>
                <a:gd name="T107" fmla="*/ 490 h 495"/>
                <a:gd name="T108" fmla="*/ 482 w 1182"/>
                <a:gd name="T109" fmla="*/ 495 h 495"/>
                <a:gd name="T110" fmla="*/ 387 w 1182"/>
                <a:gd name="T111" fmla="*/ 488 h 495"/>
                <a:gd name="T112" fmla="*/ 301 w 1182"/>
                <a:gd name="T113" fmla="*/ 473 h 495"/>
                <a:gd name="T114" fmla="*/ 223 w 1182"/>
                <a:gd name="T115" fmla="*/ 452 h 495"/>
                <a:gd name="T116" fmla="*/ 158 w 1182"/>
                <a:gd name="T117" fmla="*/ 429 h 495"/>
                <a:gd name="T118" fmla="*/ 104 w 1182"/>
                <a:gd name="T119" fmla="*/ 407 h 495"/>
                <a:gd name="T120" fmla="*/ 64 w 1182"/>
                <a:gd name="T121" fmla="*/ 387 h 495"/>
                <a:gd name="T122" fmla="*/ 36 w 1182"/>
                <a:gd name="T123" fmla="*/ 372 h 49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182"/>
                <a:gd name="T187" fmla="*/ 0 h 495"/>
                <a:gd name="T188" fmla="*/ 1182 w 1182"/>
                <a:gd name="T189" fmla="*/ 495 h 49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182" h="495">
                  <a:moveTo>
                    <a:pt x="0" y="287"/>
                  </a:moveTo>
                  <a:lnTo>
                    <a:pt x="1" y="286"/>
                  </a:lnTo>
                  <a:lnTo>
                    <a:pt x="6" y="284"/>
                  </a:lnTo>
                  <a:lnTo>
                    <a:pt x="8" y="281"/>
                  </a:lnTo>
                  <a:lnTo>
                    <a:pt x="12" y="279"/>
                  </a:lnTo>
                  <a:lnTo>
                    <a:pt x="17" y="276"/>
                  </a:lnTo>
                  <a:lnTo>
                    <a:pt x="22" y="274"/>
                  </a:lnTo>
                  <a:lnTo>
                    <a:pt x="27" y="270"/>
                  </a:lnTo>
                  <a:lnTo>
                    <a:pt x="33" y="266"/>
                  </a:lnTo>
                  <a:lnTo>
                    <a:pt x="40" y="262"/>
                  </a:lnTo>
                  <a:lnTo>
                    <a:pt x="47" y="257"/>
                  </a:lnTo>
                  <a:lnTo>
                    <a:pt x="54" y="252"/>
                  </a:lnTo>
                  <a:lnTo>
                    <a:pt x="61" y="247"/>
                  </a:lnTo>
                  <a:lnTo>
                    <a:pt x="65" y="245"/>
                  </a:lnTo>
                  <a:lnTo>
                    <a:pt x="69" y="242"/>
                  </a:lnTo>
                  <a:lnTo>
                    <a:pt x="74" y="240"/>
                  </a:lnTo>
                  <a:lnTo>
                    <a:pt x="77" y="238"/>
                  </a:lnTo>
                  <a:lnTo>
                    <a:pt x="81" y="235"/>
                  </a:lnTo>
                  <a:lnTo>
                    <a:pt x="85" y="231"/>
                  </a:lnTo>
                  <a:lnTo>
                    <a:pt x="89" y="228"/>
                  </a:lnTo>
                  <a:lnTo>
                    <a:pt x="92" y="225"/>
                  </a:lnTo>
                  <a:lnTo>
                    <a:pt x="96" y="222"/>
                  </a:lnTo>
                  <a:lnTo>
                    <a:pt x="101" y="218"/>
                  </a:lnTo>
                  <a:lnTo>
                    <a:pt x="105" y="216"/>
                  </a:lnTo>
                  <a:lnTo>
                    <a:pt x="109" y="213"/>
                  </a:lnTo>
                  <a:lnTo>
                    <a:pt x="113" y="208"/>
                  </a:lnTo>
                  <a:lnTo>
                    <a:pt x="118" y="206"/>
                  </a:lnTo>
                  <a:lnTo>
                    <a:pt x="121" y="202"/>
                  </a:lnTo>
                  <a:lnTo>
                    <a:pt x="125" y="198"/>
                  </a:lnTo>
                  <a:lnTo>
                    <a:pt x="129" y="194"/>
                  </a:lnTo>
                  <a:lnTo>
                    <a:pt x="134" y="192"/>
                  </a:lnTo>
                  <a:lnTo>
                    <a:pt x="138" y="187"/>
                  </a:lnTo>
                  <a:lnTo>
                    <a:pt x="141" y="184"/>
                  </a:lnTo>
                  <a:lnTo>
                    <a:pt x="145" y="181"/>
                  </a:lnTo>
                  <a:lnTo>
                    <a:pt x="149" y="177"/>
                  </a:lnTo>
                  <a:lnTo>
                    <a:pt x="153" y="173"/>
                  </a:lnTo>
                  <a:lnTo>
                    <a:pt x="157" y="169"/>
                  </a:lnTo>
                  <a:lnTo>
                    <a:pt x="163" y="162"/>
                  </a:lnTo>
                  <a:lnTo>
                    <a:pt x="170" y="154"/>
                  </a:lnTo>
                  <a:lnTo>
                    <a:pt x="174" y="150"/>
                  </a:lnTo>
                  <a:lnTo>
                    <a:pt x="177" y="145"/>
                  </a:lnTo>
                  <a:lnTo>
                    <a:pt x="179" y="142"/>
                  </a:lnTo>
                  <a:lnTo>
                    <a:pt x="183" y="138"/>
                  </a:lnTo>
                  <a:lnTo>
                    <a:pt x="185" y="134"/>
                  </a:lnTo>
                  <a:lnTo>
                    <a:pt x="189" y="129"/>
                  </a:lnTo>
                  <a:lnTo>
                    <a:pt x="192" y="125"/>
                  </a:lnTo>
                  <a:lnTo>
                    <a:pt x="194" y="121"/>
                  </a:lnTo>
                  <a:lnTo>
                    <a:pt x="197" y="118"/>
                  </a:lnTo>
                  <a:lnTo>
                    <a:pt x="198" y="113"/>
                  </a:lnTo>
                  <a:lnTo>
                    <a:pt x="200" y="109"/>
                  </a:lnTo>
                  <a:lnTo>
                    <a:pt x="203" y="104"/>
                  </a:lnTo>
                  <a:lnTo>
                    <a:pt x="208" y="96"/>
                  </a:lnTo>
                  <a:lnTo>
                    <a:pt x="213" y="90"/>
                  </a:lnTo>
                  <a:lnTo>
                    <a:pt x="218" y="82"/>
                  </a:lnTo>
                  <a:lnTo>
                    <a:pt x="224" y="76"/>
                  </a:lnTo>
                  <a:lnTo>
                    <a:pt x="229" y="70"/>
                  </a:lnTo>
                  <a:lnTo>
                    <a:pt x="234" y="64"/>
                  </a:lnTo>
                  <a:lnTo>
                    <a:pt x="239" y="57"/>
                  </a:lnTo>
                  <a:lnTo>
                    <a:pt x="246" y="52"/>
                  </a:lnTo>
                  <a:lnTo>
                    <a:pt x="251" y="47"/>
                  </a:lnTo>
                  <a:lnTo>
                    <a:pt x="256" y="42"/>
                  </a:lnTo>
                  <a:lnTo>
                    <a:pt x="261" y="37"/>
                  </a:lnTo>
                  <a:lnTo>
                    <a:pt x="266" y="33"/>
                  </a:lnTo>
                  <a:lnTo>
                    <a:pt x="271" y="30"/>
                  </a:lnTo>
                  <a:lnTo>
                    <a:pt x="276" y="26"/>
                  </a:lnTo>
                  <a:lnTo>
                    <a:pt x="281" y="22"/>
                  </a:lnTo>
                  <a:lnTo>
                    <a:pt x="285" y="20"/>
                  </a:lnTo>
                  <a:lnTo>
                    <a:pt x="290" y="16"/>
                  </a:lnTo>
                  <a:lnTo>
                    <a:pt x="293" y="13"/>
                  </a:lnTo>
                  <a:lnTo>
                    <a:pt x="301" y="8"/>
                  </a:lnTo>
                  <a:lnTo>
                    <a:pt x="308" y="6"/>
                  </a:lnTo>
                  <a:lnTo>
                    <a:pt x="313" y="2"/>
                  </a:lnTo>
                  <a:lnTo>
                    <a:pt x="318" y="1"/>
                  </a:lnTo>
                  <a:lnTo>
                    <a:pt x="320" y="0"/>
                  </a:lnTo>
                  <a:lnTo>
                    <a:pt x="321" y="0"/>
                  </a:lnTo>
                  <a:lnTo>
                    <a:pt x="321" y="1"/>
                  </a:lnTo>
                  <a:lnTo>
                    <a:pt x="320" y="7"/>
                  </a:lnTo>
                  <a:lnTo>
                    <a:pt x="318" y="10"/>
                  </a:lnTo>
                  <a:lnTo>
                    <a:pt x="318" y="15"/>
                  </a:lnTo>
                  <a:lnTo>
                    <a:pt x="317" y="21"/>
                  </a:lnTo>
                  <a:lnTo>
                    <a:pt x="317" y="27"/>
                  </a:lnTo>
                  <a:lnTo>
                    <a:pt x="315" y="33"/>
                  </a:lnTo>
                  <a:lnTo>
                    <a:pt x="315" y="41"/>
                  </a:lnTo>
                  <a:lnTo>
                    <a:pt x="313" y="43"/>
                  </a:lnTo>
                  <a:lnTo>
                    <a:pt x="313" y="49"/>
                  </a:lnTo>
                  <a:lnTo>
                    <a:pt x="313" y="52"/>
                  </a:lnTo>
                  <a:lnTo>
                    <a:pt x="313" y="57"/>
                  </a:lnTo>
                  <a:lnTo>
                    <a:pt x="312" y="61"/>
                  </a:lnTo>
                  <a:lnTo>
                    <a:pt x="312" y="65"/>
                  </a:lnTo>
                  <a:lnTo>
                    <a:pt x="311" y="70"/>
                  </a:lnTo>
                  <a:lnTo>
                    <a:pt x="311" y="75"/>
                  </a:lnTo>
                  <a:lnTo>
                    <a:pt x="310" y="80"/>
                  </a:lnTo>
                  <a:lnTo>
                    <a:pt x="310" y="85"/>
                  </a:lnTo>
                  <a:lnTo>
                    <a:pt x="310" y="90"/>
                  </a:lnTo>
                  <a:lnTo>
                    <a:pt x="310" y="95"/>
                  </a:lnTo>
                  <a:lnTo>
                    <a:pt x="310" y="100"/>
                  </a:lnTo>
                  <a:lnTo>
                    <a:pt x="310" y="105"/>
                  </a:lnTo>
                  <a:lnTo>
                    <a:pt x="308" y="109"/>
                  </a:lnTo>
                  <a:lnTo>
                    <a:pt x="308" y="115"/>
                  </a:lnTo>
                  <a:lnTo>
                    <a:pt x="308" y="120"/>
                  </a:lnTo>
                  <a:lnTo>
                    <a:pt x="308" y="125"/>
                  </a:lnTo>
                  <a:lnTo>
                    <a:pt x="308" y="130"/>
                  </a:lnTo>
                  <a:lnTo>
                    <a:pt x="308" y="137"/>
                  </a:lnTo>
                  <a:lnTo>
                    <a:pt x="308" y="142"/>
                  </a:lnTo>
                  <a:lnTo>
                    <a:pt x="308" y="147"/>
                  </a:lnTo>
                  <a:lnTo>
                    <a:pt x="308" y="152"/>
                  </a:lnTo>
                  <a:lnTo>
                    <a:pt x="310" y="158"/>
                  </a:lnTo>
                  <a:lnTo>
                    <a:pt x="310" y="163"/>
                  </a:lnTo>
                  <a:lnTo>
                    <a:pt x="310" y="168"/>
                  </a:lnTo>
                  <a:lnTo>
                    <a:pt x="311" y="174"/>
                  </a:lnTo>
                  <a:lnTo>
                    <a:pt x="312" y="179"/>
                  </a:lnTo>
                  <a:lnTo>
                    <a:pt x="312" y="184"/>
                  </a:lnTo>
                  <a:lnTo>
                    <a:pt x="312" y="189"/>
                  </a:lnTo>
                  <a:lnTo>
                    <a:pt x="313" y="194"/>
                  </a:lnTo>
                  <a:lnTo>
                    <a:pt x="313" y="199"/>
                  </a:lnTo>
                  <a:lnTo>
                    <a:pt x="315" y="204"/>
                  </a:lnTo>
                  <a:lnTo>
                    <a:pt x="316" y="209"/>
                  </a:lnTo>
                  <a:lnTo>
                    <a:pt x="317" y="214"/>
                  </a:lnTo>
                  <a:lnTo>
                    <a:pt x="318" y="219"/>
                  </a:lnTo>
                  <a:lnTo>
                    <a:pt x="318" y="225"/>
                  </a:lnTo>
                  <a:lnTo>
                    <a:pt x="320" y="230"/>
                  </a:lnTo>
                  <a:lnTo>
                    <a:pt x="321" y="233"/>
                  </a:lnTo>
                  <a:lnTo>
                    <a:pt x="323" y="238"/>
                  </a:lnTo>
                  <a:lnTo>
                    <a:pt x="325" y="242"/>
                  </a:lnTo>
                  <a:lnTo>
                    <a:pt x="327" y="247"/>
                  </a:lnTo>
                  <a:lnTo>
                    <a:pt x="330" y="251"/>
                  </a:lnTo>
                  <a:lnTo>
                    <a:pt x="331" y="256"/>
                  </a:lnTo>
                  <a:lnTo>
                    <a:pt x="335" y="263"/>
                  </a:lnTo>
                  <a:lnTo>
                    <a:pt x="339" y="271"/>
                  </a:lnTo>
                  <a:lnTo>
                    <a:pt x="344" y="279"/>
                  </a:lnTo>
                  <a:lnTo>
                    <a:pt x="349" y="285"/>
                  </a:lnTo>
                  <a:lnTo>
                    <a:pt x="354" y="291"/>
                  </a:lnTo>
                  <a:lnTo>
                    <a:pt x="359" y="297"/>
                  </a:lnTo>
                  <a:lnTo>
                    <a:pt x="364" y="302"/>
                  </a:lnTo>
                  <a:lnTo>
                    <a:pt x="370" y="309"/>
                  </a:lnTo>
                  <a:lnTo>
                    <a:pt x="375" y="314"/>
                  </a:lnTo>
                  <a:lnTo>
                    <a:pt x="381" y="319"/>
                  </a:lnTo>
                  <a:lnTo>
                    <a:pt x="386" y="324"/>
                  </a:lnTo>
                  <a:lnTo>
                    <a:pt x="392" y="329"/>
                  </a:lnTo>
                  <a:lnTo>
                    <a:pt x="397" y="333"/>
                  </a:lnTo>
                  <a:lnTo>
                    <a:pt x="404" y="336"/>
                  </a:lnTo>
                  <a:lnTo>
                    <a:pt x="409" y="340"/>
                  </a:lnTo>
                  <a:lnTo>
                    <a:pt x="415" y="345"/>
                  </a:lnTo>
                  <a:lnTo>
                    <a:pt x="420" y="348"/>
                  </a:lnTo>
                  <a:lnTo>
                    <a:pt x="425" y="350"/>
                  </a:lnTo>
                  <a:lnTo>
                    <a:pt x="430" y="353"/>
                  </a:lnTo>
                  <a:lnTo>
                    <a:pt x="435" y="356"/>
                  </a:lnTo>
                  <a:lnTo>
                    <a:pt x="439" y="358"/>
                  </a:lnTo>
                  <a:lnTo>
                    <a:pt x="443" y="360"/>
                  </a:lnTo>
                  <a:lnTo>
                    <a:pt x="448" y="362"/>
                  </a:lnTo>
                  <a:lnTo>
                    <a:pt x="451" y="364"/>
                  </a:lnTo>
                  <a:lnTo>
                    <a:pt x="458" y="367"/>
                  </a:lnTo>
                  <a:lnTo>
                    <a:pt x="463" y="368"/>
                  </a:lnTo>
                  <a:lnTo>
                    <a:pt x="465" y="369"/>
                  </a:lnTo>
                  <a:lnTo>
                    <a:pt x="467" y="370"/>
                  </a:lnTo>
                  <a:lnTo>
                    <a:pt x="469" y="370"/>
                  </a:lnTo>
                  <a:lnTo>
                    <a:pt x="474" y="372"/>
                  </a:lnTo>
                  <a:lnTo>
                    <a:pt x="477" y="372"/>
                  </a:lnTo>
                  <a:lnTo>
                    <a:pt x="482" y="373"/>
                  </a:lnTo>
                  <a:lnTo>
                    <a:pt x="485" y="374"/>
                  </a:lnTo>
                  <a:lnTo>
                    <a:pt x="492" y="375"/>
                  </a:lnTo>
                  <a:lnTo>
                    <a:pt x="498" y="375"/>
                  </a:lnTo>
                  <a:lnTo>
                    <a:pt x="504" y="377"/>
                  </a:lnTo>
                  <a:lnTo>
                    <a:pt x="508" y="377"/>
                  </a:lnTo>
                  <a:lnTo>
                    <a:pt x="512" y="378"/>
                  </a:lnTo>
                  <a:lnTo>
                    <a:pt x="515" y="378"/>
                  </a:lnTo>
                  <a:lnTo>
                    <a:pt x="520" y="379"/>
                  </a:lnTo>
                  <a:lnTo>
                    <a:pt x="524" y="379"/>
                  </a:lnTo>
                  <a:lnTo>
                    <a:pt x="528" y="379"/>
                  </a:lnTo>
                  <a:lnTo>
                    <a:pt x="532" y="379"/>
                  </a:lnTo>
                  <a:lnTo>
                    <a:pt x="537" y="379"/>
                  </a:lnTo>
                  <a:lnTo>
                    <a:pt x="542" y="379"/>
                  </a:lnTo>
                  <a:lnTo>
                    <a:pt x="546" y="379"/>
                  </a:lnTo>
                  <a:lnTo>
                    <a:pt x="551" y="379"/>
                  </a:lnTo>
                  <a:lnTo>
                    <a:pt x="556" y="380"/>
                  </a:lnTo>
                  <a:lnTo>
                    <a:pt x="561" y="379"/>
                  </a:lnTo>
                  <a:lnTo>
                    <a:pt x="566" y="379"/>
                  </a:lnTo>
                  <a:lnTo>
                    <a:pt x="571" y="379"/>
                  </a:lnTo>
                  <a:lnTo>
                    <a:pt x="576" y="379"/>
                  </a:lnTo>
                  <a:lnTo>
                    <a:pt x="581" y="378"/>
                  </a:lnTo>
                  <a:lnTo>
                    <a:pt x="586" y="378"/>
                  </a:lnTo>
                  <a:lnTo>
                    <a:pt x="591" y="377"/>
                  </a:lnTo>
                  <a:lnTo>
                    <a:pt x="597" y="377"/>
                  </a:lnTo>
                  <a:lnTo>
                    <a:pt x="602" y="375"/>
                  </a:lnTo>
                  <a:lnTo>
                    <a:pt x="607" y="374"/>
                  </a:lnTo>
                  <a:lnTo>
                    <a:pt x="613" y="373"/>
                  </a:lnTo>
                  <a:lnTo>
                    <a:pt x="618" y="373"/>
                  </a:lnTo>
                  <a:lnTo>
                    <a:pt x="623" y="372"/>
                  </a:lnTo>
                  <a:lnTo>
                    <a:pt x="630" y="369"/>
                  </a:lnTo>
                  <a:lnTo>
                    <a:pt x="635" y="368"/>
                  </a:lnTo>
                  <a:lnTo>
                    <a:pt x="641" y="368"/>
                  </a:lnTo>
                  <a:lnTo>
                    <a:pt x="646" y="365"/>
                  </a:lnTo>
                  <a:lnTo>
                    <a:pt x="652" y="363"/>
                  </a:lnTo>
                  <a:lnTo>
                    <a:pt x="657" y="362"/>
                  </a:lnTo>
                  <a:lnTo>
                    <a:pt x="664" y="359"/>
                  </a:lnTo>
                  <a:lnTo>
                    <a:pt x="669" y="356"/>
                  </a:lnTo>
                  <a:lnTo>
                    <a:pt x="675" y="354"/>
                  </a:lnTo>
                  <a:lnTo>
                    <a:pt x="679" y="351"/>
                  </a:lnTo>
                  <a:lnTo>
                    <a:pt x="686" y="349"/>
                  </a:lnTo>
                  <a:lnTo>
                    <a:pt x="690" y="345"/>
                  </a:lnTo>
                  <a:lnTo>
                    <a:pt x="696" y="341"/>
                  </a:lnTo>
                  <a:lnTo>
                    <a:pt x="701" y="339"/>
                  </a:lnTo>
                  <a:lnTo>
                    <a:pt x="706" y="335"/>
                  </a:lnTo>
                  <a:lnTo>
                    <a:pt x="711" y="331"/>
                  </a:lnTo>
                  <a:lnTo>
                    <a:pt x="718" y="328"/>
                  </a:lnTo>
                  <a:lnTo>
                    <a:pt x="723" y="324"/>
                  </a:lnTo>
                  <a:lnTo>
                    <a:pt x="729" y="320"/>
                  </a:lnTo>
                  <a:lnTo>
                    <a:pt x="733" y="315"/>
                  </a:lnTo>
                  <a:lnTo>
                    <a:pt x="738" y="310"/>
                  </a:lnTo>
                  <a:lnTo>
                    <a:pt x="743" y="305"/>
                  </a:lnTo>
                  <a:lnTo>
                    <a:pt x="748" y="301"/>
                  </a:lnTo>
                  <a:lnTo>
                    <a:pt x="751" y="295"/>
                  </a:lnTo>
                  <a:lnTo>
                    <a:pt x="756" y="291"/>
                  </a:lnTo>
                  <a:lnTo>
                    <a:pt x="761" y="285"/>
                  </a:lnTo>
                  <a:lnTo>
                    <a:pt x="767" y="281"/>
                  </a:lnTo>
                  <a:lnTo>
                    <a:pt x="770" y="275"/>
                  </a:lnTo>
                  <a:lnTo>
                    <a:pt x="775" y="270"/>
                  </a:lnTo>
                  <a:lnTo>
                    <a:pt x="779" y="265"/>
                  </a:lnTo>
                  <a:lnTo>
                    <a:pt x="783" y="261"/>
                  </a:lnTo>
                  <a:lnTo>
                    <a:pt x="787" y="255"/>
                  </a:lnTo>
                  <a:lnTo>
                    <a:pt x="792" y="250"/>
                  </a:lnTo>
                  <a:lnTo>
                    <a:pt x="794" y="245"/>
                  </a:lnTo>
                  <a:lnTo>
                    <a:pt x="799" y="240"/>
                  </a:lnTo>
                  <a:lnTo>
                    <a:pt x="802" y="235"/>
                  </a:lnTo>
                  <a:lnTo>
                    <a:pt x="805" y="228"/>
                  </a:lnTo>
                  <a:lnTo>
                    <a:pt x="808" y="223"/>
                  </a:lnTo>
                  <a:lnTo>
                    <a:pt x="812" y="218"/>
                  </a:lnTo>
                  <a:lnTo>
                    <a:pt x="814" y="212"/>
                  </a:lnTo>
                  <a:lnTo>
                    <a:pt x="818" y="207"/>
                  </a:lnTo>
                  <a:lnTo>
                    <a:pt x="820" y="202"/>
                  </a:lnTo>
                  <a:lnTo>
                    <a:pt x="824" y="197"/>
                  </a:lnTo>
                  <a:lnTo>
                    <a:pt x="827" y="192"/>
                  </a:lnTo>
                  <a:lnTo>
                    <a:pt x="829" y="187"/>
                  </a:lnTo>
                  <a:lnTo>
                    <a:pt x="832" y="181"/>
                  </a:lnTo>
                  <a:lnTo>
                    <a:pt x="834" y="175"/>
                  </a:lnTo>
                  <a:lnTo>
                    <a:pt x="837" y="170"/>
                  </a:lnTo>
                  <a:lnTo>
                    <a:pt x="839" y="165"/>
                  </a:lnTo>
                  <a:lnTo>
                    <a:pt x="842" y="162"/>
                  </a:lnTo>
                  <a:lnTo>
                    <a:pt x="844" y="157"/>
                  </a:lnTo>
                  <a:lnTo>
                    <a:pt x="846" y="152"/>
                  </a:lnTo>
                  <a:lnTo>
                    <a:pt x="848" y="147"/>
                  </a:lnTo>
                  <a:lnTo>
                    <a:pt x="849" y="142"/>
                  </a:lnTo>
                  <a:lnTo>
                    <a:pt x="852" y="138"/>
                  </a:lnTo>
                  <a:lnTo>
                    <a:pt x="853" y="134"/>
                  </a:lnTo>
                  <a:lnTo>
                    <a:pt x="854" y="129"/>
                  </a:lnTo>
                  <a:lnTo>
                    <a:pt x="856" y="125"/>
                  </a:lnTo>
                  <a:lnTo>
                    <a:pt x="858" y="120"/>
                  </a:lnTo>
                  <a:lnTo>
                    <a:pt x="859" y="116"/>
                  </a:lnTo>
                  <a:lnTo>
                    <a:pt x="861" y="113"/>
                  </a:lnTo>
                  <a:lnTo>
                    <a:pt x="862" y="109"/>
                  </a:lnTo>
                  <a:lnTo>
                    <a:pt x="863" y="105"/>
                  </a:lnTo>
                  <a:lnTo>
                    <a:pt x="866" y="98"/>
                  </a:lnTo>
                  <a:lnTo>
                    <a:pt x="868" y="93"/>
                  </a:lnTo>
                  <a:lnTo>
                    <a:pt x="871" y="86"/>
                  </a:lnTo>
                  <a:lnTo>
                    <a:pt x="872" y="81"/>
                  </a:lnTo>
                  <a:lnTo>
                    <a:pt x="873" y="76"/>
                  </a:lnTo>
                  <a:lnTo>
                    <a:pt x="874" y="72"/>
                  </a:lnTo>
                  <a:lnTo>
                    <a:pt x="876" y="67"/>
                  </a:lnTo>
                  <a:lnTo>
                    <a:pt x="877" y="66"/>
                  </a:lnTo>
                  <a:lnTo>
                    <a:pt x="884" y="21"/>
                  </a:lnTo>
                  <a:lnTo>
                    <a:pt x="887" y="22"/>
                  </a:lnTo>
                  <a:lnTo>
                    <a:pt x="888" y="23"/>
                  </a:lnTo>
                  <a:lnTo>
                    <a:pt x="893" y="25"/>
                  </a:lnTo>
                  <a:lnTo>
                    <a:pt x="897" y="27"/>
                  </a:lnTo>
                  <a:lnTo>
                    <a:pt x="903" y="30"/>
                  </a:lnTo>
                  <a:lnTo>
                    <a:pt x="906" y="31"/>
                  </a:lnTo>
                  <a:lnTo>
                    <a:pt x="910" y="32"/>
                  </a:lnTo>
                  <a:lnTo>
                    <a:pt x="913" y="35"/>
                  </a:lnTo>
                  <a:lnTo>
                    <a:pt x="917" y="37"/>
                  </a:lnTo>
                  <a:lnTo>
                    <a:pt x="921" y="38"/>
                  </a:lnTo>
                  <a:lnTo>
                    <a:pt x="925" y="41"/>
                  </a:lnTo>
                  <a:lnTo>
                    <a:pt x="930" y="42"/>
                  </a:lnTo>
                  <a:lnTo>
                    <a:pt x="935" y="45"/>
                  </a:lnTo>
                  <a:lnTo>
                    <a:pt x="938" y="47"/>
                  </a:lnTo>
                  <a:lnTo>
                    <a:pt x="943" y="49"/>
                  </a:lnTo>
                  <a:lnTo>
                    <a:pt x="949" y="52"/>
                  </a:lnTo>
                  <a:lnTo>
                    <a:pt x="954" y="55"/>
                  </a:lnTo>
                  <a:lnTo>
                    <a:pt x="959" y="57"/>
                  </a:lnTo>
                  <a:lnTo>
                    <a:pt x="965" y="60"/>
                  </a:lnTo>
                  <a:lnTo>
                    <a:pt x="969" y="62"/>
                  </a:lnTo>
                  <a:lnTo>
                    <a:pt x="975" y="66"/>
                  </a:lnTo>
                  <a:lnTo>
                    <a:pt x="980" y="69"/>
                  </a:lnTo>
                  <a:lnTo>
                    <a:pt x="986" y="72"/>
                  </a:lnTo>
                  <a:lnTo>
                    <a:pt x="992" y="75"/>
                  </a:lnTo>
                  <a:lnTo>
                    <a:pt x="999" y="79"/>
                  </a:lnTo>
                  <a:lnTo>
                    <a:pt x="1005" y="81"/>
                  </a:lnTo>
                  <a:lnTo>
                    <a:pt x="1010" y="85"/>
                  </a:lnTo>
                  <a:lnTo>
                    <a:pt x="1016" y="87"/>
                  </a:lnTo>
                  <a:lnTo>
                    <a:pt x="1023" y="91"/>
                  </a:lnTo>
                  <a:lnTo>
                    <a:pt x="1028" y="95"/>
                  </a:lnTo>
                  <a:lnTo>
                    <a:pt x="1034" y="98"/>
                  </a:lnTo>
                  <a:lnTo>
                    <a:pt x="1040" y="101"/>
                  </a:lnTo>
                  <a:lnTo>
                    <a:pt x="1046" y="106"/>
                  </a:lnTo>
                  <a:lnTo>
                    <a:pt x="1053" y="109"/>
                  </a:lnTo>
                  <a:lnTo>
                    <a:pt x="1059" y="113"/>
                  </a:lnTo>
                  <a:lnTo>
                    <a:pt x="1065" y="116"/>
                  </a:lnTo>
                  <a:lnTo>
                    <a:pt x="1072" y="120"/>
                  </a:lnTo>
                  <a:lnTo>
                    <a:pt x="1078" y="124"/>
                  </a:lnTo>
                  <a:lnTo>
                    <a:pt x="1084" y="128"/>
                  </a:lnTo>
                  <a:lnTo>
                    <a:pt x="1090" y="131"/>
                  </a:lnTo>
                  <a:lnTo>
                    <a:pt x="1097" y="135"/>
                  </a:lnTo>
                  <a:lnTo>
                    <a:pt x="1102" y="139"/>
                  </a:lnTo>
                  <a:lnTo>
                    <a:pt x="1108" y="143"/>
                  </a:lnTo>
                  <a:lnTo>
                    <a:pt x="1113" y="147"/>
                  </a:lnTo>
                  <a:lnTo>
                    <a:pt x="1119" y="150"/>
                  </a:lnTo>
                  <a:lnTo>
                    <a:pt x="1125" y="154"/>
                  </a:lnTo>
                  <a:lnTo>
                    <a:pt x="1131" y="158"/>
                  </a:lnTo>
                  <a:lnTo>
                    <a:pt x="1137" y="162"/>
                  </a:lnTo>
                  <a:lnTo>
                    <a:pt x="1143" y="165"/>
                  </a:lnTo>
                  <a:lnTo>
                    <a:pt x="1147" y="169"/>
                  </a:lnTo>
                  <a:lnTo>
                    <a:pt x="1152" y="173"/>
                  </a:lnTo>
                  <a:lnTo>
                    <a:pt x="1157" y="177"/>
                  </a:lnTo>
                  <a:lnTo>
                    <a:pt x="1163" y="181"/>
                  </a:lnTo>
                  <a:lnTo>
                    <a:pt x="1168" y="184"/>
                  </a:lnTo>
                  <a:lnTo>
                    <a:pt x="1173" y="189"/>
                  </a:lnTo>
                  <a:lnTo>
                    <a:pt x="1177" y="193"/>
                  </a:lnTo>
                  <a:lnTo>
                    <a:pt x="1182" y="197"/>
                  </a:lnTo>
                  <a:lnTo>
                    <a:pt x="1181" y="197"/>
                  </a:lnTo>
                  <a:lnTo>
                    <a:pt x="1178" y="199"/>
                  </a:lnTo>
                  <a:lnTo>
                    <a:pt x="1174" y="203"/>
                  </a:lnTo>
                  <a:lnTo>
                    <a:pt x="1169" y="208"/>
                  </a:lnTo>
                  <a:lnTo>
                    <a:pt x="1166" y="209"/>
                  </a:lnTo>
                  <a:lnTo>
                    <a:pt x="1162" y="213"/>
                  </a:lnTo>
                  <a:lnTo>
                    <a:pt x="1158" y="217"/>
                  </a:lnTo>
                  <a:lnTo>
                    <a:pt x="1154" y="219"/>
                  </a:lnTo>
                  <a:lnTo>
                    <a:pt x="1149" y="223"/>
                  </a:lnTo>
                  <a:lnTo>
                    <a:pt x="1146" y="228"/>
                  </a:lnTo>
                  <a:lnTo>
                    <a:pt x="1141" y="232"/>
                  </a:lnTo>
                  <a:lnTo>
                    <a:pt x="1136" y="237"/>
                  </a:lnTo>
                  <a:lnTo>
                    <a:pt x="1129" y="241"/>
                  </a:lnTo>
                  <a:lnTo>
                    <a:pt x="1123" y="246"/>
                  </a:lnTo>
                  <a:lnTo>
                    <a:pt x="1117" y="251"/>
                  </a:lnTo>
                  <a:lnTo>
                    <a:pt x="1110" y="256"/>
                  </a:lnTo>
                  <a:lnTo>
                    <a:pt x="1103" y="261"/>
                  </a:lnTo>
                  <a:lnTo>
                    <a:pt x="1097" y="267"/>
                  </a:lnTo>
                  <a:lnTo>
                    <a:pt x="1089" y="272"/>
                  </a:lnTo>
                  <a:lnTo>
                    <a:pt x="1082" y="279"/>
                  </a:lnTo>
                  <a:lnTo>
                    <a:pt x="1073" y="284"/>
                  </a:lnTo>
                  <a:lnTo>
                    <a:pt x="1065" y="290"/>
                  </a:lnTo>
                  <a:lnTo>
                    <a:pt x="1056" y="296"/>
                  </a:lnTo>
                  <a:lnTo>
                    <a:pt x="1048" y="302"/>
                  </a:lnTo>
                  <a:lnTo>
                    <a:pt x="1039" y="309"/>
                  </a:lnTo>
                  <a:lnTo>
                    <a:pt x="1029" y="315"/>
                  </a:lnTo>
                  <a:lnTo>
                    <a:pt x="1020" y="321"/>
                  </a:lnTo>
                  <a:lnTo>
                    <a:pt x="1011" y="328"/>
                  </a:lnTo>
                  <a:lnTo>
                    <a:pt x="1000" y="334"/>
                  </a:lnTo>
                  <a:lnTo>
                    <a:pt x="990" y="340"/>
                  </a:lnTo>
                  <a:lnTo>
                    <a:pt x="979" y="346"/>
                  </a:lnTo>
                  <a:lnTo>
                    <a:pt x="969" y="353"/>
                  </a:lnTo>
                  <a:lnTo>
                    <a:pt x="957" y="359"/>
                  </a:lnTo>
                  <a:lnTo>
                    <a:pt x="946" y="365"/>
                  </a:lnTo>
                  <a:lnTo>
                    <a:pt x="935" y="372"/>
                  </a:lnTo>
                  <a:lnTo>
                    <a:pt x="923" y="378"/>
                  </a:lnTo>
                  <a:lnTo>
                    <a:pt x="912" y="384"/>
                  </a:lnTo>
                  <a:lnTo>
                    <a:pt x="900" y="390"/>
                  </a:lnTo>
                  <a:lnTo>
                    <a:pt x="888" y="397"/>
                  </a:lnTo>
                  <a:lnTo>
                    <a:pt x="876" y="403"/>
                  </a:lnTo>
                  <a:lnTo>
                    <a:pt x="863" y="408"/>
                  </a:lnTo>
                  <a:lnTo>
                    <a:pt x="851" y="414"/>
                  </a:lnTo>
                  <a:lnTo>
                    <a:pt x="838" y="419"/>
                  </a:lnTo>
                  <a:lnTo>
                    <a:pt x="826" y="427"/>
                  </a:lnTo>
                  <a:lnTo>
                    <a:pt x="812" y="431"/>
                  </a:lnTo>
                  <a:lnTo>
                    <a:pt x="798" y="436"/>
                  </a:lnTo>
                  <a:lnTo>
                    <a:pt x="784" y="441"/>
                  </a:lnTo>
                  <a:lnTo>
                    <a:pt x="772" y="446"/>
                  </a:lnTo>
                  <a:lnTo>
                    <a:pt x="756" y="451"/>
                  </a:lnTo>
                  <a:lnTo>
                    <a:pt x="744" y="456"/>
                  </a:lnTo>
                  <a:lnTo>
                    <a:pt x="730" y="460"/>
                  </a:lnTo>
                  <a:lnTo>
                    <a:pt x="716" y="465"/>
                  </a:lnTo>
                  <a:lnTo>
                    <a:pt x="701" y="468"/>
                  </a:lnTo>
                  <a:lnTo>
                    <a:pt x="687" y="472"/>
                  </a:lnTo>
                  <a:lnTo>
                    <a:pt x="672" y="475"/>
                  </a:lnTo>
                  <a:lnTo>
                    <a:pt x="659" y="478"/>
                  </a:lnTo>
                  <a:lnTo>
                    <a:pt x="644" y="481"/>
                  </a:lnTo>
                  <a:lnTo>
                    <a:pt x="628" y="483"/>
                  </a:lnTo>
                  <a:lnTo>
                    <a:pt x="613" y="486"/>
                  </a:lnTo>
                  <a:lnTo>
                    <a:pt x="600" y="488"/>
                  </a:lnTo>
                  <a:lnTo>
                    <a:pt x="583" y="490"/>
                  </a:lnTo>
                  <a:lnTo>
                    <a:pt x="569" y="491"/>
                  </a:lnTo>
                  <a:lnTo>
                    <a:pt x="554" y="492"/>
                  </a:lnTo>
                  <a:lnTo>
                    <a:pt x="539" y="493"/>
                  </a:lnTo>
                  <a:lnTo>
                    <a:pt x="524" y="493"/>
                  </a:lnTo>
                  <a:lnTo>
                    <a:pt x="509" y="495"/>
                  </a:lnTo>
                  <a:lnTo>
                    <a:pt x="495" y="495"/>
                  </a:lnTo>
                  <a:lnTo>
                    <a:pt x="482" y="495"/>
                  </a:lnTo>
                  <a:lnTo>
                    <a:pt x="467" y="495"/>
                  </a:lnTo>
                  <a:lnTo>
                    <a:pt x="454" y="493"/>
                  </a:lnTo>
                  <a:lnTo>
                    <a:pt x="440" y="493"/>
                  </a:lnTo>
                  <a:lnTo>
                    <a:pt x="426" y="492"/>
                  </a:lnTo>
                  <a:lnTo>
                    <a:pt x="413" y="491"/>
                  </a:lnTo>
                  <a:lnTo>
                    <a:pt x="400" y="490"/>
                  </a:lnTo>
                  <a:lnTo>
                    <a:pt x="387" y="488"/>
                  </a:lnTo>
                  <a:lnTo>
                    <a:pt x="375" y="486"/>
                  </a:lnTo>
                  <a:lnTo>
                    <a:pt x="361" y="485"/>
                  </a:lnTo>
                  <a:lnTo>
                    <a:pt x="349" y="482"/>
                  </a:lnTo>
                  <a:lnTo>
                    <a:pt x="336" y="480"/>
                  </a:lnTo>
                  <a:lnTo>
                    <a:pt x="323" y="478"/>
                  </a:lnTo>
                  <a:lnTo>
                    <a:pt x="312" y="475"/>
                  </a:lnTo>
                  <a:lnTo>
                    <a:pt x="301" y="473"/>
                  </a:lnTo>
                  <a:lnTo>
                    <a:pt x="288" y="471"/>
                  </a:lnTo>
                  <a:lnTo>
                    <a:pt x="277" y="468"/>
                  </a:lnTo>
                  <a:lnTo>
                    <a:pt x="266" y="465"/>
                  </a:lnTo>
                  <a:lnTo>
                    <a:pt x="256" y="462"/>
                  </a:lnTo>
                  <a:lnTo>
                    <a:pt x="244" y="458"/>
                  </a:lnTo>
                  <a:lnTo>
                    <a:pt x="234" y="456"/>
                  </a:lnTo>
                  <a:lnTo>
                    <a:pt x="223" y="452"/>
                  </a:lnTo>
                  <a:lnTo>
                    <a:pt x="213" y="450"/>
                  </a:lnTo>
                  <a:lnTo>
                    <a:pt x="203" y="446"/>
                  </a:lnTo>
                  <a:lnTo>
                    <a:pt x="194" y="443"/>
                  </a:lnTo>
                  <a:lnTo>
                    <a:pt x="184" y="439"/>
                  </a:lnTo>
                  <a:lnTo>
                    <a:pt x="175" y="436"/>
                  </a:lnTo>
                  <a:lnTo>
                    <a:pt x="165" y="432"/>
                  </a:lnTo>
                  <a:lnTo>
                    <a:pt x="158" y="429"/>
                  </a:lnTo>
                  <a:lnTo>
                    <a:pt x="149" y="426"/>
                  </a:lnTo>
                  <a:lnTo>
                    <a:pt x="140" y="423"/>
                  </a:lnTo>
                  <a:lnTo>
                    <a:pt x="133" y="419"/>
                  </a:lnTo>
                  <a:lnTo>
                    <a:pt x="125" y="417"/>
                  </a:lnTo>
                  <a:lnTo>
                    <a:pt x="118" y="413"/>
                  </a:lnTo>
                  <a:lnTo>
                    <a:pt x="110" y="411"/>
                  </a:lnTo>
                  <a:lnTo>
                    <a:pt x="104" y="407"/>
                  </a:lnTo>
                  <a:lnTo>
                    <a:pt x="98" y="403"/>
                  </a:lnTo>
                  <a:lnTo>
                    <a:pt x="91" y="400"/>
                  </a:lnTo>
                  <a:lnTo>
                    <a:pt x="85" y="397"/>
                  </a:lnTo>
                  <a:lnTo>
                    <a:pt x="79" y="394"/>
                  </a:lnTo>
                  <a:lnTo>
                    <a:pt x="74" y="392"/>
                  </a:lnTo>
                  <a:lnTo>
                    <a:pt x="69" y="389"/>
                  </a:lnTo>
                  <a:lnTo>
                    <a:pt x="64" y="387"/>
                  </a:lnTo>
                  <a:lnTo>
                    <a:pt x="59" y="384"/>
                  </a:lnTo>
                  <a:lnTo>
                    <a:pt x="55" y="383"/>
                  </a:lnTo>
                  <a:lnTo>
                    <a:pt x="51" y="379"/>
                  </a:lnTo>
                  <a:lnTo>
                    <a:pt x="47" y="378"/>
                  </a:lnTo>
                  <a:lnTo>
                    <a:pt x="44" y="375"/>
                  </a:lnTo>
                  <a:lnTo>
                    <a:pt x="41" y="374"/>
                  </a:lnTo>
                  <a:lnTo>
                    <a:pt x="36" y="372"/>
                  </a:lnTo>
                  <a:lnTo>
                    <a:pt x="33" y="369"/>
                  </a:lnTo>
                  <a:lnTo>
                    <a:pt x="31" y="368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E6FF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092" name="Freeform 78"/>
            <p:cNvSpPr>
              <a:spLocks/>
            </p:cNvSpPr>
            <p:nvPr/>
          </p:nvSpPr>
          <p:spPr bwMode="auto">
            <a:xfrm>
              <a:off x="3188" y="3000"/>
              <a:ext cx="188" cy="119"/>
            </a:xfrm>
            <a:custGeom>
              <a:avLst/>
              <a:gdLst>
                <a:gd name="T0" fmla="*/ 20 w 565"/>
                <a:gd name="T1" fmla="*/ 48 h 355"/>
                <a:gd name="T2" fmla="*/ 43 w 565"/>
                <a:gd name="T3" fmla="*/ 36 h 355"/>
                <a:gd name="T4" fmla="*/ 71 w 565"/>
                <a:gd name="T5" fmla="*/ 23 h 355"/>
                <a:gd name="T6" fmla="*/ 100 w 565"/>
                <a:gd name="T7" fmla="*/ 12 h 355"/>
                <a:gd name="T8" fmla="*/ 127 w 565"/>
                <a:gd name="T9" fmla="*/ 3 h 355"/>
                <a:gd name="T10" fmla="*/ 142 w 565"/>
                <a:gd name="T11" fmla="*/ 2 h 355"/>
                <a:gd name="T12" fmla="*/ 137 w 565"/>
                <a:gd name="T13" fmla="*/ 22 h 355"/>
                <a:gd name="T14" fmla="*/ 133 w 565"/>
                <a:gd name="T15" fmla="*/ 49 h 355"/>
                <a:gd name="T16" fmla="*/ 136 w 565"/>
                <a:gd name="T17" fmla="*/ 83 h 355"/>
                <a:gd name="T18" fmla="*/ 147 w 565"/>
                <a:gd name="T19" fmla="*/ 119 h 355"/>
                <a:gd name="T20" fmla="*/ 175 w 565"/>
                <a:gd name="T21" fmla="*/ 150 h 355"/>
                <a:gd name="T22" fmla="*/ 195 w 565"/>
                <a:gd name="T23" fmla="*/ 163 h 355"/>
                <a:gd name="T24" fmla="*/ 221 w 565"/>
                <a:gd name="T25" fmla="*/ 171 h 355"/>
                <a:gd name="T26" fmla="*/ 246 w 565"/>
                <a:gd name="T27" fmla="*/ 174 h 355"/>
                <a:gd name="T28" fmla="*/ 270 w 565"/>
                <a:gd name="T29" fmla="*/ 171 h 355"/>
                <a:gd name="T30" fmla="*/ 292 w 565"/>
                <a:gd name="T31" fmla="*/ 163 h 355"/>
                <a:gd name="T32" fmla="*/ 312 w 565"/>
                <a:gd name="T33" fmla="*/ 150 h 355"/>
                <a:gd name="T34" fmla="*/ 342 w 565"/>
                <a:gd name="T35" fmla="*/ 126 h 355"/>
                <a:gd name="T36" fmla="*/ 371 w 565"/>
                <a:gd name="T37" fmla="*/ 92 h 355"/>
                <a:gd name="T38" fmla="*/ 391 w 565"/>
                <a:gd name="T39" fmla="*/ 62 h 355"/>
                <a:gd name="T40" fmla="*/ 402 w 565"/>
                <a:gd name="T41" fmla="*/ 43 h 355"/>
                <a:gd name="T42" fmla="*/ 431 w 565"/>
                <a:gd name="T43" fmla="*/ 12 h 355"/>
                <a:gd name="T44" fmla="*/ 455 w 565"/>
                <a:gd name="T45" fmla="*/ 19 h 355"/>
                <a:gd name="T46" fmla="*/ 487 w 565"/>
                <a:gd name="T47" fmla="*/ 32 h 355"/>
                <a:gd name="T48" fmla="*/ 517 w 565"/>
                <a:gd name="T49" fmla="*/ 43 h 355"/>
                <a:gd name="T50" fmla="*/ 546 w 565"/>
                <a:gd name="T51" fmla="*/ 56 h 355"/>
                <a:gd name="T52" fmla="*/ 565 w 565"/>
                <a:gd name="T53" fmla="*/ 67 h 355"/>
                <a:gd name="T54" fmla="*/ 558 w 565"/>
                <a:gd name="T55" fmla="*/ 85 h 355"/>
                <a:gd name="T56" fmla="*/ 551 w 565"/>
                <a:gd name="T57" fmla="*/ 106 h 355"/>
                <a:gd name="T58" fmla="*/ 540 w 565"/>
                <a:gd name="T59" fmla="*/ 132 h 355"/>
                <a:gd name="T60" fmla="*/ 526 w 565"/>
                <a:gd name="T61" fmla="*/ 163 h 355"/>
                <a:gd name="T62" fmla="*/ 509 w 565"/>
                <a:gd name="T63" fmla="*/ 195 h 355"/>
                <a:gd name="T64" fmla="*/ 487 w 565"/>
                <a:gd name="T65" fmla="*/ 228 h 355"/>
                <a:gd name="T66" fmla="*/ 462 w 565"/>
                <a:gd name="T67" fmla="*/ 261 h 355"/>
                <a:gd name="T68" fmla="*/ 433 w 565"/>
                <a:gd name="T69" fmla="*/ 289 h 355"/>
                <a:gd name="T70" fmla="*/ 400 w 565"/>
                <a:gd name="T71" fmla="*/ 316 h 355"/>
                <a:gd name="T72" fmla="*/ 362 w 565"/>
                <a:gd name="T73" fmla="*/ 337 h 355"/>
                <a:gd name="T74" fmla="*/ 320 w 565"/>
                <a:gd name="T75" fmla="*/ 350 h 355"/>
                <a:gd name="T76" fmla="*/ 274 w 565"/>
                <a:gd name="T77" fmla="*/ 355 h 355"/>
                <a:gd name="T78" fmla="*/ 230 w 565"/>
                <a:gd name="T79" fmla="*/ 354 h 355"/>
                <a:gd name="T80" fmla="*/ 191 w 565"/>
                <a:gd name="T81" fmla="*/ 350 h 355"/>
                <a:gd name="T82" fmla="*/ 160 w 565"/>
                <a:gd name="T83" fmla="*/ 345 h 355"/>
                <a:gd name="T84" fmla="*/ 132 w 565"/>
                <a:gd name="T85" fmla="*/ 335 h 355"/>
                <a:gd name="T86" fmla="*/ 110 w 565"/>
                <a:gd name="T87" fmla="*/ 326 h 355"/>
                <a:gd name="T88" fmla="*/ 83 w 565"/>
                <a:gd name="T89" fmla="*/ 311 h 355"/>
                <a:gd name="T90" fmla="*/ 62 w 565"/>
                <a:gd name="T91" fmla="*/ 289 h 355"/>
                <a:gd name="T92" fmla="*/ 49 w 565"/>
                <a:gd name="T93" fmla="*/ 271 h 355"/>
                <a:gd name="T94" fmla="*/ 41 w 565"/>
                <a:gd name="T95" fmla="*/ 257 h 355"/>
                <a:gd name="T96" fmla="*/ 29 w 565"/>
                <a:gd name="T97" fmla="*/ 235 h 355"/>
                <a:gd name="T98" fmla="*/ 18 w 565"/>
                <a:gd name="T99" fmla="*/ 208 h 355"/>
                <a:gd name="T100" fmla="*/ 8 w 565"/>
                <a:gd name="T101" fmla="*/ 174 h 355"/>
                <a:gd name="T102" fmla="*/ 4 w 565"/>
                <a:gd name="T103" fmla="*/ 152 h 355"/>
                <a:gd name="T104" fmla="*/ 2 w 565"/>
                <a:gd name="T105" fmla="*/ 130 h 355"/>
                <a:gd name="T106" fmla="*/ 0 w 565"/>
                <a:gd name="T107" fmla="*/ 105 h 355"/>
                <a:gd name="T108" fmla="*/ 4 w 565"/>
                <a:gd name="T109" fmla="*/ 57 h 35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565"/>
                <a:gd name="T166" fmla="*/ 0 h 355"/>
                <a:gd name="T167" fmla="*/ 565 w 565"/>
                <a:gd name="T168" fmla="*/ 355 h 35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565" h="355">
                  <a:moveTo>
                    <a:pt x="4" y="57"/>
                  </a:moveTo>
                  <a:lnTo>
                    <a:pt x="5" y="56"/>
                  </a:lnTo>
                  <a:lnTo>
                    <a:pt x="9" y="54"/>
                  </a:lnTo>
                  <a:lnTo>
                    <a:pt x="14" y="52"/>
                  </a:lnTo>
                  <a:lnTo>
                    <a:pt x="20" y="48"/>
                  </a:lnTo>
                  <a:lnTo>
                    <a:pt x="24" y="46"/>
                  </a:lnTo>
                  <a:lnTo>
                    <a:pt x="29" y="43"/>
                  </a:lnTo>
                  <a:lnTo>
                    <a:pt x="33" y="41"/>
                  </a:lnTo>
                  <a:lnTo>
                    <a:pt x="38" y="39"/>
                  </a:lnTo>
                  <a:lnTo>
                    <a:pt x="43" y="36"/>
                  </a:lnTo>
                  <a:lnTo>
                    <a:pt x="48" y="34"/>
                  </a:lnTo>
                  <a:lnTo>
                    <a:pt x="54" y="31"/>
                  </a:lnTo>
                  <a:lnTo>
                    <a:pt x="61" y="29"/>
                  </a:lnTo>
                  <a:lnTo>
                    <a:pt x="66" y="25"/>
                  </a:lnTo>
                  <a:lnTo>
                    <a:pt x="71" y="23"/>
                  </a:lnTo>
                  <a:lnTo>
                    <a:pt x="77" y="20"/>
                  </a:lnTo>
                  <a:lnTo>
                    <a:pt x="83" y="18"/>
                  </a:lnTo>
                  <a:lnTo>
                    <a:pt x="88" y="15"/>
                  </a:lnTo>
                  <a:lnTo>
                    <a:pt x="95" y="13"/>
                  </a:lnTo>
                  <a:lnTo>
                    <a:pt x="100" y="12"/>
                  </a:lnTo>
                  <a:lnTo>
                    <a:pt x="107" y="9"/>
                  </a:lnTo>
                  <a:lnTo>
                    <a:pt x="111" y="7"/>
                  </a:lnTo>
                  <a:lnTo>
                    <a:pt x="116" y="5"/>
                  </a:lnTo>
                  <a:lnTo>
                    <a:pt x="121" y="3"/>
                  </a:lnTo>
                  <a:lnTo>
                    <a:pt x="127" y="3"/>
                  </a:lnTo>
                  <a:lnTo>
                    <a:pt x="131" y="2"/>
                  </a:lnTo>
                  <a:lnTo>
                    <a:pt x="136" y="0"/>
                  </a:lnTo>
                  <a:lnTo>
                    <a:pt x="140" y="0"/>
                  </a:lnTo>
                  <a:lnTo>
                    <a:pt x="143" y="0"/>
                  </a:lnTo>
                  <a:lnTo>
                    <a:pt x="142" y="2"/>
                  </a:lnTo>
                  <a:lnTo>
                    <a:pt x="142" y="5"/>
                  </a:lnTo>
                  <a:lnTo>
                    <a:pt x="141" y="8"/>
                  </a:lnTo>
                  <a:lnTo>
                    <a:pt x="140" y="12"/>
                  </a:lnTo>
                  <a:lnTo>
                    <a:pt x="138" y="17"/>
                  </a:lnTo>
                  <a:lnTo>
                    <a:pt x="137" y="22"/>
                  </a:lnTo>
                  <a:lnTo>
                    <a:pt x="136" y="25"/>
                  </a:lnTo>
                  <a:lnTo>
                    <a:pt x="136" y="31"/>
                  </a:lnTo>
                  <a:lnTo>
                    <a:pt x="135" y="37"/>
                  </a:lnTo>
                  <a:lnTo>
                    <a:pt x="135" y="43"/>
                  </a:lnTo>
                  <a:lnTo>
                    <a:pt x="133" y="49"/>
                  </a:lnTo>
                  <a:lnTo>
                    <a:pt x="133" y="56"/>
                  </a:lnTo>
                  <a:lnTo>
                    <a:pt x="133" y="63"/>
                  </a:lnTo>
                  <a:lnTo>
                    <a:pt x="135" y="69"/>
                  </a:lnTo>
                  <a:lnTo>
                    <a:pt x="135" y="77"/>
                  </a:lnTo>
                  <a:lnTo>
                    <a:pt x="136" y="83"/>
                  </a:lnTo>
                  <a:lnTo>
                    <a:pt x="137" y="91"/>
                  </a:lnTo>
                  <a:lnTo>
                    <a:pt x="138" y="98"/>
                  </a:lnTo>
                  <a:lnTo>
                    <a:pt x="141" y="105"/>
                  </a:lnTo>
                  <a:lnTo>
                    <a:pt x="143" y="112"/>
                  </a:lnTo>
                  <a:lnTo>
                    <a:pt x="147" y="119"/>
                  </a:lnTo>
                  <a:lnTo>
                    <a:pt x="152" y="126"/>
                  </a:lnTo>
                  <a:lnTo>
                    <a:pt x="156" y="132"/>
                  </a:lnTo>
                  <a:lnTo>
                    <a:pt x="161" y="139"/>
                  </a:lnTo>
                  <a:lnTo>
                    <a:pt x="167" y="144"/>
                  </a:lnTo>
                  <a:lnTo>
                    <a:pt x="175" y="150"/>
                  </a:lnTo>
                  <a:lnTo>
                    <a:pt x="177" y="152"/>
                  </a:lnTo>
                  <a:lnTo>
                    <a:pt x="182" y="155"/>
                  </a:lnTo>
                  <a:lnTo>
                    <a:pt x="186" y="157"/>
                  </a:lnTo>
                  <a:lnTo>
                    <a:pt x="191" y="161"/>
                  </a:lnTo>
                  <a:lnTo>
                    <a:pt x="195" y="163"/>
                  </a:lnTo>
                  <a:lnTo>
                    <a:pt x="200" y="165"/>
                  </a:lnTo>
                  <a:lnTo>
                    <a:pt x="205" y="168"/>
                  </a:lnTo>
                  <a:lnTo>
                    <a:pt x="211" y="169"/>
                  </a:lnTo>
                  <a:lnTo>
                    <a:pt x="216" y="170"/>
                  </a:lnTo>
                  <a:lnTo>
                    <a:pt x="221" y="171"/>
                  </a:lnTo>
                  <a:lnTo>
                    <a:pt x="226" y="173"/>
                  </a:lnTo>
                  <a:lnTo>
                    <a:pt x="231" y="174"/>
                  </a:lnTo>
                  <a:lnTo>
                    <a:pt x="236" y="174"/>
                  </a:lnTo>
                  <a:lnTo>
                    <a:pt x="241" y="174"/>
                  </a:lnTo>
                  <a:lnTo>
                    <a:pt x="246" y="174"/>
                  </a:lnTo>
                  <a:lnTo>
                    <a:pt x="251" y="174"/>
                  </a:lnTo>
                  <a:lnTo>
                    <a:pt x="255" y="173"/>
                  </a:lnTo>
                  <a:lnTo>
                    <a:pt x="260" y="173"/>
                  </a:lnTo>
                  <a:lnTo>
                    <a:pt x="265" y="171"/>
                  </a:lnTo>
                  <a:lnTo>
                    <a:pt x="270" y="171"/>
                  </a:lnTo>
                  <a:lnTo>
                    <a:pt x="274" y="169"/>
                  </a:lnTo>
                  <a:lnTo>
                    <a:pt x="279" y="168"/>
                  </a:lnTo>
                  <a:lnTo>
                    <a:pt x="283" y="166"/>
                  </a:lnTo>
                  <a:lnTo>
                    <a:pt x="288" y="165"/>
                  </a:lnTo>
                  <a:lnTo>
                    <a:pt x="292" y="163"/>
                  </a:lnTo>
                  <a:lnTo>
                    <a:pt x="297" y="160"/>
                  </a:lnTo>
                  <a:lnTo>
                    <a:pt x="300" y="157"/>
                  </a:lnTo>
                  <a:lnTo>
                    <a:pt x="304" y="156"/>
                  </a:lnTo>
                  <a:lnTo>
                    <a:pt x="308" y="152"/>
                  </a:lnTo>
                  <a:lnTo>
                    <a:pt x="312" y="150"/>
                  </a:lnTo>
                  <a:lnTo>
                    <a:pt x="317" y="147"/>
                  </a:lnTo>
                  <a:lnTo>
                    <a:pt x="320" y="145"/>
                  </a:lnTo>
                  <a:lnTo>
                    <a:pt x="328" y="139"/>
                  </a:lnTo>
                  <a:lnTo>
                    <a:pt x="334" y="132"/>
                  </a:lnTo>
                  <a:lnTo>
                    <a:pt x="342" y="126"/>
                  </a:lnTo>
                  <a:lnTo>
                    <a:pt x="349" y="120"/>
                  </a:lnTo>
                  <a:lnTo>
                    <a:pt x="354" y="112"/>
                  </a:lnTo>
                  <a:lnTo>
                    <a:pt x="361" y="106"/>
                  </a:lnTo>
                  <a:lnTo>
                    <a:pt x="366" y="98"/>
                  </a:lnTo>
                  <a:lnTo>
                    <a:pt x="371" y="92"/>
                  </a:lnTo>
                  <a:lnTo>
                    <a:pt x="376" y="85"/>
                  </a:lnTo>
                  <a:lnTo>
                    <a:pt x="379" y="78"/>
                  </a:lnTo>
                  <a:lnTo>
                    <a:pt x="383" y="72"/>
                  </a:lnTo>
                  <a:lnTo>
                    <a:pt x="388" y="67"/>
                  </a:lnTo>
                  <a:lnTo>
                    <a:pt x="391" y="62"/>
                  </a:lnTo>
                  <a:lnTo>
                    <a:pt x="393" y="57"/>
                  </a:lnTo>
                  <a:lnTo>
                    <a:pt x="396" y="52"/>
                  </a:lnTo>
                  <a:lnTo>
                    <a:pt x="398" y="49"/>
                  </a:lnTo>
                  <a:lnTo>
                    <a:pt x="401" y="44"/>
                  </a:lnTo>
                  <a:lnTo>
                    <a:pt x="402" y="43"/>
                  </a:lnTo>
                  <a:lnTo>
                    <a:pt x="420" y="8"/>
                  </a:lnTo>
                  <a:lnTo>
                    <a:pt x="425" y="9"/>
                  </a:lnTo>
                  <a:lnTo>
                    <a:pt x="426" y="9"/>
                  </a:lnTo>
                  <a:lnTo>
                    <a:pt x="431" y="12"/>
                  </a:lnTo>
                  <a:lnTo>
                    <a:pt x="435" y="13"/>
                  </a:lnTo>
                  <a:lnTo>
                    <a:pt x="440" y="14"/>
                  </a:lnTo>
                  <a:lnTo>
                    <a:pt x="443" y="17"/>
                  </a:lnTo>
                  <a:lnTo>
                    <a:pt x="450" y="18"/>
                  </a:lnTo>
                  <a:lnTo>
                    <a:pt x="455" y="19"/>
                  </a:lnTo>
                  <a:lnTo>
                    <a:pt x="461" y="22"/>
                  </a:lnTo>
                  <a:lnTo>
                    <a:pt x="467" y="24"/>
                  </a:lnTo>
                  <a:lnTo>
                    <a:pt x="474" y="27"/>
                  </a:lnTo>
                  <a:lnTo>
                    <a:pt x="480" y="29"/>
                  </a:lnTo>
                  <a:lnTo>
                    <a:pt x="487" y="32"/>
                  </a:lnTo>
                  <a:lnTo>
                    <a:pt x="494" y="34"/>
                  </a:lnTo>
                  <a:lnTo>
                    <a:pt x="500" y="36"/>
                  </a:lnTo>
                  <a:lnTo>
                    <a:pt x="506" y="38"/>
                  </a:lnTo>
                  <a:lnTo>
                    <a:pt x="512" y="41"/>
                  </a:lnTo>
                  <a:lnTo>
                    <a:pt x="517" y="43"/>
                  </a:lnTo>
                  <a:lnTo>
                    <a:pt x="524" y="46"/>
                  </a:lnTo>
                  <a:lnTo>
                    <a:pt x="530" y="48"/>
                  </a:lnTo>
                  <a:lnTo>
                    <a:pt x="536" y="51"/>
                  </a:lnTo>
                  <a:lnTo>
                    <a:pt x="541" y="53"/>
                  </a:lnTo>
                  <a:lnTo>
                    <a:pt x="546" y="56"/>
                  </a:lnTo>
                  <a:lnTo>
                    <a:pt x="550" y="57"/>
                  </a:lnTo>
                  <a:lnTo>
                    <a:pt x="555" y="59"/>
                  </a:lnTo>
                  <a:lnTo>
                    <a:pt x="561" y="63"/>
                  </a:lnTo>
                  <a:lnTo>
                    <a:pt x="565" y="67"/>
                  </a:lnTo>
                  <a:lnTo>
                    <a:pt x="564" y="69"/>
                  </a:lnTo>
                  <a:lnTo>
                    <a:pt x="563" y="73"/>
                  </a:lnTo>
                  <a:lnTo>
                    <a:pt x="561" y="78"/>
                  </a:lnTo>
                  <a:lnTo>
                    <a:pt x="560" y="81"/>
                  </a:lnTo>
                  <a:lnTo>
                    <a:pt x="558" y="85"/>
                  </a:lnTo>
                  <a:lnTo>
                    <a:pt x="556" y="88"/>
                  </a:lnTo>
                  <a:lnTo>
                    <a:pt x="556" y="93"/>
                  </a:lnTo>
                  <a:lnTo>
                    <a:pt x="554" y="96"/>
                  </a:lnTo>
                  <a:lnTo>
                    <a:pt x="553" y="101"/>
                  </a:lnTo>
                  <a:lnTo>
                    <a:pt x="551" y="106"/>
                  </a:lnTo>
                  <a:lnTo>
                    <a:pt x="550" y="111"/>
                  </a:lnTo>
                  <a:lnTo>
                    <a:pt x="548" y="116"/>
                  </a:lnTo>
                  <a:lnTo>
                    <a:pt x="545" y="121"/>
                  </a:lnTo>
                  <a:lnTo>
                    <a:pt x="543" y="126"/>
                  </a:lnTo>
                  <a:lnTo>
                    <a:pt x="540" y="132"/>
                  </a:lnTo>
                  <a:lnTo>
                    <a:pt x="538" y="137"/>
                  </a:lnTo>
                  <a:lnTo>
                    <a:pt x="535" y="144"/>
                  </a:lnTo>
                  <a:lnTo>
                    <a:pt x="533" y="150"/>
                  </a:lnTo>
                  <a:lnTo>
                    <a:pt x="530" y="156"/>
                  </a:lnTo>
                  <a:lnTo>
                    <a:pt x="526" y="163"/>
                  </a:lnTo>
                  <a:lnTo>
                    <a:pt x="523" y="169"/>
                  </a:lnTo>
                  <a:lnTo>
                    <a:pt x="520" y="175"/>
                  </a:lnTo>
                  <a:lnTo>
                    <a:pt x="516" y="181"/>
                  </a:lnTo>
                  <a:lnTo>
                    <a:pt x="512" y="188"/>
                  </a:lnTo>
                  <a:lnTo>
                    <a:pt x="509" y="195"/>
                  </a:lnTo>
                  <a:lnTo>
                    <a:pt x="505" y="201"/>
                  </a:lnTo>
                  <a:lnTo>
                    <a:pt x="501" y="208"/>
                  </a:lnTo>
                  <a:lnTo>
                    <a:pt x="496" y="215"/>
                  </a:lnTo>
                  <a:lnTo>
                    <a:pt x="492" y="222"/>
                  </a:lnTo>
                  <a:lnTo>
                    <a:pt x="487" y="228"/>
                  </a:lnTo>
                  <a:lnTo>
                    <a:pt x="484" y="234"/>
                  </a:lnTo>
                  <a:lnTo>
                    <a:pt x="477" y="240"/>
                  </a:lnTo>
                  <a:lnTo>
                    <a:pt x="472" y="247"/>
                  </a:lnTo>
                  <a:lnTo>
                    <a:pt x="467" y="254"/>
                  </a:lnTo>
                  <a:lnTo>
                    <a:pt x="462" y="261"/>
                  </a:lnTo>
                  <a:lnTo>
                    <a:pt x="457" y="266"/>
                  </a:lnTo>
                  <a:lnTo>
                    <a:pt x="451" y="272"/>
                  </a:lnTo>
                  <a:lnTo>
                    <a:pt x="445" y="278"/>
                  </a:lnTo>
                  <a:lnTo>
                    <a:pt x="440" y="284"/>
                  </a:lnTo>
                  <a:lnTo>
                    <a:pt x="433" y="289"/>
                  </a:lnTo>
                  <a:lnTo>
                    <a:pt x="427" y="296"/>
                  </a:lnTo>
                  <a:lnTo>
                    <a:pt x="421" y="301"/>
                  </a:lnTo>
                  <a:lnTo>
                    <a:pt x="415" y="307"/>
                  </a:lnTo>
                  <a:lnTo>
                    <a:pt x="407" y="311"/>
                  </a:lnTo>
                  <a:lnTo>
                    <a:pt x="400" y="316"/>
                  </a:lnTo>
                  <a:lnTo>
                    <a:pt x="393" y="321"/>
                  </a:lnTo>
                  <a:lnTo>
                    <a:pt x="386" y="326"/>
                  </a:lnTo>
                  <a:lnTo>
                    <a:pt x="378" y="328"/>
                  </a:lnTo>
                  <a:lnTo>
                    <a:pt x="371" y="333"/>
                  </a:lnTo>
                  <a:lnTo>
                    <a:pt x="362" y="337"/>
                  </a:lnTo>
                  <a:lnTo>
                    <a:pt x="354" y="340"/>
                  </a:lnTo>
                  <a:lnTo>
                    <a:pt x="347" y="342"/>
                  </a:lnTo>
                  <a:lnTo>
                    <a:pt x="338" y="345"/>
                  </a:lnTo>
                  <a:lnTo>
                    <a:pt x="329" y="347"/>
                  </a:lnTo>
                  <a:lnTo>
                    <a:pt x="320" y="350"/>
                  </a:lnTo>
                  <a:lnTo>
                    <a:pt x="312" y="351"/>
                  </a:lnTo>
                  <a:lnTo>
                    <a:pt x="303" y="354"/>
                  </a:lnTo>
                  <a:lnTo>
                    <a:pt x="294" y="354"/>
                  </a:lnTo>
                  <a:lnTo>
                    <a:pt x="284" y="355"/>
                  </a:lnTo>
                  <a:lnTo>
                    <a:pt x="274" y="355"/>
                  </a:lnTo>
                  <a:lnTo>
                    <a:pt x="265" y="355"/>
                  </a:lnTo>
                  <a:lnTo>
                    <a:pt x="255" y="355"/>
                  </a:lnTo>
                  <a:lnTo>
                    <a:pt x="248" y="355"/>
                  </a:lnTo>
                  <a:lnTo>
                    <a:pt x="239" y="355"/>
                  </a:lnTo>
                  <a:lnTo>
                    <a:pt x="230" y="354"/>
                  </a:lnTo>
                  <a:lnTo>
                    <a:pt x="221" y="354"/>
                  </a:lnTo>
                  <a:lnTo>
                    <a:pt x="215" y="354"/>
                  </a:lnTo>
                  <a:lnTo>
                    <a:pt x="206" y="351"/>
                  </a:lnTo>
                  <a:lnTo>
                    <a:pt x="199" y="351"/>
                  </a:lnTo>
                  <a:lnTo>
                    <a:pt x="191" y="350"/>
                  </a:lnTo>
                  <a:lnTo>
                    <a:pt x="185" y="349"/>
                  </a:lnTo>
                  <a:lnTo>
                    <a:pt x="179" y="347"/>
                  </a:lnTo>
                  <a:lnTo>
                    <a:pt x="172" y="346"/>
                  </a:lnTo>
                  <a:lnTo>
                    <a:pt x="166" y="345"/>
                  </a:lnTo>
                  <a:lnTo>
                    <a:pt x="160" y="345"/>
                  </a:lnTo>
                  <a:lnTo>
                    <a:pt x="153" y="342"/>
                  </a:lnTo>
                  <a:lnTo>
                    <a:pt x="148" y="341"/>
                  </a:lnTo>
                  <a:lnTo>
                    <a:pt x="142" y="338"/>
                  </a:lnTo>
                  <a:lnTo>
                    <a:pt x="137" y="337"/>
                  </a:lnTo>
                  <a:lnTo>
                    <a:pt x="132" y="335"/>
                  </a:lnTo>
                  <a:lnTo>
                    <a:pt x="127" y="333"/>
                  </a:lnTo>
                  <a:lnTo>
                    <a:pt x="123" y="332"/>
                  </a:lnTo>
                  <a:lnTo>
                    <a:pt x="118" y="330"/>
                  </a:lnTo>
                  <a:lnTo>
                    <a:pt x="115" y="328"/>
                  </a:lnTo>
                  <a:lnTo>
                    <a:pt x="110" y="326"/>
                  </a:lnTo>
                  <a:lnTo>
                    <a:pt x="106" y="323"/>
                  </a:lnTo>
                  <a:lnTo>
                    <a:pt x="102" y="322"/>
                  </a:lnTo>
                  <a:lnTo>
                    <a:pt x="95" y="318"/>
                  </a:lnTo>
                  <a:lnTo>
                    <a:pt x="89" y="315"/>
                  </a:lnTo>
                  <a:lnTo>
                    <a:pt x="83" y="311"/>
                  </a:lnTo>
                  <a:lnTo>
                    <a:pt x="77" y="306"/>
                  </a:lnTo>
                  <a:lnTo>
                    <a:pt x="73" y="302"/>
                  </a:lnTo>
                  <a:lnTo>
                    <a:pt x="69" y="298"/>
                  </a:lnTo>
                  <a:lnTo>
                    <a:pt x="64" y="293"/>
                  </a:lnTo>
                  <a:lnTo>
                    <a:pt x="62" y="289"/>
                  </a:lnTo>
                  <a:lnTo>
                    <a:pt x="59" y="286"/>
                  </a:lnTo>
                  <a:lnTo>
                    <a:pt x="57" y="283"/>
                  </a:lnTo>
                  <a:lnTo>
                    <a:pt x="53" y="277"/>
                  </a:lnTo>
                  <a:lnTo>
                    <a:pt x="52" y="273"/>
                  </a:lnTo>
                  <a:lnTo>
                    <a:pt x="49" y="271"/>
                  </a:lnTo>
                  <a:lnTo>
                    <a:pt x="49" y="269"/>
                  </a:lnTo>
                  <a:lnTo>
                    <a:pt x="48" y="268"/>
                  </a:lnTo>
                  <a:lnTo>
                    <a:pt x="47" y="266"/>
                  </a:lnTo>
                  <a:lnTo>
                    <a:pt x="44" y="262"/>
                  </a:lnTo>
                  <a:lnTo>
                    <a:pt x="41" y="257"/>
                  </a:lnTo>
                  <a:lnTo>
                    <a:pt x="38" y="252"/>
                  </a:lnTo>
                  <a:lnTo>
                    <a:pt x="37" y="249"/>
                  </a:lnTo>
                  <a:lnTo>
                    <a:pt x="34" y="244"/>
                  </a:lnTo>
                  <a:lnTo>
                    <a:pt x="32" y="240"/>
                  </a:lnTo>
                  <a:lnTo>
                    <a:pt x="29" y="235"/>
                  </a:lnTo>
                  <a:lnTo>
                    <a:pt x="27" y="232"/>
                  </a:lnTo>
                  <a:lnTo>
                    <a:pt x="25" y="225"/>
                  </a:lnTo>
                  <a:lnTo>
                    <a:pt x="23" y="220"/>
                  </a:lnTo>
                  <a:lnTo>
                    <a:pt x="20" y="214"/>
                  </a:lnTo>
                  <a:lnTo>
                    <a:pt x="18" y="208"/>
                  </a:lnTo>
                  <a:lnTo>
                    <a:pt x="15" y="200"/>
                  </a:lnTo>
                  <a:lnTo>
                    <a:pt x="13" y="194"/>
                  </a:lnTo>
                  <a:lnTo>
                    <a:pt x="12" y="185"/>
                  </a:lnTo>
                  <a:lnTo>
                    <a:pt x="9" y="179"/>
                  </a:lnTo>
                  <a:lnTo>
                    <a:pt x="8" y="174"/>
                  </a:lnTo>
                  <a:lnTo>
                    <a:pt x="8" y="170"/>
                  </a:lnTo>
                  <a:lnTo>
                    <a:pt x="7" y="166"/>
                  </a:lnTo>
                  <a:lnTo>
                    <a:pt x="7" y="163"/>
                  </a:lnTo>
                  <a:lnTo>
                    <a:pt x="4" y="157"/>
                  </a:lnTo>
                  <a:lnTo>
                    <a:pt x="4" y="152"/>
                  </a:lnTo>
                  <a:lnTo>
                    <a:pt x="3" y="147"/>
                  </a:lnTo>
                  <a:lnTo>
                    <a:pt x="3" y="144"/>
                  </a:lnTo>
                  <a:lnTo>
                    <a:pt x="2" y="139"/>
                  </a:lnTo>
                  <a:lnTo>
                    <a:pt x="2" y="135"/>
                  </a:lnTo>
                  <a:lnTo>
                    <a:pt x="2" y="130"/>
                  </a:lnTo>
                  <a:lnTo>
                    <a:pt x="2" y="125"/>
                  </a:lnTo>
                  <a:lnTo>
                    <a:pt x="0" y="120"/>
                  </a:lnTo>
                  <a:lnTo>
                    <a:pt x="0" y="115"/>
                  </a:lnTo>
                  <a:lnTo>
                    <a:pt x="0" y="110"/>
                  </a:lnTo>
                  <a:lnTo>
                    <a:pt x="0" y="105"/>
                  </a:lnTo>
                  <a:lnTo>
                    <a:pt x="0" y="100"/>
                  </a:lnTo>
                  <a:lnTo>
                    <a:pt x="0" y="95"/>
                  </a:lnTo>
                  <a:lnTo>
                    <a:pt x="2" y="90"/>
                  </a:lnTo>
                  <a:lnTo>
                    <a:pt x="2" y="85"/>
                  </a:lnTo>
                  <a:lnTo>
                    <a:pt x="4" y="57"/>
                  </a:lnTo>
                  <a:close/>
                </a:path>
              </a:pathLst>
            </a:custGeom>
            <a:solidFill>
              <a:srgbClr val="BFE6A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093" name="Freeform 79"/>
            <p:cNvSpPr>
              <a:spLocks/>
            </p:cNvSpPr>
            <p:nvPr/>
          </p:nvSpPr>
          <p:spPr bwMode="auto">
            <a:xfrm>
              <a:off x="3194" y="2979"/>
              <a:ext cx="188" cy="63"/>
            </a:xfrm>
            <a:custGeom>
              <a:avLst/>
              <a:gdLst>
                <a:gd name="T0" fmla="*/ 4 w 564"/>
                <a:gd name="T1" fmla="*/ 67 h 190"/>
                <a:gd name="T2" fmla="*/ 13 w 564"/>
                <a:gd name="T3" fmla="*/ 59 h 190"/>
                <a:gd name="T4" fmla="*/ 28 w 564"/>
                <a:gd name="T5" fmla="*/ 50 h 190"/>
                <a:gd name="T6" fmla="*/ 47 w 564"/>
                <a:gd name="T7" fmla="*/ 39 h 190"/>
                <a:gd name="T8" fmla="*/ 63 w 564"/>
                <a:gd name="T9" fmla="*/ 33 h 190"/>
                <a:gd name="T10" fmla="*/ 76 w 564"/>
                <a:gd name="T11" fmla="*/ 26 h 190"/>
                <a:gd name="T12" fmla="*/ 89 w 564"/>
                <a:gd name="T13" fmla="*/ 21 h 190"/>
                <a:gd name="T14" fmla="*/ 104 w 564"/>
                <a:gd name="T15" fmla="*/ 16 h 190"/>
                <a:gd name="T16" fmla="*/ 119 w 564"/>
                <a:gd name="T17" fmla="*/ 11 h 190"/>
                <a:gd name="T18" fmla="*/ 136 w 564"/>
                <a:gd name="T19" fmla="*/ 8 h 190"/>
                <a:gd name="T20" fmla="*/ 155 w 564"/>
                <a:gd name="T21" fmla="*/ 5 h 190"/>
                <a:gd name="T22" fmla="*/ 172 w 564"/>
                <a:gd name="T23" fmla="*/ 1 h 190"/>
                <a:gd name="T24" fmla="*/ 191 w 564"/>
                <a:gd name="T25" fmla="*/ 0 h 190"/>
                <a:gd name="T26" fmla="*/ 212 w 564"/>
                <a:gd name="T27" fmla="*/ 0 h 190"/>
                <a:gd name="T28" fmla="*/ 234 w 564"/>
                <a:gd name="T29" fmla="*/ 1 h 190"/>
                <a:gd name="T30" fmla="*/ 255 w 564"/>
                <a:gd name="T31" fmla="*/ 4 h 190"/>
                <a:gd name="T32" fmla="*/ 278 w 564"/>
                <a:gd name="T33" fmla="*/ 6 h 190"/>
                <a:gd name="T34" fmla="*/ 299 w 564"/>
                <a:gd name="T35" fmla="*/ 9 h 190"/>
                <a:gd name="T36" fmla="*/ 320 w 564"/>
                <a:gd name="T37" fmla="*/ 14 h 190"/>
                <a:gd name="T38" fmla="*/ 342 w 564"/>
                <a:gd name="T39" fmla="*/ 18 h 190"/>
                <a:gd name="T40" fmla="*/ 362 w 564"/>
                <a:gd name="T41" fmla="*/ 23 h 190"/>
                <a:gd name="T42" fmla="*/ 382 w 564"/>
                <a:gd name="T43" fmla="*/ 28 h 190"/>
                <a:gd name="T44" fmla="*/ 402 w 564"/>
                <a:gd name="T45" fmla="*/ 33 h 190"/>
                <a:gd name="T46" fmla="*/ 421 w 564"/>
                <a:gd name="T47" fmla="*/ 38 h 190"/>
                <a:gd name="T48" fmla="*/ 438 w 564"/>
                <a:gd name="T49" fmla="*/ 43 h 190"/>
                <a:gd name="T50" fmla="*/ 455 w 564"/>
                <a:gd name="T51" fmla="*/ 48 h 190"/>
                <a:gd name="T52" fmla="*/ 472 w 564"/>
                <a:gd name="T53" fmla="*/ 54 h 190"/>
                <a:gd name="T54" fmla="*/ 486 w 564"/>
                <a:gd name="T55" fmla="*/ 59 h 190"/>
                <a:gd name="T56" fmla="*/ 500 w 564"/>
                <a:gd name="T57" fmla="*/ 64 h 190"/>
                <a:gd name="T58" fmla="*/ 512 w 564"/>
                <a:gd name="T59" fmla="*/ 68 h 190"/>
                <a:gd name="T60" fmla="*/ 525 w 564"/>
                <a:gd name="T61" fmla="*/ 73 h 190"/>
                <a:gd name="T62" fmla="*/ 542 w 564"/>
                <a:gd name="T63" fmla="*/ 80 h 190"/>
                <a:gd name="T64" fmla="*/ 556 w 564"/>
                <a:gd name="T65" fmla="*/ 87 h 190"/>
                <a:gd name="T66" fmla="*/ 551 w 564"/>
                <a:gd name="T67" fmla="*/ 190 h 190"/>
                <a:gd name="T68" fmla="*/ 542 w 564"/>
                <a:gd name="T69" fmla="*/ 184 h 190"/>
                <a:gd name="T70" fmla="*/ 529 w 564"/>
                <a:gd name="T71" fmla="*/ 176 h 190"/>
                <a:gd name="T72" fmla="*/ 515 w 564"/>
                <a:gd name="T73" fmla="*/ 168 h 190"/>
                <a:gd name="T74" fmla="*/ 498 w 564"/>
                <a:gd name="T75" fmla="*/ 160 h 190"/>
                <a:gd name="T76" fmla="*/ 477 w 564"/>
                <a:gd name="T77" fmla="*/ 150 h 190"/>
                <a:gd name="T78" fmla="*/ 455 w 564"/>
                <a:gd name="T79" fmla="*/ 140 h 190"/>
                <a:gd name="T80" fmla="*/ 429 w 564"/>
                <a:gd name="T81" fmla="*/ 129 h 190"/>
                <a:gd name="T82" fmla="*/ 403 w 564"/>
                <a:gd name="T83" fmla="*/ 121 h 190"/>
                <a:gd name="T84" fmla="*/ 374 w 564"/>
                <a:gd name="T85" fmla="*/ 111 h 190"/>
                <a:gd name="T86" fmla="*/ 344 w 564"/>
                <a:gd name="T87" fmla="*/ 103 h 190"/>
                <a:gd name="T88" fmla="*/ 311 w 564"/>
                <a:gd name="T89" fmla="*/ 96 h 190"/>
                <a:gd name="T90" fmla="*/ 279 w 564"/>
                <a:gd name="T91" fmla="*/ 90 h 190"/>
                <a:gd name="T92" fmla="*/ 245 w 564"/>
                <a:gd name="T93" fmla="*/ 87 h 190"/>
                <a:gd name="T94" fmla="*/ 210 w 564"/>
                <a:gd name="T95" fmla="*/ 85 h 190"/>
                <a:gd name="T96" fmla="*/ 175 w 564"/>
                <a:gd name="T97" fmla="*/ 87 h 190"/>
                <a:gd name="T98" fmla="*/ 140 w 564"/>
                <a:gd name="T99" fmla="*/ 92 h 190"/>
                <a:gd name="T100" fmla="*/ 104 w 564"/>
                <a:gd name="T101" fmla="*/ 99 h 190"/>
                <a:gd name="T102" fmla="*/ 69 w 564"/>
                <a:gd name="T103" fmla="*/ 112 h 190"/>
                <a:gd name="T104" fmla="*/ 34 w 564"/>
                <a:gd name="T105" fmla="*/ 128 h 190"/>
                <a:gd name="T106" fmla="*/ 1 w 564"/>
                <a:gd name="T107" fmla="*/ 150 h 19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4"/>
                <a:gd name="T163" fmla="*/ 0 h 190"/>
                <a:gd name="T164" fmla="*/ 564 w 564"/>
                <a:gd name="T165" fmla="*/ 190 h 19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4" h="190">
                  <a:moveTo>
                    <a:pt x="0" y="70"/>
                  </a:moveTo>
                  <a:lnTo>
                    <a:pt x="0" y="69"/>
                  </a:lnTo>
                  <a:lnTo>
                    <a:pt x="4" y="67"/>
                  </a:lnTo>
                  <a:lnTo>
                    <a:pt x="6" y="64"/>
                  </a:lnTo>
                  <a:lnTo>
                    <a:pt x="10" y="62"/>
                  </a:lnTo>
                  <a:lnTo>
                    <a:pt x="13" y="59"/>
                  </a:lnTo>
                  <a:lnTo>
                    <a:pt x="18" y="57"/>
                  </a:lnTo>
                  <a:lnTo>
                    <a:pt x="23" y="54"/>
                  </a:lnTo>
                  <a:lnTo>
                    <a:pt x="28" y="50"/>
                  </a:lnTo>
                  <a:lnTo>
                    <a:pt x="34" y="47"/>
                  </a:lnTo>
                  <a:lnTo>
                    <a:pt x="40" y="43"/>
                  </a:lnTo>
                  <a:lnTo>
                    <a:pt x="47" y="39"/>
                  </a:lnTo>
                  <a:lnTo>
                    <a:pt x="55" y="36"/>
                  </a:lnTo>
                  <a:lnTo>
                    <a:pt x="58" y="34"/>
                  </a:lnTo>
                  <a:lnTo>
                    <a:pt x="63" y="33"/>
                  </a:lnTo>
                  <a:lnTo>
                    <a:pt x="67" y="30"/>
                  </a:lnTo>
                  <a:lnTo>
                    <a:pt x="72" y="29"/>
                  </a:lnTo>
                  <a:lnTo>
                    <a:pt x="76" y="26"/>
                  </a:lnTo>
                  <a:lnTo>
                    <a:pt x="81" y="25"/>
                  </a:lnTo>
                  <a:lnTo>
                    <a:pt x="84" y="23"/>
                  </a:lnTo>
                  <a:lnTo>
                    <a:pt x="89" y="21"/>
                  </a:lnTo>
                  <a:lnTo>
                    <a:pt x="94" y="19"/>
                  </a:lnTo>
                  <a:lnTo>
                    <a:pt x="99" y="18"/>
                  </a:lnTo>
                  <a:lnTo>
                    <a:pt x="104" y="16"/>
                  </a:lnTo>
                  <a:lnTo>
                    <a:pt x="109" y="15"/>
                  </a:lnTo>
                  <a:lnTo>
                    <a:pt x="114" y="13"/>
                  </a:lnTo>
                  <a:lnTo>
                    <a:pt x="119" y="11"/>
                  </a:lnTo>
                  <a:lnTo>
                    <a:pt x="124" y="10"/>
                  </a:lnTo>
                  <a:lnTo>
                    <a:pt x="131" y="9"/>
                  </a:lnTo>
                  <a:lnTo>
                    <a:pt x="136" y="8"/>
                  </a:lnTo>
                  <a:lnTo>
                    <a:pt x="142" y="6"/>
                  </a:lnTo>
                  <a:lnTo>
                    <a:pt x="148" y="5"/>
                  </a:lnTo>
                  <a:lnTo>
                    <a:pt x="155" y="5"/>
                  </a:lnTo>
                  <a:lnTo>
                    <a:pt x="161" y="4"/>
                  </a:lnTo>
                  <a:lnTo>
                    <a:pt x="166" y="3"/>
                  </a:lnTo>
                  <a:lnTo>
                    <a:pt x="172" y="1"/>
                  </a:lnTo>
                  <a:lnTo>
                    <a:pt x="178" y="1"/>
                  </a:lnTo>
                  <a:lnTo>
                    <a:pt x="185" y="0"/>
                  </a:lnTo>
                  <a:lnTo>
                    <a:pt x="191" y="0"/>
                  </a:lnTo>
                  <a:lnTo>
                    <a:pt x="199" y="0"/>
                  </a:lnTo>
                  <a:lnTo>
                    <a:pt x="206" y="0"/>
                  </a:lnTo>
                  <a:lnTo>
                    <a:pt x="212" y="0"/>
                  </a:lnTo>
                  <a:lnTo>
                    <a:pt x="219" y="0"/>
                  </a:lnTo>
                  <a:lnTo>
                    <a:pt x="226" y="0"/>
                  </a:lnTo>
                  <a:lnTo>
                    <a:pt x="234" y="1"/>
                  </a:lnTo>
                  <a:lnTo>
                    <a:pt x="240" y="1"/>
                  </a:lnTo>
                  <a:lnTo>
                    <a:pt x="247" y="3"/>
                  </a:lnTo>
                  <a:lnTo>
                    <a:pt x="255" y="4"/>
                  </a:lnTo>
                  <a:lnTo>
                    <a:pt x="263" y="5"/>
                  </a:lnTo>
                  <a:lnTo>
                    <a:pt x="270" y="5"/>
                  </a:lnTo>
                  <a:lnTo>
                    <a:pt x="278" y="6"/>
                  </a:lnTo>
                  <a:lnTo>
                    <a:pt x="284" y="6"/>
                  </a:lnTo>
                  <a:lnTo>
                    <a:pt x="291" y="9"/>
                  </a:lnTo>
                  <a:lnTo>
                    <a:pt x="299" y="9"/>
                  </a:lnTo>
                  <a:lnTo>
                    <a:pt x="306" y="11"/>
                  </a:lnTo>
                  <a:lnTo>
                    <a:pt x="313" y="11"/>
                  </a:lnTo>
                  <a:lnTo>
                    <a:pt x="320" y="14"/>
                  </a:lnTo>
                  <a:lnTo>
                    <a:pt x="328" y="15"/>
                  </a:lnTo>
                  <a:lnTo>
                    <a:pt x="334" y="16"/>
                  </a:lnTo>
                  <a:lnTo>
                    <a:pt x="342" y="18"/>
                  </a:lnTo>
                  <a:lnTo>
                    <a:pt x="348" y="20"/>
                  </a:lnTo>
                  <a:lnTo>
                    <a:pt x="354" y="21"/>
                  </a:lnTo>
                  <a:lnTo>
                    <a:pt x="362" y="23"/>
                  </a:lnTo>
                  <a:lnTo>
                    <a:pt x="369" y="24"/>
                  </a:lnTo>
                  <a:lnTo>
                    <a:pt x="375" y="26"/>
                  </a:lnTo>
                  <a:lnTo>
                    <a:pt x="382" y="28"/>
                  </a:lnTo>
                  <a:lnTo>
                    <a:pt x="389" y="29"/>
                  </a:lnTo>
                  <a:lnTo>
                    <a:pt x="396" y="30"/>
                  </a:lnTo>
                  <a:lnTo>
                    <a:pt x="402" y="33"/>
                  </a:lnTo>
                  <a:lnTo>
                    <a:pt x="408" y="34"/>
                  </a:lnTo>
                  <a:lnTo>
                    <a:pt x="414" y="36"/>
                  </a:lnTo>
                  <a:lnTo>
                    <a:pt x="421" y="38"/>
                  </a:lnTo>
                  <a:lnTo>
                    <a:pt x="427" y="40"/>
                  </a:lnTo>
                  <a:lnTo>
                    <a:pt x="432" y="41"/>
                  </a:lnTo>
                  <a:lnTo>
                    <a:pt x="438" y="43"/>
                  </a:lnTo>
                  <a:lnTo>
                    <a:pt x="443" y="44"/>
                  </a:lnTo>
                  <a:lnTo>
                    <a:pt x="451" y="47"/>
                  </a:lnTo>
                  <a:lnTo>
                    <a:pt x="455" y="48"/>
                  </a:lnTo>
                  <a:lnTo>
                    <a:pt x="461" y="50"/>
                  </a:lnTo>
                  <a:lnTo>
                    <a:pt x="467" y="53"/>
                  </a:lnTo>
                  <a:lnTo>
                    <a:pt x="472" y="54"/>
                  </a:lnTo>
                  <a:lnTo>
                    <a:pt x="476" y="55"/>
                  </a:lnTo>
                  <a:lnTo>
                    <a:pt x="481" y="57"/>
                  </a:lnTo>
                  <a:lnTo>
                    <a:pt x="486" y="59"/>
                  </a:lnTo>
                  <a:lnTo>
                    <a:pt x="491" y="60"/>
                  </a:lnTo>
                  <a:lnTo>
                    <a:pt x="496" y="62"/>
                  </a:lnTo>
                  <a:lnTo>
                    <a:pt x="500" y="64"/>
                  </a:lnTo>
                  <a:lnTo>
                    <a:pt x="504" y="65"/>
                  </a:lnTo>
                  <a:lnTo>
                    <a:pt x="509" y="68"/>
                  </a:lnTo>
                  <a:lnTo>
                    <a:pt x="512" y="68"/>
                  </a:lnTo>
                  <a:lnTo>
                    <a:pt x="517" y="70"/>
                  </a:lnTo>
                  <a:lnTo>
                    <a:pt x="520" y="72"/>
                  </a:lnTo>
                  <a:lnTo>
                    <a:pt x="525" y="73"/>
                  </a:lnTo>
                  <a:lnTo>
                    <a:pt x="531" y="77"/>
                  </a:lnTo>
                  <a:lnTo>
                    <a:pt x="537" y="79"/>
                  </a:lnTo>
                  <a:lnTo>
                    <a:pt x="542" y="80"/>
                  </a:lnTo>
                  <a:lnTo>
                    <a:pt x="547" y="83"/>
                  </a:lnTo>
                  <a:lnTo>
                    <a:pt x="552" y="84"/>
                  </a:lnTo>
                  <a:lnTo>
                    <a:pt x="556" y="87"/>
                  </a:lnTo>
                  <a:lnTo>
                    <a:pt x="561" y="88"/>
                  </a:lnTo>
                  <a:lnTo>
                    <a:pt x="564" y="89"/>
                  </a:lnTo>
                  <a:lnTo>
                    <a:pt x="551" y="190"/>
                  </a:lnTo>
                  <a:lnTo>
                    <a:pt x="550" y="189"/>
                  </a:lnTo>
                  <a:lnTo>
                    <a:pt x="547" y="187"/>
                  </a:lnTo>
                  <a:lnTo>
                    <a:pt x="542" y="184"/>
                  </a:lnTo>
                  <a:lnTo>
                    <a:pt x="537" y="181"/>
                  </a:lnTo>
                  <a:lnTo>
                    <a:pt x="532" y="178"/>
                  </a:lnTo>
                  <a:lnTo>
                    <a:pt x="529" y="176"/>
                  </a:lnTo>
                  <a:lnTo>
                    <a:pt x="525" y="173"/>
                  </a:lnTo>
                  <a:lnTo>
                    <a:pt x="520" y="171"/>
                  </a:lnTo>
                  <a:lnTo>
                    <a:pt x="515" y="168"/>
                  </a:lnTo>
                  <a:lnTo>
                    <a:pt x="510" y="166"/>
                  </a:lnTo>
                  <a:lnTo>
                    <a:pt x="504" y="163"/>
                  </a:lnTo>
                  <a:lnTo>
                    <a:pt x="498" y="160"/>
                  </a:lnTo>
                  <a:lnTo>
                    <a:pt x="491" y="156"/>
                  </a:lnTo>
                  <a:lnTo>
                    <a:pt x="485" y="153"/>
                  </a:lnTo>
                  <a:lnTo>
                    <a:pt x="477" y="150"/>
                  </a:lnTo>
                  <a:lnTo>
                    <a:pt x="471" y="147"/>
                  </a:lnTo>
                  <a:lnTo>
                    <a:pt x="463" y="143"/>
                  </a:lnTo>
                  <a:lnTo>
                    <a:pt x="455" y="140"/>
                  </a:lnTo>
                  <a:lnTo>
                    <a:pt x="447" y="137"/>
                  </a:lnTo>
                  <a:lnTo>
                    <a:pt x="438" y="133"/>
                  </a:lnTo>
                  <a:lnTo>
                    <a:pt x="429" y="129"/>
                  </a:lnTo>
                  <a:lnTo>
                    <a:pt x="421" y="127"/>
                  </a:lnTo>
                  <a:lnTo>
                    <a:pt x="412" y="123"/>
                  </a:lnTo>
                  <a:lnTo>
                    <a:pt x="403" y="121"/>
                  </a:lnTo>
                  <a:lnTo>
                    <a:pt x="393" y="117"/>
                  </a:lnTo>
                  <a:lnTo>
                    <a:pt x="384" y="114"/>
                  </a:lnTo>
                  <a:lnTo>
                    <a:pt x="374" y="111"/>
                  </a:lnTo>
                  <a:lnTo>
                    <a:pt x="365" y="109"/>
                  </a:lnTo>
                  <a:lnTo>
                    <a:pt x="354" y="106"/>
                  </a:lnTo>
                  <a:lnTo>
                    <a:pt x="344" y="103"/>
                  </a:lnTo>
                  <a:lnTo>
                    <a:pt x="334" y="101"/>
                  </a:lnTo>
                  <a:lnTo>
                    <a:pt x="323" y="98"/>
                  </a:lnTo>
                  <a:lnTo>
                    <a:pt x="311" y="96"/>
                  </a:lnTo>
                  <a:lnTo>
                    <a:pt x="301" y="93"/>
                  </a:lnTo>
                  <a:lnTo>
                    <a:pt x="290" y="92"/>
                  </a:lnTo>
                  <a:lnTo>
                    <a:pt x="279" y="90"/>
                  </a:lnTo>
                  <a:lnTo>
                    <a:pt x="268" y="88"/>
                  </a:lnTo>
                  <a:lnTo>
                    <a:pt x="256" y="88"/>
                  </a:lnTo>
                  <a:lnTo>
                    <a:pt x="245" y="87"/>
                  </a:lnTo>
                  <a:lnTo>
                    <a:pt x="234" y="87"/>
                  </a:lnTo>
                  <a:lnTo>
                    <a:pt x="221" y="85"/>
                  </a:lnTo>
                  <a:lnTo>
                    <a:pt x="210" y="85"/>
                  </a:lnTo>
                  <a:lnTo>
                    <a:pt x="199" y="85"/>
                  </a:lnTo>
                  <a:lnTo>
                    <a:pt x="187" y="87"/>
                  </a:lnTo>
                  <a:lnTo>
                    <a:pt x="175" y="87"/>
                  </a:lnTo>
                  <a:lnTo>
                    <a:pt x="163" y="88"/>
                  </a:lnTo>
                  <a:lnTo>
                    <a:pt x="151" y="89"/>
                  </a:lnTo>
                  <a:lnTo>
                    <a:pt x="140" y="92"/>
                  </a:lnTo>
                  <a:lnTo>
                    <a:pt x="127" y="94"/>
                  </a:lnTo>
                  <a:lnTo>
                    <a:pt x="116" y="97"/>
                  </a:lnTo>
                  <a:lnTo>
                    <a:pt x="104" y="99"/>
                  </a:lnTo>
                  <a:lnTo>
                    <a:pt x="92" y="104"/>
                  </a:lnTo>
                  <a:lnTo>
                    <a:pt x="81" y="107"/>
                  </a:lnTo>
                  <a:lnTo>
                    <a:pt x="69" y="112"/>
                  </a:lnTo>
                  <a:lnTo>
                    <a:pt x="57" y="117"/>
                  </a:lnTo>
                  <a:lnTo>
                    <a:pt x="45" y="122"/>
                  </a:lnTo>
                  <a:lnTo>
                    <a:pt x="34" y="128"/>
                  </a:lnTo>
                  <a:lnTo>
                    <a:pt x="23" y="134"/>
                  </a:lnTo>
                  <a:lnTo>
                    <a:pt x="13" y="141"/>
                  </a:lnTo>
                  <a:lnTo>
                    <a:pt x="1" y="15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82A66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094" name="Freeform 80"/>
            <p:cNvSpPr>
              <a:spLocks/>
            </p:cNvSpPr>
            <p:nvPr/>
          </p:nvSpPr>
          <p:spPr bwMode="auto">
            <a:xfrm>
              <a:off x="2986" y="2905"/>
              <a:ext cx="692" cy="214"/>
            </a:xfrm>
            <a:custGeom>
              <a:avLst/>
              <a:gdLst>
                <a:gd name="T0" fmla="*/ 3 w 2075"/>
                <a:gd name="T1" fmla="*/ 603 h 644"/>
                <a:gd name="T2" fmla="*/ 0 w 2075"/>
                <a:gd name="T3" fmla="*/ 553 h 644"/>
                <a:gd name="T4" fmla="*/ 0 w 2075"/>
                <a:gd name="T5" fmla="*/ 492 h 644"/>
                <a:gd name="T6" fmla="*/ 10 w 2075"/>
                <a:gd name="T7" fmla="*/ 433 h 644"/>
                <a:gd name="T8" fmla="*/ 35 w 2075"/>
                <a:gd name="T9" fmla="*/ 384 h 644"/>
                <a:gd name="T10" fmla="*/ 99 w 2075"/>
                <a:gd name="T11" fmla="*/ 349 h 644"/>
                <a:gd name="T12" fmla="*/ 141 w 2075"/>
                <a:gd name="T13" fmla="*/ 345 h 644"/>
                <a:gd name="T14" fmla="*/ 201 w 2075"/>
                <a:gd name="T15" fmla="*/ 354 h 644"/>
                <a:gd name="T16" fmla="*/ 242 w 2075"/>
                <a:gd name="T17" fmla="*/ 360 h 644"/>
                <a:gd name="T18" fmla="*/ 289 w 2075"/>
                <a:gd name="T19" fmla="*/ 348 h 644"/>
                <a:gd name="T20" fmla="*/ 343 w 2075"/>
                <a:gd name="T21" fmla="*/ 323 h 644"/>
                <a:gd name="T22" fmla="*/ 404 w 2075"/>
                <a:gd name="T23" fmla="*/ 285 h 644"/>
                <a:gd name="T24" fmla="*/ 467 w 2075"/>
                <a:gd name="T25" fmla="*/ 228 h 644"/>
                <a:gd name="T26" fmla="*/ 527 w 2075"/>
                <a:gd name="T27" fmla="*/ 154 h 644"/>
                <a:gd name="T28" fmla="*/ 603 w 2075"/>
                <a:gd name="T29" fmla="*/ 90 h 644"/>
                <a:gd name="T30" fmla="*/ 692 w 2075"/>
                <a:gd name="T31" fmla="*/ 44 h 644"/>
                <a:gd name="T32" fmla="*/ 787 w 2075"/>
                <a:gd name="T33" fmla="*/ 15 h 644"/>
                <a:gd name="T34" fmla="*/ 881 w 2075"/>
                <a:gd name="T35" fmla="*/ 2 h 644"/>
                <a:gd name="T36" fmla="*/ 962 w 2075"/>
                <a:gd name="T37" fmla="*/ 1 h 644"/>
                <a:gd name="T38" fmla="*/ 1031 w 2075"/>
                <a:gd name="T39" fmla="*/ 15 h 644"/>
                <a:gd name="T40" fmla="*/ 1110 w 2075"/>
                <a:gd name="T41" fmla="*/ 38 h 644"/>
                <a:gd name="T42" fmla="*/ 1193 w 2075"/>
                <a:gd name="T43" fmla="*/ 69 h 644"/>
                <a:gd name="T44" fmla="*/ 1268 w 2075"/>
                <a:gd name="T45" fmla="*/ 98 h 644"/>
                <a:gd name="T46" fmla="*/ 1327 w 2075"/>
                <a:gd name="T47" fmla="*/ 121 h 644"/>
                <a:gd name="T48" fmla="*/ 1366 w 2075"/>
                <a:gd name="T49" fmla="*/ 139 h 644"/>
                <a:gd name="T50" fmla="*/ 1422 w 2075"/>
                <a:gd name="T51" fmla="*/ 169 h 644"/>
                <a:gd name="T52" fmla="*/ 1506 w 2075"/>
                <a:gd name="T53" fmla="*/ 212 h 644"/>
                <a:gd name="T54" fmla="*/ 1607 w 2075"/>
                <a:gd name="T55" fmla="*/ 256 h 644"/>
                <a:gd name="T56" fmla="*/ 1706 w 2075"/>
                <a:gd name="T57" fmla="*/ 292 h 644"/>
                <a:gd name="T58" fmla="*/ 1791 w 2075"/>
                <a:gd name="T59" fmla="*/ 311 h 644"/>
                <a:gd name="T60" fmla="*/ 1926 w 2075"/>
                <a:gd name="T61" fmla="*/ 291 h 644"/>
                <a:gd name="T62" fmla="*/ 1969 w 2075"/>
                <a:gd name="T63" fmla="*/ 318 h 644"/>
                <a:gd name="T64" fmla="*/ 2017 w 2075"/>
                <a:gd name="T65" fmla="*/ 354 h 644"/>
                <a:gd name="T66" fmla="*/ 2065 w 2075"/>
                <a:gd name="T67" fmla="*/ 409 h 644"/>
                <a:gd name="T68" fmla="*/ 2070 w 2075"/>
                <a:gd name="T69" fmla="*/ 460 h 644"/>
                <a:gd name="T70" fmla="*/ 2025 w 2075"/>
                <a:gd name="T71" fmla="*/ 505 h 644"/>
                <a:gd name="T72" fmla="*/ 1947 w 2075"/>
                <a:gd name="T73" fmla="*/ 550 h 644"/>
                <a:gd name="T74" fmla="*/ 1859 w 2075"/>
                <a:gd name="T75" fmla="*/ 592 h 644"/>
                <a:gd name="T76" fmla="*/ 1782 w 2075"/>
                <a:gd name="T77" fmla="*/ 624 h 644"/>
                <a:gd name="T78" fmla="*/ 1730 w 2075"/>
                <a:gd name="T79" fmla="*/ 643 h 644"/>
                <a:gd name="T80" fmla="*/ 1693 w 2075"/>
                <a:gd name="T81" fmla="*/ 598 h 644"/>
                <a:gd name="T82" fmla="*/ 1621 w 2075"/>
                <a:gd name="T83" fmla="*/ 514 h 644"/>
                <a:gd name="T84" fmla="*/ 1511 w 2075"/>
                <a:gd name="T85" fmla="*/ 408 h 644"/>
                <a:gd name="T86" fmla="*/ 1364 w 2075"/>
                <a:gd name="T87" fmla="*/ 297 h 644"/>
                <a:gd name="T88" fmla="*/ 1189 w 2075"/>
                <a:gd name="T89" fmla="*/ 202 h 644"/>
                <a:gd name="T90" fmla="*/ 993 w 2075"/>
                <a:gd name="T91" fmla="*/ 139 h 644"/>
                <a:gd name="T92" fmla="*/ 841 w 2075"/>
                <a:gd name="T93" fmla="*/ 118 h 644"/>
                <a:gd name="T94" fmla="*/ 736 w 2075"/>
                <a:gd name="T95" fmla="*/ 126 h 644"/>
                <a:gd name="T96" fmla="*/ 670 w 2075"/>
                <a:gd name="T97" fmla="*/ 154 h 644"/>
                <a:gd name="T98" fmla="*/ 625 w 2075"/>
                <a:gd name="T99" fmla="*/ 204 h 644"/>
                <a:gd name="T100" fmla="*/ 596 w 2075"/>
                <a:gd name="T101" fmla="*/ 247 h 644"/>
                <a:gd name="T102" fmla="*/ 549 w 2075"/>
                <a:gd name="T103" fmla="*/ 320 h 644"/>
                <a:gd name="T104" fmla="*/ 515 w 2075"/>
                <a:gd name="T105" fmla="*/ 388 h 644"/>
                <a:gd name="T106" fmla="*/ 457 w 2075"/>
                <a:gd name="T107" fmla="*/ 456 h 644"/>
                <a:gd name="T108" fmla="*/ 413 w 2075"/>
                <a:gd name="T109" fmla="*/ 494 h 644"/>
                <a:gd name="T110" fmla="*/ 368 w 2075"/>
                <a:gd name="T111" fmla="*/ 525 h 644"/>
                <a:gd name="T112" fmla="*/ 324 w 2075"/>
                <a:gd name="T113" fmla="*/ 553 h 644"/>
                <a:gd name="T114" fmla="*/ 275 w 2075"/>
                <a:gd name="T115" fmla="*/ 553 h 644"/>
                <a:gd name="T116" fmla="*/ 227 w 2075"/>
                <a:gd name="T117" fmla="*/ 576 h 64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075"/>
                <a:gd name="T178" fmla="*/ 0 h 644"/>
                <a:gd name="T179" fmla="*/ 2075 w 2075"/>
                <a:gd name="T180" fmla="*/ 644 h 644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075" h="644">
                  <a:moveTo>
                    <a:pt x="193" y="602"/>
                  </a:moveTo>
                  <a:lnTo>
                    <a:pt x="8" y="639"/>
                  </a:lnTo>
                  <a:lnTo>
                    <a:pt x="8" y="638"/>
                  </a:lnTo>
                  <a:lnTo>
                    <a:pt x="8" y="637"/>
                  </a:lnTo>
                  <a:lnTo>
                    <a:pt x="6" y="633"/>
                  </a:lnTo>
                  <a:lnTo>
                    <a:pt x="6" y="631"/>
                  </a:lnTo>
                  <a:lnTo>
                    <a:pt x="5" y="625"/>
                  </a:lnTo>
                  <a:lnTo>
                    <a:pt x="5" y="619"/>
                  </a:lnTo>
                  <a:lnTo>
                    <a:pt x="4" y="613"/>
                  </a:lnTo>
                  <a:lnTo>
                    <a:pt x="4" y="607"/>
                  </a:lnTo>
                  <a:lnTo>
                    <a:pt x="3" y="603"/>
                  </a:lnTo>
                  <a:lnTo>
                    <a:pt x="3" y="598"/>
                  </a:lnTo>
                  <a:lnTo>
                    <a:pt x="1" y="594"/>
                  </a:lnTo>
                  <a:lnTo>
                    <a:pt x="1" y="590"/>
                  </a:lnTo>
                  <a:lnTo>
                    <a:pt x="1" y="585"/>
                  </a:lnTo>
                  <a:lnTo>
                    <a:pt x="1" y="581"/>
                  </a:lnTo>
                  <a:lnTo>
                    <a:pt x="0" y="576"/>
                  </a:lnTo>
                  <a:lnTo>
                    <a:pt x="0" y="571"/>
                  </a:lnTo>
                  <a:lnTo>
                    <a:pt x="0" y="566"/>
                  </a:lnTo>
                  <a:lnTo>
                    <a:pt x="0" y="561"/>
                  </a:lnTo>
                  <a:lnTo>
                    <a:pt x="0" y="556"/>
                  </a:lnTo>
                  <a:lnTo>
                    <a:pt x="0" y="553"/>
                  </a:lnTo>
                  <a:lnTo>
                    <a:pt x="0" y="546"/>
                  </a:lnTo>
                  <a:lnTo>
                    <a:pt x="0" y="541"/>
                  </a:lnTo>
                  <a:lnTo>
                    <a:pt x="0" y="536"/>
                  </a:lnTo>
                  <a:lnTo>
                    <a:pt x="0" y="531"/>
                  </a:lnTo>
                  <a:lnTo>
                    <a:pt x="0" y="525"/>
                  </a:lnTo>
                  <a:lnTo>
                    <a:pt x="0" y="520"/>
                  </a:lnTo>
                  <a:lnTo>
                    <a:pt x="0" y="514"/>
                  </a:lnTo>
                  <a:lnTo>
                    <a:pt x="0" y="509"/>
                  </a:lnTo>
                  <a:lnTo>
                    <a:pt x="0" y="504"/>
                  </a:lnTo>
                  <a:lnTo>
                    <a:pt x="0" y="497"/>
                  </a:lnTo>
                  <a:lnTo>
                    <a:pt x="0" y="492"/>
                  </a:lnTo>
                  <a:lnTo>
                    <a:pt x="1" y="487"/>
                  </a:lnTo>
                  <a:lnTo>
                    <a:pt x="1" y="481"/>
                  </a:lnTo>
                  <a:lnTo>
                    <a:pt x="1" y="476"/>
                  </a:lnTo>
                  <a:lnTo>
                    <a:pt x="3" y="470"/>
                  </a:lnTo>
                  <a:lnTo>
                    <a:pt x="3" y="465"/>
                  </a:lnTo>
                  <a:lnTo>
                    <a:pt x="4" y="460"/>
                  </a:lnTo>
                  <a:lnTo>
                    <a:pt x="5" y="455"/>
                  </a:lnTo>
                  <a:lnTo>
                    <a:pt x="6" y="448"/>
                  </a:lnTo>
                  <a:lnTo>
                    <a:pt x="8" y="444"/>
                  </a:lnTo>
                  <a:lnTo>
                    <a:pt x="9" y="438"/>
                  </a:lnTo>
                  <a:lnTo>
                    <a:pt x="10" y="433"/>
                  </a:lnTo>
                  <a:lnTo>
                    <a:pt x="11" y="428"/>
                  </a:lnTo>
                  <a:lnTo>
                    <a:pt x="13" y="424"/>
                  </a:lnTo>
                  <a:lnTo>
                    <a:pt x="15" y="419"/>
                  </a:lnTo>
                  <a:lnTo>
                    <a:pt x="16" y="416"/>
                  </a:lnTo>
                  <a:lnTo>
                    <a:pt x="19" y="411"/>
                  </a:lnTo>
                  <a:lnTo>
                    <a:pt x="21" y="407"/>
                  </a:lnTo>
                  <a:lnTo>
                    <a:pt x="23" y="403"/>
                  </a:lnTo>
                  <a:lnTo>
                    <a:pt x="25" y="398"/>
                  </a:lnTo>
                  <a:lnTo>
                    <a:pt x="28" y="394"/>
                  </a:lnTo>
                  <a:lnTo>
                    <a:pt x="30" y="390"/>
                  </a:lnTo>
                  <a:lnTo>
                    <a:pt x="35" y="384"/>
                  </a:lnTo>
                  <a:lnTo>
                    <a:pt x="42" y="378"/>
                  </a:lnTo>
                  <a:lnTo>
                    <a:pt x="48" y="372"/>
                  </a:lnTo>
                  <a:lnTo>
                    <a:pt x="54" y="367"/>
                  </a:lnTo>
                  <a:lnTo>
                    <a:pt x="62" y="362"/>
                  </a:lnTo>
                  <a:lnTo>
                    <a:pt x="68" y="359"/>
                  </a:lnTo>
                  <a:lnTo>
                    <a:pt x="75" y="355"/>
                  </a:lnTo>
                  <a:lnTo>
                    <a:pt x="83" y="353"/>
                  </a:lnTo>
                  <a:lnTo>
                    <a:pt x="87" y="350"/>
                  </a:lnTo>
                  <a:lnTo>
                    <a:pt x="90" y="350"/>
                  </a:lnTo>
                  <a:lnTo>
                    <a:pt x="94" y="349"/>
                  </a:lnTo>
                  <a:lnTo>
                    <a:pt x="99" y="349"/>
                  </a:lnTo>
                  <a:lnTo>
                    <a:pt x="102" y="348"/>
                  </a:lnTo>
                  <a:lnTo>
                    <a:pt x="107" y="346"/>
                  </a:lnTo>
                  <a:lnTo>
                    <a:pt x="111" y="345"/>
                  </a:lnTo>
                  <a:lnTo>
                    <a:pt x="114" y="345"/>
                  </a:lnTo>
                  <a:lnTo>
                    <a:pt x="118" y="345"/>
                  </a:lnTo>
                  <a:lnTo>
                    <a:pt x="122" y="345"/>
                  </a:lnTo>
                  <a:lnTo>
                    <a:pt x="126" y="345"/>
                  </a:lnTo>
                  <a:lnTo>
                    <a:pt x="129" y="345"/>
                  </a:lnTo>
                  <a:lnTo>
                    <a:pt x="133" y="345"/>
                  </a:lnTo>
                  <a:lnTo>
                    <a:pt x="138" y="345"/>
                  </a:lnTo>
                  <a:lnTo>
                    <a:pt x="141" y="345"/>
                  </a:lnTo>
                  <a:lnTo>
                    <a:pt x="146" y="345"/>
                  </a:lnTo>
                  <a:lnTo>
                    <a:pt x="149" y="345"/>
                  </a:lnTo>
                  <a:lnTo>
                    <a:pt x="153" y="345"/>
                  </a:lnTo>
                  <a:lnTo>
                    <a:pt x="157" y="346"/>
                  </a:lnTo>
                  <a:lnTo>
                    <a:pt x="161" y="348"/>
                  </a:lnTo>
                  <a:lnTo>
                    <a:pt x="168" y="348"/>
                  </a:lnTo>
                  <a:lnTo>
                    <a:pt x="175" y="349"/>
                  </a:lnTo>
                  <a:lnTo>
                    <a:pt x="181" y="349"/>
                  </a:lnTo>
                  <a:lnTo>
                    <a:pt x="188" y="350"/>
                  </a:lnTo>
                  <a:lnTo>
                    <a:pt x="195" y="351"/>
                  </a:lnTo>
                  <a:lnTo>
                    <a:pt x="201" y="354"/>
                  </a:lnTo>
                  <a:lnTo>
                    <a:pt x="206" y="354"/>
                  </a:lnTo>
                  <a:lnTo>
                    <a:pt x="211" y="356"/>
                  </a:lnTo>
                  <a:lnTo>
                    <a:pt x="215" y="356"/>
                  </a:lnTo>
                  <a:lnTo>
                    <a:pt x="220" y="359"/>
                  </a:lnTo>
                  <a:lnTo>
                    <a:pt x="222" y="359"/>
                  </a:lnTo>
                  <a:lnTo>
                    <a:pt x="226" y="360"/>
                  </a:lnTo>
                  <a:lnTo>
                    <a:pt x="230" y="362"/>
                  </a:lnTo>
                  <a:lnTo>
                    <a:pt x="231" y="364"/>
                  </a:lnTo>
                  <a:lnTo>
                    <a:pt x="234" y="363"/>
                  </a:lnTo>
                  <a:lnTo>
                    <a:pt x="239" y="362"/>
                  </a:lnTo>
                  <a:lnTo>
                    <a:pt x="242" y="360"/>
                  </a:lnTo>
                  <a:lnTo>
                    <a:pt x="246" y="359"/>
                  </a:lnTo>
                  <a:lnTo>
                    <a:pt x="252" y="358"/>
                  </a:lnTo>
                  <a:lnTo>
                    <a:pt x="259" y="356"/>
                  </a:lnTo>
                  <a:lnTo>
                    <a:pt x="261" y="355"/>
                  </a:lnTo>
                  <a:lnTo>
                    <a:pt x="265" y="354"/>
                  </a:lnTo>
                  <a:lnTo>
                    <a:pt x="269" y="353"/>
                  </a:lnTo>
                  <a:lnTo>
                    <a:pt x="272" y="353"/>
                  </a:lnTo>
                  <a:lnTo>
                    <a:pt x="276" y="350"/>
                  </a:lnTo>
                  <a:lnTo>
                    <a:pt x="280" y="349"/>
                  </a:lnTo>
                  <a:lnTo>
                    <a:pt x="285" y="348"/>
                  </a:lnTo>
                  <a:lnTo>
                    <a:pt x="289" y="348"/>
                  </a:lnTo>
                  <a:lnTo>
                    <a:pt x="293" y="345"/>
                  </a:lnTo>
                  <a:lnTo>
                    <a:pt x="298" y="344"/>
                  </a:lnTo>
                  <a:lnTo>
                    <a:pt x="303" y="341"/>
                  </a:lnTo>
                  <a:lnTo>
                    <a:pt x="308" y="340"/>
                  </a:lnTo>
                  <a:lnTo>
                    <a:pt x="311" y="338"/>
                  </a:lnTo>
                  <a:lnTo>
                    <a:pt x="318" y="336"/>
                  </a:lnTo>
                  <a:lnTo>
                    <a:pt x="323" y="334"/>
                  </a:lnTo>
                  <a:lnTo>
                    <a:pt x="328" y="331"/>
                  </a:lnTo>
                  <a:lnTo>
                    <a:pt x="331" y="329"/>
                  </a:lnTo>
                  <a:lnTo>
                    <a:pt x="338" y="326"/>
                  </a:lnTo>
                  <a:lnTo>
                    <a:pt x="343" y="323"/>
                  </a:lnTo>
                  <a:lnTo>
                    <a:pt x="348" y="321"/>
                  </a:lnTo>
                  <a:lnTo>
                    <a:pt x="353" y="318"/>
                  </a:lnTo>
                  <a:lnTo>
                    <a:pt x="359" y="315"/>
                  </a:lnTo>
                  <a:lnTo>
                    <a:pt x="364" y="311"/>
                  </a:lnTo>
                  <a:lnTo>
                    <a:pt x="370" y="309"/>
                  </a:lnTo>
                  <a:lnTo>
                    <a:pt x="375" y="304"/>
                  </a:lnTo>
                  <a:lnTo>
                    <a:pt x="382" y="300"/>
                  </a:lnTo>
                  <a:lnTo>
                    <a:pt x="387" y="296"/>
                  </a:lnTo>
                  <a:lnTo>
                    <a:pt x="393" y="294"/>
                  </a:lnTo>
                  <a:lnTo>
                    <a:pt x="399" y="289"/>
                  </a:lnTo>
                  <a:lnTo>
                    <a:pt x="404" y="285"/>
                  </a:lnTo>
                  <a:lnTo>
                    <a:pt x="411" y="281"/>
                  </a:lnTo>
                  <a:lnTo>
                    <a:pt x="417" y="276"/>
                  </a:lnTo>
                  <a:lnTo>
                    <a:pt x="422" y="271"/>
                  </a:lnTo>
                  <a:lnTo>
                    <a:pt x="428" y="266"/>
                  </a:lnTo>
                  <a:lnTo>
                    <a:pt x="433" y="261"/>
                  </a:lnTo>
                  <a:lnTo>
                    <a:pt x="439" y="256"/>
                  </a:lnTo>
                  <a:lnTo>
                    <a:pt x="444" y="251"/>
                  </a:lnTo>
                  <a:lnTo>
                    <a:pt x="451" y="245"/>
                  </a:lnTo>
                  <a:lnTo>
                    <a:pt x="456" y="240"/>
                  </a:lnTo>
                  <a:lnTo>
                    <a:pt x="462" y="235"/>
                  </a:lnTo>
                  <a:lnTo>
                    <a:pt x="467" y="228"/>
                  </a:lnTo>
                  <a:lnTo>
                    <a:pt x="473" y="222"/>
                  </a:lnTo>
                  <a:lnTo>
                    <a:pt x="478" y="216"/>
                  </a:lnTo>
                  <a:lnTo>
                    <a:pt x="485" y="209"/>
                  </a:lnTo>
                  <a:lnTo>
                    <a:pt x="490" y="202"/>
                  </a:lnTo>
                  <a:lnTo>
                    <a:pt x="495" y="196"/>
                  </a:lnTo>
                  <a:lnTo>
                    <a:pt x="501" y="189"/>
                  </a:lnTo>
                  <a:lnTo>
                    <a:pt x="506" y="183"/>
                  </a:lnTo>
                  <a:lnTo>
                    <a:pt x="510" y="174"/>
                  </a:lnTo>
                  <a:lnTo>
                    <a:pt x="516" y="168"/>
                  </a:lnTo>
                  <a:lnTo>
                    <a:pt x="521" y="160"/>
                  </a:lnTo>
                  <a:lnTo>
                    <a:pt x="527" y="154"/>
                  </a:lnTo>
                  <a:lnTo>
                    <a:pt x="532" y="148"/>
                  </a:lnTo>
                  <a:lnTo>
                    <a:pt x="540" y="140"/>
                  </a:lnTo>
                  <a:lnTo>
                    <a:pt x="546" y="134"/>
                  </a:lnTo>
                  <a:lnTo>
                    <a:pt x="552" y="129"/>
                  </a:lnTo>
                  <a:lnTo>
                    <a:pt x="559" y="123"/>
                  </a:lnTo>
                  <a:lnTo>
                    <a:pt x="565" y="116"/>
                  </a:lnTo>
                  <a:lnTo>
                    <a:pt x="572" y="110"/>
                  </a:lnTo>
                  <a:lnTo>
                    <a:pt x="580" y="105"/>
                  </a:lnTo>
                  <a:lnTo>
                    <a:pt x="588" y="100"/>
                  </a:lnTo>
                  <a:lnTo>
                    <a:pt x="595" y="95"/>
                  </a:lnTo>
                  <a:lnTo>
                    <a:pt x="603" y="90"/>
                  </a:lnTo>
                  <a:lnTo>
                    <a:pt x="610" y="85"/>
                  </a:lnTo>
                  <a:lnTo>
                    <a:pt x="618" y="80"/>
                  </a:lnTo>
                  <a:lnTo>
                    <a:pt x="625" y="76"/>
                  </a:lnTo>
                  <a:lnTo>
                    <a:pt x="633" y="71"/>
                  </a:lnTo>
                  <a:lnTo>
                    <a:pt x="642" y="67"/>
                  </a:lnTo>
                  <a:lnTo>
                    <a:pt x="649" y="62"/>
                  </a:lnTo>
                  <a:lnTo>
                    <a:pt x="658" y="59"/>
                  </a:lnTo>
                  <a:lnTo>
                    <a:pt x="667" y="55"/>
                  </a:lnTo>
                  <a:lnTo>
                    <a:pt x="675" y="51"/>
                  </a:lnTo>
                  <a:lnTo>
                    <a:pt x="683" y="47"/>
                  </a:lnTo>
                  <a:lnTo>
                    <a:pt x="692" y="44"/>
                  </a:lnTo>
                  <a:lnTo>
                    <a:pt x="701" y="40"/>
                  </a:lnTo>
                  <a:lnTo>
                    <a:pt x="709" y="37"/>
                  </a:lnTo>
                  <a:lnTo>
                    <a:pt x="717" y="33"/>
                  </a:lnTo>
                  <a:lnTo>
                    <a:pt x="727" y="31"/>
                  </a:lnTo>
                  <a:lnTo>
                    <a:pt x="736" y="28"/>
                  </a:lnTo>
                  <a:lnTo>
                    <a:pt x="744" y="27"/>
                  </a:lnTo>
                  <a:lnTo>
                    <a:pt x="753" y="23"/>
                  </a:lnTo>
                  <a:lnTo>
                    <a:pt x="761" y="21"/>
                  </a:lnTo>
                  <a:lnTo>
                    <a:pt x="770" y="18"/>
                  </a:lnTo>
                  <a:lnTo>
                    <a:pt x="778" y="17"/>
                  </a:lnTo>
                  <a:lnTo>
                    <a:pt x="787" y="15"/>
                  </a:lnTo>
                  <a:lnTo>
                    <a:pt x="796" y="12"/>
                  </a:lnTo>
                  <a:lnTo>
                    <a:pt x="805" y="11"/>
                  </a:lnTo>
                  <a:lnTo>
                    <a:pt x="813" y="10"/>
                  </a:lnTo>
                  <a:lnTo>
                    <a:pt x="821" y="7"/>
                  </a:lnTo>
                  <a:lnTo>
                    <a:pt x="830" y="7"/>
                  </a:lnTo>
                  <a:lnTo>
                    <a:pt x="839" y="6"/>
                  </a:lnTo>
                  <a:lnTo>
                    <a:pt x="847" y="5"/>
                  </a:lnTo>
                  <a:lnTo>
                    <a:pt x="855" y="3"/>
                  </a:lnTo>
                  <a:lnTo>
                    <a:pt x="864" y="2"/>
                  </a:lnTo>
                  <a:lnTo>
                    <a:pt x="872" y="2"/>
                  </a:lnTo>
                  <a:lnTo>
                    <a:pt x="881" y="2"/>
                  </a:lnTo>
                  <a:lnTo>
                    <a:pt x="888" y="1"/>
                  </a:lnTo>
                  <a:lnTo>
                    <a:pt x="896" y="1"/>
                  </a:lnTo>
                  <a:lnTo>
                    <a:pt x="904" y="0"/>
                  </a:lnTo>
                  <a:lnTo>
                    <a:pt x="911" y="0"/>
                  </a:lnTo>
                  <a:lnTo>
                    <a:pt x="919" y="0"/>
                  </a:lnTo>
                  <a:lnTo>
                    <a:pt x="926" y="0"/>
                  </a:lnTo>
                  <a:lnTo>
                    <a:pt x="934" y="0"/>
                  </a:lnTo>
                  <a:lnTo>
                    <a:pt x="941" y="1"/>
                  </a:lnTo>
                  <a:lnTo>
                    <a:pt x="949" y="1"/>
                  </a:lnTo>
                  <a:lnTo>
                    <a:pt x="955" y="1"/>
                  </a:lnTo>
                  <a:lnTo>
                    <a:pt x="962" y="1"/>
                  </a:lnTo>
                  <a:lnTo>
                    <a:pt x="969" y="2"/>
                  </a:lnTo>
                  <a:lnTo>
                    <a:pt x="975" y="2"/>
                  </a:lnTo>
                  <a:lnTo>
                    <a:pt x="982" y="5"/>
                  </a:lnTo>
                  <a:lnTo>
                    <a:pt x="988" y="5"/>
                  </a:lnTo>
                  <a:lnTo>
                    <a:pt x="994" y="7"/>
                  </a:lnTo>
                  <a:lnTo>
                    <a:pt x="999" y="7"/>
                  </a:lnTo>
                  <a:lnTo>
                    <a:pt x="1006" y="10"/>
                  </a:lnTo>
                  <a:lnTo>
                    <a:pt x="1012" y="10"/>
                  </a:lnTo>
                  <a:lnTo>
                    <a:pt x="1018" y="12"/>
                  </a:lnTo>
                  <a:lnTo>
                    <a:pt x="1024" y="13"/>
                  </a:lnTo>
                  <a:lnTo>
                    <a:pt x="1031" y="15"/>
                  </a:lnTo>
                  <a:lnTo>
                    <a:pt x="1038" y="17"/>
                  </a:lnTo>
                  <a:lnTo>
                    <a:pt x="1044" y="18"/>
                  </a:lnTo>
                  <a:lnTo>
                    <a:pt x="1051" y="21"/>
                  </a:lnTo>
                  <a:lnTo>
                    <a:pt x="1058" y="22"/>
                  </a:lnTo>
                  <a:lnTo>
                    <a:pt x="1066" y="25"/>
                  </a:lnTo>
                  <a:lnTo>
                    <a:pt x="1073" y="27"/>
                  </a:lnTo>
                  <a:lnTo>
                    <a:pt x="1080" y="28"/>
                  </a:lnTo>
                  <a:lnTo>
                    <a:pt x="1088" y="32"/>
                  </a:lnTo>
                  <a:lnTo>
                    <a:pt x="1095" y="33"/>
                  </a:lnTo>
                  <a:lnTo>
                    <a:pt x="1102" y="37"/>
                  </a:lnTo>
                  <a:lnTo>
                    <a:pt x="1110" y="38"/>
                  </a:lnTo>
                  <a:lnTo>
                    <a:pt x="1117" y="41"/>
                  </a:lnTo>
                  <a:lnTo>
                    <a:pt x="1125" y="44"/>
                  </a:lnTo>
                  <a:lnTo>
                    <a:pt x="1132" y="46"/>
                  </a:lnTo>
                  <a:lnTo>
                    <a:pt x="1140" y="49"/>
                  </a:lnTo>
                  <a:lnTo>
                    <a:pt x="1147" y="51"/>
                  </a:lnTo>
                  <a:lnTo>
                    <a:pt x="1155" y="55"/>
                  </a:lnTo>
                  <a:lnTo>
                    <a:pt x="1162" y="57"/>
                  </a:lnTo>
                  <a:lnTo>
                    <a:pt x="1170" y="60"/>
                  </a:lnTo>
                  <a:lnTo>
                    <a:pt x="1177" y="62"/>
                  </a:lnTo>
                  <a:lnTo>
                    <a:pt x="1185" y="65"/>
                  </a:lnTo>
                  <a:lnTo>
                    <a:pt x="1193" y="69"/>
                  </a:lnTo>
                  <a:lnTo>
                    <a:pt x="1200" y="71"/>
                  </a:lnTo>
                  <a:lnTo>
                    <a:pt x="1208" y="74"/>
                  </a:lnTo>
                  <a:lnTo>
                    <a:pt x="1214" y="76"/>
                  </a:lnTo>
                  <a:lnTo>
                    <a:pt x="1223" y="80"/>
                  </a:lnTo>
                  <a:lnTo>
                    <a:pt x="1229" y="82"/>
                  </a:lnTo>
                  <a:lnTo>
                    <a:pt x="1235" y="85"/>
                  </a:lnTo>
                  <a:lnTo>
                    <a:pt x="1241" y="87"/>
                  </a:lnTo>
                  <a:lnTo>
                    <a:pt x="1249" y="90"/>
                  </a:lnTo>
                  <a:lnTo>
                    <a:pt x="1255" y="93"/>
                  </a:lnTo>
                  <a:lnTo>
                    <a:pt x="1262" y="95"/>
                  </a:lnTo>
                  <a:lnTo>
                    <a:pt x="1268" y="98"/>
                  </a:lnTo>
                  <a:lnTo>
                    <a:pt x="1274" y="100"/>
                  </a:lnTo>
                  <a:lnTo>
                    <a:pt x="1280" y="103"/>
                  </a:lnTo>
                  <a:lnTo>
                    <a:pt x="1285" y="105"/>
                  </a:lnTo>
                  <a:lnTo>
                    <a:pt x="1292" y="106"/>
                  </a:lnTo>
                  <a:lnTo>
                    <a:pt x="1297" y="110"/>
                  </a:lnTo>
                  <a:lnTo>
                    <a:pt x="1302" y="111"/>
                  </a:lnTo>
                  <a:lnTo>
                    <a:pt x="1308" y="114"/>
                  </a:lnTo>
                  <a:lnTo>
                    <a:pt x="1313" y="116"/>
                  </a:lnTo>
                  <a:lnTo>
                    <a:pt x="1318" y="119"/>
                  </a:lnTo>
                  <a:lnTo>
                    <a:pt x="1322" y="120"/>
                  </a:lnTo>
                  <a:lnTo>
                    <a:pt x="1327" y="121"/>
                  </a:lnTo>
                  <a:lnTo>
                    <a:pt x="1331" y="123"/>
                  </a:lnTo>
                  <a:lnTo>
                    <a:pt x="1334" y="125"/>
                  </a:lnTo>
                  <a:lnTo>
                    <a:pt x="1341" y="128"/>
                  </a:lnTo>
                  <a:lnTo>
                    <a:pt x="1347" y="131"/>
                  </a:lnTo>
                  <a:lnTo>
                    <a:pt x="1352" y="133"/>
                  </a:lnTo>
                  <a:lnTo>
                    <a:pt x="1356" y="134"/>
                  </a:lnTo>
                  <a:lnTo>
                    <a:pt x="1357" y="135"/>
                  </a:lnTo>
                  <a:lnTo>
                    <a:pt x="1358" y="137"/>
                  </a:lnTo>
                  <a:lnTo>
                    <a:pt x="1359" y="137"/>
                  </a:lnTo>
                  <a:lnTo>
                    <a:pt x="1362" y="138"/>
                  </a:lnTo>
                  <a:lnTo>
                    <a:pt x="1366" y="139"/>
                  </a:lnTo>
                  <a:lnTo>
                    <a:pt x="1372" y="143"/>
                  </a:lnTo>
                  <a:lnTo>
                    <a:pt x="1375" y="144"/>
                  </a:lnTo>
                  <a:lnTo>
                    <a:pt x="1380" y="147"/>
                  </a:lnTo>
                  <a:lnTo>
                    <a:pt x="1383" y="149"/>
                  </a:lnTo>
                  <a:lnTo>
                    <a:pt x="1388" y="152"/>
                  </a:lnTo>
                  <a:lnTo>
                    <a:pt x="1392" y="154"/>
                  </a:lnTo>
                  <a:lnTo>
                    <a:pt x="1398" y="157"/>
                  </a:lnTo>
                  <a:lnTo>
                    <a:pt x="1403" y="160"/>
                  </a:lnTo>
                  <a:lnTo>
                    <a:pt x="1410" y="163"/>
                  </a:lnTo>
                  <a:lnTo>
                    <a:pt x="1415" y="165"/>
                  </a:lnTo>
                  <a:lnTo>
                    <a:pt x="1422" y="169"/>
                  </a:lnTo>
                  <a:lnTo>
                    <a:pt x="1428" y="172"/>
                  </a:lnTo>
                  <a:lnTo>
                    <a:pt x="1435" y="177"/>
                  </a:lnTo>
                  <a:lnTo>
                    <a:pt x="1441" y="179"/>
                  </a:lnTo>
                  <a:lnTo>
                    <a:pt x="1450" y="183"/>
                  </a:lnTo>
                  <a:lnTo>
                    <a:pt x="1456" y="188"/>
                  </a:lnTo>
                  <a:lnTo>
                    <a:pt x="1465" y="192"/>
                  </a:lnTo>
                  <a:lnTo>
                    <a:pt x="1472" y="196"/>
                  </a:lnTo>
                  <a:lnTo>
                    <a:pt x="1480" y="199"/>
                  </a:lnTo>
                  <a:lnTo>
                    <a:pt x="1489" y="203"/>
                  </a:lnTo>
                  <a:lnTo>
                    <a:pt x="1498" y="207"/>
                  </a:lnTo>
                  <a:lnTo>
                    <a:pt x="1506" y="212"/>
                  </a:lnTo>
                  <a:lnTo>
                    <a:pt x="1515" y="216"/>
                  </a:lnTo>
                  <a:lnTo>
                    <a:pt x="1524" y="221"/>
                  </a:lnTo>
                  <a:lnTo>
                    <a:pt x="1534" y="225"/>
                  </a:lnTo>
                  <a:lnTo>
                    <a:pt x="1541" y="228"/>
                  </a:lnTo>
                  <a:lnTo>
                    <a:pt x="1550" y="232"/>
                  </a:lnTo>
                  <a:lnTo>
                    <a:pt x="1559" y="236"/>
                  </a:lnTo>
                  <a:lnTo>
                    <a:pt x="1569" y="240"/>
                  </a:lnTo>
                  <a:lnTo>
                    <a:pt x="1578" y="243"/>
                  </a:lnTo>
                  <a:lnTo>
                    <a:pt x="1587" y="248"/>
                  </a:lnTo>
                  <a:lnTo>
                    <a:pt x="1597" y="252"/>
                  </a:lnTo>
                  <a:lnTo>
                    <a:pt x="1607" y="256"/>
                  </a:lnTo>
                  <a:lnTo>
                    <a:pt x="1614" y="260"/>
                  </a:lnTo>
                  <a:lnTo>
                    <a:pt x="1624" y="263"/>
                  </a:lnTo>
                  <a:lnTo>
                    <a:pt x="1633" y="267"/>
                  </a:lnTo>
                  <a:lnTo>
                    <a:pt x="1643" y="271"/>
                  </a:lnTo>
                  <a:lnTo>
                    <a:pt x="1652" y="275"/>
                  </a:lnTo>
                  <a:lnTo>
                    <a:pt x="1662" y="277"/>
                  </a:lnTo>
                  <a:lnTo>
                    <a:pt x="1671" y="281"/>
                  </a:lnTo>
                  <a:lnTo>
                    <a:pt x="1681" y="285"/>
                  </a:lnTo>
                  <a:lnTo>
                    <a:pt x="1688" y="287"/>
                  </a:lnTo>
                  <a:lnTo>
                    <a:pt x="1697" y="290"/>
                  </a:lnTo>
                  <a:lnTo>
                    <a:pt x="1706" y="292"/>
                  </a:lnTo>
                  <a:lnTo>
                    <a:pt x="1715" y="295"/>
                  </a:lnTo>
                  <a:lnTo>
                    <a:pt x="1723" y="297"/>
                  </a:lnTo>
                  <a:lnTo>
                    <a:pt x="1731" y="300"/>
                  </a:lnTo>
                  <a:lnTo>
                    <a:pt x="1740" y="301"/>
                  </a:lnTo>
                  <a:lnTo>
                    <a:pt x="1749" y="305"/>
                  </a:lnTo>
                  <a:lnTo>
                    <a:pt x="1755" y="306"/>
                  </a:lnTo>
                  <a:lnTo>
                    <a:pt x="1764" y="307"/>
                  </a:lnTo>
                  <a:lnTo>
                    <a:pt x="1770" y="309"/>
                  </a:lnTo>
                  <a:lnTo>
                    <a:pt x="1777" y="310"/>
                  </a:lnTo>
                  <a:lnTo>
                    <a:pt x="1785" y="310"/>
                  </a:lnTo>
                  <a:lnTo>
                    <a:pt x="1791" y="311"/>
                  </a:lnTo>
                  <a:lnTo>
                    <a:pt x="1798" y="311"/>
                  </a:lnTo>
                  <a:lnTo>
                    <a:pt x="1805" y="311"/>
                  </a:lnTo>
                  <a:lnTo>
                    <a:pt x="1889" y="274"/>
                  </a:lnTo>
                  <a:lnTo>
                    <a:pt x="1892" y="275"/>
                  </a:lnTo>
                  <a:lnTo>
                    <a:pt x="1898" y="277"/>
                  </a:lnTo>
                  <a:lnTo>
                    <a:pt x="1902" y="279"/>
                  </a:lnTo>
                  <a:lnTo>
                    <a:pt x="1905" y="281"/>
                  </a:lnTo>
                  <a:lnTo>
                    <a:pt x="1912" y="284"/>
                  </a:lnTo>
                  <a:lnTo>
                    <a:pt x="1919" y="289"/>
                  </a:lnTo>
                  <a:lnTo>
                    <a:pt x="1922" y="290"/>
                  </a:lnTo>
                  <a:lnTo>
                    <a:pt x="1926" y="291"/>
                  </a:lnTo>
                  <a:lnTo>
                    <a:pt x="1928" y="294"/>
                  </a:lnTo>
                  <a:lnTo>
                    <a:pt x="1933" y="295"/>
                  </a:lnTo>
                  <a:lnTo>
                    <a:pt x="1937" y="297"/>
                  </a:lnTo>
                  <a:lnTo>
                    <a:pt x="1941" y="300"/>
                  </a:lnTo>
                  <a:lnTo>
                    <a:pt x="1944" y="302"/>
                  </a:lnTo>
                  <a:lnTo>
                    <a:pt x="1949" y="305"/>
                  </a:lnTo>
                  <a:lnTo>
                    <a:pt x="1953" y="307"/>
                  </a:lnTo>
                  <a:lnTo>
                    <a:pt x="1957" y="310"/>
                  </a:lnTo>
                  <a:lnTo>
                    <a:pt x="1961" y="312"/>
                  </a:lnTo>
                  <a:lnTo>
                    <a:pt x="1966" y="315"/>
                  </a:lnTo>
                  <a:lnTo>
                    <a:pt x="1969" y="318"/>
                  </a:lnTo>
                  <a:lnTo>
                    <a:pt x="1974" y="321"/>
                  </a:lnTo>
                  <a:lnTo>
                    <a:pt x="1980" y="325"/>
                  </a:lnTo>
                  <a:lnTo>
                    <a:pt x="1983" y="328"/>
                  </a:lnTo>
                  <a:lnTo>
                    <a:pt x="1988" y="330"/>
                  </a:lnTo>
                  <a:lnTo>
                    <a:pt x="1992" y="334"/>
                  </a:lnTo>
                  <a:lnTo>
                    <a:pt x="1997" y="336"/>
                  </a:lnTo>
                  <a:lnTo>
                    <a:pt x="2001" y="340"/>
                  </a:lnTo>
                  <a:lnTo>
                    <a:pt x="2005" y="343"/>
                  </a:lnTo>
                  <a:lnTo>
                    <a:pt x="2010" y="346"/>
                  </a:lnTo>
                  <a:lnTo>
                    <a:pt x="2013" y="349"/>
                  </a:lnTo>
                  <a:lnTo>
                    <a:pt x="2017" y="354"/>
                  </a:lnTo>
                  <a:lnTo>
                    <a:pt x="2021" y="356"/>
                  </a:lnTo>
                  <a:lnTo>
                    <a:pt x="2026" y="360"/>
                  </a:lnTo>
                  <a:lnTo>
                    <a:pt x="2028" y="364"/>
                  </a:lnTo>
                  <a:lnTo>
                    <a:pt x="2033" y="368"/>
                  </a:lnTo>
                  <a:lnTo>
                    <a:pt x="2040" y="375"/>
                  </a:lnTo>
                  <a:lnTo>
                    <a:pt x="2047" y="383"/>
                  </a:lnTo>
                  <a:lnTo>
                    <a:pt x="2054" y="389"/>
                  </a:lnTo>
                  <a:lnTo>
                    <a:pt x="2059" y="398"/>
                  </a:lnTo>
                  <a:lnTo>
                    <a:pt x="2061" y="400"/>
                  </a:lnTo>
                  <a:lnTo>
                    <a:pt x="2062" y="406"/>
                  </a:lnTo>
                  <a:lnTo>
                    <a:pt x="2065" y="409"/>
                  </a:lnTo>
                  <a:lnTo>
                    <a:pt x="2067" y="413"/>
                  </a:lnTo>
                  <a:lnTo>
                    <a:pt x="2070" y="417"/>
                  </a:lnTo>
                  <a:lnTo>
                    <a:pt x="2071" y="421"/>
                  </a:lnTo>
                  <a:lnTo>
                    <a:pt x="2071" y="424"/>
                  </a:lnTo>
                  <a:lnTo>
                    <a:pt x="2072" y="428"/>
                  </a:lnTo>
                  <a:lnTo>
                    <a:pt x="2074" y="432"/>
                  </a:lnTo>
                  <a:lnTo>
                    <a:pt x="2075" y="436"/>
                  </a:lnTo>
                  <a:lnTo>
                    <a:pt x="2075" y="439"/>
                  </a:lnTo>
                  <a:lnTo>
                    <a:pt x="2075" y="444"/>
                  </a:lnTo>
                  <a:lnTo>
                    <a:pt x="2072" y="451"/>
                  </a:lnTo>
                  <a:lnTo>
                    <a:pt x="2070" y="460"/>
                  </a:lnTo>
                  <a:lnTo>
                    <a:pt x="2066" y="463"/>
                  </a:lnTo>
                  <a:lnTo>
                    <a:pt x="2065" y="467"/>
                  </a:lnTo>
                  <a:lnTo>
                    <a:pt x="2061" y="471"/>
                  </a:lnTo>
                  <a:lnTo>
                    <a:pt x="2059" y="476"/>
                  </a:lnTo>
                  <a:lnTo>
                    <a:pt x="2054" y="478"/>
                  </a:lnTo>
                  <a:lnTo>
                    <a:pt x="2050" y="483"/>
                  </a:lnTo>
                  <a:lnTo>
                    <a:pt x="2045" y="487"/>
                  </a:lnTo>
                  <a:lnTo>
                    <a:pt x="2040" y="492"/>
                  </a:lnTo>
                  <a:lnTo>
                    <a:pt x="2035" y="496"/>
                  </a:lnTo>
                  <a:lnTo>
                    <a:pt x="2030" y="500"/>
                  </a:lnTo>
                  <a:lnTo>
                    <a:pt x="2025" y="505"/>
                  </a:lnTo>
                  <a:lnTo>
                    <a:pt x="2018" y="509"/>
                  </a:lnTo>
                  <a:lnTo>
                    <a:pt x="2011" y="512"/>
                  </a:lnTo>
                  <a:lnTo>
                    <a:pt x="2005" y="516"/>
                  </a:lnTo>
                  <a:lnTo>
                    <a:pt x="1998" y="521"/>
                  </a:lnTo>
                  <a:lnTo>
                    <a:pt x="1992" y="525"/>
                  </a:lnTo>
                  <a:lnTo>
                    <a:pt x="1983" y="530"/>
                  </a:lnTo>
                  <a:lnTo>
                    <a:pt x="1977" y="534"/>
                  </a:lnTo>
                  <a:lnTo>
                    <a:pt x="1969" y="537"/>
                  </a:lnTo>
                  <a:lnTo>
                    <a:pt x="1963" y="543"/>
                  </a:lnTo>
                  <a:lnTo>
                    <a:pt x="1954" y="545"/>
                  </a:lnTo>
                  <a:lnTo>
                    <a:pt x="1947" y="550"/>
                  </a:lnTo>
                  <a:lnTo>
                    <a:pt x="1939" y="554"/>
                  </a:lnTo>
                  <a:lnTo>
                    <a:pt x="1932" y="559"/>
                  </a:lnTo>
                  <a:lnTo>
                    <a:pt x="1923" y="561"/>
                  </a:lnTo>
                  <a:lnTo>
                    <a:pt x="1915" y="566"/>
                  </a:lnTo>
                  <a:lnTo>
                    <a:pt x="1908" y="570"/>
                  </a:lnTo>
                  <a:lnTo>
                    <a:pt x="1899" y="574"/>
                  </a:lnTo>
                  <a:lnTo>
                    <a:pt x="1892" y="576"/>
                  </a:lnTo>
                  <a:lnTo>
                    <a:pt x="1883" y="581"/>
                  </a:lnTo>
                  <a:lnTo>
                    <a:pt x="1875" y="584"/>
                  </a:lnTo>
                  <a:lnTo>
                    <a:pt x="1867" y="588"/>
                  </a:lnTo>
                  <a:lnTo>
                    <a:pt x="1859" y="592"/>
                  </a:lnTo>
                  <a:lnTo>
                    <a:pt x="1851" y="594"/>
                  </a:lnTo>
                  <a:lnTo>
                    <a:pt x="1844" y="598"/>
                  </a:lnTo>
                  <a:lnTo>
                    <a:pt x="1836" y="602"/>
                  </a:lnTo>
                  <a:lnTo>
                    <a:pt x="1828" y="604"/>
                  </a:lnTo>
                  <a:lnTo>
                    <a:pt x="1821" y="608"/>
                  </a:lnTo>
                  <a:lnTo>
                    <a:pt x="1814" y="610"/>
                  </a:lnTo>
                  <a:lnTo>
                    <a:pt x="1808" y="613"/>
                  </a:lnTo>
                  <a:lnTo>
                    <a:pt x="1801" y="615"/>
                  </a:lnTo>
                  <a:lnTo>
                    <a:pt x="1794" y="618"/>
                  </a:lnTo>
                  <a:lnTo>
                    <a:pt x="1787" y="620"/>
                  </a:lnTo>
                  <a:lnTo>
                    <a:pt x="1782" y="624"/>
                  </a:lnTo>
                  <a:lnTo>
                    <a:pt x="1776" y="625"/>
                  </a:lnTo>
                  <a:lnTo>
                    <a:pt x="1770" y="628"/>
                  </a:lnTo>
                  <a:lnTo>
                    <a:pt x="1765" y="631"/>
                  </a:lnTo>
                  <a:lnTo>
                    <a:pt x="1760" y="632"/>
                  </a:lnTo>
                  <a:lnTo>
                    <a:pt x="1755" y="633"/>
                  </a:lnTo>
                  <a:lnTo>
                    <a:pt x="1750" y="636"/>
                  </a:lnTo>
                  <a:lnTo>
                    <a:pt x="1746" y="637"/>
                  </a:lnTo>
                  <a:lnTo>
                    <a:pt x="1744" y="638"/>
                  </a:lnTo>
                  <a:lnTo>
                    <a:pt x="1737" y="641"/>
                  </a:lnTo>
                  <a:lnTo>
                    <a:pt x="1732" y="642"/>
                  </a:lnTo>
                  <a:lnTo>
                    <a:pt x="1730" y="643"/>
                  </a:lnTo>
                  <a:lnTo>
                    <a:pt x="1730" y="644"/>
                  </a:lnTo>
                  <a:lnTo>
                    <a:pt x="1728" y="643"/>
                  </a:lnTo>
                  <a:lnTo>
                    <a:pt x="1726" y="641"/>
                  </a:lnTo>
                  <a:lnTo>
                    <a:pt x="1721" y="634"/>
                  </a:lnTo>
                  <a:lnTo>
                    <a:pt x="1717" y="628"/>
                  </a:lnTo>
                  <a:lnTo>
                    <a:pt x="1713" y="624"/>
                  </a:lnTo>
                  <a:lnTo>
                    <a:pt x="1711" y="619"/>
                  </a:lnTo>
                  <a:lnTo>
                    <a:pt x="1707" y="614"/>
                  </a:lnTo>
                  <a:lnTo>
                    <a:pt x="1703" y="609"/>
                  </a:lnTo>
                  <a:lnTo>
                    <a:pt x="1698" y="603"/>
                  </a:lnTo>
                  <a:lnTo>
                    <a:pt x="1693" y="598"/>
                  </a:lnTo>
                  <a:lnTo>
                    <a:pt x="1688" y="592"/>
                  </a:lnTo>
                  <a:lnTo>
                    <a:pt x="1685" y="585"/>
                  </a:lnTo>
                  <a:lnTo>
                    <a:pt x="1678" y="578"/>
                  </a:lnTo>
                  <a:lnTo>
                    <a:pt x="1671" y="570"/>
                  </a:lnTo>
                  <a:lnTo>
                    <a:pt x="1664" y="564"/>
                  </a:lnTo>
                  <a:lnTo>
                    <a:pt x="1658" y="556"/>
                  </a:lnTo>
                  <a:lnTo>
                    <a:pt x="1651" y="548"/>
                  </a:lnTo>
                  <a:lnTo>
                    <a:pt x="1643" y="539"/>
                  </a:lnTo>
                  <a:lnTo>
                    <a:pt x="1636" y="531"/>
                  </a:lnTo>
                  <a:lnTo>
                    <a:pt x="1629" y="522"/>
                  </a:lnTo>
                  <a:lnTo>
                    <a:pt x="1621" y="514"/>
                  </a:lnTo>
                  <a:lnTo>
                    <a:pt x="1612" y="505"/>
                  </a:lnTo>
                  <a:lnTo>
                    <a:pt x="1603" y="495"/>
                  </a:lnTo>
                  <a:lnTo>
                    <a:pt x="1594" y="487"/>
                  </a:lnTo>
                  <a:lnTo>
                    <a:pt x="1584" y="477"/>
                  </a:lnTo>
                  <a:lnTo>
                    <a:pt x="1575" y="467"/>
                  </a:lnTo>
                  <a:lnTo>
                    <a:pt x="1565" y="458"/>
                  </a:lnTo>
                  <a:lnTo>
                    <a:pt x="1555" y="448"/>
                  </a:lnTo>
                  <a:lnTo>
                    <a:pt x="1544" y="438"/>
                  </a:lnTo>
                  <a:lnTo>
                    <a:pt x="1534" y="428"/>
                  </a:lnTo>
                  <a:lnTo>
                    <a:pt x="1523" y="417"/>
                  </a:lnTo>
                  <a:lnTo>
                    <a:pt x="1511" y="408"/>
                  </a:lnTo>
                  <a:lnTo>
                    <a:pt x="1499" y="397"/>
                  </a:lnTo>
                  <a:lnTo>
                    <a:pt x="1486" y="387"/>
                  </a:lnTo>
                  <a:lnTo>
                    <a:pt x="1474" y="377"/>
                  </a:lnTo>
                  <a:lnTo>
                    <a:pt x="1462" y="367"/>
                  </a:lnTo>
                  <a:lnTo>
                    <a:pt x="1449" y="356"/>
                  </a:lnTo>
                  <a:lnTo>
                    <a:pt x="1435" y="346"/>
                  </a:lnTo>
                  <a:lnTo>
                    <a:pt x="1422" y="336"/>
                  </a:lnTo>
                  <a:lnTo>
                    <a:pt x="1408" y="326"/>
                  </a:lnTo>
                  <a:lnTo>
                    <a:pt x="1395" y="316"/>
                  </a:lnTo>
                  <a:lnTo>
                    <a:pt x="1380" y="307"/>
                  </a:lnTo>
                  <a:lnTo>
                    <a:pt x="1364" y="297"/>
                  </a:lnTo>
                  <a:lnTo>
                    <a:pt x="1351" y="289"/>
                  </a:lnTo>
                  <a:lnTo>
                    <a:pt x="1336" y="279"/>
                  </a:lnTo>
                  <a:lnTo>
                    <a:pt x="1321" y="270"/>
                  </a:lnTo>
                  <a:lnTo>
                    <a:pt x="1305" y="260"/>
                  </a:lnTo>
                  <a:lnTo>
                    <a:pt x="1289" y="251"/>
                  </a:lnTo>
                  <a:lnTo>
                    <a:pt x="1273" y="242"/>
                  </a:lnTo>
                  <a:lnTo>
                    <a:pt x="1257" y="233"/>
                  </a:lnTo>
                  <a:lnTo>
                    <a:pt x="1240" y="226"/>
                  </a:lnTo>
                  <a:lnTo>
                    <a:pt x="1224" y="217"/>
                  </a:lnTo>
                  <a:lnTo>
                    <a:pt x="1206" y="209"/>
                  </a:lnTo>
                  <a:lnTo>
                    <a:pt x="1189" y="202"/>
                  </a:lnTo>
                  <a:lnTo>
                    <a:pt x="1171" y="194"/>
                  </a:lnTo>
                  <a:lnTo>
                    <a:pt x="1154" y="188"/>
                  </a:lnTo>
                  <a:lnTo>
                    <a:pt x="1135" y="181"/>
                  </a:lnTo>
                  <a:lnTo>
                    <a:pt x="1117" y="174"/>
                  </a:lnTo>
                  <a:lnTo>
                    <a:pt x="1100" y="168"/>
                  </a:lnTo>
                  <a:lnTo>
                    <a:pt x="1082" y="163"/>
                  </a:lnTo>
                  <a:lnTo>
                    <a:pt x="1062" y="157"/>
                  </a:lnTo>
                  <a:lnTo>
                    <a:pt x="1044" y="152"/>
                  </a:lnTo>
                  <a:lnTo>
                    <a:pt x="1027" y="147"/>
                  </a:lnTo>
                  <a:lnTo>
                    <a:pt x="1009" y="143"/>
                  </a:lnTo>
                  <a:lnTo>
                    <a:pt x="993" y="139"/>
                  </a:lnTo>
                  <a:lnTo>
                    <a:pt x="977" y="135"/>
                  </a:lnTo>
                  <a:lnTo>
                    <a:pt x="962" y="131"/>
                  </a:lnTo>
                  <a:lnTo>
                    <a:pt x="947" y="129"/>
                  </a:lnTo>
                  <a:lnTo>
                    <a:pt x="931" y="126"/>
                  </a:lnTo>
                  <a:lnTo>
                    <a:pt x="916" y="124"/>
                  </a:lnTo>
                  <a:lnTo>
                    <a:pt x="903" y="121"/>
                  </a:lnTo>
                  <a:lnTo>
                    <a:pt x="890" y="120"/>
                  </a:lnTo>
                  <a:lnTo>
                    <a:pt x="876" y="119"/>
                  </a:lnTo>
                  <a:lnTo>
                    <a:pt x="865" y="118"/>
                  </a:lnTo>
                  <a:lnTo>
                    <a:pt x="852" y="118"/>
                  </a:lnTo>
                  <a:lnTo>
                    <a:pt x="841" y="118"/>
                  </a:lnTo>
                  <a:lnTo>
                    <a:pt x="829" y="116"/>
                  </a:lnTo>
                  <a:lnTo>
                    <a:pt x="817" y="116"/>
                  </a:lnTo>
                  <a:lnTo>
                    <a:pt x="807" y="116"/>
                  </a:lnTo>
                  <a:lnTo>
                    <a:pt x="797" y="118"/>
                  </a:lnTo>
                  <a:lnTo>
                    <a:pt x="787" y="118"/>
                  </a:lnTo>
                  <a:lnTo>
                    <a:pt x="777" y="120"/>
                  </a:lnTo>
                  <a:lnTo>
                    <a:pt x="768" y="120"/>
                  </a:lnTo>
                  <a:lnTo>
                    <a:pt x="759" y="123"/>
                  </a:lnTo>
                  <a:lnTo>
                    <a:pt x="751" y="123"/>
                  </a:lnTo>
                  <a:lnTo>
                    <a:pt x="743" y="124"/>
                  </a:lnTo>
                  <a:lnTo>
                    <a:pt x="736" y="126"/>
                  </a:lnTo>
                  <a:lnTo>
                    <a:pt x="728" y="129"/>
                  </a:lnTo>
                  <a:lnTo>
                    <a:pt x="721" y="131"/>
                  </a:lnTo>
                  <a:lnTo>
                    <a:pt x="714" y="133"/>
                  </a:lnTo>
                  <a:lnTo>
                    <a:pt x="708" y="137"/>
                  </a:lnTo>
                  <a:lnTo>
                    <a:pt x="703" y="139"/>
                  </a:lnTo>
                  <a:lnTo>
                    <a:pt x="697" y="140"/>
                  </a:lnTo>
                  <a:lnTo>
                    <a:pt x="690" y="143"/>
                  </a:lnTo>
                  <a:lnTo>
                    <a:pt x="685" y="145"/>
                  </a:lnTo>
                  <a:lnTo>
                    <a:pt x="680" y="149"/>
                  </a:lnTo>
                  <a:lnTo>
                    <a:pt x="675" y="150"/>
                  </a:lnTo>
                  <a:lnTo>
                    <a:pt x="670" y="154"/>
                  </a:lnTo>
                  <a:lnTo>
                    <a:pt x="667" y="157"/>
                  </a:lnTo>
                  <a:lnTo>
                    <a:pt x="663" y="160"/>
                  </a:lnTo>
                  <a:lnTo>
                    <a:pt x="655" y="165"/>
                  </a:lnTo>
                  <a:lnTo>
                    <a:pt x="649" y="170"/>
                  </a:lnTo>
                  <a:lnTo>
                    <a:pt x="644" y="177"/>
                  </a:lnTo>
                  <a:lnTo>
                    <a:pt x="639" y="182"/>
                  </a:lnTo>
                  <a:lnTo>
                    <a:pt x="635" y="187"/>
                  </a:lnTo>
                  <a:lnTo>
                    <a:pt x="631" y="191"/>
                  </a:lnTo>
                  <a:lnTo>
                    <a:pt x="629" y="196"/>
                  </a:lnTo>
                  <a:lnTo>
                    <a:pt x="628" y="199"/>
                  </a:lnTo>
                  <a:lnTo>
                    <a:pt x="625" y="204"/>
                  </a:lnTo>
                  <a:lnTo>
                    <a:pt x="625" y="207"/>
                  </a:lnTo>
                  <a:lnTo>
                    <a:pt x="624" y="207"/>
                  </a:lnTo>
                  <a:lnTo>
                    <a:pt x="620" y="212"/>
                  </a:lnTo>
                  <a:lnTo>
                    <a:pt x="619" y="214"/>
                  </a:lnTo>
                  <a:lnTo>
                    <a:pt x="616" y="217"/>
                  </a:lnTo>
                  <a:lnTo>
                    <a:pt x="614" y="221"/>
                  </a:lnTo>
                  <a:lnTo>
                    <a:pt x="610" y="226"/>
                  </a:lnTo>
                  <a:lnTo>
                    <a:pt x="608" y="231"/>
                  </a:lnTo>
                  <a:lnTo>
                    <a:pt x="604" y="235"/>
                  </a:lnTo>
                  <a:lnTo>
                    <a:pt x="599" y="240"/>
                  </a:lnTo>
                  <a:lnTo>
                    <a:pt x="596" y="247"/>
                  </a:lnTo>
                  <a:lnTo>
                    <a:pt x="591" y="253"/>
                  </a:lnTo>
                  <a:lnTo>
                    <a:pt x="588" y="260"/>
                  </a:lnTo>
                  <a:lnTo>
                    <a:pt x="583" y="266"/>
                  </a:lnTo>
                  <a:lnTo>
                    <a:pt x="579" y="274"/>
                  </a:lnTo>
                  <a:lnTo>
                    <a:pt x="574" y="280"/>
                  </a:lnTo>
                  <a:lnTo>
                    <a:pt x="569" y="287"/>
                  </a:lnTo>
                  <a:lnTo>
                    <a:pt x="564" y="294"/>
                  </a:lnTo>
                  <a:lnTo>
                    <a:pt x="560" y="301"/>
                  </a:lnTo>
                  <a:lnTo>
                    <a:pt x="555" y="309"/>
                  </a:lnTo>
                  <a:lnTo>
                    <a:pt x="551" y="316"/>
                  </a:lnTo>
                  <a:lnTo>
                    <a:pt x="549" y="320"/>
                  </a:lnTo>
                  <a:lnTo>
                    <a:pt x="546" y="325"/>
                  </a:lnTo>
                  <a:lnTo>
                    <a:pt x="544" y="328"/>
                  </a:lnTo>
                  <a:lnTo>
                    <a:pt x="542" y="333"/>
                  </a:lnTo>
                  <a:lnTo>
                    <a:pt x="537" y="339"/>
                  </a:lnTo>
                  <a:lnTo>
                    <a:pt x="534" y="346"/>
                  </a:lnTo>
                  <a:lnTo>
                    <a:pt x="530" y="354"/>
                  </a:lnTo>
                  <a:lnTo>
                    <a:pt x="526" y="362"/>
                  </a:lnTo>
                  <a:lnTo>
                    <a:pt x="522" y="368"/>
                  </a:lnTo>
                  <a:lnTo>
                    <a:pt x="520" y="375"/>
                  </a:lnTo>
                  <a:lnTo>
                    <a:pt x="517" y="382"/>
                  </a:lnTo>
                  <a:lnTo>
                    <a:pt x="515" y="388"/>
                  </a:lnTo>
                  <a:lnTo>
                    <a:pt x="512" y="393"/>
                  </a:lnTo>
                  <a:lnTo>
                    <a:pt x="508" y="399"/>
                  </a:lnTo>
                  <a:lnTo>
                    <a:pt x="505" y="406"/>
                  </a:lnTo>
                  <a:lnTo>
                    <a:pt x="501" y="412"/>
                  </a:lnTo>
                  <a:lnTo>
                    <a:pt x="493" y="418"/>
                  </a:lnTo>
                  <a:lnTo>
                    <a:pt x="488" y="426"/>
                  </a:lnTo>
                  <a:lnTo>
                    <a:pt x="482" y="432"/>
                  </a:lnTo>
                  <a:lnTo>
                    <a:pt x="476" y="439"/>
                  </a:lnTo>
                  <a:lnTo>
                    <a:pt x="468" y="446"/>
                  </a:lnTo>
                  <a:lnTo>
                    <a:pt x="461" y="453"/>
                  </a:lnTo>
                  <a:lnTo>
                    <a:pt x="457" y="456"/>
                  </a:lnTo>
                  <a:lnTo>
                    <a:pt x="453" y="460"/>
                  </a:lnTo>
                  <a:lnTo>
                    <a:pt x="448" y="463"/>
                  </a:lnTo>
                  <a:lnTo>
                    <a:pt x="446" y="467"/>
                  </a:lnTo>
                  <a:lnTo>
                    <a:pt x="441" y="470"/>
                  </a:lnTo>
                  <a:lnTo>
                    <a:pt x="437" y="473"/>
                  </a:lnTo>
                  <a:lnTo>
                    <a:pt x="432" y="477"/>
                  </a:lnTo>
                  <a:lnTo>
                    <a:pt x="429" y="481"/>
                  </a:lnTo>
                  <a:lnTo>
                    <a:pt x="424" y="483"/>
                  </a:lnTo>
                  <a:lnTo>
                    <a:pt x="421" y="487"/>
                  </a:lnTo>
                  <a:lnTo>
                    <a:pt x="416" y="491"/>
                  </a:lnTo>
                  <a:lnTo>
                    <a:pt x="413" y="494"/>
                  </a:lnTo>
                  <a:lnTo>
                    <a:pt x="408" y="497"/>
                  </a:lnTo>
                  <a:lnTo>
                    <a:pt x="404" y="500"/>
                  </a:lnTo>
                  <a:lnTo>
                    <a:pt x="399" y="502"/>
                  </a:lnTo>
                  <a:lnTo>
                    <a:pt x="395" y="506"/>
                  </a:lnTo>
                  <a:lnTo>
                    <a:pt x="392" y="509"/>
                  </a:lnTo>
                  <a:lnTo>
                    <a:pt x="387" y="511"/>
                  </a:lnTo>
                  <a:lnTo>
                    <a:pt x="384" y="514"/>
                  </a:lnTo>
                  <a:lnTo>
                    <a:pt x="380" y="517"/>
                  </a:lnTo>
                  <a:lnTo>
                    <a:pt x="375" y="520"/>
                  </a:lnTo>
                  <a:lnTo>
                    <a:pt x="372" y="522"/>
                  </a:lnTo>
                  <a:lnTo>
                    <a:pt x="368" y="525"/>
                  </a:lnTo>
                  <a:lnTo>
                    <a:pt x="365" y="527"/>
                  </a:lnTo>
                  <a:lnTo>
                    <a:pt x="358" y="531"/>
                  </a:lnTo>
                  <a:lnTo>
                    <a:pt x="353" y="536"/>
                  </a:lnTo>
                  <a:lnTo>
                    <a:pt x="347" y="539"/>
                  </a:lnTo>
                  <a:lnTo>
                    <a:pt x="342" y="543"/>
                  </a:lnTo>
                  <a:lnTo>
                    <a:pt x="337" y="545"/>
                  </a:lnTo>
                  <a:lnTo>
                    <a:pt x="334" y="549"/>
                  </a:lnTo>
                  <a:lnTo>
                    <a:pt x="329" y="553"/>
                  </a:lnTo>
                  <a:lnTo>
                    <a:pt x="328" y="554"/>
                  </a:lnTo>
                  <a:lnTo>
                    <a:pt x="325" y="554"/>
                  </a:lnTo>
                  <a:lnTo>
                    <a:pt x="324" y="553"/>
                  </a:lnTo>
                  <a:lnTo>
                    <a:pt x="321" y="553"/>
                  </a:lnTo>
                  <a:lnTo>
                    <a:pt x="318" y="553"/>
                  </a:lnTo>
                  <a:lnTo>
                    <a:pt x="313" y="551"/>
                  </a:lnTo>
                  <a:lnTo>
                    <a:pt x="308" y="550"/>
                  </a:lnTo>
                  <a:lnTo>
                    <a:pt x="301" y="550"/>
                  </a:lnTo>
                  <a:lnTo>
                    <a:pt x="295" y="551"/>
                  </a:lnTo>
                  <a:lnTo>
                    <a:pt x="290" y="551"/>
                  </a:lnTo>
                  <a:lnTo>
                    <a:pt x="286" y="551"/>
                  </a:lnTo>
                  <a:lnTo>
                    <a:pt x="283" y="551"/>
                  </a:lnTo>
                  <a:lnTo>
                    <a:pt x="279" y="553"/>
                  </a:lnTo>
                  <a:lnTo>
                    <a:pt x="275" y="553"/>
                  </a:lnTo>
                  <a:lnTo>
                    <a:pt x="270" y="554"/>
                  </a:lnTo>
                  <a:lnTo>
                    <a:pt x="266" y="555"/>
                  </a:lnTo>
                  <a:lnTo>
                    <a:pt x="262" y="558"/>
                  </a:lnTo>
                  <a:lnTo>
                    <a:pt x="257" y="558"/>
                  </a:lnTo>
                  <a:lnTo>
                    <a:pt x="252" y="560"/>
                  </a:lnTo>
                  <a:lnTo>
                    <a:pt x="249" y="561"/>
                  </a:lnTo>
                  <a:lnTo>
                    <a:pt x="245" y="564"/>
                  </a:lnTo>
                  <a:lnTo>
                    <a:pt x="240" y="566"/>
                  </a:lnTo>
                  <a:lnTo>
                    <a:pt x="236" y="570"/>
                  </a:lnTo>
                  <a:lnTo>
                    <a:pt x="231" y="573"/>
                  </a:lnTo>
                  <a:lnTo>
                    <a:pt x="227" y="576"/>
                  </a:lnTo>
                  <a:lnTo>
                    <a:pt x="193" y="602"/>
                  </a:lnTo>
                  <a:close/>
                </a:path>
              </a:pathLst>
            </a:custGeom>
            <a:solidFill>
              <a:srgbClr val="DEAD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095" name="Freeform 81"/>
            <p:cNvSpPr>
              <a:spLocks/>
            </p:cNvSpPr>
            <p:nvPr/>
          </p:nvSpPr>
          <p:spPr bwMode="auto">
            <a:xfrm>
              <a:off x="2976" y="3094"/>
              <a:ext cx="580" cy="149"/>
            </a:xfrm>
            <a:custGeom>
              <a:avLst/>
              <a:gdLst>
                <a:gd name="T0" fmla="*/ 318 w 1740"/>
                <a:gd name="T1" fmla="*/ 350 h 446"/>
                <a:gd name="T2" fmla="*/ 344 w 1740"/>
                <a:gd name="T3" fmla="*/ 367 h 446"/>
                <a:gd name="T4" fmla="*/ 727 w 1740"/>
                <a:gd name="T5" fmla="*/ 446 h 446"/>
                <a:gd name="T6" fmla="*/ 754 w 1740"/>
                <a:gd name="T7" fmla="*/ 446 h 446"/>
                <a:gd name="T8" fmla="*/ 806 w 1740"/>
                <a:gd name="T9" fmla="*/ 445 h 446"/>
                <a:gd name="T10" fmla="*/ 875 w 1740"/>
                <a:gd name="T11" fmla="*/ 440 h 446"/>
                <a:gd name="T12" fmla="*/ 961 w 1740"/>
                <a:gd name="T13" fmla="*/ 430 h 446"/>
                <a:gd name="T14" fmla="*/ 1062 w 1740"/>
                <a:gd name="T15" fmla="*/ 413 h 446"/>
                <a:gd name="T16" fmla="*/ 1175 w 1740"/>
                <a:gd name="T17" fmla="*/ 388 h 446"/>
                <a:gd name="T18" fmla="*/ 1297 w 1740"/>
                <a:gd name="T19" fmla="*/ 352 h 446"/>
                <a:gd name="T20" fmla="*/ 1423 w 1740"/>
                <a:gd name="T21" fmla="*/ 305 h 446"/>
                <a:gd name="T22" fmla="*/ 1555 w 1740"/>
                <a:gd name="T23" fmla="*/ 242 h 446"/>
                <a:gd name="T24" fmla="*/ 1688 w 1740"/>
                <a:gd name="T25" fmla="*/ 167 h 446"/>
                <a:gd name="T26" fmla="*/ 1560 w 1740"/>
                <a:gd name="T27" fmla="*/ 3 h 446"/>
                <a:gd name="T28" fmla="*/ 1535 w 1740"/>
                <a:gd name="T29" fmla="*/ 19 h 446"/>
                <a:gd name="T30" fmla="*/ 1491 w 1740"/>
                <a:gd name="T31" fmla="*/ 45 h 446"/>
                <a:gd name="T32" fmla="*/ 1433 w 1740"/>
                <a:gd name="T33" fmla="*/ 75 h 446"/>
                <a:gd name="T34" fmla="*/ 1367 w 1740"/>
                <a:gd name="T35" fmla="*/ 109 h 446"/>
                <a:gd name="T36" fmla="*/ 1290 w 1740"/>
                <a:gd name="T37" fmla="*/ 145 h 446"/>
                <a:gd name="T38" fmla="*/ 1209 w 1740"/>
                <a:gd name="T39" fmla="*/ 179 h 446"/>
                <a:gd name="T40" fmla="*/ 1125 w 1740"/>
                <a:gd name="T41" fmla="*/ 210 h 446"/>
                <a:gd name="T42" fmla="*/ 1041 w 1740"/>
                <a:gd name="T43" fmla="*/ 233 h 446"/>
                <a:gd name="T44" fmla="*/ 959 w 1740"/>
                <a:gd name="T45" fmla="*/ 247 h 446"/>
                <a:gd name="T46" fmla="*/ 884 w 1740"/>
                <a:gd name="T47" fmla="*/ 251 h 446"/>
                <a:gd name="T48" fmla="*/ 812 w 1740"/>
                <a:gd name="T49" fmla="*/ 247 h 446"/>
                <a:gd name="T50" fmla="*/ 746 w 1740"/>
                <a:gd name="T51" fmla="*/ 244 h 446"/>
                <a:gd name="T52" fmla="*/ 683 w 1740"/>
                <a:gd name="T53" fmla="*/ 238 h 446"/>
                <a:gd name="T54" fmla="*/ 624 w 1740"/>
                <a:gd name="T55" fmla="*/ 233 h 446"/>
                <a:gd name="T56" fmla="*/ 571 w 1740"/>
                <a:gd name="T57" fmla="*/ 226 h 446"/>
                <a:gd name="T58" fmla="*/ 521 w 1740"/>
                <a:gd name="T59" fmla="*/ 216 h 446"/>
                <a:gd name="T60" fmla="*/ 474 w 1740"/>
                <a:gd name="T61" fmla="*/ 206 h 446"/>
                <a:gd name="T62" fmla="*/ 434 w 1740"/>
                <a:gd name="T63" fmla="*/ 193 h 446"/>
                <a:gd name="T64" fmla="*/ 398 w 1740"/>
                <a:gd name="T65" fmla="*/ 178 h 446"/>
                <a:gd name="T66" fmla="*/ 365 w 1740"/>
                <a:gd name="T67" fmla="*/ 161 h 446"/>
                <a:gd name="T68" fmla="*/ 343 w 1740"/>
                <a:gd name="T69" fmla="*/ 153 h 446"/>
                <a:gd name="T70" fmla="*/ 316 w 1740"/>
                <a:gd name="T71" fmla="*/ 159 h 446"/>
                <a:gd name="T72" fmla="*/ 281 w 1740"/>
                <a:gd name="T73" fmla="*/ 167 h 446"/>
                <a:gd name="T74" fmla="*/ 241 w 1740"/>
                <a:gd name="T75" fmla="*/ 169 h 446"/>
                <a:gd name="T76" fmla="*/ 207 w 1740"/>
                <a:gd name="T77" fmla="*/ 163 h 446"/>
                <a:gd name="T78" fmla="*/ 177 w 1740"/>
                <a:gd name="T79" fmla="*/ 137 h 446"/>
                <a:gd name="T80" fmla="*/ 147 w 1740"/>
                <a:gd name="T81" fmla="*/ 107 h 446"/>
                <a:gd name="T82" fmla="*/ 114 w 1740"/>
                <a:gd name="T83" fmla="*/ 104 h 446"/>
                <a:gd name="T84" fmla="*/ 85 w 1740"/>
                <a:gd name="T85" fmla="*/ 109 h 446"/>
                <a:gd name="T86" fmla="*/ 54 w 1740"/>
                <a:gd name="T87" fmla="*/ 119 h 446"/>
                <a:gd name="T88" fmla="*/ 23 w 1740"/>
                <a:gd name="T89" fmla="*/ 133 h 446"/>
                <a:gd name="T90" fmla="*/ 1 w 1740"/>
                <a:gd name="T91" fmla="*/ 154 h 446"/>
                <a:gd name="T92" fmla="*/ 5 w 1740"/>
                <a:gd name="T93" fmla="*/ 177 h 446"/>
                <a:gd name="T94" fmla="*/ 28 w 1740"/>
                <a:gd name="T95" fmla="*/ 194 h 446"/>
                <a:gd name="T96" fmla="*/ 49 w 1740"/>
                <a:gd name="T97" fmla="*/ 198 h 446"/>
                <a:gd name="T98" fmla="*/ 80 w 1740"/>
                <a:gd name="T99" fmla="*/ 206 h 446"/>
                <a:gd name="T100" fmla="*/ 105 w 1740"/>
                <a:gd name="T101" fmla="*/ 213 h 446"/>
                <a:gd name="T102" fmla="*/ 133 w 1740"/>
                <a:gd name="T103" fmla="*/ 222 h 446"/>
                <a:gd name="T104" fmla="*/ 162 w 1740"/>
                <a:gd name="T105" fmla="*/ 233 h 446"/>
                <a:gd name="T106" fmla="*/ 190 w 1740"/>
                <a:gd name="T107" fmla="*/ 246 h 446"/>
                <a:gd name="T108" fmla="*/ 215 w 1740"/>
                <a:gd name="T109" fmla="*/ 259 h 446"/>
                <a:gd name="T110" fmla="*/ 246 w 1740"/>
                <a:gd name="T111" fmla="*/ 284 h 446"/>
                <a:gd name="T112" fmla="*/ 276 w 1740"/>
                <a:gd name="T113" fmla="*/ 315 h 44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740"/>
                <a:gd name="T172" fmla="*/ 0 h 446"/>
                <a:gd name="T173" fmla="*/ 1740 w 1740"/>
                <a:gd name="T174" fmla="*/ 446 h 44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740" h="446">
                  <a:moveTo>
                    <a:pt x="289" y="328"/>
                  </a:moveTo>
                  <a:lnTo>
                    <a:pt x="295" y="333"/>
                  </a:lnTo>
                  <a:lnTo>
                    <a:pt x="301" y="339"/>
                  </a:lnTo>
                  <a:lnTo>
                    <a:pt x="306" y="343"/>
                  </a:lnTo>
                  <a:lnTo>
                    <a:pt x="314" y="347"/>
                  </a:lnTo>
                  <a:lnTo>
                    <a:pt x="318" y="350"/>
                  </a:lnTo>
                  <a:lnTo>
                    <a:pt x="324" y="354"/>
                  </a:lnTo>
                  <a:lnTo>
                    <a:pt x="329" y="357"/>
                  </a:lnTo>
                  <a:lnTo>
                    <a:pt x="334" y="360"/>
                  </a:lnTo>
                  <a:lnTo>
                    <a:pt x="338" y="363"/>
                  </a:lnTo>
                  <a:lnTo>
                    <a:pt x="341" y="364"/>
                  </a:lnTo>
                  <a:lnTo>
                    <a:pt x="344" y="367"/>
                  </a:lnTo>
                  <a:lnTo>
                    <a:pt x="348" y="368"/>
                  </a:lnTo>
                  <a:lnTo>
                    <a:pt x="350" y="369"/>
                  </a:lnTo>
                  <a:lnTo>
                    <a:pt x="353" y="370"/>
                  </a:lnTo>
                  <a:lnTo>
                    <a:pt x="720" y="446"/>
                  </a:lnTo>
                  <a:lnTo>
                    <a:pt x="722" y="446"/>
                  </a:lnTo>
                  <a:lnTo>
                    <a:pt x="727" y="446"/>
                  </a:lnTo>
                  <a:lnTo>
                    <a:pt x="728" y="446"/>
                  </a:lnTo>
                  <a:lnTo>
                    <a:pt x="733" y="446"/>
                  </a:lnTo>
                  <a:lnTo>
                    <a:pt x="737" y="446"/>
                  </a:lnTo>
                  <a:lnTo>
                    <a:pt x="743" y="446"/>
                  </a:lnTo>
                  <a:lnTo>
                    <a:pt x="747" y="446"/>
                  </a:lnTo>
                  <a:lnTo>
                    <a:pt x="754" y="446"/>
                  </a:lnTo>
                  <a:lnTo>
                    <a:pt x="761" y="446"/>
                  </a:lnTo>
                  <a:lnTo>
                    <a:pt x="769" y="446"/>
                  </a:lnTo>
                  <a:lnTo>
                    <a:pt x="777" y="445"/>
                  </a:lnTo>
                  <a:lnTo>
                    <a:pt x="786" y="445"/>
                  </a:lnTo>
                  <a:lnTo>
                    <a:pt x="795" y="445"/>
                  </a:lnTo>
                  <a:lnTo>
                    <a:pt x="806" y="445"/>
                  </a:lnTo>
                  <a:lnTo>
                    <a:pt x="816" y="443"/>
                  </a:lnTo>
                  <a:lnTo>
                    <a:pt x="826" y="443"/>
                  </a:lnTo>
                  <a:lnTo>
                    <a:pt x="837" y="442"/>
                  </a:lnTo>
                  <a:lnTo>
                    <a:pt x="850" y="441"/>
                  </a:lnTo>
                  <a:lnTo>
                    <a:pt x="861" y="440"/>
                  </a:lnTo>
                  <a:lnTo>
                    <a:pt x="875" y="440"/>
                  </a:lnTo>
                  <a:lnTo>
                    <a:pt x="887" y="438"/>
                  </a:lnTo>
                  <a:lnTo>
                    <a:pt x="902" y="437"/>
                  </a:lnTo>
                  <a:lnTo>
                    <a:pt x="916" y="435"/>
                  </a:lnTo>
                  <a:lnTo>
                    <a:pt x="930" y="433"/>
                  </a:lnTo>
                  <a:lnTo>
                    <a:pt x="945" y="431"/>
                  </a:lnTo>
                  <a:lnTo>
                    <a:pt x="961" y="430"/>
                  </a:lnTo>
                  <a:lnTo>
                    <a:pt x="978" y="427"/>
                  </a:lnTo>
                  <a:lnTo>
                    <a:pt x="994" y="425"/>
                  </a:lnTo>
                  <a:lnTo>
                    <a:pt x="1010" y="422"/>
                  </a:lnTo>
                  <a:lnTo>
                    <a:pt x="1028" y="419"/>
                  </a:lnTo>
                  <a:lnTo>
                    <a:pt x="1046" y="417"/>
                  </a:lnTo>
                  <a:lnTo>
                    <a:pt x="1062" y="413"/>
                  </a:lnTo>
                  <a:lnTo>
                    <a:pt x="1079" y="408"/>
                  </a:lnTo>
                  <a:lnTo>
                    <a:pt x="1098" y="406"/>
                  </a:lnTo>
                  <a:lnTo>
                    <a:pt x="1117" y="401"/>
                  </a:lnTo>
                  <a:lnTo>
                    <a:pt x="1136" y="397"/>
                  </a:lnTo>
                  <a:lnTo>
                    <a:pt x="1155" y="392"/>
                  </a:lnTo>
                  <a:lnTo>
                    <a:pt x="1175" y="388"/>
                  </a:lnTo>
                  <a:lnTo>
                    <a:pt x="1194" y="382"/>
                  </a:lnTo>
                  <a:lnTo>
                    <a:pt x="1214" y="376"/>
                  </a:lnTo>
                  <a:lnTo>
                    <a:pt x="1234" y="370"/>
                  </a:lnTo>
                  <a:lnTo>
                    <a:pt x="1254" y="364"/>
                  </a:lnTo>
                  <a:lnTo>
                    <a:pt x="1275" y="358"/>
                  </a:lnTo>
                  <a:lnTo>
                    <a:pt x="1297" y="352"/>
                  </a:lnTo>
                  <a:lnTo>
                    <a:pt x="1317" y="344"/>
                  </a:lnTo>
                  <a:lnTo>
                    <a:pt x="1338" y="338"/>
                  </a:lnTo>
                  <a:lnTo>
                    <a:pt x="1359" y="329"/>
                  </a:lnTo>
                  <a:lnTo>
                    <a:pt x="1381" y="321"/>
                  </a:lnTo>
                  <a:lnTo>
                    <a:pt x="1402" y="313"/>
                  </a:lnTo>
                  <a:lnTo>
                    <a:pt x="1423" y="305"/>
                  </a:lnTo>
                  <a:lnTo>
                    <a:pt x="1445" y="295"/>
                  </a:lnTo>
                  <a:lnTo>
                    <a:pt x="1466" y="285"/>
                  </a:lnTo>
                  <a:lnTo>
                    <a:pt x="1489" y="275"/>
                  </a:lnTo>
                  <a:lnTo>
                    <a:pt x="1511" y="265"/>
                  </a:lnTo>
                  <a:lnTo>
                    <a:pt x="1533" y="254"/>
                  </a:lnTo>
                  <a:lnTo>
                    <a:pt x="1555" y="242"/>
                  </a:lnTo>
                  <a:lnTo>
                    <a:pt x="1576" y="231"/>
                  </a:lnTo>
                  <a:lnTo>
                    <a:pt x="1599" y="220"/>
                  </a:lnTo>
                  <a:lnTo>
                    <a:pt x="1620" y="207"/>
                  </a:lnTo>
                  <a:lnTo>
                    <a:pt x="1643" y="194"/>
                  </a:lnTo>
                  <a:lnTo>
                    <a:pt x="1666" y="181"/>
                  </a:lnTo>
                  <a:lnTo>
                    <a:pt x="1688" y="167"/>
                  </a:lnTo>
                  <a:lnTo>
                    <a:pt x="1740" y="138"/>
                  </a:lnTo>
                  <a:lnTo>
                    <a:pt x="1603" y="19"/>
                  </a:lnTo>
                  <a:lnTo>
                    <a:pt x="1569" y="0"/>
                  </a:lnTo>
                  <a:lnTo>
                    <a:pt x="1568" y="0"/>
                  </a:lnTo>
                  <a:lnTo>
                    <a:pt x="1564" y="2"/>
                  </a:lnTo>
                  <a:lnTo>
                    <a:pt x="1560" y="3"/>
                  </a:lnTo>
                  <a:lnTo>
                    <a:pt x="1558" y="5"/>
                  </a:lnTo>
                  <a:lnTo>
                    <a:pt x="1554" y="7"/>
                  </a:lnTo>
                  <a:lnTo>
                    <a:pt x="1550" y="10"/>
                  </a:lnTo>
                  <a:lnTo>
                    <a:pt x="1545" y="12"/>
                  </a:lnTo>
                  <a:lnTo>
                    <a:pt x="1540" y="16"/>
                  </a:lnTo>
                  <a:lnTo>
                    <a:pt x="1535" y="19"/>
                  </a:lnTo>
                  <a:lnTo>
                    <a:pt x="1529" y="24"/>
                  </a:lnTo>
                  <a:lnTo>
                    <a:pt x="1521" y="26"/>
                  </a:lnTo>
                  <a:lnTo>
                    <a:pt x="1515" y="31"/>
                  </a:lnTo>
                  <a:lnTo>
                    <a:pt x="1507" y="35"/>
                  </a:lnTo>
                  <a:lnTo>
                    <a:pt x="1500" y="40"/>
                  </a:lnTo>
                  <a:lnTo>
                    <a:pt x="1491" y="45"/>
                  </a:lnTo>
                  <a:lnTo>
                    <a:pt x="1482" y="49"/>
                  </a:lnTo>
                  <a:lnTo>
                    <a:pt x="1474" y="54"/>
                  </a:lnTo>
                  <a:lnTo>
                    <a:pt x="1465" y="59"/>
                  </a:lnTo>
                  <a:lnTo>
                    <a:pt x="1455" y="64"/>
                  </a:lnTo>
                  <a:lnTo>
                    <a:pt x="1445" y="70"/>
                  </a:lnTo>
                  <a:lnTo>
                    <a:pt x="1433" y="75"/>
                  </a:lnTo>
                  <a:lnTo>
                    <a:pt x="1425" y="81"/>
                  </a:lnTo>
                  <a:lnTo>
                    <a:pt x="1413" y="86"/>
                  </a:lnTo>
                  <a:lnTo>
                    <a:pt x="1402" y="91"/>
                  </a:lnTo>
                  <a:lnTo>
                    <a:pt x="1391" y="98"/>
                  </a:lnTo>
                  <a:lnTo>
                    <a:pt x="1379" y="104"/>
                  </a:lnTo>
                  <a:lnTo>
                    <a:pt x="1367" y="109"/>
                  </a:lnTo>
                  <a:lnTo>
                    <a:pt x="1354" y="115"/>
                  </a:lnTo>
                  <a:lnTo>
                    <a:pt x="1342" y="123"/>
                  </a:lnTo>
                  <a:lnTo>
                    <a:pt x="1330" y="129"/>
                  </a:lnTo>
                  <a:lnTo>
                    <a:pt x="1317" y="134"/>
                  </a:lnTo>
                  <a:lnTo>
                    <a:pt x="1304" y="140"/>
                  </a:lnTo>
                  <a:lnTo>
                    <a:pt x="1290" y="145"/>
                  </a:lnTo>
                  <a:lnTo>
                    <a:pt x="1276" y="152"/>
                  </a:lnTo>
                  <a:lnTo>
                    <a:pt x="1263" y="157"/>
                  </a:lnTo>
                  <a:lnTo>
                    <a:pt x="1249" y="163"/>
                  </a:lnTo>
                  <a:lnTo>
                    <a:pt x="1236" y="168"/>
                  </a:lnTo>
                  <a:lnTo>
                    <a:pt x="1223" y="174"/>
                  </a:lnTo>
                  <a:lnTo>
                    <a:pt x="1209" y="179"/>
                  </a:lnTo>
                  <a:lnTo>
                    <a:pt x="1194" y="186"/>
                  </a:lnTo>
                  <a:lnTo>
                    <a:pt x="1180" y="191"/>
                  </a:lnTo>
                  <a:lnTo>
                    <a:pt x="1167" y="196"/>
                  </a:lnTo>
                  <a:lnTo>
                    <a:pt x="1152" y="201"/>
                  </a:lnTo>
                  <a:lnTo>
                    <a:pt x="1138" y="206"/>
                  </a:lnTo>
                  <a:lnTo>
                    <a:pt x="1125" y="210"/>
                  </a:lnTo>
                  <a:lnTo>
                    <a:pt x="1111" y="215"/>
                  </a:lnTo>
                  <a:lnTo>
                    <a:pt x="1096" y="218"/>
                  </a:lnTo>
                  <a:lnTo>
                    <a:pt x="1082" y="223"/>
                  </a:lnTo>
                  <a:lnTo>
                    <a:pt x="1068" y="226"/>
                  </a:lnTo>
                  <a:lnTo>
                    <a:pt x="1054" y="231"/>
                  </a:lnTo>
                  <a:lnTo>
                    <a:pt x="1041" y="233"/>
                  </a:lnTo>
                  <a:lnTo>
                    <a:pt x="1027" y="236"/>
                  </a:lnTo>
                  <a:lnTo>
                    <a:pt x="1013" y="240"/>
                  </a:lnTo>
                  <a:lnTo>
                    <a:pt x="1000" y="242"/>
                  </a:lnTo>
                  <a:lnTo>
                    <a:pt x="985" y="245"/>
                  </a:lnTo>
                  <a:lnTo>
                    <a:pt x="973" y="246"/>
                  </a:lnTo>
                  <a:lnTo>
                    <a:pt x="959" y="247"/>
                  </a:lnTo>
                  <a:lnTo>
                    <a:pt x="946" y="250"/>
                  </a:lnTo>
                  <a:lnTo>
                    <a:pt x="934" y="250"/>
                  </a:lnTo>
                  <a:lnTo>
                    <a:pt x="920" y="251"/>
                  </a:lnTo>
                  <a:lnTo>
                    <a:pt x="909" y="251"/>
                  </a:lnTo>
                  <a:lnTo>
                    <a:pt x="896" y="251"/>
                  </a:lnTo>
                  <a:lnTo>
                    <a:pt x="884" y="251"/>
                  </a:lnTo>
                  <a:lnTo>
                    <a:pt x="871" y="250"/>
                  </a:lnTo>
                  <a:lnTo>
                    <a:pt x="859" y="250"/>
                  </a:lnTo>
                  <a:lnTo>
                    <a:pt x="847" y="250"/>
                  </a:lnTo>
                  <a:lnTo>
                    <a:pt x="835" y="249"/>
                  </a:lnTo>
                  <a:lnTo>
                    <a:pt x="823" y="247"/>
                  </a:lnTo>
                  <a:lnTo>
                    <a:pt x="812" y="247"/>
                  </a:lnTo>
                  <a:lnTo>
                    <a:pt x="801" y="247"/>
                  </a:lnTo>
                  <a:lnTo>
                    <a:pt x="789" y="246"/>
                  </a:lnTo>
                  <a:lnTo>
                    <a:pt x="778" y="246"/>
                  </a:lnTo>
                  <a:lnTo>
                    <a:pt x="767" y="245"/>
                  </a:lnTo>
                  <a:lnTo>
                    <a:pt x="757" y="245"/>
                  </a:lnTo>
                  <a:lnTo>
                    <a:pt x="746" y="244"/>
                  </a:lnTo>
                  <a:lnTo>
                    <a:pt x="736" y="242"/>
                  </a:lnTo>
                  <a:lnTo>
                    <a:pt x="724" y="242"/>
                  </a:lnTo>
                  <a:lnTo>
                    <a:pt x="715" y="242"/>
                  </a:lnTo>
                  <a:lnTo>
                    <a:pt x="704" y="241"/>
                  </a:lnTo>
                  <a:lnTo>
                    <a:pt x="694" y="240"/>
                  </a:lnTo>
                  <a:lnTo>
                    <a:pt x="683" y="238"/>
                  </a:lnTo>
                  <a:lnTo>
                    <a:pt x="673" y="237"/>
                  </a:lnTo>
                  <a:lnTo>
                    <a:pt x="663" y="236"/>
                  </a:lnTo>
                  <a:lnTo>
                    <a:pt x="654" y="236"/>
                  </a:lnTo>
                  <a:lnTo>
                    <a:pt x="644" y="235"/>
                  </a:lnTo>
                  <a:lnTo>
                    <a:pt x="634" y="235"/>
                  </a:lnTo>
                  <a:lnTo>
                    <a:pt x="624" y="233"/>
                  </a:lnTo>
                  <a:lnTo>
                    <a:pt x="615" y="231"/>
                  </a:lnTo>
                  <a:lnTo>
                    <a:pt x="606" y="230"/>
                  </a:lnTo>
                  <a:lnTo>
                    <a:pt x="597" y="230"/>
                  </a:lnTo>
                  <a:lnTo>
                    <a:pt x="589" y="228"/>
                  </a:lnTo>
                  <a:lnTo>
                    <a:pt x="580" y="227"/>
                  </a:lnTo>
                  <a:lnTo>
                    <a:pt x="571" y="226"/>
                  </a:lnTo>
                  <a:lnTo>
                    <a:pt x="562" y="225"/>
                  </a:lnTo>
                  <a:lnTo>
                    <a:pt x="554" y="223"/>
                  </a:lnTo>
                  <a:lnTo>
                    <a:pt x="545" y="221"/>
                  </a:lnTo>
                  <a:lnTo>
                    <a:pt x="537" y="220"/>
                  </a:lnTo>
                  <a:lnTo>
                    <a:pt x="528" y="218"/>
                  </a:lnTo>
                  <a:lnTo>
                    <a:pt x="521" y="216"/>
                  </a:lnTo>
                  <a:lnTo>
                    <a:pt x="512" y="215"/>
                  </a:lnTo>
                  <a:lnTo>
                    <a:pt x="505" y="213"/>
                  </a:lnTo>
                  <a:lnTo>
                    <a:pt x="498" y="212"/>
                  </a:lnTo>
                  <a:lnTo>
                    <a:pt x="490" y="210"/>
                  </a:lnTo>
                  <a:lnTo>
                    <a:pt x="482" y="207"/>
                  </a:lnTo>
                  <a:lnTo>
                    <a:pt x="474" y="206"/>
                  </a:lnTo>
                  <a:lnTo>
                    <a:pt x="468" y="203"/>
                  </a:lnTo>
                  <a:lnTo>
                    <a:pt x="461" y="202"/>
                  </a:lnTo>
                  <a:lnTo>
                    <a:pt x="454" y="200"/>
                  </a:lnTo>
                  <a:lnTo>
                    <a:pt x="448" y="197"/>
                  </a:lnTo>
                  <a:lnTo>
                    <a:pt x="442" y="196"/>
                  </a:lnTo>
                  <a:lnTo>
                    <a:pt x="434" y="193"/>
                  </a:lnTo>
                  <a:lnTo>
                    <a:pt x="428" y="191"/>
                  </a:lnTo>
                  <a:lnTo>
                    <a:pt x="422" y="188"/>
                  </a:lnTo>
                  <a:lnTo>
                    <a:pt x="415" y="186"/>
                  </a:lnTo>
                  <a:lnTo>
                    <a:pt x="409" y="183"/>
                  </a:lnTo>
                  <a:lnTo>
                    <a:pt x="403" y="181"/>
                  </a:lnTo>
                  <a:lnTo>
                    <a:pt x="398" y="178"/>
                  </a:lnTo>
                  <a:lnTo>
                    <a:pt x="393" y="176"/>
                  </a:lnTo>
                  <a:lnTo>
                    <a:pt x="387" y="173"/>
                  </a:lnTo>
                  <a:lnTo>
                    <a:pt x="382" y="169"/>
                  </a:lnTo>
                  <a:lnTo>
                    <a:pt x="375" y="167"/>
                  </a:lnTo>
                  <a:lnTo>
                    <a:pt x="372" y="164"/>
                  </a:lnTo>
                  <a:lnTo>
                    <a:pt x="365" y="161"/>
                  </a:lnTo>
                  <a:lnTo>
                    <a:pt x="360" y="158"/>
                  </a:lnTo>
                  <a:lnTo>
                    <a:pt x="356" y="156"/>
                  </a:lnTo>
                  <a:lnTo>
                    <a:pt x="353" y="152"/>
                  </a:lnTo>
                  <a:lnTo>
                    <a:pt x="350" y="152"/>
                  </a:lnTo>
                  <a:lnTo>
                    <a:pt x="346" y="153"/>
                  </a:lnTo>
                  <a:lnTo>
                    <a:pt x="343" y="153"/>
                  </a:lnTo>
                  <a:lnTo>
                    <a:pt x="340" y="156"/>
                  </a:lnTo>
                  <a:lnTo>
                    <a:pt x="336" y="156"/>
                  </a:lnTo>
                  <a:lnTo>
                    <a:pt x="333" y="157"/>
                  </a:lnTo>
                  <a:lnTo>
                    <a:pt x="328" y="158"/>
                  </a:lnTo>
                  <a:lnTo>
                    <a:pt x="323" y="159"/>
                  </a:lnTo>
                  <a:lnTo>
                    <a:pt x="316" y="159"/>
                  </a:lnTo>
                  <a:lnTo>
                    <a:pt x="311" y="162"/>
                  </a:lnTo>
                  <a:lnTo>
                    <a:pt x="305" y="162"/>
                  </a:lnTo>
                  <a:lnTo>
                    <a:pt x="300" y="163"/>
                  </a:lnTo>
                  <a:lnTo>
                    <a:pt x="294" y="164"/>
                  </a:lnTo>
                  <a:lnTo>
                    <a:pt x="287" y="167"/>
                  </a:lnTo>
                  <a:lnTo>
                    <a:pt x="281" y="167"/>
                  </a:lnTo>
                  <a:lnTo>
                    <a:pt x="274" y="168"/>
                  </a:lnTo>
                  <a:lnTo>
                    <a:pt x="267" y="168"/>
                  </a:lnTo>
                  <a:lnTo>
                    <a:pt x="261" y="169"/>
                  </a:lnTo>
                  <a:lnTo>
                    <a:pt x="254" y="169"/>
                  </a:lnTo>
                  <a:lnTo>
                    <a:pt x="247" y="169"/>
                  </a:lnTo>
                  <a:lnTo>
                    <a:pt x="241" y="169"/>
                  </a:lnTo>
                  <a:lnTo>
                    <a:pt x="235" y="169"/>
                  </a:lnTo>
                  <a:lnTo>
                    <a:pt x="228" y="168"/>
                  </a:lnTo>
                  <a:lnTo>
                    <a:pt x="222" y="168"/>
                  </a:lnTo>
                  <a:lnTo>
                    <a:pt x="216" y="167"/>
                  </a:lnTo>
                  <a:lnTo>
                    <a:pt x="211" y="166"/>
                  </a:lnTo>
                  <a:lnTo>
                    <a:pt x="207" y="163"/>
                  </a:lnTo>
                  <a:lnTo>
                    <a:pt x="202" y="162"/>
                  </a:lnTo>
                  <a:lnTo>
                    <a:pt x="197" y="159"/>
                  </a:lnTo>
                  <a:lnTo>
                    <a:pt x="195" y="157"/>
                  </a:lnTo>
                  <a:lnTo>
                    <a:pt x="187" y="151"/>
                  </a:lnTo>
                  <a:lnTo>
                    <a:pt x="182" y="143"/>
                  </a:lnTo>
                  <a:lnTo>
                    <a:pt x="177" y="137"/>
                  </a:lnTo>
                  <a:lnTo>
                    <a:pt x="173" y="130"/>
                  </a:lnTo>
                  <a:lnTo>
                    <a:pt x="168" y="124"/>
                  </a:lnTo>
                  <a:lnTo>
                    <a:pt x="163" y="118"/>
                  </a:lnTo>
                  <a:lnTo>
                    <a:pt x="157" y="113"/>
                  </a:lnTo>
                  <a:lnTo>
                    <a:pt x="151" y="109"/>
                  </a:lnTo>
                  <a:lnTo>
                    <a:pt x="147" y="107"/>
                  </a:lnTo>
                  <a:lnTo>
                    <a:pt x="142" y="105"/>
                  </a:lnTo>
                  <a:lnTo>
                    <a:pt x="137" y="104"/>
                  </a:lnTo>
                  <a:lnTo>
                    <a:pt x="132" y="104"/>
                  </a:lnTo>
                  <a:lnTo>
                    <a:pt x="127" y="103"/>
                  </a:lnTo>
                  <a:lnTo>
                    <a:pt x="120" y="103"/>
                  </a:lnTo>
                  <a:lnTo>
                    <a:pt x="114" y="104"/>
                  </a:lnTo>
                  <a:lnTo>
                    <a:pt x="108" y="105"/>
                  </a:lnTo>
                  <a:lnTo>
                    <a:pt x="103" y="105"/>
                  </a:lnTo>
                  <a:lnTo>
                    <a:pt x="99" y="107"/>
                  </a:lnTo>
                  <a:lnTo>
                    <a:pt x="95" y="107"/>
                  </a:lnTo>
                  <a:lnTo>
                    <a:pt x="90" y="108"/>
                  </a:lnTo>
                  <a:lnTo>
                    <a:pt x="85" y="109"/>
                  </a:lnTo>
                  <a:lnTo>
                    <a:pt x="82" y="110"/>
                  </a:lnTo>
                  <a:lnTo>
                    <a:pt x="77" y="113"/>
                  </a:lnTo>
                  <a:lnTo>
                    <a:pt x="72" y="114"/>
                  </a:lnTo>
                  <a:lnTo>
                    <a:pt x="65" y="115"/>
                  </a:lnTo>
                  <a:lnTo>
                    <a:pt x="60" y="118"/>
                  </a:lnTo>
                  <a:lnTo>
                    <a:pt x="54" y="119"/>
                  </a:lnTo>
                  <a:lnTo>
                    <a:pt x="49" y="123"/>
                  </a:lnTo>
                  <a:lnTo>
                    <a:pt x="43" y="124"/>
                  </a:lnTo>
                  <a:lnTo>
                    <a:pt x="36" y="127"/>
                  </a:lnTo>
                  <a:lnTo>
                    <a:pt x="30" y="129"/>
                  </a:lnTo>
                  <a:lnTo>
                    <a:pt x="24" y="133"/>
                  </a:lnTo>
                  <a:lnTo>
                    <a:pt x="23" y="133"/>
                  </a:lnTo>
                  <a:lnTo>
                    <a:pt x="19" y="134"/>
                  </a:lnTo>
                  <a:lnTo>
                    <a:pt x="15" y="137"/>
                  </a:lnTo>
                  <a:lnTo>
                    <a:pt x="10" y="140"/>
                  </a:lnTo>
                  <a:lnTo>
                    <a:pt x="6" y="145"/>
                  </a:lnTo>
                  <a:lnTo>
                    <a:pt x="3" y="152"/>
                  </a:lnTo>
                  <a:lnTo>
                    <a:pt x="1" y="154"/>
                  </a:lnTo>
                  <a:lnTo>
                    <a:pt x="1" y="158"/>
                  </a:lnTo>
                  <a:lnTo>
                    <a:pt x="0" y="162"/>
                  </a:lnTo>
                  <a:lnTo>
                    <a:pt x="1" y="167"/>
                  </a:lnTo>
                  <a:lnTo>
                    <a:pt x="1" y="171"/>
                  </a:lnTo>
                  <a:lnTo>
                    <a:pt x="3" y="174"/>
                  </a:lnTo>
                  <a:lnTo>
                    <a:pt x="5" y="177"/>
                  </a:lnTo>
                  <a:lnTo>
                    <a:pt x="8" y="181"/>
                  </a:lnTo>
                  <a:lnTo>
                    <a:pt x="11" y="184"/>
                  </a:lnTo>
                  <a:lnTo>
                    <a:pt x="16" y="189"/>
                  </a:lnTo>
                  <a:lnTo>
                    <a:pt x="20" y="191"/>
                  </a:lnTo>
                  <a:lnTo>
                    <a:pt x="25" y="193"/>
                  </a:lnTo>
                  <a:lnTo>
                    <a:pt x="28" y="194"/>
                  </a:lnTo>
                  <a:lnTo>
                    <a:pt x="29" y="194"/>
                  </a:lnTo>
                  <a:lnTo>
                    <a:pt x="30" y="194"/>
                  </a:lnTo>
                  <a:lnTo>
                    <a:pt x="36" y="196"/>
                  </a:lnTo>
                  <a:lnTo>
                    <a:pt x="40" y="196"/>
                  </a:lnTo>
                  <a:lnTo>
                    <a:pt x="45" y="197"/>
                  </a:lnTo>
                  <a:lnTo>
                    <a:pt x="49" y="198"/>
                  </a:lnTo>
                  <a:lnTo>
                    <a:pt x="56" y="201"/>
                  </a:lnTo>
                  <a:lnTo>
                    <a:pt x="63" y="202"/>
                  </a:lnTo>
                  <a:lnTo>
                    <a:pt x="69" y="203"/>
                  </a:lnTo>
                  <a:lnTo>
                    <a:pt x="73" y="203"/>
                  </a:lnTo>
                  <a:lnTo>
                    <a:pt x="77" y="206"/>
                  </a:lnTo>
                  <a:lnTo>
                    <a:pt x="80" y="206"/>
                  </a:lnTo>
                  <a:lnTo>
                    <a:pt x="85" y="207"/>
                  </a:lnTo>
                  <a:lnTo>
                    <a:pt x="88" y="208"/>
                  </a:lnTo>
                  <a:lnTo>
                    <a:pt x="93" y="210"/>
                  </a:lnTo>
                  <a:lnTo>
                    <a:pt x="97" y="211"/>
                  </a:lnTo>
                  <a:lnTo>
                    <a:pt x="102" y="212"/>
                  </a:lnTo>
                  <a:lnTo>
                    <a:pt x="105" y="213"/>
                  </a:lnTo>
                  <a:lnTo>
                    <a:pt x="110" y="215"/>
                  </a:lnTo>
                  <a:lnTo>
                    <a:pt x="115" y="217"/>
                  </a:lnTo>
                  <a:lnTo>
                    <a:pt x="120" y="218"/>
                  </a:lnTo>
                  <a:lnTo>
                    <a:pt x="124" y="220"/>
                  </a:lnTo>
                  <a:lnTo>
                    <a:pt x="129" y="221"/>
                  </a:lnTo>
                  <a:lnTo>
                    <a:pt x="133" y="222"/>
                  </a:lnTo>
                  <a:lnTo>
                    <a:pt x="138" y="225"/>
                  </a:lnTo>
                  <a:lnTo>
                    <a:pt x="143" y="226"/>
                  </a:lnTo>
                  <a:lnTo>
                    <a:pt x="148" y="227"/>
                  </a:lnTo>
                  <a:lnTo>
                    <a:pt x="153" y="230"/>
                  </a:lnTo>
                  <a:lnTo>
                    <a:pt x="158" y="231"/>
                  </a:lnTo>
                  <a:lnTo>
                    <a:pt x="162" y="233"/>
                  </a:lnTo>
                  <a:lnTo>
                    <a:pt x="167" y="235"/>
                  </a:lnTo>
                  <a:lnTo>
                    <a:pt x="171" y="237"/>
                  </a:lnTo>
                  <a:lnTo>
                    <a:pt x="176" y="240"/>
                  </a:lnTo>
                  <a:lnTo>
                    <a:pt x="181" y="241"/>
                  </a:lnTo>
                  <a:lnTo>
                    <a:pt x="186" y="244"/>
                  </a:lnTo>
                  <a:lnTo>
                    <a:pt x="190" y="246"/>
                  </a:lnTo>
                  <a:lnTo>
                    <a:pt x="195" y="249"/>
                  </a:lnTo>
                  <a:lnTo>
                    <a:pt x="198" y="251"/>
                  </a:lnTo>
                  <a:lnTo>
                    <a:pt x="202" y="252"/>
                  </a:lnTo>
                  <a:lnTo>
                    <a:pt x="207" y="255"/>
                  </a:lnTo>
                  <a:lnTo>
                    <a:pt x="211" y="257"/>
                  </a:lnTo>
                  <a:lnTo>
                    <a:pt x="215" y="259"/>
                  </a:lnTo>
                  <a:lnTo>
                    <a:pt x="218" y="262"/>
                  </a:lnTo>
                  <a:lnTo>
                    <a:pt x="222" y="264"/>
                  </a:lnTo>
                  <a:lnTo>
                    <a:pt x="227" y="267"/>
                  </a:lnTo>
                  <a:lnTo>
                    <a:pt x="233" y="272"/>
                  </a:lnTo>
                  <a:lnTo>
                    <a:pt x="241" y="277"/>
                  </a:lnTo>
                  <a:lnTo>
                    <a:pt x="246" y="284"/>
                  </a:lnTo>
                  <a:lnTo>
                    <a:pt x="252" y="290"/>
                  </a:lnTo>
                  <a:lnTo>
                    <a:pt x="256" y="295"/>
                  </a:lnTo>
                  <a:lnTo>
                    <a:pt x="261" y="300"/>
                  </a:lnTo>
                  <a:lnTo>
                    <a:pt x="266" y="305"/>
                  </a:lnTo>
                  <a:lnTo>
                    <a:pt x="271" y="311"/>
                  </a:lnTo>
                  <a:lnTo>
                    <a:pt x="276" y="315"/>
                  </a:lnTo>
                  <a:lnTo>
                    <a:pt x="280" y="319"/>
                  </a:lnTo>
                  <a:lnTo>
                    <a:pt x="285" y="324"/>
                  </a:lnTo>
                  <a:lnTo>
                    <a:pt x="289" y="328"/>
                  </a:lnTo>
                  <a:close/>
                </a:path>
              </a:pathLst>
            </a:custGeom>
            <a:solidFill>
              <a:srgbClr val="FFDE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096" name="Freeform 82"/>
            <p:cNvSpPr>
              <a:spLocks/>
            </p:cNvSpPr>
            <p:nvPr/>
          </p:nvSpPr>
          <p:spPr bwMode="auto">
            <a:xfrm>
              <a:off x="3227" y="3174"/>
              <a:ext cx="279" cy="73"/>
            </a:xfrm>
            <a:custGeom>
              <a:avLst/>
              <a:gdLst>
                <a:gd name="T0" fmla="*/ 88 w 836"/>
                <a:gd name="T1" fmla="*/ 159 h 218"/>
                <a:gd name="T2" fmla="*/ 95 w 836"/>
                <a:gd name="T3" fmla="*/ 158 h 218"/>
                <a:gd name="T4" fmla="*/ 106 w 836"/>
                <a:gd name="T5" fmla="*/ 157 h 218"/>
                <a:gd name="T6" fmla="*/ 114 w 836"/>
                <a:gd name="T7" fmla="*/ 156 h 218"/>
                <a:gd name="T8" fmla="*/ 126 w 836"/>
                <a:gd name="T9" fmla="*/ 154 h 218"/>
                <a:gd name="T10" fmla="*/ 138 w 836"/>
                <a:gd name="T11" fmla="*/ 153 h 218"/>
                <a:gd name="T12" fmla="*/ 153 w 836"/>
                <a:gd name="T13" fmla="*/ 152 h 218"/>
                <a:gd name="T14" fmla="*/ 168 w 836"/>
                <a:gd name="T15" fmla="*/ 149 h 218"/>
                <a:gd name="T16" fmla="*/ 186 w 836"/>
                <a:gd name="T17" fmla="*/ 148 h 218"/>
                <a:gd name="T18" fmla="*/ 203 w 836"/>
                <a:gd name="T19" fmla="*/ 144 h 218"/>
                <a:gd name="T20" fmla="*/ 222 w 836"/>
                <a:gd name="T21" fmla="*/ 142 h 218"/>
                <a:gd name="T22" fmla="*/ 244 w 836"/>
                <a:gd name="T23" fmla="*/ 139 h 218"/>
                <a:gd name="T24" fmla="*/ 265 w 836"/>
                <a:gd name="T25" fmla="*/ 136 h 218"/>
                <a:gd name="T26" fmla="*/ 288 w 836"/>
                <a:gd name="T27" fmla="*/ 133 h 218"/>
                <a:gd name="T28" fmla="*/ 310 w 836"/>
                <a:gd name="T29" fmla="*/ 128 h 218"/>
                <a:gd name="T30" fmla="*/ 334 w 836"/>
                <a:gd name="T31" fmla="*/ 123 h 218"/>
                <a:gd name="T32" fmla="*/ 359 w 836"/>
                <a:gd name="T33" fmla="*/ 118 h 218"/>
                <a:gd name="T34" fmla="*/ 385 w 836"/>
                <a:gd name="T35" fmla="*/ 113 h 218"/>
                <a:gd name="T36" fmla="*/ 412 w 836"/>
                <a:gd name="T37" fmla="*/ 108 h 218"/>
                <a:gd name="T38" fmla="*/ 438 w 836"/>
                <a:gd name="T39" fmla="*/ 102 h 218"/>
                <a:gd name="T40" fmla="*/ 466 w 836"/>
                <a:gd name="T41" fmla="*/ 95 h 218"/>
                <a:gd name="T42" fmla="*/ 493 w 836"/>
                <a:gd name="T43" fmla="*/ 88 h 218"/>
                <a:gd name="T44" fmla="*/ 522 w 836"/>
                <a:gd name="T45" fmla="*/ 81 h 218"/>
                <a:gd name="T46" fmla="*/ 550 w 836"/>
                <a:gd name="T47" fmla="*/ 73 h 218"/>
                <a:gd name="T48" fmla="*/ 579 w 836"/>
                <a:gd name="T49" fmla="*/ 63 h 218"/>
                <a:gd name="T50" fmla="*/ 608 w 836"/>
                <a:gd name="T51" fmla="*/ 55 h 218"/>
                <a:gd name="T52" fmla="*/ 636 w 836"/>
                <a:gd name="T53" fmla="*/ 45 h 218"/>
                <a:gd name="T54" fmla="*/ 665 w 836"/>
                <a:gd name="T55" fmla="*/ 35 h 218"/>
                <a:gd name="T56" fmla="*/ 694 w 836"/>
                <a:gd name="T57" fmla="*/ 24 h 218"/>
                <a:gd name="T58" fmla="*/ 722 w 836"/>
                <a:gd name="T59" fmla="*/ 12 h 218"/>
                <a:gd name="T60" fmla="*/ 836 w 836"/>
                <a:gd name="T61" fmla="*/ 0 h 218"/>
                <a:gd name="T62" fmla="*/ 812 w 836"/>
                <a:gd name="T63" fmla="*/ 11 h 218"/>
                <a:gd name="T64" fmla="*/ 802 w 836"/>
                <a:gd name="T65" fmla="*/ 17 h 218"/>
                <a:gd name="T66" fmla="*/ 790 w 836"/>
                <a:gd name="T67" fmla="*/ 22 h 218"/>
                <a:gd name="T68" fmla="*/ 777 w 836"/>
                <a:gd name="T69" fmla="*/ 30 h 218"/>
                <a:gd name="T70" fmla="*/ 762 w 836"/>
                <a:gd name="T71" fmla="*/ 36 h 218"/>
                <a:gd name="T72" fmla="*/ 747 w 836"/>
                <a:gd name="T73" fmla="*/ 44 h 218"/>
                <a:gd name="T74" fmla="*/ 729 w 836"/>
                <a:gd name="T75" fmla="*/ 53 h 218"/>
                <a:gd name="T76" fmla="*/ 712 w 836"/>
                <a:gd name="T77" fmla="*/ 61 h 218"/>
                <a:gd name="T78" fmla="*/ 692 w 836"/>
                <a:gd name="T79" fmla="*/ 70 h 218"/>
                <a:gd name="T80" fmla="*/ 673 w 836"/>
                <a:gd name="T81" fmla="*/ 79 h 218"/>
                <a:gd name="T82" fmla="*/ 653 w 836"/>
                <a:gd name="T83" fmla="*/ 89 h 218"/>
                <a:gd name="T84" fmla="*/ 633 w 836"/>
                <a:gd name="T85" fmla="*/ 99 h 218"/>
                <a:gd name="T86" fmla="*/ 610 w 836"/>
                <a:gd name="T87" fmla="*/ 108 h 218"/>
                <a:gd name="T88" fmla="*/ 588 w 836"/>
                <a:gd name="T89" fmla="*/ 118 h 218"/>
                <a:gd name="T90" fmla="*/ 565 w 836"/>
                <a:gd name="T91" fmla="*/ 127 h 218"/>
                <a:gd name="T92" fmla="*/ 542 w 836"/>
                <a:gd name="T93" fmla="*/ 137 h 218"/>
                <a:gd name="T94" fmla="*/ 518 w 836"/>
                <a:gd name="T95" fmla="*/ 146 h 218"/>
                <a:gd name="T96" fmla="*/ 496 w 836"/>
                <a:gd name="T97" fmla="*/ 156 h 218"/>
                <a:gd name="T98" fmla="*/ 472 w 836"/>
                <a:gd name="T99" fmla="*/ 163 h 218"/>
                <a:gd name="T100" fmla="*/ 449 w 836"/>
                <a:gd name="T101" fmla="*/ 172 h 218"/>
                <a:gd name="T102" fmla="*/ 426 w 836"/>
                <a:gd name="T103" fmla="*/ 179 h 218"/>
                <a:gd name="T104" fmla="*/ 403 w 836"/>
                <a:gd name="T105" fmla="*/ 187 h 218"/>
                <a:gd name="T106" fmla="*/ 379 w 836"/>
                <a:gd name="T107" fmla="*/ 193 h 218"/>
                <a:gd name="T108" fmla="*/ 358 w 836"/>
                <a:gd name="T109" fmla="*/ 201 h 218"/>
                <a:gd name="T110" fmla="*/ 336 w 836"/>
                <a:gd name="T111" fmla="*/ 206 h 218"/>
                <a:gd name="T112" fmla="*/ 315 w 836"/>
                <a:gd name="T113" fmla="*/ 211 h 218"/>
                <a:gd name="T114" fmla="*/ 295 w 836"/>
                <a:gd name="T115" fmla="*/ 215 h 218"/>
                <a:gd name="T116" fmla="*/ 276 w 836"/>
                <a:gd name="T117" fmla="*/ 218 h 218"/>
                <a:gd name="T118" fmla="*/ 88 w 836"/>
                <a:gd name="T119" fmla="*/ 159 h 21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836"/>
                <a:gd name="T181" fmla="*/ 0 h 218"/>
                <a:gd name="T182" fmla="*/ 836 w 836"/>
                <a:gd name="T183" fmla="*/ 218 h 21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836" h="218">
                  <a:moveTo>
                    <a:pt x="88" y="159"/>
                  </a:moveTo>
                  <a:lnTo>
                    <a:pt x="88" y="159"/>
                  </a:lnTo>
                  <a:lnTo>
                    <a:pt x="92" y="159"/>
                  </a:lnTo>
                  <a:lnTo>
                    <a:pt x="95" y="158"/>
                  </a:lnTo>
                  <a:lnTo>
                    <a:pt x="103" y="157"/>
                  </a:lnTo>
                  <a:lnTo>
                    <a:pt x="106" y="157"/>
                  </a:lnTo>
                  <a:lnTo>
                    <a:pt x="111" y="156"/>
                  </a:lnTo>
                  <a:lnTo>
                    <a:pt x="114" y="156"/>
                  </a:lnTo>
                  <a:lnTo>
                    <a:pt x="121" y="156"/>
                  </a:lnTo>
                  <a:lnTo>
                    <a:pt x="126" y="154"/>
                  </a:lnTo>
                  <a:lnTo>
                    <a:pt x="132" y="154"/>
                  </a:lnTo>
                  <a:lnTo>
                    <a:pt x="138" y="153"/>
                  </a:lnTo>
                  <a:lnTo>
                    <a:pt x="147" y="153"/>
                  </a:lnTo>
                  <a:lnTo>
                    <a:pt x="153" y="152"/>
                  </a:lnTo>
                  <a:lnTo>
                    <a:pt x="161" y="151"/>
                  </a:lnTo>
                  <a:lnTo>
                    <a:pt x="168" y="149"/>
                  </a:lnTo>
                  <a:lnTo>
                    <a:pt x="177" y="149"/>
                  </a:lnTo>
                  <a:lnTo>
                    <a:pt x="186" y="148"/>
                  </a:lnTo>
                  <a:lnTo>
                    <a:pt x="193" y="146"/>
                  </a:lnTo>
                  <a:lnTo>
                    <a:pt x="203" y="144"/>
                  </a:lnTo>
                  <a:lnTo>
                    <a:pt x="213" y="144"/>
                  </a:lnTo>
                  <a:lnTo>
                    <a:pt x="222" y="142"/>
                  </a:lnTo>
                  <a:lnTo>
                    <a:pt x="232" y="141"/>
                  </a:lnTo>
                  <a:lnTo>
                    <a:pt x="244" y="139"/>
                  </a:lnTo>
                  <a:lnTo>
                    <a:pt x="254" y="138"/>
                  </a:lnTo>
                  <a:lnTo>
                    <a:pt x="265" y="136"/>
                  </a:lnTo>
                  <a:lnTo>
                    <a:pt x="276" y="134"/>
                  </a:lnTo>
                  <a:lnTo>
                    <a:pt x="288" y="133"/>
                  </a:lnTo>
                  <a:lnTo>
                    <a:pt x="299" y="132"/>
                  </a:lnTo>
                  <a:lnTo>
                    <a:pt x="310" y="128"/>
                  </a:lnTo>
                  <a:lnTo>
                    <a:pt x="323" y="127"/>
                  </a:lnTo>
                  <a:lnTo>
                    <a:pt x="334" y="123"/>
                  </a:lnTo>
                  <a:lnTo>
                    <a:pt x="348" y="122"/>
                  </a:lnTo>
                  <a:lnTo>
                    <a:pt x="359" y="118"/>
                  </a:lnTo>
                  <a:lnTo>
                    <a:pt x="372" y="117"/>
                  </a:lnTo>
                  <a:lnTo>
                    <a:pt x="385" y="113"/>
                  </a:lnTo>
                  <a:lnTo>
                    <a:pt x="399" y="112"/>
                  </a:lnTo>
                  <a:lnTo>
                    <a:pt x="412" y="108"/>
                  </a:lnTo>
                  <a:lnTo>
                    <a:pt x="426" y="105"/>
                  </a:lnTo>
                  <a:lnTo>
                    <a:pt x="438" y="102"/>
                  </a:lnTo>
                  <a:lnTo>
                    <a:pt x="452" y="99"/>
                  </a:lnTo>
                  <a:lnTo>
                    <a:pt x="466" y="95"/>
                  </a:lnTo>
                  <a:lnTo>
                    <a:pt x="481" y="92"/>
                  </a:lnTo>
                  <a:lnTo>
                    <a:pt x="493" y="88"/>
                  </a:lnTo>
                  <a:lnTo>
                    <a:pt x="508" y="85"/>
                  </a:lnTo>
                  <a:lnTo>
                    <a:pt x="522" y="81"/>
                  </a:lnTo>
                  <a:lnTo>
                    <a:pt x="536" y="76"/>
                  </a:lnTo>
                  <a:lnTo>
                    <a:pt x="550" y="73"/>
                  </a:lnTo>
                  <a:lnTo>
                    <a:pt x="565" y="68"/>
                  </a:lnTo>
                  <a:lnTo>
                    <a:pt x="579" y="63"/>
                  </a:lnTo>
                  <a:lnTo>
                    <a:pt x="594" y="59"/>
                  </a:lnTo>
                  <a:lnTo>
                    <a:pt x="608" y="55"/>
                  </a:lnTo>
                  <a:lnTo>
                    <a:pt x="623" y="50"/>
                  </a:lnTo>
                  <a:lnTo>
                    <a:pt x="636" y="45"/>
                  </a:lnTo>
                  <a:lnTo>
                    <a:pt x="650" y="40"/>
                  </a:lnTo>
                  <a:lnTo>
                    <a:pt x="665" y="35"/>
                  </a:lnTo>
                  <a:lnTo>
                    <a:pt x="679" y="30"/>
                  </a:lnTo>
                  <a:lnTo>
                    <a:pt x="694" y="24"/>
                  </a:lnTo>
                  <a:lnTo>
                    <a:pt x="708" y="19"/>
                  </a:lnTo>
                  <a:lnTo>
                    <a:pt x="722" y="12"/>
                  </a:lnTo>
                  <a:lnTo>
                    <a:pt x="737" y="7"/>
                  </a:lnTo>
                  <a:lnTo>
                    <a:pt x="836" y="0"/>
                  </a:lnTo>
                  <a:lnTo>
                    <a:pt x="816" y="10"/>
                  </a:lnTo>
                  <a:lnTo>
                    <a:pt x="812" y="11"/>
                  </a:lnTo>
                  <a:lnTo>
                    <a:pt x="807" y="14"/>
                  </a:lnTo>
                  <a:lnTo>
                    <a:pt x="802" y="17"/>
                  </a:lnTo>
                  <a:lnTo>
                    <a:pt x="796" y="19"/>
                  </a:lnTo>
                  <a:lnTo>
                    <a:pt x="790" y="22"/>
                  </a:lnTo>
                  <a:lnTo>
                    <a:pt x="783" y="25"/>
                  </a:lnTo>
                  <a:lnTo>
                    <a:pt x="777" y="30"/>
                  </a:lnTo>
                  <a:lnTo>
                    <a:pt x="770" y="32"/>
                  </a:lnTo>
                  <a:lnTo>
                    <a:pt x="762" y="36"/>
                  </a:lnTo>
                  <a:lnTo>
                    <a:pt x="754" y="40"/>
                  </a:lnTo>
                  <a:lnTo>
                    <a:pt x="747" y="44"/>
                  </a:lnTo>
                  <a:lnTo>
                    <a:pt x="738" y="49"/>
                  </a:lnTo>
                  <a:lnTo>
                    <a:pt x="729" y="53"/>
                  </a:lnTo>
                  <a:lnTo>
                    <a:pt x="721" y="56"/>
                  </a:lnTo>
                  <a:lnTo>
                    <a:pt x="712" y="61"/>
                  </a:lnTo>
                  <a:lnTo>
                    <a:pt x="702" y="65"/>
                  </a:lnTo>
                  <a:lnTo>
                    <a:pt x="692" y="70"/>
                  </a:lnTo>
                  <a:lnTo>
                    <a:pt x="683" y="74"/>
                  </a:lnTo>
                  <a:lnTo>
                    <a:pt x="673" y="79"/>
                  </a:lnTo>
                  <a:lnTo>
                    <a:pt x="663" y="84"/>
                  </a:lnTo>
                  <a:lnTo>
                    <a:pt x="653" y="89"/>
                  </a:lnTo>
                  <a:lnTo>
                    <a:pt x="641" y="94"/>
                  </a:lnTo>
                  <a:lnTo>
                    <a:pt x="633" y="99"/>
                  </a:lnTo>
                  <a:lnTo>
                    <a:pt x="621" y="104"/>
                  </a:lnTo>
                  <a:lnTo>
                    <a:pt x="610" y="108"/>
                  </a:lnTo>
                  <a:lnTo>
                    <a:pt x="599" y="113"/>
                  </a:lnTo>
                  <a:lnTo>
                    <a:pt x="588" y="118"/>
                  </a:lnTo>
                  <a:lnTo>
                    <a:pt x="576" y="122"/>
                  </a:lnTo>
                  <a:lnTo>
                    <a:pt x="565" y="127"/>
                  </a:lnTo>
                  <a:lnTo>
                    <a:pt x="552" y="132"/>
                  </a:lnTo>
                  <a:lnTo>
                    <a:pt x="542" y="137"/>
                  </a:lnTo>
                  <a:lnTo>
                    <a:pt x="530" y="141"/>
                  </a:lnTo>
                  <a:lnTo>
                    <a:pt x="518" y="146"/>
                  </a:lnTo>
                  <a:lnTo>
                    <a:pt x="507" y="151"/>
                  </a:lnTo>
                  <a:lnTo>
                    <a:pt x="496" y="156"/>
                  </a:lnTo>
                  <a:lnTo>
                    <a:pt x="483" y="159"/>
                  </a:lnTo>
                  <a:lnTo>
                    <a:pt x="472" y="163"/>
                  </a:lnTo>
                  <a:lnTo>
                    <a:pt x="461" y="168"/>
                  </a:lnTo>
                  <a:lnTo>
                    <a:pt x="449" y="172"/>
                  </a:lnTo>
                  <a:lnTo>
                    <a:pt x="437" y="176"/>
                  </a:lnTo>
                  <a:lnTo>
                    <a:pt x="426" y="179"/>
                  </a:lnTo>
                  <a:lnTo>
                    <a:pt x="414" y="183"/>
                  </a:lnTo>
                  <a:lnTo>
                    <a:pt x="403" y="187"/>
                  </a:lnTo>
                  <a:lnTo>
                    <a:pt x="390" y="190"/>
                  </a:lnTo>
                  <a:lnTo>
                    <a:pt x="379" y="193"/>
                  </a:lnTo>
                  <a:lnTo>
                    <a:pt x="369" y="197"/>
                  </a:lnTo>
                  <a:lnTo>
                    <a:pt x="358" y="201"/>
                  </a:lnTo>
                  <a:lnTo>
                    <a:pt x="347" y="203"/>
                  </a:lnTo>
                  <a:lnTo>
                    <a:pt x="336" y="206"/>
                  </a:lnTo>
                  <a:lnTo>
                    <a:pt x="325" y="207"/>
                  </a:lnTo>
                  <a:lnTo>
                    <a:pt x="315" y="211"/>
                  </a:lnTo>
                  <a:lnTo>
                    <a:pt x="305" y="212"/>
                  </a:lnTo>
                  <a:lnTo>
                    <a:pt x="295" y="215"/>
                  </a:lnTo>
                  <a:lnTo>
                    <a:pt x="285" y="216"/>
                  </a:lnTo>
                  <a:lnTo>
                    <a:pt x="276" y="218"/>
                  </a:lnTo>
                  <a:lnTo>
                    <a:pt x="0" y="163"/>
                  </a:lnTo>
                  <a:lnTo>
                    <a:pt x="88" y="159"/>
                  </a:lnTo>
                  <a:close/>
                </a:path>
              </a:pathLst>
            </a:custGeom>
            <a:solidFill>
              <a:srgbClr val="A67A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097" name="Freeform 83"/>
            <p:cNvSpPr>
              <a:spLocks/>
            </p:cNvSpPr>
            <p:nvPr/>
          </p:nvSpPr>
          <p:spPr bwMode="auto">
            <a:xfrm>
              <a:off x="3038" y="3095"/>
              <a:ext cx="229" cy="75"/>
            </a:xfrm>
            <a:custGeom>
              <a:avLst/>
              <a:gdLst>
                <a:gd name="T0" fmla="*/ 163 w 689"/>
                <a:gd name="T1" fmla="*/ 127 h 225"/>
                <a:gd name="T2" fmla="*/ 146 w 689"/>
                <a:gd name="T3" fmla="*/ 132 h 225"/>
                <a:gd name="T4" fmla="*/ 124 w 689"/>
                <a:gd name="T5" fmla="*/ 137 h 225"/>
                <a:gd name="T6" fmla="*/ 97 w 689"/>
                <a:gd name="T7" fmla="*/ 142 h 225"/>
                <a:gd name="T8" fmla="*/ 70 w 689"/>
                <a:gd name="T9" fmla="*/ 142 h 225"/>
                <a:gd name="T10" fmla="*/ 42 w 689"/>
                <a:gd name="T11" fmla="*/ 139 h 225"/>
                <a:gd name="T12" fmla="*/ 20 w 689"/>
                <a:gd name="T13" fmla="*/ 129 h 225"/>
                <a:gd name="T14" fmla="*/ 3 w 689"/>
                <a:gd name="T15" fmla="*/ 110 h 225"/>
                <a:gd name="T16" fmla="*/ 0 w 689"/>
                <a:gd name="T17" fmla="*/ 87 h 225"/>
                <a:gd name="T18" fmla="*/ 10 w 689"/>
                <a:gd name="T19" fmla="*/ 66 h 225"/>
                <a:gd name="T20" fmla="*/ 31 w 689"/>
                <a:gd name="T21" fmla="*/ 46 h 225"/>
                <a:gd name="T22" fmla="*/ 57 w 689"/>
                <a:gd name="T23" fmla="*/ 31 h 225"/>
                <a:gd name="T24" fmla="*/ 87 w 689"/>
                <a:gd name="T25" fmla="*/ 16 h 225"/>
                <a:gd name="T26" fmla="*/ 116 w 689"/>
                <a:gd name="T27" fmla="*/ 5 h 225"/>
                <a:gd name="T28" fmla="*/ 141 w 689"/>
                <a:gd name="T29" fmla="*/ 0 h 225"/>
                <a:gd name="T30" fmla="*/ 163 w 689"/>
                <a:gd name="T31" fmla="*/ 2 h 225"/>
                <a:gd name="T32" fmla="*/ 176 w 689"/>
                <a:gd name="T33" fmla="*/ 19 h 225"/>
                <a:gd name="T34" fmla="*/ 183 w 689"/>
                <a:gd name="T35" fmla="*/ 37 h 225"/>
                <a:gd name="T36" fmla="*/ 193 w 689"/>
                <a:gd name="T37" fmla="*/ 56 h 225"/>
                <a:gd name="T38" fmla="*/ 212 w 689"/>
                <a:gd name="T39" fmla="*/ 77 h 225"/>
                <a:gd name="T40" fmla="*/ 228 w 689"/>
                <a:gd name="T41" fmla="*/ 92 h 225"/>
                <a:gd name="T42" fmla="*/ 244 w 689"/>
                <a:gd name="T43" fmla="*/ 104 h 225"/>
                <a:gd name="T44" fmla="*/ 264 w 689"/>
                <a:gd name="T45" fmla="*/ 114 h 225"/>
                <a:gd name="T46" fmla="*/ 289 w 689"/>
                <a:gd name="T47" fmla="*/ 125 h 225"/>
                <a:gd name="T48" fmla="*/ 318 w 689"/>
                <a:gd name="T49" fmla="*/ 136 h 225"/>
                <a:gd name="T50" fmla="*/ 350 w 689"/>
                <a:gd name="T51" fmla="*/ 146 h 225"/>
                <a:gd name="T52" fmla="*/ 382 w 689"/>
                <a:gd name="T53" fmla="*/ 155 h 225"/>
                <a:gd name="T54" fmla="*/ 415 w 689"/>
                <a:gd name="T55" fmla="*/ 163 h 225"/>
                <a:gd name="T56" fmla="*/ 448 w 689"/>
                <a:gd name="T57" fmla="*/ 170 h 225"/>
                <a:gd name="T58" fmla="*/ 478 w 689"/>
                <a:gd name="T59" fmla="*/ 175 h 225"/>
                <a:gd name="T60" fmla="*/ 509 w 689"/>
                <a:gd name="T61" fmla="*/ 181 h 225"/>
                <a:gd name="T62" fmla="*/ 538 w 689"/>
                <a:gd name="T63" fmla="*/ 185 h 225"/>
                <a:gd name="T64" fmla="*/ 566 w 689"/>
                <a:gd name="T65" fmla="*/ 190 h 225"/>
                <a:gd name="T66" fmla="*/ 589 w 689"/>
                <a:gd name="T67" fmla="*/ 193 h 225"/>
                <a:gd name="T68" fmla="*/ 613 w 689"/>
                <a:gd name="T69" fmla="*/ 197 h 225"/>
                <a:gd name="T70" fmla="*/ 633 w 689"/>
                <a:gd name="T71" fmla="*/ 198 h 225"/>
                <a:gd name="T72" fmla="*/ 651 w 689"/>
                <a:gd name="T73" fmla="*/ 200 h 225"/>
                <a:gd name="T74" fmla="*/ 674 w 689"/>
                <a:gd name="T75" fmla="*/ 203 h 225"/>
                <a:gd name="T76" fmla="*/ 687 w 689"/>
                <a:gd name="T77" fmla="*/ 203 h 225"/>
                <a:gd name="T78" fmla="*/ 602 w 689"/>
                <a:gd name="T79" fmla="*/ 224 h 225"/>
                <a:gd name="T80" fmla="*/ 587 w 689"/>
                <a:gd name="T81" fmla="*/ 223 h 225"/>
                <a:gd name="T82" fmla="*/ 571 w 689"/>
                <a:gd name="T83" fmla="*/ 222 h 225"/>
                <a:gd name="T84" fmla="*/ 551 w 689"/>
                <a:gd name="T85" fmla="*/ 220 h 225"/>
                <a:gd name="T86" fmla="*/ 527 w 689"/>
                <a:gd name="T87" fmla="*/ 217 h 225"/>
                <a:gd name="T88" fmla="*/ 499 w 689"/>
                <a:gd name="T89" fmla="*/ 214 h 225"/>
                <a:gd name="T90" fmla="*/ 470 w 689"/>
                <a:gd name="T91" fmla="*/ 209 h 225"/>
                <a:gd name="T92" fmla="*/ 439 w 689"/>
                <a:gd name="T93" fmla="*/ 204 h 225"/>
                <a:gd name="T94" fmla="*/ 405 w 689"/>
                <a:gd name="T95" fmla="*/ 198 h 225"/>
                <a:gd name="T96" fmla="*/ 371 w 689"/>
                <a:gd name="T97" fmla="*/ 191 h 225"/>
                <a:gd name="T98" fmla="*/ 337 w 689"/>
                <a:gd name="T99" fmla="*/ 183 h 225"/>
                <a:gd name="T100" fmla="*/ 302 w 689"/>
                <a:gd name="T101" fmla="*/ 174 h 225"/>
                <a:gd name="T102" fmla="*/ 268 w 689"/>
                <a:gd name="T103" fmla="*/ 164 h 225"/>
                <a:gd name="T104" fmla="*/ 235 w 689"/>
                <a:gd name="T105" fmla="*/ 153 h 225"/>
                <a:gd name="T106" fmla="*/ 205 w 689"/>
                <a:gd name="T107" fmla="*/ 139 h 225"/>
                <a:gd name="T108" fmla="*/ 173 w 689"/>
                <a:gd name="T109" fmla="*/ 125 h 22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689"/>
                <a:gd name="T166" fmla="*/ 0 h 225"/>
                <a:gd name="T167" fmla="*/ 689 w 689"/>
                <a:gd name="T168" fmla="*/ 225 h 22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689" h="225">
                  <a:moveTo>
                    <a:pt x="173" y="125"/>
                  </a:moveTo>
                  <a:lnTo>
                    <a:pt x="170" y="125"/>
                  </a:lnTo>
                  <a:lnTo>
                    <a:pt x="166" y="126"/>
                  </a:lnTo>
                  <a:lnTo>
                    <a:pt x="163" y="127"/>
                  </a:lnTo>
                  <a:lnTo>
                    <a:pt x="160" y="129"/>
                  </a:lnTo>
                  <a:lnTo>
                    <a:pt x="156" y="129"/>
                  </a:lnTo>
                  <a:lnTo>
                    <a:pt x="153" y="131"/>
                  </a:lnTo>
                  <a:lnTo>
                    <a:pt x="146" y="132"/>
                  </a:lnTo>
                  <a:lnTo>
                    <a:pt x="141" y="134"/>
                  </a:lnTo>
                  <a:lnTo>
                    <a:pt x="136" y="135"/>
                  </a:lnTo>
                  <a:lnTo>
                    <a:pt x="130" y="136"/>
                  </a:lnTo>
                  <a:lnTo>
                    <a:pt x="124" y="137"/>
                  </a:lnTo>
                  <a:lnTo>
                    <a:pt x="117" y="139"/>
                  </a:lnTo>
                  <a:lnTo>
                    <a:pt x="111" y="140"/>
                  </a:lnTo>
                  <a:lnTo>
                    <a:pt x="105" y="142"/>
                  </a:lnTo>
                  <a:lnTo>
                    <a:pt x="97" y="142"/>
                  </a:lnTo>
                  <a:lnTo>
                    <a:pt x="91" y="142"/>
                  </a:lnTo>
                  <a:lnTo>
                    <a:pt x="84" y="142"/>
                  </a:lnTo>
                  <a:lnTo>
                    <a:pt x="76" y="144"/>
                  </a:lnTo>
                  <a:lnTo>
                    <a:pt x="70" y="142"/>
                  </a:lnTo>
                  <a:lnTo>
                    <a:pt x="62" y="142"/>
                  </a:lnTo>
                  <a:lnTo>
                    <a:pt x="56" y="142"/>
                  </a:lnTo>
                  <a:lnTo>
                    <a:pt x="50" y="141"/>
                  </a:lnTo>
                  <a:lnTo>
                    <a:pt x="42" y="139"/>
                  </a:lnTo>
                  <a:lnTo>
                    <a:pt x="36" y="137"/>
                  </a:lnTo>
                  <a:lnTo>
                    <a:pt x="31" y="134"/>
                  </a:lnTo>
                  <a:lnTo>
                    <a:pt x="25" y="132"/>
                  </a:lnTo>
                  <a:lnTo>
                    <a:pt x="20" y="129"/>
                  </a:lnTo>
                  <a:lnTo>
                    <a:pt x="15" y="125"/>
                  </a:lnTo>
                  <a:lnTo>
                    <a:pt x="11" y="120"/>
                  </a:lnTo>
                  <a:lnTo>
                    <a:pt x="7" y="116"/>
                  </a:lnTo>
                  <a:lnTo>
                    <a:pt x="3" y="110"/>
                  </a:lnTo>
                  <a:lnTo>
                    <a:pt x="1" y="105"/>
                  </a:lnTo>
                  <a:lnTo>
                    <a:pt x="0" y="98"/>
                  </a:lnTo>
                  <a:lnTo>
                    <a:pt x="0" y="93"/>
                  </a:lnTo>
                  <a:lnTo>
                    <a:pt x="0" y="87"/>
                  </a:lnTo>
                  <a:lnTo>
                    <a:pt x="1" y="82"/>
                  </a:lnTo>
                  <a:lnTo>
                    <a:pt x="3" y="77"/>
                  </a:lnTo>
                  <a:lnTo>
                    <a:pt x="7" y="72"/>
                  </a:lnTo>
                  <a:lnTo>
                    <a:pt x="10" y="66"/>
                  </a:lnTo>
                  <a:lnTo>
                    <a:pt x="15" y="61"/>
                  </a:lnTo>
                  <a:lnTo>
                    <a:pt x="18" y="56"/>
                  </a:lnTo>
                  <a:lnTo>
                    <a:pt x="25" y="51"/>
                  </a:lnTo>
                  <a:lnTo>
                    <a:pt x="31" y="46"/>
                  </a:lnTo>
                  <a:lnTo>
                    <a:pt x="37" y="42"/>
                  </a:lnTo>
                  <a:lnTo>
                    <a:pt x="43" y="38"/>
                  </a:lnTo>
                  <a:lnTo>
                    <a:pt x="51" y="34"/>
                  </a:lnTo>
                  <a:lnTo>
                    <a:pt x="57" y="31"/>
                  </a:lnTo>
                  <a:lnTo>
                    <a:pt x="65" y="26"/>
                  </a:lnTo>
                  <a:lnTo>
                    <a:pt x="72" y="22"/>
                  </a:lnTo>
                  <a:lnTo>
                    <a:pt x="80" y="18"/>
                  </a:lnTo>
                  <a:lnTo>
                    <a:pt x="87" y="16"/>
                  </a:lnTo>
                  <a:lnTo>
                    <a:pt x="95" y="12"/>
                  </a:lnTo>
                  <a:lnTo>
                    <a:pt x="102" y="10"/>
                  </a:lnTo>
                  <a:lnTo>
                    <a:pt x="110" y="8"/>
                  </a:lnTo>
                  <a:lnTo>
                    <a:pt x="116" y="5"/>
                  </a:lnTo>
                  <a:lnTo>
                    <a:pt x="124" y="4"/>
                  </a:lnTo>
                  <a:lnTo>
                    <a:pt x="130" y="2"/>
                  </a:lnTo>
                  <a:lnTo>
                    <a:pt x="136" y="2"/>
                  </a:lnTo>
                  <a:lnTo>
                    <a:pt x="141" y="0"/>
                  </a:lnTo>
                  <a:lnTo>
                    <a:pt x="146" y="0"/>
                  </a:lnTo>
                  <a:lnTo>
                    <a:pt x="151" y="0"/>
                  </a:lnTo>
                  <a:lnTo>
                    <a:pt x="156" y="0"/>
                  </a:lnTo>
                  <a:lnTo>
                    <a:pt x="163" y="2"/>
                  </a:lnTo>
                  <a:lnTo>
                    <a:pt x="168" y="5"/>
                  </a:lnTo>
                  <a:lnTo>
                    <a:pt x="171" y="9"/>
                  </a:lnTo>
                  <a:lnTo>
                    <a:pt x="175" y="17"/>
                  </a:lnTo>
                  <a:lnTo>
                    <a:pt x="176" y="19"/>
                  </a:lnTo>
                  <a:lnTo>
                    <a:pt x="178" y="23"/>
                  </a:lnTo>
                  <a:lnTo>
                    <a:pt x="179" y="28"/>
                  </a:lnTo>
                  <a:lnTo>
                    <a:pt x="182" y="32"/>
                  </a:lnTo>
                  <a:lnTo>
                    <a:pt x="183" y="37"/>
                  </a:lnTo>
                  <a:lnTo>
                    <a:pt x="185" y="41"/>
                  </a:lnTo>
                  <a:lnTo>
                    <a:pt x="188" y="46"/>
                  </a:lnTo>
                  <a:lnTo>
                    <a:pt x="192" y="51"/>
                  </a:lnTo>
                  <a:lnTo>
                    <a:pt x="193" y="56"/>
                  </a:lnTo>
                  <a:lnTo>
                    <a:pt x="198" y="61"/>
                  </a:lnTo>
                  <a:lnTo>
                    <a:pt x="202" y="66"/>
                  </a:lnTo>
                  <a:lnTo>
                    <a:pt x="207" y="72"/>
                  </a:lnTo>
                  <a:lnTo>
                    <a:pt x="212" y="77"/>
                  </a:lnTo>
                  <a:lnTo>
                    <a:pt x="218" y="83"/>
                  </a:lnTo>
                  <a:lnTo>
                    <a:pt x="220" y="86"/>
                  </a:lnTo>
                  <a:lnTo>
                    <a:pt x="224" y="88"/>
                  </a:lnTo>
                  <a:lnTo>
                    <a:pt x="228" y="92"/>
                  </a:lnTo>
                  <a:lnTo>
                    <a:pt x="232" y="95"/>
                  </a:lnTo>
                  <a:lnTo>
                    <a:pt x="235" y="97"/>
                  </a:lnTo>
                  <a:lnTo>
                    <a:pt x="240" y="100"/>
                  </a:lnTo>
                  <a:lnTo>
                    <a:pt x="244" y="104"/>
                  </a:lnTo>
                  <a:lnTo>
                    <a:pt x="249" y="106"/>
                  </a:lnTo>
                  <a:lnTo>
                    <a:pt x="254" y="109"/>
                  </a:lnTo>
                  <a:lnTo>
                    <a:pt x="259" y="111"/>
                  </a:lnTo>
                  <a:lnTo>
                    <a:pt x="264" y="114"/>
                  </a:lnTo>
                  <a:lnTo>
                    <a:pt x="271" y="117"/>
                  </a:lnTo>
                  <a:lnTo>
                    <a:pt x="277" y="120"/>
                  </a:lnTo>
                  <a:lnTo>
                    <a:pt x="283" y="122"/>
                  </a:lnTo>
                  <a:lnTo>
                    <a:pt x="289" y="125"/>
                  </a:lnTo>
                  <a:lnTo>
                    <a:pt x="297" y="129"/>
                  </a:lnTo>
                  <a:lnTo>
                    <a:pt x="303" y="131"/>
                  </a:lnTo>
                  <a:lnTo>
                    <a:pt x="311" y="134"/>
                  </a:lnTo>
                  <a:lnTo>
                    <a:pt x="318" y="136"/>
                  </a:lnTo>
                  <a:lnTo>
                    <a:pt x="327" y="140"/>
                  </a:lnTo>
                  <a:lnTo>
                    <a:pt x="335" y="142"/>
                  </a:lnTo>
                  <a:lnTo>
                    <a:pt x="342" y="144"/>
                  </a:lnTo>
                  <a:lnTo>
                    <a:pt x="350" y="146"/>
                  </a:lnTo>
                  <a:lnTo>
                    <a:pt x="358" y="149"/>
                  </a:lnTo>
                  <a:lnTo>
                    <a:pt x="366" y="151"/>
                  </a:lnTo>
                  <a:lnTo>
                    <a:pt x="375" y="154"/>
                  </a:lnTo>
                  <a:lnTo>
                    <a:pt x="382" y="155"/>
                  </a:lnTo>
                  <a:lnTo>
                    <a:pt x="391" y="158"/>
                  </a:lnTo>
                  <a:lnTo>
                    <a:pt x="399" y="159"/>
                  </a:lnTo>
                  <a:lnTo>
                    <a:pt x="407" y="161"/>
                  </a:lnTo>
                  <a:lnTo>
                    <a:pt x="415" y="163"/>
                  </a:lnTo>
                  <a:lnTo>
                    <a:pt x="422" y="165"/>
                  </a:lnTo>
                  <a:lnTo>
                    <a:pt x="431" y="166"/>
                  </a:lnTo>
                  <a:lnTo>
                    <a:pt x="439" y="169"/>
                  </a:lnTo>
                  <a:lnTo>
                    <a:pt x="448" y="170"/>
                  </a:lnTo>
                  <a:lnTo>
                    <a:pt x="455" y="171"/>
                  </a:lnTo>
                  <a:lnTo>
                    <a:pt x="463" y="173"/>
                  </a:lnTo>
                  <a:lnTo>
                    <a:pt x="470" y="175"/>
                  </a:lnTo>
                  <a:lnTo>
                    <a:pt x="478" y="175"/>
                  </a:lnTo>
                  <a:lnTo>
                    <a:pt x="487" y="178"/>
                  </a:lnTo>
                  <a:lnTo>
                    <a:pt x="493" y="178"/>
                  </a:lnTo>
                  <a:lnTo>
                    <a:pt x="500" y="180"/>
                  </a:lnTo>
                  <a:lnTo>
                    <a:pt x="509" y="181"/>
                  </a:lnTo>
                  <a:lnTo>
                    <a:pt x="517" y="183"/>
                  </a:lnTo>
                  <a:lnTo>
                    <a:pt x="524" y="183"/>
                  </a:lnTo>
                  <a:lnTo>
                    <a:pt x="530" y="184"/>
                  </a:lnTo>
                  <a:lnTo>
                    <a:pt x="538" y="185"/>
                  </a:lnTo>
                  <a:lnTo>
                    <a:pt x="544" y="186"/>
                  </a:lnTo>
                  <a:lnTo>
                    <a:pt x="551" y="188"/>
                  </a:lnTo>
                  <a:lnTo>
                    <a:pt x="558" y="189"/>
                  </a:lnTo>
                  <a:lnTo>
                    <a:pt x="566" y="190"/>
                  </a:lnTo>
                  <a:lnTo>
                    <a:pt x="572" y="191"/>
                  </a:lnTo>
                  <a:lnTo>
                    <a:pt x="578" y="191"/>
                  </a:lnTo>
                  <a:lnTo>
                    <a:pt x="584" y="193"/>
                  </a:lnTo>
                  <a:lnTo>
                    <a:pt x="589" y="193"/>
                  </a:lnTo>
                  <a:lnTo>
                    <a:pt x="596" y="194"/>
                  </a:lnTo>
                  <a:lnTo>
                    <a:pt x="602" y="194"/>
                  </a:lnTo>
                  <a:lnTo>
                    <a:pt x="608" y="195"/>
                  </a:lnTo>
                  <a:lnTo>
                    <a:pt x="613" y="197"/>
                  </a:lnTo>
                  <a:lnTo>
                    <a:pt x="620" y="197"/>
                  </a:lnTo>
                  <a:lnTo>
                    <a:pt x="623" y="197"/>
                  </a:lnTo>
                  <a:lnTo>
                    <a:pt x="628" y="198"/>
                  </a:lnTo>
                  <a:lnTo>
                    <a:pt x="633" y="198"/>
                  </a:lnTo>
                  <a:lnTo>
                    <a:pt x="638" y="199"/>
                  </a:lnTo>
                  <a:lnTo>
                    <a:pt x="642" y="199"/>
                  </a:lnTo>
                  <a:lnTo>
                    <a:pt x="647" y="199"/>
                  </a:lnTo>
                  <a:lnTo>
                    <a:pt x="651" y="200"/>
                  </a:lnTo>
                  <a:lnTo>
                    <a:pt x="656" y="200"/>
                  </a:lnTo>
                  <a:lnTo>
                    <a:pt x="662" y="200"/>
                  </a:lnTo>
                  <a:lnTo>
                    <a:pt x="670" y="202"/>
                  </a:lnTo>
                  <a:lnTo>
                    <a:pt x="674" y="203"/>
                  </a:lnTo>
                  <a:lnTo>
                    <a:pt x="679" y="203"/>
                  </a:lnTo>
                  <a:lnTo>
                    <a:pt x="682" y="203"/>
                  </a:lnTo>
                  <a:lnTo>
                    <a:pt x="686" y="203"/>
                  </a:lnTo>
                  <a:lnTo>
                    <a:pt x="687" y="203"/>
                  </a:lnTo>
                  <a:lnTo>
                    <a:pt x="689" y="204"/>
                  </a:lnTo>
                  <a:lnTo>
                    <a:pt x="606" y="225"/>
                  </a:lnTo>
                  <a:lnTo>
                    <a:pt x="604" y="224"/>
                  </a:lnTo>
                  <a:lnTo>
                    <a:pt x="602" y="224"/>
                  </a:lnTo>
                  <a:lnTo>
                    <a:pt x="598" y="223"/>
                  </a:lnTo>
                  <a:lnTo>
                    <a:pt x="593" y="223"/>
                  </a:lnTo>
                  <a:lnTo>
                    <a:pt x="589" y="223"/>
                  </a:lnTo>
                  <a:lnTo>
                    <a:pt x="587" y="223"/>
                  </a:lnTo>
                  <a:lnTo>
                    <a:pt x="583" y="222"/>
                  </a:lnTo>
                  <a:lnTo>
                    <a:pt x="579" y="222"/>
                  </a:lnTo>
                  <a:lnTo>
                    <a:pt x="576" y="222"/>
                  </a:lnTo>
                  <a:lnTo>
                    <a:pt x="571" y="222"/>
                  </a:lnTo>
                  <a:lnTo>
                    <a:pt x="566" y="222"/>
                  </a:lnTo>
                  <a:lnTo>
                    <a:pt x="562" y="222"/>
                  </a:lnTo>
                  <a:lnTo>
                    <a:pt x="556" y="220"/>
                  </a:lnTo>
                  <a:lnTo>
                    <a:pt x="551" y="220"/>
                  </a:lnTo>
                  <a:lnTo>
                    <a:pt x="544" y="218"/>
                  </a:lnTo>
                  <a:lnTo>
                    <a:pt x="539" y="218"/>
                  </a:lnTo>
                  <a:lnTo>
                    <a:pt x="533" y="217"/>
                  </a:lnTo>
                  <a:lnTo>
                    <a:pt x="527" y="217"/>
                  </a:lnTo>
                  <a:lnTo>
                    <a:pt x="520" y="215"/>
                  </a:lnTo>
                  <a:lnTo>
                    <a:pt x="514" y="215"/>
                  </a:lnTo>
                  <a:lnTo>
                    <a:pt x="507" y="214"/>
                  </a:lnTo>
                  <a:lnTo>
                    <a:pt x="499" y="214"/>
                  </a:lnTo>
                  <a:lnTo>
                    <a:pt x="493" y="212"/>
                  </a:lnTo>
                  <a:lnTo>
                    <a:pt x="485" y="212"/>
                  </a:lnTo>
                  <a:lnTo>
                    <a:pt x="478" y="210"/>
                  </a:lnTo>
                  <a:lnTo>
                    <a:pt x="470" y="209"/>
                  </a:lnTo>
                  <a:lnTo>
                    <a:pt x="463" y="209"/>
                  </a:lnTo>
                  <a:lnTo>
                    <a:pt x="455" y="208"/>
                  </a:lnTo>
                  <a:lnTo>
                    <a:pt x="448" y="205"/>
                  </a:lnTo>
                  <a:lnTo>
                    <a:pt x="439" y="204"/>
                  </a:lnTo>
                  <a:lnTo>
                    <a:pt x="430" y="203"/>
                  </a:lnTo>
                  <a:lnTo>
                    <a:pt x="422" y="202"/>
                  </a:lnTo>
                  <a:lnTo>
                    <a:pt x="414" y="199"/>
                  </a:lnTo>
                  <a:lnTo>
                    <a:pt x="405" y="198"/>
                  </a:lnTo>
                  <a:lnTo>
                    <a:pt x="397" y="197"/>
                  </a:lnTo>
                  <a:lnTo>
                    <a:pt x="389" y="195"/>
                  </a:lnTo>
                  <a:lnTo>
                    <a:pt x="380" y="193"/>
                  </a:lnTo>
                  <a:lnTo>
                    <a:pt x="371" y="191"/>
                  </a:lnTo>
                  <a:lnTo>
                    <a:pt x="364" y="189"/>
                  </a:lnTo>
                  <a:lnTo>
                    <a:pt x="355" y="188"/>
                  </a:lnTo>
                  <a:lnTo>
                    <a:pt x="346" y="185"/>
                  </a:lnTo>
                  <a:lnTo>
                    <a:pt x="337" y="183"/>
                  </a:lnTo>
                  <a:lnTo>
                    <a:pt x="328" y="181"/>
                  </a:lnTo>
                  <a:lnTo>
                    <a:pt x="320" y="180"/>
                  </a:lnTo>
                  <a:lnTo>
                    <a:pt x="311" y="176"/>
                  </a:lnTo>
                  <a:lnTo>
                    <a:pt x="302" y="174"/>
                  </a:lnTo>
                  <a:lnTo>
                    <a:pt x="293" y="171"/>
                  </a:lnTo>
                  <a:lnTo>
                    <a:pt x="286" y="169"/>
                  </a:lnTo>
                  <a:lnTo>
                    <a:pt x="277" y="166"/>
                  </a:lnTo>
                  <a:lnTo>
                    <a:pt x="268" y="164"/>
                  </a:lnTo>
                  <a:lnTo>
                    <a:pt x="259" y="160"/>
                  </a:lnTo>
                  <a:lnTo>
                    <a:pt x="252" y="159"/>
                  </a:lnTo>
                  <a:lnTo>
                    <a:pt x="243" y="155"/>
                  </a:lnTo>
                  <a:lnTo>
                    <a:pt x="235" y="153"/>
                  </a:lnTo>
                  <a:lnTo>
                    <a:pt x="228" y="149"/>
                  </a:lnTo>
                  <a:lnTo>
                    <a:pt x="220" y="145"/>
                  </a:lnTo>
                  <a:lnTo>
                    <a:pt x="213" y="142"/>
                  </a:lnTo>
                  <a:lnTo>
                    <a:pt x="205" y="139"/>
                  </a:lnTo>
                  <a:lnTo>
                    <a:pt x="198" y="136"/>
                  </a:lnTo>
                  <a:lnTo>
                    <a:pt x="192" y="132"/>
                  </a:lnTo>
                  <a:lnTo>
                    <a:pt x="173" y="125"/>
                  </a:lnTo>
                  <a:close/>
                </a:path>
              </a:pathLst>
            </a:custGeom>
            <a:solidFill>
              <a:srgbClr val="A67A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098" name="Freeform 84"/>
            <p:cNvSpPr>
              <a:spLocks/>
            </p:cNvSpPr>
            <p:nvPr/>
          </p:nvSpPr>
          <p:spPr bwMode="auto">
            <a:xfrm>
              <a:off x="3094" y="2952"/>
              <a:ext cx="443" cy="144"/>
            </a:xfrm>
            <a:custGeom>
              <a:avLst/>
              <a:gdLst>
                <a:gd name="T0" fmla="*/ 17 w 1327"/>
                <a:gd name="T1" fmla="*/ 398 h 432"/>
                <a:gd name="T2" fmla="*/ 49 w 1327"/>
                <a:gd name="T3" fmla="*/ 372 h 432"/>
                <a:gd name="T4" fmla="*/ 91 w 1327"/>
                <a:gd name="T5" fmla="*/ 332 h 432"/>
                <a:gd name="T6" fmla="*/ 116 w 1327"/>
                <a:gd name="T7" fmla="*/ 305 h 432"/>
                <a:gd name="T8" fmla="*/ 137 w 1327"/>
                <a:gd name="T9" fmla="*/ 279 h 432"/>
                <a:gd name="T10" fmla="*/ 155 w 1327"/>
                <a:gd name="T11" fmla="*/ 252 h 432"/>
                <a:gd name="T12" fmla="*/ 170 w 1327"/>
                <a:gd name="T13" fmla="*/ 225 h 432"/>
                <a:gd name="T14" fmla="*/ 183 w 1327"/>
                <a:gd name="T15" fmla="*/ 195 h 432"/>
                <a:gd name="T16" fmla="*/ 201 w 1327"/>
                <a:gd name="T17" fmla="*/ 162 h 432"/>
                <a:gd name="T18" fmla="*/ 226 w 1327"/>
                <a:gd name="T19" fmla="*/ 128 h 432"/>
                <a:gd name="T20" fmla="*/ 254 w 1327"/>
                <a:gd name="T21" fmla="*/ 95 h 432"/>
                <a:gd name="T22" fmla="*/ 289 w 1327"/>
                <a:gd name="T23" fmla="*/ 64 h 432"/>
                <a:gd name="T24" fmla="*/ 330 w 1327"/>
                <a:gd name="T25" fmla="*/ 39 h 432"/>
                <a:gd name="T26" fmla="*/ 379 w 1327"/>
                <a:gd name="T27" fmla="*/ 17 h 432"/>
                <a:gd name="T28" fmla="*/ 433 w 1327"/>
                <a:gd name="T29" fmla="*/ 4 h 432"/>
                <a:gd name="T30" fmla="*/ 496 w 1327"/>
                <a:gd name="T31" fmla="*/ 0 h 432"/>
                <a:gd name="T32" fmla="*/ 568 w 1327"/>
                <a:gd name="T33" fmla="*/ 5 h 432"/>
                <a:gd name="T34" fmla="*/ 645 w 1327"/>
                <a:gd name="T35" fmla="*/ 24 h 432"/>
                <a:gd name="T36" fmla="*/ 723 w 1327"/>
                <a:gd name="T37" fmla="*/ 48 h 432"/>
                <a:gd name="T38" fmla="*/ 793 w 1327"/>
                <a:gd name="T39" fmla="*/ 73 h 432"/>
                <a:gd name="T40" fmla="*/ 860 w 1327"/>
                <a:gd name="T41" fmla="*/ 100 h 432"/>
                <a:gd name="T42" fmla="*/ 923 w 1327"/>
                <a:gd name="T43" fmla="*/ 129 h 432"/>
                <a:gd name="T44" fmla="*/ 982 w 1327"/>
                <a:gd name="T45" fmla="*/ 162 h 432"/>
                <a:gd name="T46" fmla="*/ 1037 w 1327"/>
                <a:gd name="T47" fmla="*/ 196 h 432"/>
                <a:gd name="T48" fmla="*/ 1092 w 1327"/>
                <a:gd name="T49" fmla="*/ 232 h 432"/>
                <a:gd name="T50" fmla="*/ 1146 w 1327"/>
                <a:gd name="T51" fmla="*/ 271 h 432"/>
                <a:gd name="T52" fmla="*/ 1199 w 1327"/>
                <a:gd name="T53" fmla="*/ 312 h 432"/>
                <a:gd name="T54" fmla="*/ 1253 w 1327"/>
                <a:gd name="T55" fmla="*/ 356 h 432"/>
                <a:gd name="T56" fmla="*/ 1263 w 1327"/>
                <a:gd name="T57" fmla="*/ 431 h 432"/>
                <a:gd name="T58" fmla="*/ 1238 w 1327"/>
                <a:gd name="T59" fmla="*/ 410 h 432"/>
                <a:gd name="T60" fmla="*/ 1210 w 1327"/>
                <a:gd name="T61" fmla="*/ 387 h 432"/>
                <a:gd name="T62" fmla="*/ 1179 w 1327"/>
                <a:gd name="T63" fmla="*/ 364 h 432"/>
                <a:gd name="T64" fmla="*/ 1142 w 1327"/>
                <a:gd name="T65" fmla="*/ 337 h 432"/>
                <a:gd name="T66" fmla="*/ 1100 w 1327"/>
                <a:gd name="T67" fmla="*/ 308 h 432"/>
                <a:gd name="T68" fmla="*/ 1056 w 1327"/>
                <a:gd name="T69" fmla="*/ 279 h 432"/>
                <a:gd name="T70" fmla="*/ 1008 w 1327"/>
                <a:gd name="T71" fmla="*/ 250 h 432"/>
                <a:gd name="T72" fmla="*/ 959 w 1327"/>
                <a:gd name="T73" fmla="*/ 225 h 432"/>
                <a:gd name="T74" fmla="*/ 910 w 1327"/>
                <a:gd name="T75" fmla="*/ 202 h 432"/>
                <a:gd name="T76" fmla="*/ 883 w 1327"/>
                <a:gd name="T77" fmla="*/ 190 h 432"/>
                <a:gd name="T78" fmla="*/ 851 w 1327"/>
                <a:gd name="T79" fmla="*/ 175 h 432"/>
                <a:gd name="T80" fmla="*/ 807 w 1327"/>
                <a:gd name="T81" fmla="*/ 157 h 432"/>
                <a:gd name="T82" fmla="*/ 753 w 1327"/>
                <a:gd name="T83" fmla="*/ 139 h 432"/>
                <a:gd name="T84" fmla="*/ 692 w 1327"/>
                <a:gd name="T85" fmla="*/ 123 h 432"/>
                <a:gd name="T86" fmla="*/ 625 w 1327"/>
                <a:gd name="T87" fmla="*/ 109 h 432"/>
                <a:gd name="T88" fmla="*/ 556 w 1327"/>
                <a:gd name="T89" fmla="*/ 102 h 432"/>
                <a:gd name="T90" fmla="*/ 486 w 1327"/>
                <a:gd name="T91" fmla="*/ 102 h 432"/>
                <a:gd name="T92" fmla="*/ 417 w 1327"/>
                <a:gd name="T93" fmla="*/ 113 h 432"/>
                <a:gd name="T94" fmla="*/ 353 w 1327"/>
                <a:gd name="T95" fmla="*/ 138 h 432"/>
                <a:gd name="T96" fmla="*/ 322 w 1327"/>
                <a:gd name="T97" fmla="*/ 157 h 432"/>
                <a:gd name="T98" fmla="*/ 293 w 1327"/>
                <a:gd name="T99" fmla="*/ 181 h 432"/>
                <a:gd name="T100" fmla="*/ 256 w 1327"/>
                <a:gd name="T101" fmla="*/ 213 h 432"/>
                <a:gd name="T102" fmla="*/ 219 w 1327"/>
                <a:gd name="T103" fmla="*/ 254 h 432"/>
                <a:gd name="T104" fmla="*/ 194 w 1327"/>
                <a:gd name="T105" fmla="*/ 288 h 432"/>
                <a:gd name="T106" fmla="*/ 162 w 1327"/>
                <a:gd name="T107" fmla="*/ 328 h 432"/>
                <a:gd name="T108" fmla="*/ 122 w 1327"/>
                <a:gd name="T109" fmla="*/ 366 h 432"/>
                <a:gd name="T110" fmla="*/ 81 w 1327"/>
                <a:gd name="T111" fmla="*/ 396 h 432"/>
                <a:gd name="T112" fmla="*/ 45 w 1327"/>
                <a:gd name="T113" fmla="*/ 417 h 432"/>
                <a:gd name="T114" fmla="*/ 24 w 1327"/>
                <a:gd name="T115" fmla="*/ 430 h 43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327"/>
                <a:gd name="T175" fmla="*/ 0 h 432"/>
                <a:gd name="T176" fmla="*/ 1327 w 1327"/>
                <a:gd name="T177" fmla="*/ 432 h 432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327" h="432">
                  <a:moveTo>
                    <a:pt x="0" y="411"/>
                  </a:moveTo>
                  <a:lnTo>
                    <a:pt x="1" y="410"/>
                  </a:lnTo>
                  <a:lnTo>
                    <a:pt x="5" y="407"/>
                  </a:lnTo>
                  <a:lnTo>
                    <a:pt x="8" y="405"/>
                  </a:lnTo>
                  <a:lnTo>
                    <a:pt x="12" y="402"/>
                  </a:lnTo>
                  <a:lnTo>
                    <a:pt x="17" y="398"/>
                  </a:lnTo>
                  <a:lnTo>
                    <a:pt x="22" y="396"/>
                  </a:lnTo>
                  <a:lnTo>
                    <a:pt x="25" y="391"/>
                  </a:lnTo>
                  <a:lnTo>
                    <a:pt x="32" y="387"/>
                  </a:lnTo>
                  <a:lnTo>
                    <a:pt x="37" y="382"/>
                  </a:lnTo>
                  <a:lnTo>
                    <a:pt x="43" y="377"/>
                  </a:lnTo>
                  <a:lnTo>
                    <a:pt x="49" y="372"/>
                  </a:lnTo>
                  <a:lnTo>
                    <a:pt x="55" y="366"/>
                  </a:lnTo>
                  <a:lnTo>
                    <a:pt x="63" y="359"/>
                  </a:lnTo>
                  <a:lnTo>
                    <a:pt x="70" y="354"/>
                  </a:lnTo>
                  <a:lnTo>
                    <a:pt x="77" y="347"/>
                  </a:lnTo>
                  <a:lnTo>
                    <a:pt x="84" y="339"/>
                  </a:lnTo>
                  <a:lnTo>
                    <a:pt x="91" y="332"/>
                  </a:lnTo>
                  <a:lnTo>
                    <a:pt x="99" y="324"/>
                  </a:lnTo>
                  <a:lnTo>
                    <a:pt x="102" y="320"/>
                  </a:lnTo>
                  <a:lnTo>
                    <a:pt x="106" y="317"/>
                  </a:lnTo>
                  <a:lnTo>
                    <a:pt x="109" y="313"/>
                  </a:lnTo>
                  <a:lnTo>
                    <a:pt x="113" y="309"/>
                  </a:lnTo>
                  <a:lnTo>
                    <a:pt x="116" y="305"/>
                  </a:lnTo>
                  <a:lnTo>
                    <a:pt x="121" y="300"/>
                  </a:lnTo>
                  <a:lnTo>
                    <a:pt x="123" y="296"/>
                  </a:lnTo>
                  <a:lnTo>
                    <a:pt x="127" y="293"/>
                  </a:lnTo>
                  <a:lnTo>
                    <a:pt x="129" y="288"/>
                  </a:lnTo>
                  <a:lnTo>
                    <a:pt x="133" y="284"/>
                  </a:lnTo>
                  <a:lnTo>
                    <a:pt x="137" y="279"/>
                  </a:lnTo>
                  <a:lnTo>
                    <a:pt x="140" y="275"/>
                  </a:lnTo>
                  <a:lnTo>
                    <a:pt x="143" y="270"/>
                  </a:lnTo>
                  <a:lnTo>
                    <a:pt x="146" y="266"/>
                  </a:lnTo>
                  <a:lnTo>
                    <a:pt x="150" y="261"/>
                  </a:lnTo>
                  <a:lnTo>
                    <a:pt x="152" y="257"/>
                  </a:lnTo>
                  <a:lnTo>
                    <a:pt x="155" y="252"/>
                  </a:lnTo>
                  <a:lnTo>
                    <a:pt x="157" y="249"/>
                  </a:lnTo>
                  <a:lnTo>
                    <a:pt x="161" y="244"/>
                  </a:lnTo>
                  <a:lnTo>
                    <a:pt x="163" y="239"/>
                  </a:lnTo>
                  <a:lnTo>
                    <a:pt x="166" y="234"/>
                  </a:lnTo>
                  <a:lnTo>
                    <a:pt x="167" y="230"/>
                  </a:lnTo>
                  <a:lnTo>
                    <a:pt x="170" y="225"/>
                  </a:lnTo>
                  <a:lnTo>
                    <a:pt x="172" y="221"/>
                  </a:lnTo>
                  <a:lnTo>
                    <a:pt x="173" y="215"/>
                  </a:lnTo>
                  <a:lnTo>
                    <a:pt x="176" y="210"/>
                  </a:lnTo>
                  <a:lnTo>
                    <a:pt x="178" y="205"/>
                  </a:lnTo>
                  <a:lnTo>
                    <a:pt x="181" y="200"/>
                  </a:lnTo>
                  <a:lnTo>
                    <a:pt x="183" y="195"/>
                  </a:lnTo>
                  <a:lnTo>
                    <a:pt x="186" y="190"/>
                  </a:lnTo>
                  <a:lnTo>
                    <a:pt x="188" y="183"/>
                  </a:lnTo>
                  <a:lnTo>
                    <a:pt x="192" y="178"/>
                  </a:lnTo>
                  <a:lnTo>
                    <a:pt x="195" y="173"/>
                  </a:lnTo>
                  <a:lnTo>
                    <a:pt x="199" y="167"/>
                  </a:lnTo>
                  <a:lnTo>
                    <a:pt x="201" y="162"/>
                  </a:lnTo>
                  <a:lnTo>
                    <a:pt x="205" y="157"/>
                  </a:lnTo>
                  <a:lnTo>
                    <a:pt x="209" y="151"/>
                  </a:lnTo>
                  <a:lnTo>
                    <a:pt x="212" y="146"/>
                  </a:lnTo>
                  <a:lnTo>
                    <a:pt x="217" y="139"/>
                  </a:lnTo>
                  <a:lnTo>
                    <a:pt x="221" y="134"/>
                  </a:lnTo>
                  <a:lnTo>
                    <a:pt x="226" y="128"/>
                  </a:lnTo>
                  <a:lnTo>
                    <a:pt x="230" y="123"/>
                  </a:lnTo>
                  <a:lnTo>
                    <a:pt x="234" y="117"/>
                  </a:lnTo>
                  <a:lnTo>
                    <a:pt x="239" y="112"/>
                  </a:lnTo>
                  <a:lnTo>
                    <a:pt x="244" y="107"/>
                  </a:lnTo>
                  <a:lnTo>
                    <a:pt x="249" y="102"/>
                  </a:lnTo>
                  <a:lnTo>
                    <a:pt x="254" y="95"/>
                  </a:lnTo>
                  <a:lnTo>
                    <a:pt x="260" y="90"/>
                  </a:lnTo>
                  <a:lnTo>
                    <a:pt x="265" y="85"/>
                  </a:lnTo>
                  <a:lnTo>
                    <a:pt x="271" y="80"/>
                  </a:lnTo>
                  <a:lnTo>
                    <a:pt x="276" y="74"/>
                  </a:lnTo>
                  <a:lnTo>
                    <a:pt x="283" y="70"/>
                  </a:lnTo>
                  <a:lnTo>
                    <a:pt x="289" y="64"/>
                  </a:lnTo>
                  <a:lnTo>
                    <a:pt x="295" y="60"/>
                  </a:lnTo>
                  <a:lnTo>
                    <a:pt x="303" y="56"/>
                  </a:lnTo>
                  <a:lnTo>
                    <a:pt x="310" y="51"/>
                  </a:lnTo>
                  <a:lnTo>
                    <a:pt x="317" y="46"/>
                  </a:lnTo>
                  <a:lnTo>
                    <a:pt x="323" y="43"/>
                  </a:lnTo>
                  <a:lnTo>
                    <a:pt x="330" y="39"/>
                  </a:lnTo>
                  <a:lnTo>
                    <a:pt x="338" y="35"/>
                  </a:lnTo>
                  <a:lnTo>
                    <a:pt x="345" y="30"/>
                  </a:lnTo>
                  <a:lnTo>
                    <a:pt x="354" y="27"/>
                  </a:lnTo>
                  <a:lnTo>
                    <a:pt x="362" y="24"/>
                  </a:lnTo>
                  <a:lnTo>
                    <a:pt x="370" y="20"/>
                  </a:lnTo>
                  <a:lnTo>
                    <a:pt x="379" y="17"/>
                  </a:lnTo>
                  <a:lnTo>
                    <a:pt x="388" y="14"/>
                  </a:lnTo>
                  <a:lnTo>
                    <a:pt x="396" y="11"/>
                  </a:lnTo>
                  <a:lnTo>
                    <a:pt x="406" y="10"/>
                  </a:lnTo>
                  <a:lnTo>
                    <a:pt x="414" y="7"/>
                  </a:lnTo>
                  <a:lnTo>
                    <a:pt x="424" y="5"/>
                  </a:lnTo>
                  <a:lnTo>
                    <a:pt x="433" y="4"/>
                  </a:lnTo>
                  <a:lnTo>
                    <a:pt x="445" y="2"/>
                  </a:lnTo>
                  <a:lnTo>
                    <a:pt x="453" y="1"/>
                  </a:lnTo>
                  <a:lnTo>
                    <a:pt x="463" y="0"/>
                  </a:lnTo>
                  <a:lnTo>
                    <a:pt x="475" y="0"/>
                  </a:lnTo>
                  <a:lnTo>
                    <a:pt x="486" y="0"/>
                  </a:lnTo>
                  <a:lnTo>
                    <a:pt x="496" y="0"/>
                  </a:lnTo>
                  <a:lnTo>
                    <a:pt x="507" y="0"/>
                  </a:lnTo>
                  <a:lnTo>
                    <a:pt x="519" y="0"/>
                  </a:lnTo>
                  <a:lnTo>
                    <a:pt x="531" y="1"/>
                  </a:lnTo>
                  <a:lnTo>
                    <a:pt x="542" y="1"/>
                  </a:lnTo>
                  <a:lnTo>
                    <a:pt x="554" y="2"/>
                  </a:lnTo>
                  <a:lnTo>
                    <a:pt x="568" y="5"/>
                  </a:lnTo>
                  <a:lnTo>
                    <a:pt x="580" y="7"/>
                  </a:lnTo>
                  <a:lnTo>
                    <a:pt x="593" y="10"/>
                  </a:lnTo>
                  <a:lnTo>
                    <a:pt x="605" y="12"/>
                  </a:lnTo>
                  <a:lnTo>
                    <a:pt x="619" y="16"/>
                  </a:lnTo>
                  <a:lnTo>
                    <a:pt x="633" y="20"/>
                  </a:lnTo>
                  <a:lnTo>
                    <a:pt x="645" y="24"/>
                  </a:lnTo>
                  <a:lnTo>
                    <a:pt x="659" y="27"/>
                  </a:lnTo>
                  <a:lnTo>
                    <a:pt x="672" y="31"/>
                  </a:lnTo>
                  <a:lnTo>
                    <a:pt x="686" y="35"/>
                  </a:lnTo>
                  <a:lnTo>
                    <a:pt x="697" y="39"/>
                  </a:lnTo>
                  <a:lnTo>
                    <a:pt x="709" y="44"/>
                  </a:lnTo>
                  <a:lnTo>
                    <a:pt x="723" y="48"/>
                  </a:lnTo>
                  <a:lnTo>
                    <a:pt x="736" y="51"/>
                  </a:lnTo>
                  <a:lnTo>
                    <a:pt x="747" y="56"/>
                  </a:lnTo>
                  <a:lnTo>
                    <a:pt x="758" y="60"/>
                  </a:lnTo>
                  <a:lnTo>
                    <a:pt x="771" y="64"/>
                  </a:lnTo>
                  <a:lnTo>
                    <a:pt x="782" y="69"/>
                  </a:lnTo>
                  <a:lnTo>
                    <a:pt x="793" y="73"/>
                  </a:lnTo>
                  <a:lnTo>
                    <a:pt x="805" y="78"/>
                  </a:lnTo>
                  <a:lnTo>
                    <a:pt x="816" y="83"/>
                  </a:lnTo>
                  <a:lnTo>
                    <a:pt x="829" y="88"/>
                  </a:lnTo>
                  <a:lnTo>
                    <a:pt x="839" y="92"/>
                  </a:lnTo>
                  <a:lnTo>
                    <a:pt x="849" y="95"/>
                  </a:lnTo>
                  <a:lnTo>
                    <a:pt x="860" y="100"/>
                  </a:lnTo>
                  <a:lnTo>
                    <a:pt x="871" y="105"/>
                  </a:lnTo>
                  <a:lnTo>
                    <a:pt x="881" y="110"/>
                  </a:lnTo>
                  <a:lnTo>
                    <a:pt x="891" y="115"/>
                  </a:lnTo>
                  <a:lnTo>
                    <a:pt x="903" y="119"/>
                  </a:lnTo>
                  <a:lnTo>
                    <a:pt x="913" y="126"/>
                  </a:lnTo>
                  <a:lnTo>
                    <a:pt x="923" y="129"/>
                  </a:lnTo>
                  <a:lnTo>
                    <a:pt x="933" y="136"/>
                  </a:lnTo>
                  <a:lnTo>
                    <a:pt x="943" y="141"/>
                  </a:lnTo>
                  <a:lnTo>
                    <a:pt x="953" y="146"/>
                  </a:lnTo>
                  <a:lnTo>
                    <a:pt x="962" y="151"/>
                  </a:lnTo>
                  <a:lnTo>
                    <a:pt x="972" y="157"/>
                  </a:lnTo>
                  <a:lnTo>
                    <a:pt x="982" y="162"/>
                  </a:lnTo>
                  <a:lnTo>
                    <a:pt x="992" y="168"/>
                  </a:lnTo>
                  <a:lnTo>
                    <a:pt x="1001" y="173"/>
                  </a:lnTo>
                  <a:lnTo>
                    <a:pt x="1011" y="178"/>
                  </a:lnTo>
                  <a:lnTo>
                    <a:pt x="1019" y="183"/>
                  </a:lnTo>
                  <a:lnTo>
                    <a:pt x="1028" y="190"/>
                  </a:lnTo>
                  <a:lnTo>
                    <a:pt x="1037" y="196"/>
                  </a:lnTo>
                  <a:lnTo>
                    <a:pt x="1047" y="201"/>
                  </a:lnTo>
                  <a:lnTo>
                    <a:pt x="1056" y="207"/>
                  </a:lnTo>
                  <a:lnTo>
                    <a:pt x="1066" y="213"/>
                  </a:lnTo>
                  <a:lnTo>
                    <a:pt x="1073" y="219"/>
                  </a:lnTo>
                  <a:lnTo>
                    <a:pt x="1083" y="226"/>
                  </a:lnTo>
                  <a:lnTo>
                    <a:pt x="1092" y="232"/>
                  </a:lnTo>
                  <a:lnTo>
                    <a:pt x="1102" y="239"/>
                  </a:lnTo>
                  <a:lnTo>
                    <a:pt x="1110" y="245"/>
                  </a:lnTo>
                  <a:lnTo>
                    <a:pt x="1120" y="251"/>
                  </a:lnTo>
                  <a:lnTo>
                    <a:pt x="1129" y="257"/>
                  </a:lnTo>
                  <a:lnTo>
                    <a:pt x="1137" y="265"/>
                  </a:lnTo>
                  <a:lnTo>
                    <a:pt x="1146" y="271"/>
                  </a:lnTo>
                  <a:lnTo>
                    <a:pt x="1155" y="278"/>
                  </a:lnTo>
                  <a:lnTo>
                    <a:pt x="1164" y="284"/>
                  </a:lnTo>
                  <a:lnTo>
                    <a:pt x="1173" y="291"/>
                  </a:lnTo>
                  <a:lnTo>
                    <a:pt x="1181" y="298"/>
                  </a:lnTo>
                  <a:lnTo>
                    <a:pt x="1190" y="305"/>
                  </a:lnTo>
                  <a:lnTo>
                    <a:pt x="1199" y="312"/>
                  </a:lnTo>
                  <a:lnTo>
                    <a:pt x="1209" y="320"/>
                  </a:lnTo>
                  <a:lnTo>
                    <a:pt x="1216" y="327"/>
                  </a:lnTo>
                  <a:lnTo>
                    <a:pt x="1226" y="334"/>
                  </a:lnTo>
                  <a:lnTo>
                    <a:pt x="1235" y="340"/>
                  </a:lnTo>
                  <a:lnTo>
                    <a:pt x="1244" y="349"/>
                  </a:lnTo>
                  <a:lnTo>
                    <a:pt x="1253" y="356"/>
                  </a:lnTo>
                  <a:lnTo>
                    <a:pt x="1262" y="364"/>
                  </a:lnTo>
                  <a:lnTo>
                    <a:pt x="1272" y="372"/>
                  </a:lnTo>
                  <a:lnTo>
                    <a:pt x="1282" y="379"/>
                  </a:lnTo>
                  <a:lnTo>
                    <a:pt x="1327" y="423"/>
                  </a:lnTo>
                  <a:lnTo>
                    <a:pt x="1264" y="432"/>
                  </a:lnTo>
                  <a:lnTo>
                    <a:pt x="1263" y="431"/>
                  </a:lnTo>
                  <a:lnTo>
                    <a:pt x="1262" y="430"/>
                  </a:lnTo>
                  <a:lnTo>
                    <a:pt x="1259" y="427"/>
                  </a:lnTo>
                  <a:lnTo>
                    <a:pt x="1255" y="423"/>
                  </a:lnTo>
                  <a:lnTo>
                    <a:pt x="1250" y="420"/>
                  </a:lnTo>
                  <a:lnTo>
                    <a:pt x="1245" y="416"/>
                  </a:lnTo>
                  <a:lnTo>
                    <a:pt x="1238" y="410"/>
                  </a:lnTo>
                  <a:lnTo>
                    <a:pt x="1232" y="405"/>
                  </a:lnTo>
                  <a:lnTo>
                    <a:pt x="1228" y="401"/>
                  </a:lnTo>
                  <a:lnTo>
                    <a:pt x="1223" y="398"/>
                  </a:lnTo>
                  <a:lnTo>
                    <a:pt x="1219" y="394"/>
                  </a:lnTo>
                  <a:lnTo>
                    <a:pt x="1215" y="391"/>
                  </a:lnTo>
                  <a:lnTo>
                    <a:pt x="1210" y="387"/>
                  </a:lnTo>
                  <a:lnTo>
                    <a:pt x="1205" y="383"/>
                  </a:lnTo>
                  <a:lnTo>
                    <a:pt x="1200" y="379"/>
                  </a:lnTo>
                  <a:lnTo>
                    <a:pt x="1195" y="377"/>
                  </a:lnTo>
                  <a:lnTo>
                    <a:pt x="1190" y="372"/>
                  </a:lnTo>
                  <a:lnTo>
                    <a:pt x="1184" y="368"/>
                  </a:lnTo>
                  <a:lnTo>
                    <a:pt x="1179" y="364"/>
                  </a:lnTo>
                  <a:lnTo>
                    <a:pt x="1173" y="359"/>
                  </a:lnTo>
                  <a:lnTo>
                    <a:pt x="1166" y="354"/>
                  </a:lnTo>
                  <a:lnTo>
                    <a:pt x="1161" y="351"/>
                  </a:lnTo>
                  <a:lnTo>
                    <a:pt x="1155" y="345"/>
                  </a:lnTo>
                  <a:lnTo>
                    <a:pt x="1149" y="342"/>
                  </a:lnTo>
                  <a:lnTo>
                    <a:pt x="1142" y="337"/>
                  </a:lnTo>
                  <a:lnTo>
                    <a:pt x="1135" y="332"/>
                  </a:lnTo>
                  <a:lnTo>
                    <a:pt x="1127" y="327"/>
                  </a:lnTo>
                  <a:lnTo>
                    <a:pt x="1121" y="323"/>
                  </a:lnTo>
                  <a:lnTo>
                    <a:pt x="1115" y="318"/>
                  </a:lnTo>
                  <a:lnTo>
                    <a:pt x="1107" y="313"/>
                  </a:lnTo>
                  <a:lnTo>
                    <a:pt x="1100" y="308"/>
                  </a:lnTo>
                  <a:lnTo>
                    <a:pt x="1093" y="304"/>
                  </a:lnTo>
                  <a:lnTo>
                    <a:pt x="1086" y="298"/>
                  </a:lnTo>
                  <a:lnTo>
                    <a:pt x="1078" y="293"/>
                  </a:lnTo>
                  <a:lnTo>
                    <a:pt x="1071" y="288"/>
                  </a:lnTo>
                  <a:lnTo>
                    <a:pt x="1063" y="284"/>
                  </a:lnTo>
                  <a:lnTo>
                    <a:pt x="1056" y="279"/>
                  </a:lnTo>
                  <a:lnTo>
                    <a:pt x="1048" y="274"/>
                  </a:lnTo>
                  <a:lnTo>
                    <a:pt x="1039" y="269"/>
                  </a:lnTo>
                  <a:lnTo>
                    <a:pt x="1033" y="265"/>
                  </a:lnTo>
                  <a:lnTo>
                    <a:pt x="1024" y="260"/>
                  </a:lnTo>
                  <a:lnTo>
                    <a:pt x="1017" y="255"/>
                  </a:lnTo>
                  <a:lnTo>
                    <a:pt x="1008" y="250"/>
                  </a:lnTo>
                  <a:lnTo>
                    <a:pt x="1001" y="246"/>
                  </a:lnTo>
                  <a:lnTo>
                    <a:pt x="992" y="242"/>
                  </a:lnTo>
                  <a:lnTo>
                    <a:pt x="984" y="237"/>
                  </a:lnTo>
                  <a:lnTo>
                    <a:pt x="975" y="234"/>
                  </a:lnTo>
                  <a:lnTo>
                    <a:pt x="968" y="229"/>
                  </a:lnTo>
                  <a:lnTo>
                    <a:pt x="959" y="225"/>
                  </a:lnTo>
                  <a:lnTo>
                    <a:pt x="952" y="221"/>
                  </a:lnTo>
                  <a:lnTo>
                    <a:pt x="943" y="216"/>
                  </a:lnTo>
                  <a:lnTo>
                    <a:pt x="935" y="212"/>
                  </a:lnTo>
                  <a:lnTo>
                    <a:pt x="927" y="208"/>
                  </a:lnTo>
                  <a:lnTo>
                    <a:pt x="919" y="206"/>
                  </a:lnTo>
                  <a:lnTo>
                    <a:pt x="910" y="202"/>
                  </a:lnTo>
                  <a:lnTo>
                    <a:pt x="903" y="200"/>
                  </a:lnTo>
                  <a:lnTo>
                    <a:pt x="901" y="198"/>
                  </a:lnTo>
                  <a:lnTo>
                    <a:pt x="899" y="197"/>
                  </a:lnTo>
                  <a:lnTo>
                    <a:pt x="894" y="195"/>
                  </a:lnTo>
                  <a:lnTo>
                    <a:pt x="888" y="191"/>
                  </a:lnTo>
                  <a:lnTo>
                    <a:pt x="883" y="190"/>
                  </a:lnTo>
                  <a:lnTo>
                    <a:pt x="879" y="187"/>
                  </a:lnTo>
                  <a:lnTo>
                    <a:pt x="874" y="185"/>
                  </a:lnTo>
                  <a:lnTo>
                    <a:pt x="869" y="183"/>
                  </a:lnTo>
                  <a:lnTo>
                    <a:pt x="864" y="180"/>
                  </a:lnTo>
                  <a:lnTo>
                    <a:pt x="857" y="178"/>
                  </a:lnTo>
                  <a:lnTo>
                    <a:pt x="851" y="175"/>
                  </a:lnTo>
                  <a:lnTo>
                    <a:pt x="846" y="173"/>
                  </a:lnTo>
                  <a:lnTo>
                    <a:pt x="837" y="169"/>
                  </a:lnTo>
                  <a:lnTo>
                    <a:pt x="831" y="167"/>
                  </a:lnTo>
                  <a:lnTo>
                    <a:pt x="824" y="163"/>
                  </a:lnTo>
                  <a:lnTo>
                    <a:pt x="816" y="161"/>
                  </a:lnTo>
                  <a:lnTo>
                    <a:pt x="807" y="157"/>
                  </a:lnTo>
                  <a:lnTo>
                    <a:pt x="798" y="156"/>
                  </a:lnTo>
                  <a:lnTo>
                    <a:pt x="791" y="152"/>
                  </a:lnTo>
                  <a:lnTo>
                    <a:pt x="782" y="149"/>
                  </a:lnTo>
                  <a:lnTo>
                    <a:pt x="772" y="146"/>
                  </a:lnTo>
                  <a:lnTo>
                    <a:pt x="763" y="143"/>
                  </a:lnTo>
                  <a:lnTo>
                    <a:pt x="753" y="139"/>
                  </a:lnTo>
                  <a:lnTo>
                    <a:pt x="743" y="137"/>
                  </a:lnTo>
                  <a:lnTo>
                    <a:pt x="734" y="134"/>
                  </a:lnTo>
                  <a:lnTo>
                    <a:pt x="724" y="132"/>
                  </a:lnTo>
                  <a:lnTo>
                    <a:pt x="713" y="128"/>
                  </a:lnTo>
                  <a:lnTo>
                    <a:pt x="703" y="127"/>
                  </a:lnTo>
                  <a:lnTo>
                    <a:pt x="692" y="123"/>
                  </a:lnTo>
                  <a:lnTo>
                    <a:pt x="682" y="119"/>
                  </a:lnTo>
                  <a:lnTo>
                    <a:pt x="670" y="118"/>
                  </a:lnTo>
                  <a:lnTo>
                    <a:pt x="659" y="115"/>
                  </a:lnTo>
                  <a:lnTo>
                    <a:pt x="648" y="113"/>
                  </a:lnTo>
                  <a:lnTo>
                    <a:pt x="637" y="110"/>
                  </a:lnTo>
                  <a:lnTo>
                    <a:pt x="625" y="109"/>
                  </a:lnTo>
                  <a:lnTo>
                    <a:pt x="614" y="108"/>
                  </a:lnTo>
                  <a:lnTo>
                    <a:pt x="603" y="105"/>
                  </a:lnTo>
                  <a:lnTo>
                    <a:pt x="591" y="104"/>
                  </a:lnTo>
                  <a:lnTo>
                    <a:pt x="579" y="103"/>
                  </a:lnTo>
                  <a:lnTo>
                    <a:pt x="568" y="102"/>
                  </a:lnTo>
                  <a:lnTo>
                    <a:pt x="556" y="102"/>
                  </a:lnTo>
                  <a:lnTo>
                    <a:pt x="545" y="100"/>
                  </a:lnTo>
                  <a:lnTo>
                    <a:pt x="532" y="100"/>
                  </a:lnTo>
                  <a:lnTo>
                    <a:pt x="521" y="102"/>
                  </a:lnTo>
                  <a:lnTo>
                    <a:pt x="509" y="102"/>
                  </a:lnTo>
                  <a:lnTo>
                    <a:pt x="497" y="102"/>
                  </a:lnTo>
                  <a:lnTo>
                    <a:pt x="486" y="102"/>
                  </a:lnTo>
                  <a:lnTo>
                    <a:pt x="475" y="104"/>
                  </a:lnTo>
                  <a:lnTo>
                    <a:pt x="462" y="105"/>
                  </a:lnTo>
                  <a:lnTo>
                    <a:pt x="451" y="107"/>
                  </a:lnTo>
                  <a:lnTo>
                    <a:pt x="440" y="108"/>
                  </a:lnTo>
                  <a:lnTo>
                    <a:pt x="428" y="112"/>
                  </a:lnTo>
                  <a:lnTo>
                    <a:pt x="417" y="113"/>
                  </a:lnTo>
                  <a:lnTo>
                    <a:pt x="406" y="117"/>
                  </a:lnTo>
                  <a:lnTo>
                    <a:pt x="396" y="120"/>
                  </a:lnTo>
                  <a:lnTo>
                    <a:pt x="384" y="124"/>
                  </a:lnTo>
                  <a:lnTo>
                    <a:pt x="373" y="128"/>
                  </a:lnTo>
                  <a:lnTo>
                    <a:pt x="363" y="133"/>
                  </a:lnTo>
                  <a:lnTo>
                    <a:pt x="353" y="138"/>
                  </a:lnTo>
                  <a:lnTo>
                    <a:pt x="343" y="144"/>
                  </a:lnTo>
                  <a:lnTo>
                    <a:pt x="342" y="144"/>
                  </a:lnTo>
                  <a:lnTo>
                    <a:pt x="338" y="147"/>
                  </a:lnTo>
                  <a:lnTo>
                    <a:pt x="333" y="151"/>
                  </a:lnTo>
                  <a:lnTo>
                    <a:pt x="327" y="156"/>
                  </a:lnTo>
                  <a:lnTo>
                    <a:pt x="322" y="157"/>
                  </a:lnTo>
                  <a:lnTo>
                    <a:pt x="318" y="161"/>
                  </a:lnTo>
                  <a:lnTo>
                    <a:pt x="313" y="163"/>
                  </a:lnTo>
                  <a:lnTo>
                    <a:pt x="308" y="168"/>
                  </a:lnTo>
                  <a:lnTo>
                    <a:pt x="303" y="172"/>
                  </a:lnTo>
                  <a:lnTo>
                    <a:pt x="298" y="177"/>
                  </a:lnTo>
                  <a:lnTo>
                    <a:pt x="293" y="181"/>
                  </a:lnTo>
                  <a:lnTo>
                    <a:pt x="288" y="186"/>
                  </a:lnTo>
                  <a:lnTo>
                    <a:pt x="280" y="191"/>
                  </a:lnTo>
                  <a:lnTo>
                    <a:pt x="274" y="196"/>
                  </a:lnTo>
                  <a:lnTo>
                    <a:pt x="268" y="201"/>
                  </a:lnTo>
                  <a:lnTo>
                    <a:pt x="263" y="207"/>
                  </a:lnTo>
                  <a:lnTo>
                    <a:pt x="256" y="213"/>
                  </a:lnTo>
                  <a:lnTo>
                    <a:pt x="250" y="220"/>
                  </a:lnTo>
                  <a:lnTo>
                    <a:pt x="244" y="226"/>
                  </a:lnTo>
                  <a:lnTo>
                    <a:pt x="237" y="234"/>
                  </a:lnTo>
                  <a:lnTo>
                    <a:pt x="231" y="240"/>
                  </a:lnTo>
                  <a:lnTo>
                    <a:pt x="224" y="246"/>
                  </a:lnTo>
                  <a:lnTo>
                    <a:pt x="219" y="254"/>
                  </a:lnTo>
                  <a:lnTo>
                    <a:pt x="212" y="261"/>
                  </a:lnTo>
                  <a:lnTo>
                    <a:pt x="206" y="268"/>
                  </a:lnTo>
                  <a:lnTo>
                    <a:pt x="201" y="276"/>
                  </a:lnTo>
                  <a:lnTo>
                    <a:pt x="199" y="279"/>
                  </a:lnTo>
                  <a:lnTo>
                    <a:pt x="196" y="284"/>
                  </a:lnTo>
                  <a:lnTo>
                    <a:pt x="194" y="288"/>
                  </a:lnTo>
                  <a:lnTo>
                    <a:pt x="191" y="291"/>
                  </a:lnTo>
                  <a:lnTo>
                    <a:pt x="186" y="299"/>
                  </a:lnTo>
                  <a:lnTo>
                    <a:pt x="180" y="307"/>
                  </a:lnTo>
                  <a:lnTo>
                    <a:pt x="175" y="313"/>
                  </a:lnTo>
                  <a:lnTo>
                    <a:pt x="168" y="322"/>
                  </a:lnTo>
                  <a:lnTo>
                    <a:pt x="162" y="328"/>
                  </a:lnTo>
                  <a:lnTo>
                    <a:pt x="156" y="334"/>
                  </a:lnTo>
                  <a:lnTo>
                    <a:pt x="150" y="340"/>
                  </a:lnTo>
                  <a:lnTo>
                    <a:pt x="143" y="348"/>
                  </a:lnTo>
                  <a:lnTo>
                    <a:pt x="136" y="354"/>
                  </a:lnTo>
                  <a:lnTo>
                    <a:pt x="128" y="361"/>
                  </a:lnTo>
                  <a:lnTo>
                    <a:pt x="122" y="366"/>
                  </a:lnTo>
                  <a:lnTo>
                    <a:pt x="116" y="372"/>
                  </a:lnTo>
                  <a:lnTo>
                    <a:pt x="107" y="377"/>
                  </a:lnTo>
                  <a:lnTo>
                    <a:pt x="101" y="382"/>
                  </a:lnTo>
                  <a:lnTo>
                    <a:pt x="94" y="387"/>
                  </a:lnTo>
                  <a:lnTo>
                    <a:pt x="88" y="393"/>
                  </a:lnTo>
                  <a:lnTo>
                    <a:pt x="81" y="396"/>
                  </a:lnTo>
                  <a:lnTo>
                    <a:pt x="74" y="401"/>
                  </a:lnTo>
                  <a:lnTo>
                    <a:pt x="68" y="405"/>
                  </a:lnTo>
                  <a:lnTo>
                    <a:pt x="62" y="410"/>
                  </a:lnTo>
                  <a:lnTo>
                    <a:pt x="55" y="412"/>
                  </a:lnTo>
                  <a:lnTo>
                    <a:pt x="50" y="415"/>
                  </a:lnTo>
                  <a:lnTo>
                    <a:pt x="45" y="417"/>
                  </a:lnTo>
                  <a:lnTo>
                    <a:pt x="42" y="421"/>
                  </a:lnTo>
                  <a:lnTo>
                    <a:pt x="38" y="423"/>
                  </a:lnTo>
                  <a:lnTo>
                    <a:pt x="34" y="426"/>
                  </a:lnTo>
                  <a:lnTo>
                    <a:pt x="30" y="427"/>
                  </a:lnTo>
                  <a:lnTo>
                    <a:pt x="28" y="428"/>
                  </a:lnTo>
                  <a:lnTo>
                    <a:pt x="24" y="430"/>
                  </a:lnTo>
                  <a:lnTo>
                    <a:pt x="23" y="432"/>
                  </a:lnTo>
                  <a:lnTo>
                    <a:pt x="0" y="411"/>
                  </a:lnTo>
                  <a:close/>
                </a:path>
              </a:pathLst>
            </a:custGeom>
            <a:solidFill>
              <a:srgbClr val="7D4D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099" name="Freeform 85"/>
            <p:cNvSpPr>
              <a:spLocks/>
            </p:cNvSpPr>
            <p:nvPr/>
          </p:nvSpPr>
          <p:spPr bwMode="auto">
            <a:xfrm>
              <a:off x="3032" y="3017"/>
              <a:ext cx="80" cy="30"/>
            </a:xfrm>
            <a:custGeom>
              <a:avLst/>
              <a:gdLst>
                <a:gd name="T0" fmla="*/ 1 w 241"/>
                <a:gd name="T1" fmla="*/ 40 h 89"/>
                <a:gd name="T2" fmla="*/ 10 w 241"/>
                <a:gd name="T3" fmla="*/ 39 h 89"/>
                <a:gd name="T4" fmla="*/ 19 w 241"/>
                <a:gd name="T5" fmla="*/ 37 h 89"/>
                <a:gd name="T6" fmla="*/ 32 w 241"/>
                <a:gd name="T7" fmla="*/ 35 h 89"/>
                <a:gd name="T8" fmla="*/ 42 w 241"/>
                <a:gd name="T9" fmla="*/ 34 h 89"/>
                <a:gd name="T10" fmla="*/ 49 w 241"/>
                <a:gd name="T11" fmla="*/ 34 h 89"/>
                <a:gd name="T12" fmla="*/ 57 w 241"/>
                <a:gd name="T13" fmla="*/ 32 h 89"/>
                <a:gd name="T14" fmla="*/ 64 w 241"/>
                <a:gd name="T15" fmla="*/ 31 h 89"/>
                <a:gd name="T16" fmla="*/ 73 w 241"/>
                <a:gd name="T17" fmla="*/ 31 h 89"/>
                <a:gd name="T18" fmla="*/ 82 w 241"/>
                <a:gd name="T19" fmla="*/ 29 h 89"/>
                <a:gd name="T20" fmla="*/ 91 w 241"/>
                <a:gd name="T21" fmla="*/ 27 h 89"/>
                <a:gd name="T22" fmla="*/ 99 w 241"/>
                <a:gd name="T23" fmla="*/ 26 h 89"/>
                <a:gd name="T24" fmla="*/ 108 w 241"/>
                <a:gd name="T25" fmla="*/ 24 h 89"/>
                <a:gd name="T26" fmla="*/ 117 w 241"/>
                <a:gd name="T27" fmla="*/ 22 h 89"/>
                <a:gd name="T28" fmla="*/ 126 w 241"/>
                <a:gd name="T29" fmla="*/ 21 h 89"/>
                <a:gd name="T30" fmla="*/ 134 w 241"/>
                <a:gd name="T31" fmla="*/ 20 h 89"/>
                <a:gd name="T32" fmla="*/ 142 w 241"/>
                <a:gd name="T33" fmla="*/ 17 h 89"/>
                <a:gd name="T34" fmla="*/ 151 w 241"/>
                <a:gd name="T35" fmla="*/ 16 h 89"/>
                <a:gd name="T36" fmla="*/ 163 w 241"/>
                <a:gd name="T37" fmla="*/ 15 h 89"/>
                <a:gd name="T38" fmla="*/ 178 w 241"/>
                <a:gd name="T39" fmla="*/ 10 h 89"/>
                <a:gd name="T40" fmla="*/ 191 w 241"/>
                <a:gd name="T41" fmla="*/ 6 h 89"/>
                <a:gd name="T42" fmla="*/ 202 w 241"/>
                <a:gd name="T43" fmla="*/ 1 h 89"/>
                <a:gd name="T44" fmla="*/ 241 w 241"/>
                <a:gd name="T45" fmla="*/ 6 h 89"/>
                <a:gd name="T46" fmla="*/ 237 w 241"/>
                <a:gd name="T47" fmla="*/ 10 h 89"/>
                <a:gd name="T48" fmla="*/ 225 w 241"/>
                <a:gd name="T49" fmla="*/ 20 h 89"/>
                <a:gd name="T50" fmla="*/ 216 w 241"/>
                <a:gd name="T51" fmla="*/ 26 h 89"/>
                <a:gd name="T52" fmla="*/ 206 w 241"/>
                <a:gd name="T53" fmla="*/ 34 h 89"/>
                <a:gd name="T54" fmla="*/ 193 w 241"/>
                <a:gd name="T55" fmla="*/ 42 h 89"/>
                <a:gd name="T56" fmla="*/ 181 w 241"/>
                <a:gd name="T57" fmla="*/ 51 h 89"/>
                <a:gd name="T58" fmla="*/ 166 w 241"/>
                <a:gd name="T59" fmla="*/ 59 h 89"/>
                <a:gd name="T60" fmla="*/ 158 w 241"/>
                <a:gd name="T61" fmla="*/ 62 h 89"/>
                <a:gd name="T62" fmla="*/ 150 w 241"/>
                <a:gd name="T63" fmla="*/ 66 h 89"/>
                <a:gd name="T64" fmla="*/ 142 w 241"/>
                <a:gd name="T65" fmla="*/ 70 h 89"/>
                <a:gd name="T66" fmla="*/ 133 w 241"/>
                <a:gd name="T67" fmla="*/ 73 h 89"/>
                <a:gd name="T68" fmla="*/ 124 w 241"/>
                <a:gd name="T69" fmla="*/ 76 h 89"/>
                <a:gd name="T70" fmla="*/ 116 w 241"/>
                <a:gd name="T71" fmla="*/ 80 h 89"/>
                <a:gd name="T72" fmla="*/ 106 w 241"/>
                <a:gd name="T73" fmla="*/ 83 h 89"/>
                <a:gd name="T74" fmla="*/ 96 w 241"/>
                <a:gd name="T75" fmla="*/ 84 h 89"/>
                <a:gd name="T76" fmla="*/ 86 w 241"/>
                <a:gd name="T77" fmla="*/ 85 h 89"/>
                <a:gd name="T78" fmla="*/ 77 w 241"/>
                <a:gd name="T79" fmla="*/ 88 h 89"/>
                <a:gd name="T80" fmla="*/ 67 w 241"/>
                <a:gd name="T81" fmla="*/ 89 h 89"/>
                <a:gd name="T82" fmla="*/ 55 w 241"/>
                <a:gd name="T83" fmla="*/ 89 h 89"/>
                <a:gd name="T84" fmla="*/ 45 w 241"/>
                <a:gd name="T85" fmla="*/ 89 h 89"/>
                <a:gd name="T86" fmla="*/ 35 w 241"/>
                <a:gd name="T87" fmla="*/ 89 h 89"/>
                <a:gd name="T88" fmla="*/ 0 w 241"/>
                <a:gd name="T89" fmla="*/ 40 h 8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41"/>
                <a:gd name="T136" fmla="*/ 0 h 89"/>
                <a:gd name="T137" fmla="*/ 241 w 241"/>
                <a:gd name="T138" fmla="*/ 89 h 8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41" h="89">
                  <a:moveTo>
                    <a:pt x="0" y="40"/>
                  </a:moveTo>
                  <a:lnTo>
                    <a:pt x="1" y="40"/>
                  </a:lnTo>
                  <a:lnTo>
                    <a:pt x="6" y="39"/>
                  </a:lnTo>
                  <a:lnTo>
                    <a:pt x="10" y="39"/>
                  </a:lnTo>
                  <a:lnTo>
                    <a:pt x="15" y="37"/>
                  </a:lnTo>
                  <a:lnTo>
                    <a:pt x="19" y="37"/>
                  </a:lnTo>
                  <a:lnTo>
                    <a:pt x="25" y="37"/>
                  </a:lnTo>
                  <a:lnTo>
                    <a:pt x="32" y="35"/>
                  </a:lnTo>
                  <a:lnTo>
                    <a:pt x="39" y="35"/>
                  </a:lnTo>
                  <a:lnTo>
                    <a:pt x="42" y="34"/>
                  </a:lnTo>
                  <a:lnTo>
                    <a:pt x="45" y="34"/>
                  </a:lnTo>
                  <a:lnTo>
                    <a:pt x="49" y="34"/>
                  </a:lnTo>
                  <a:lnTo>
                    <a:pt x="53" y="34"/>
                  </a:lnTo>
                  <a:lnTo>
                    <a:pt x="57" y="32"/>
                  </a:lnTo>
                  <a:lnTo>
                    <a:pt x="60" y="32"/>
                  </a:lnTo>
                  <a:lnTo>
                    <a:pt x="64" y="31"/>
                  </a:lnTo>
                  <a:lnTo>
                    <a:pt x="69" y="31"/>
                  </a:lnTo>
                  <a:lnTo>
                    <a:pt x="73" y="31"/>
                  </a:lnTo>
                  <a:lnTo>
                    <a:pt x="77" y="30"/>
                  </a:lnTo>
                  <a:lnTo>
                    <a:pt x="82" y="29"/>
                  </a:lnTo>
                  <a:lnTo>
                    <a:pt x="87" y="29"/>
                  </a:lnTo>
                  <a:lnTo>
                    <a:pt x="91" y="27"/>
                  </a:lnTo>
                  <a:lnTo>
                    <a:pt x="96" y="27"/>
                  </a:lnTo>
                  <a:lnTo>
                    <a:pt x="99" y="26"/>
                  </a:lnTo>
                  <a:lnTo>
                    <a:pt x="103" y="26"/>
                  </a:lnTo>
                  <a:lnTo>
                    <a:pt x="108" y="24"/>
                  </a:lnTo>
                  <a:lnTo>
                    <a:pt x="112" y="24"/>
                  </a:lnTo>
                  <a:lnTo>
                    <a:pt x="117" y="22"/>
                  </a:lnTo>
                  <a:lnTo>
                    <a:pt x="121" y="22"/>
                  </a:lnTo>
                  <a:lnTo>
                    <a:pt x="126" y="21"/>
                  </a:lnTo>
                  <a:lnTo>
                    <a:pt x="129" y="21"/>
                  </a:lnTo>
                  <a:lnTo>
                    <a:pt x="134" y="20"/>
                  </a:lnTo>
                  <a:lnTo>
                    <a:pt x="138" y="18"/>
                  </a:lnTo>
                  <a:lnTo>
                    <a:pt x="142" y="17"/>
                  </a:lnTo>
                  <a:lnTo>
                    <a:pt x="147" y="17"/>
                  </a:lnTo>
                  <a:lnTo>
                    <a:pt x="151" y="16"/>
                  </a:lnTo>
                  <a:lnTo>
                    <a:pt x="156" y="16"/>
                  </a:lnTo>
                  <a:lnTo>
                    <a:pt x="163" y="15"/>
                  </a:lnTo>
                  <a:lnTo>
                    <a:pt x="171" y="12"/>
                  </a:lnTo>
                  <a:lnTo>
                    <a:pt x="178" y="10"/>
                  </a:lnTo>
                  <a:lnTo>
                    <a:pt x="185" y="7"/>
                  </a:lnTo>
                  <a:lnTo>
                    <a:pt x="191" y="6"/>
                  </a:lnTo>
                  <a:lnTo>
                    <a:pt x="197" y="3"/>
                  </a:lnTo>
                  <a:lnTo>
                    <a:pt x="202" y="1"/>
                  </a:lnTo>
                  <a:lnTo>
                    <a:pt x="209" y="0"/>
                  </a:lnTo>
                  <a:lnTo>
                    <a:pt x="241" y="6"/>
                  </a:lnTo>
                  <a:lnTo>
                    <a:pt x="240" y="7"/>
                  </a:lnTo>
                  <a:lnTo>
                    <a:pt x="237" y="10"/>
                  </a:lnTo>
                  <a:lnTo>
                    <a:pt x="231" y="13"/>
                  </a:lnTo>
                  <a:lnTo>
                    <a:pt x="225" y="20"/>
                  </a:lnTo>
                  <a:lnTo>
                    <a:pt x="220" y="22"/>
                  </a:lnTo>
                  <a:lnTo>
                    <a:pt x="216" y="26"/>
                  </a:lnTo>
                  <a:lnTo>
                    <a:pt x="211" y="30"/>
                  </a:lnTo>
                  <a:lnTo>
                    <a:pt x="206" y="34"/>
                  </a:lnTo>
                  <a:lnTo>
                    <a:pt x="200" y="39"/>
                  </a:lnTo>
                  <a:lnTo>
                    <a:pt x="193" y="42"/>
                  </a:lnTo>
                  <a:lnTo>
                    <a:pt x="187" y="47"/>
                  </a:lnTo>
                  <a:lnTo>
                    <a:pt x="181" y="51"/>
                  </a:lnTo>
                  <a:lnTo>
                    <a:pt x="173" y="55"/>
                  </a:lnTo>
                  <a:lnTo>
                    <a:pt x="166" y="59"/>
                  </a:lnTo>
                  <a:lnTo>
                    <a:pt x="162" y="60"/>
                  </a:lnTo>
                  <a:lnTo>
                    <a:pt x="158" y="62"/>
                  </a:lnTo>
                  <a:lnTo>
                    <a:pt x="153" y="65"/>
                  </a:lnTo>
                  <a:lnTo>
                    <a:pt x="150" y="66"/>
                  </a:lnTo>
                  <a:lnTo>
                    <a:pt x="146" y="68"/>
                  </a:lnTo>
                  <a:lnTo>
                    <a:pt x="142" y="70"/>
                  </a:lnTo>
                  <a:lnTo>
                    <a:pt x="137" y="71"/>
                  </a:lnTo>
                  <a:lnTo>
                    <a:pt x="133" y="73"/>
                  </a:lnTo>
                  <a:lnTo>
                    <a:pt x="128" y="74"/>
                  </a:lnTo>
                  <a:lnTo>
                    <a:pt x="124" y="76"/>
                  </a:lnTo>
                  <a:lnTo>
                    <a:pt x="119" y="78"/>
                  </a:lnTo>
                  <a:lnTo>
                    <a:pt x="116" y="80"/>
                  </a:lnTo>
                  <a:lnTo>
                    <a:pt x="111" y="81"/>
                  </a:lnTo>
                  <a:lnTo>
                    <a:pt x="106" y="83"/>
                  </a:lnTo>
                  <a:lnTo>
                    <a:pt x="101" y="83"/>
                  </a:lnTo>
                  <a:lnTo>
                    <a:pt x="96" y="84"/>
                  </a:lnTo>
                  <a:lnTo>
                    <a:pt x="91" y="85"/>
                  </a:lnTo>
                  <a:lnTo>
                    <a:pt x="86" y="85"/>
                  </a:lnTo>
                  <a:lnTo>
                    <a:pt x="81" y="86"/>
                  </a:lnTo>
                  <a:lnTo>
                    <a:pt x="77" y="88"/>
                  </a:lnTo>
                  <a:lnTo>
                    <a:pt x="70" y="88"/>
                  </a:lnTo>
                  <a:lnTo>
                    <a:pt x="67" y="89"/>
                  </a:lnTo>
                  <a:lnTo>
                    <a:pt x="60" y="89"/>
                  </a:lnTo>
                  <a:lnTo>
                    <a:pt x="55" y="89"/>
                  </a:lnTo>
                  <a:lnTo>
                    <a:pt x="50" y="89"/>
                  </a:lnTo>
                  <a:lnTo>
                    <a:pt x="45" y="89"/>
                  </a:lnTo>
                  <a:lnTo>
                    <a:pt x="40" y="89"/>
                  </a:lnTo>
                  <a:lnTo>
                    <a:pt x="35" y="89"/>
                  </a:lnTo>
                  <a:lnTo>
                    <a:pt x="14" y="6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7D4D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00" name="Freeform 86"/>
            <p:cNvSpPr>
              <a:spLocks/>
            </p:cNvSpPr>
            <p:nvPr/>
          </p:nvSpPr>
          <p:spPr bwMode="auto">
            <a:xfrm>
              <a:off x="3275" y="3073"/>
              <a:ext cx="226" cy="99"/>
            </a:xfrm>
            <a:custGeom>
              <a:avLst/>
              <a:gdLst>
                <a:gd name="T0" fmla="*/ 10 w 678"/>
                <a:gd name="T1" fmla="*/ 268 h 295"/>
                <a:gd name="T2" fmla="*/ 17 w 678"/>
                <a:gd name="T3" fmla="*/ 268 h 295"/>
                <a:gd name="T4" fmla="*/ 27 w 678"/>
                <a:gd name="T5" fmla="*/ 267 h 295"/>
                <a:gd name="T6" fmla="*/ 34 w 678"/>
                <a:gd name="T7" fmla="*/ 265 h 295"/>
                <a:gd name="T8" fmla="*/ 44 w 678"/>
                <a:gd name="T9" fmla="*/ 264 h 295"/>
                <a:gd name="T10" fmla="*/ 56 w 678"/>
                <a:gd name="T11" fmla="*/ 263 h 295"/>
                <a:gd name="T12" fmla="*/ 67 w 678"/>
                <a:gd name="T13" fmla="*/ 260 h 295"/>
                <a:gd name="T14" fmla="*/ 81 w 678"/>
                <a:gd name="T15" fmla="*/ 258 h 295"/>
                <a:gd name="T16" fmla="*/ 96 w 678"/>
                <a:gd name="T17" fmla="*/ 254 h 295"/>
                <a:gd name="T18" fmla="*/ 112 w 678"/>
                <a:gd name="T19" fmla="*/ 250 h 295"/>
                <a:gd name="T20" fmla="*/ 130 w 678"/>
                <a:gd name="T21" fmla="*/ 246 h 295"/>
                <a:gd name="T22" fmla="*/ 147 w 678"/>
                <a:gd name="T23" fmla="*/ 241 h 295"/>
                <a:gd name="T24" fmla="*/ 166 w 678"/>
                <a:gd name="T25" fmla="*/ 236 h 295"/>
                <a:gd name="T26" fmla="*/ 187 w 678"/>
                <a:gd name="T27" fmla="*/ 230 h 295"/>
                <a:gd name="T28" fmla="*/ 208 w 678"/>
                <a:gd name="T29" fmla="*/ 224 h 295"/>
                <a:gd name="T30" fmla="*/ 229 w 678"/>
                <a:gd name="T31" fmla="*/ 215 h 295"/>
                <a:gd name="T32" fmla="*/ 250 w 678"/>
                <a:gd name="T33" fmla="*/ 207 h 295"/>
                <a:gd name="T34" fmla="*/ 274 w 678"/>
                <a:gd name="T35" fmla="*/ 197 h 295"/>
                <a:gd name="T36" fmla="*/ 297 w 678"/>
                <a:gd name="T37" fmla="*/ 187 h 295"/>
                <a:gd name="T38" fmla="*/ 322 w 678"/>
                <a:gd name="T39" fmla="*/ 177 h 295"/>
                <a:gd name="T40" fmla="*/ 346 w 678"/>
                <a:gd name="T41" fmla="*/ 166 h 295"/>
                <a:gd name="T42" fmla="*/ 372 w 678"/>
                <a:gd name="T43" fmla="*/ 153 h 295"/>
                <a:gd name="T44" fmla="*/ 396 w 678"/>
                <a:gd name="T45" fmla="*/ 138 h 295"/>
                <a:gd name="T46" fmla="*/ 422 w 678"/>
                <a:gd name="T47" fmla="*/ 125 h 295"/>
                <a:gd name="T48" fmla="*/ 447 w 678"/>
                <a:gd name="T49" fmla="*/ 108 h 295"/>
                <a:gd name="T50" fmla="*/ 474 w 678"/>
                <a:gd name="T51" fmla="*/ 92 h 295"/>
                <a:gd name="T52" fmla="*/ 500 w 678"/>
                <a:gd name="T53" fmla="*/ 73 h 295"/>
                <a:gd name="T54" fmla="*/ 525 w 678"/>
                <a:gd name="T55" fmla="*/ 53 h 295"/>
                <a:gd name="T56" fmla="*/ 551 w 678"/>
                <a:gd name="T57" fmla="*/ 33 h 295"/>
                <a:gd name="T58" fmla="*/ 578 w 678"/>
                <a:gd name="T59" fmla="*/ 10 h 295"/>
                <a:gd name="T60" fmla="*/ 678 w 678"/>
                <a:gd name="T61" fmla="*/ 55 h 295"/>
                <a:gd name="T62" fmla="*/ 674 w 678"/>
                <a:gd name="T63" fmla="*/ 58 h 295"/>
                <a:gd name="T64" fmla="*/ 664 w 678"/>
                <a:gd name="T65" fmla="*/ 65 h 295"/>
                <a:gd name="T66" fmla="*/ 656 w 678"/>
                <a:gd name="T67" fmla="*/ 70 h 295"/>
                <a:gd name="T68" fmla="*/ 647 w 678"/>
                <a:gd name="T69" fmla="*/ 77 h 295"/>
                <a:gd name="T70" fmla="*/ 636 w 678"/>
                <a:gd name="T71" fmla="*/ 84 h 295"/>
                <a:gd name="T72" fmla="*/ 624 w 678"/>
                <a:gd name="T73" fmla="*/ 93 h 295"/>
                <a:gd name="T74" fmla="*/ 609 w 678"/>
                <a:gd name="T75" fmla="*/ 102 h 295"/>
                <a:gd name="T76" fmla="*/ 595 w 678"/>
                <a:gd name="T77" fmla="*/ 111 h 295"/>
                <a:gd name="T78" fmla="*/ 579 w 678"/>
                <a:gd name="T79" fmla="*/ 121 h 295"/>
                <a:gd name="T80" fmla="*/ 561 w 678"/>
                <a:gd name="T81" fmla="*/ 131 h 295"/>
                <a:gd name="T82" fmla="*/ 543 w 678"/>
                <a:gd name="T83" fmla="*/ 142 h 295"/>
                <a:gd name="T84" fmla="*/ 523 w 678"/>
                <a:gd name="T85" fmla="*/ 152 h 295"/>
                <a:gd name="T86" fmla="*/ 501 w 678"/>
                <a:gd name="T87" fmla="*/ 163 h 295"/>
                <a:gd name="T88" fmla="*/ 480 w 678"/>
                <a:gd name="T89" fmla="*/ 176 h 295"/>
                <a:gd name="T90" fmla="*/ 456 w 678"/>
                <a:gd name="T91" fmla="*/ 186 h 295"/>
                <a:gd name="T92" fmla="*/ 431 w 678"/>
                <a:gd name="T93" fmla="*/ 197 h 295"/>
                <a:gd name="T94" fmla="*/ 405 w 678"/>
                <a:gd name="T95" fmla="*/ 209 h 295"/>
                <a:gd name="T96" fmla="*/ 378 w 678"/>
                <a:gd name="T97" fmla="*/ 220 h 295"/>
                <a:gd name="T98" fmla="*/ 351 w 678"/>
                <a:gd name="T99" fmla="*/ 230 h 295"/>
                <a:gd name="T100" fmla="*/ 323 w 678"/>
                <a:gd name="T101" fmla="*/ 240 h 295"/>
                <a:gd name="T102" fmla="*/ 293 w 678"/>
                <a:gd name="T103" fmla="*/ 249 h 295"/>
                <a:gd name="T104" fmla="*/ 264 w 678"/>
                <a:gd name="T105" fmla="*/ 258 h 295"/>
                <a:gd name="T106" fmla="*/ 233 w 678"/>
                <a:gd name="T107" fmla="*/ 265 h 295"/>
                <a:gd name="T108" fmla="*/ 201 w 678"/>
                <a:gd name="T109" fmla="*/ 273 h 295"/>
                <a:gd name="T110" fmla="*/ 169 w 678"/>
                <a:gd name="T111" fmla="*/ 279 h 295"/>
                <a:gd name="T112" fmla="*/ 136 w 678"/>
                <a:gd name="T113" fmla="*/ 285 h 295"/>
                <a:gd name="T114" fmla="*/ 102 w 678"/>
                <a:gd name="T115" fmla="*/ 288 h 295"/>
                <a:gd name="T116" fmla="*/ 69 w 678"/>
                <a:gd name="T117" fmla="*/ 292 h 295"/>
                <a:gd name="T118" fmla="*/ 34 w 678"/>
                <a:gd name="T119" fmla="*/ 293 h 295"/>
                <a:gd name="T120" fmla="*/ 0 w 678"/>
                <a:gd name="T121" fmla="*/ 295 h 295"/>
                <a:gd name="T122" fmla="*/ 10 w 678"/>
                <a:gd name="T123" fmla="*/ 269 h 29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678"/>
                <a:gd name="T187" fmla="*/ 0 h 295"/>
                <a:gd name="T188" fmla="*/ 678 w 678"/>
                <a:gd name="T189" fmla="*/ 295 h 29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678" h="295">
                  <a:moveTo>
                    <a:pt x="10" y="269"/>
                  </a:moveTo>
                  <a:lnTo>
                    <a:pt x="10" y="268"/>
                  </a:lnTo>
                  <a:lnTo>
                    <a:pt x="13" y="268"/>
                  </a:lnTo>
                  <a:lnTo>
                    <a:pt x="17" y="268"/>
                  </a:lnTo>
                  <a:lnTo>
                    <a:pt x="23" y="268"/>
                  </a:lnTo>
                  <a:lnTo>
                    <a:pt x="27" y="267"/>
                  </a:lnTo>
                  <a:lnTo>
                    <a:pt x="31" y="265"/>
                  </a:lnTo>
                  <a:lnTo>
                    <a:pt x="34" y="265"/>
                  </a:lnTo>
                  <a:lnTo>
                    <a:pt x="39" y="264"/>
                  </a:lnTo>
                  <a:lnTo>
                    <a:pt x="44" y="264"/>
                  </a:lnTo>
                  <a:lnTo>
                    <a:pt x="49" y="263"/>
                  </a:lnTo>
                  <a:lnTo>
                    <a:pt x="56" y="263"/>
                  </a:lnTo>
                  <a:lnTo>
                    <a:pt x="62" y="262"/>
                  </a:lnTo>
                  <a:lnTo>
                    <a:pt x="67" y="260"/>
                  </a:lnTo>
                  <a:lnTo>
                    <a:pt x="73" y="259"/>
                  </a:lnTo>
                  <a:lnTo>
                    <a:pt x="81" y="258"/>
                  </a:lnTo>
                  <a:lnTo>
                    <a:pt x="88" y="256"/>
                  </a:lnTo>
                  <a:lnTo>
                    <a:pt x="96" y="254"/>
                  </a:lnTo>
                  <a:lnTo>
                    <a:pt x="103" y="253"/>
                  </a:lnTo>
                  <a:lnTo>
                    <a:pt x="112" y="250"/>
                  </a:lnTo>
                  <a:lnTo>
                    <a:pt x="121" y="249"/>
                  </a:lnTo>
                  <a:lnTo>
                    <a:pt x="130" y="246"/>
                  </a:lnTo>
                  <a:lnTo>
                    <a:pt x="139" y="244"/>
                  </a:lnTo>
                  <a:lnTo>
                    <a:pt x="147" y="241"/>
                  </a:lnTo>
                  <a:lnTo>
                    <a:pt x="157" y="239"/>
                  </a:lnTo>
                  <a:lnTo>
                    <a:pt x="166" y="236"/>
                  </a:lnTo>
                  <a:lnTo>
                    <a:pt x="176" y="234"/>
                  </a:lnTo>
                  <a:lnTo>
                    <a:pt x="187" y="230"/>
                  </a:lnTo>
                  <a:lnTo>
                    <a:pt x="197" y="228"/>
                  </a:lnTo>
                  <a:lnTo>
                    <a:pt x="208" y="224"/>
                  </a:lnTo>
                  <a:lnTo>
                    <a:pt x="218" y="220"/>
                  </a:lnTo>
                  <a:lnTo>
                    <a:pt x="229" y="215"/>
                  </a:lnTo>
                  <a:lnTo>
                    <a:pt x="240" y="213"/>
                  </a:lnTo>
                  <a:lnTo>
                    <a:pt x="250" y="207"/>
                  </a:lnTo>
                  <a:lnTo>
                    <a:pt x="263" y="202"/>
                  </a:lnTo>
                  <a:lnTo>
                    <a:pt x="274" y="197"/>
                  </a:lnTo>
                  <a:lnTo>
                    <a:pt x="287" y="194"/>
                  </a:lnTo>
                  <a:lnTo>
                    <a:pt x="297" y="187"/>
                  </a:lnTo>
                  <a:lnTo>
                    <a:pt x="309" y="182"/>
                  </a:lnTo>
                  <a:lnTo>
                    <a:pt x="322" y="177"/>
                  </a:lnTo>
                  <a:lnTo>
                    <a:pt x="334" y="172"/>
                  </a:lnTo>
                  <a:lnTo>
                    <a:pt x="346" y="166"/>
                  </a:lnTo>
                  <a:lnTo>
                    <a:pt x="358" y="160"/>
                  </a:lnTo>
                  <a:lnTo>
                    <a:pt x="372" y="153"/>
                  </a:lnTo>
                  <a:lnTo>
                    <a:pt x="385" y="147"/>
                  </a:lnTo>
                  <a:lnTo>
                    <a:pt x="396" y="138"/>
                  </a:lnTo>
                  <a:lnTo>
                    <a:pt x="408" y="132"/>
                  </a:lnTo>
                  <a:lnTo>
                    <a:pt x="422" y="125"/>
                  </a:lnTo>
                  <a:lnTo>
                    <a:pt x="435" y="117"/>
                  </a:lnTo>
                  <a:lnTo>
                    <a:pt x="447" y="108"/>
                  </a:lnTo>
                  <a:lnTo>
                    <a:pt x="461" y="99"/>
                  </a:lnTo>
                  <a:lnTo>
                    <a:pt x="474" y="92"/>
                  </a:lnTo>
                  <a:lnTo>
                    <a:pt x="486" y="83"/>
                  </a:lnTo>
                  <a:lnTo>
                    <a:pt x="500" y="73"/>
                  </a:lnTo>
                  <a:lnTo>
                    <a:pt x="513" y="63"/>
                  </a:lnTo>
                  <a:lnTo>
                    <a:pt x="525" y="53"/>
                  </a:lnTo>
                  <a:lnTo>
                    <a:pt x="539" y="43"/>
                  </a:lnTo>
                  <a:lnTo>
                    <a:pt x="551" y="33"/>
                  </a:lnTo>
                  <a:lnTo>
                    <a:pt x="564" y="21"/>
                  </a:lnTo>
                  <a:lnTo>
                    <a:pt x="578" y="10"/>
                  </a:lnTo>
                  <a:lnTo>
                    <a:pt x="590" y="0"/>
                  </a:lnTo>
                  <a:lnTo>
                    <a:pt x="678" y="55"/>
                  </a:lnTo>
                  <a:lnTo>
                    <a:pt x="677" y="55"/>
                  </a:lnTo>
                  <a:lnTo>
                    <a:pt x="674" y="58"/>
                  </a:lnTo>
                  <a:lnTo>
                    <a:pt x="669" y="60"/>
                  </a:lnTo>
                  <a:lnTo>
                    <a:pt x="664" y="65"/>
                  </a:lnTo>
                  <a:lnTo>
                    <a:pt x="659" y="67"/>
                  </a:lnTo>
                  <a:lnTo>
                    <a:pt x="656" y="70"/>
                  </a:lnTo>
                  <a:lnTo>
                    <a:pt x="652" y="73"/>
                  </a:lnTo>
                  <a:lnTo>
                    <a:pt x="647" y="77"/>
                  </a:lnTo>
                  <a:lnTo>
                    <a:pt x="642" y="81"/>
                  </a:lnTo>
                  <a:lnTo>
                    <a:pt x="636" y="84"/>
                  </a:lnTo>
                  <a:lnTo>
                    <a:pt x="631" y="88"/>
                  </a:lnTo>
                  <a:lnTo>
                    <a:pt x="624" y="93"/>
                  </a:lnTo>
                  <a:lnTo>
                    <a:pt x="617" y="97"/>
                  </a:lnTo>
                  <a:lnTo>
                    <a:pt x="609" y="102"/>
                  </a:lnTo>
                  <a:lnTo>
                    <a:pt x="602" y="106"/>
                  </a:lnTo>
                  <a:lnTo>
                    <a:pt x="595" y="111"/>
                  </a:lnTo>
                  <a:lnTo>
                    <a:pt x="587" y="114"/>
                  </a:lnTo>
                  <a:lnTo>
                    <a:pt x="579" y="121"/>
                  </a:lnTo>
                  <a:lnTo>
                    <a:pt x="570" y="126"/>
                  </a:lnTo>
                  <a:lnTo>
                    <a:pt x="561" y="131"/>
                  </a:lnTo>
                  <a:lnTo>
                    <a:pt x="551" y="136"/>
                  </a:lnTo>
                  <a:lnTo>
                    <a:pt x="543" y="142"/>
                  </a:lnTo>
                  <a:lnTo>
                    <a:pt x="533" y="147"/>
                  </a:lnTo>
                  <a:lnTo>
                    <a:pt x="523" y="152"/>
                  </a:lnTo>
                  <a:lnTo>
                    <a:pt x="513" y="158"/>
                  </a:lnTo>
                  <a:lnTo>
                    <a:pt x="501" y="163"/>
                  </a:lnTo>
                  <a:lnTo>
                    <a:pt x="490" y="170"/>
                  </a:lnTo>
                  <a:lnTo>
                    <a:pt x="480" y="176"/>
                  </a:lnTo>
                  <a:lnTo>
                    <a:pt x="467" y="181"/>
                  </a:lnTo>
                  <a:lnTo>
                    <a:pt x="456" y="186"/>
                  </a:lnTo>
                  <a:lnTo>
                    <a:pt x="444" y="192"/>
                  </a:lnTo>
                  <a:lnTo>
                    <a:pt x="431" y="197"/>
                  </a:lnTo>
                  <a:lnTo>
                    <a:pt x="417" y="202"/>
                  </a:lnTo>
                  <a:lnTo>
                    <a:pt x="405" y="209"/>
                  </a:lnTo>
                  <a:lnTo>
                    <a:pt x="391" y="214"/>
                  </a:lnTo>
                  <a:lnTo>
                    <a:pt x="378" y="220"/>
                  </a:lnTo>
                  <a:lnTo>
                    <a:pt x="364" y="225"/>
                  </a:lnTo>
                  <a:lnTo>
                    <a:pt x="351" y="230"/>
                  </a:lnTo>
                  <a:lnTo>
                    <a:pt x="337" y="235"/>
                  </a:lnTo>
                  <a:lnTo>
                    <a:pt x="323" y="240"/>
                  </a:lnTo>
                  <a:lnTo>
                    <a:pt x="308" y="244"/>
                  </a:lnTo>
                  <a:lnTo>
                    <a:pt x="293" y="249"/>
                  </a:lnTo>
                  <a:lnTo>
                    <a:pt x="278" y="253"/>
                  </a:lnTo>
                  <a:lnTo>
                    <a:pt x="264" y="258"/>
                  </a:lnTo>
                  <a:lnTo>
                    <a:pt x="248" y="262"/>
                  </a:lnTo>
                  <a:lnTo>
                    <a:pt x="233" y="265"/>
                  </a:lnTo>
                  <a:lnTo>
                    <a:pt x="216" y="269"/>
                  </a:lnTo>
                  <a:lnTo>
                    <a:pt x="201" y="273"/>
                  </a:lnTo>
                  <a:lnTo>
                    <a:pt x="185" y="275"/>
                  </a:lnTo>
                  <a:lnTo>
                    <a:pt x="169" y="279"/>
                  </a:lnTo>
                  <a:lnTo>
                    <a:pt x="152" y="282"/>
                  </a:lnTo>
                  <a:lnTo>
                    <a:pt x="136" y="285"/>
                  </a:lnTo>
                  <a:lnTo>
                    <a:pt x="118" y="287"/>
                  </a:lnTo>
                  <a:lnTo>
                    <a:pt x="102" y="288"/>
                  </a:lnTo>
                  <a:lnTo>
                    <a:pt x="86" y="290"/>
                  </a:lnTo>
                  <a:lnTo>
                    <a:pt x="69" y="292"/>
                  </a:lnTo>
                  <a:lnTo>
                    <a:pt x="51" y="293"/>
                  </a:lnTo>
                  <a:lnTo>
                    <a:pt x="34" y="293"/>
                  </a:lnTo>
                  <a:lnTo>
                    <a:pt x="17" y="294"/>
                  </a:lnTo>
                  <a:lnTo>
                    <a:pt x="0" y="295"/>
                  </a:lnTo>
                  <a:lnTo>
                    <a:pt x="5" y="280"/>
                  </a:lnTo>
                  <a:lnTo>
                    <a:pt x="10" y="269"/>
                  </a:lnTo>
                  <a:close/>
                </a:path>
              </a:pathLst>
            </a:custGeom>
            <a:solidFill>
              <a:srgbClr val="A67A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01" name="Freeform 87"/>
            <p:cNvSpPr>
              <a:spLocks/>
            </p:cNvSpPr>
            <p:nvPr/>
          </p:nvSpPr>
          <p:spPr bwMode="auto">
            <a:xfrm>
              <a:off x="3190" y="3013"/>
              <a:ext cx="199" cy="119"/>
            </a:xfrm>
            <a:custGeom>
              <a:avLst/>
              <a:gdLst>
                <a:gd name="T0" fmla="*/ 32 w 596"/>
                <a:gd name="T1" fmla="*/ 14 h 358"/>
                <a:gd name="T2" fmla="*/ 29 w 596"/>
                <a:gd name="T3" fmla="*/ 35 h 358"/>
                <a:gd name="T4" fmla="*/ 25 w 596"/>
                <a:gd name="T5" fmla="*/ 62 h 358"/>
                <a:gd name="T6" fmla="*/ 25 w 596"/>
                <a:gd name="T7" fmla="*/ 94 h 358"/>
                <a:gd name="T8" fmla="*/ 25 w 596"/>
                <a:gd name="T9" fmla="*/ 128 h 358"/>
                <a:gd name="T10" fmla="*/ 31 w 596"/>
                <a:gd name="T11" fmla="*/ 166 h 358"/>
                <a:gd name="T12" fmla="*/ 42 w 596"/>
                <a:gd name="T13" fmla="*/ 201 h 358"/>
                <a:gd name="T14" fmla="*/ 61 w 596"/>
                <a:gd name="T15" fmla="*/ 236 h 358"/>
                <a:gd name="T16" fmla="*/ 86 w 596"/>
                <a:gd name="T17" fmla="*/ 268 h 358"/>
                <a:gd name="T18" fmla="*/ 121 w 596"/>
                <a:gd name="T19" fmla="*/ 295 h 358"/>
                <a:gd name="T20" fmla="*/ 168 w 596"/>
                <a:gd name="T21" fmla="*/ 317 h 358"/>
                <a:gd name="T22" fmla="*/ 226 w 596"/>
                <a:gd name="T23" fmla="*/ 331 h 358"/>
                <a:gd name="T24" fmla="*/ 285 w 596"/>
                <a:gd name="T25" fmla="*/ 331 h 358"/>
                <a:gd name="T26" fmla="*/ 339 w 596"/>
                <a:gd name="T27" fmla="*/ 322 h 358"/>
                <a:gd name="T28" fmla="*/ 385 w 596"/>
                <a:gd name="T29" fmla="*/ 303 h 358"/>
                <a:gd name="T30" fmla="*/ 426 w 596"/>
                <a:gd name="T31" fmla="*/ 277 h 358"/>
                <a:gd name="T32" fmla="*/ 460 w 596"/>
                <a:gd name="T33" fmla="*/ 243 h 358"/>
                <a:gd name="T34" fmla="*/ 489 w 596"/>
                <a:gd name="T35" fmla="*/ 206 h 358"/>
                <a:gd name="T36" fmla="*/ 513 w 596"/>
                <a:gd name="T37" fmla="*/ 169 h 358"/>
                <a:gd name="T38" fmla="*/ 533 w 596"/>
                <a:gd name="T39" fmla="*/ 132 h 358"/>
                <a:gd name="T40" fmla="*/ 548 w 596"/>
                <a:gd name="T41" fmla="*/ 97 h 358"/>
                <a:gd name="T42" fmla="*/ 559 w 596"/>
                <a:gd name="T43" fmla="*/ 67 h 358"/>
                <a:gd name="T44" fmla="*/ 566 w 596"/>
                <a:gd name="T45" fmla="*/ 44 h 358"/>
                <a:gd name="T46" fmla="*/ 572 w 596"/>
                <a:gd name="T47" fmla="*/ 26 h 358"/>
                <a:gd name="T48" fmla="*/ 592 w 596"/>
                <a:gd name="T49" fmla="*/ 47 h 358"/>
                <a:gd name="T50" fmla="*/ 586 w 596"/>
                <a:gd name="T51" fmla="*/ 65 h 358"/>
                <a:gd name="T52" fmla="*/ 578 w 596"/>
                <a:gd name="T53" fmla="*/ 91 h 358"/>
                <a:gd name="T54" fmla="*/ 566 w 596"/>
                <a:gd name="T55" fmla="*/ 122 h 358"/>
                <a:gd name="T56" fmla="*/ 551 w 596"/>
                <a:gd name="T57" fmla="*/ 156 h 358"/>
                <a:gd name="T58" fmla="*/ 532 w 596"/>
                <a:gd name="T59" fmla="*/ 191 h 358"/>
                <a:gd name="T60" fmla="*/ 508 w 596"/>
                <a:gd name="T61" fmla="*/ 228 h 358"/>
                <a:gd name="T62" fmla="*/ 479 w 596"/>
                <a:gd name="T63" fmla="*/ 262 h 358"/>
                <a:gd name="T64" fmla="*/ 446 w 596"/>
                <a:gd name="T65" fmla="*/ 294 h 358"/>
                <a:gd name="T66" fmla="*/ 405 w 596"/>
                <a:gd name="T67" fmla="*/ 321 h 358"/>
                <a:gd name="T68" fmla="*/ 361 w 596"/>
                <a:gd name="T69" fmla="*/ 342 h 358"/>
                <a:gd name="T70" fmla="*/ 310 w 596"/>
                <a:gd name="T71" fmla="*/ 355 h 358"/>
                <a:gd name="T72" fmla="*/ 257 w 596"/>
                <a:gd name="T73" fmla="*/ 358 h 358"/>
                <a:gd name="T74" fmla="*/ 209 w 596"/>
                <a:gd name="T75" fmla="*/ 355 h 358"/>
                <a:gd name="T76" fmla="*/ 168 w 596"/>
                <a:gd name="T77" fmla="*/ 344 h 358"/>
                <a:gd name="T78" fmla="*/ 130 w 596"/>
                <a:gd name="T79" fmla="*/ 331 h 358"/>
                <a:gd name="T80" fmla="*/ 101 w 596"/>
                <a:gd name="T81" fmla="*/ 313 h 358"/>
                <a:gd name="T82" fmla="*/ 74 w 596"/>
                <a:gd name="T83" fmla="*/ 290 h 358"/>
                <a:gd name="T84" fmla="*/ 54 w 596"/>
                <a:gd name="T85" fmla="*/ 268 h 358"/>
                <a:gd name="T86" fmla="*/ 35 w 596"/>
                <a:gd name="T87" fmla="*/ 244 h 358"/>
                <a:gd name="T88" fmla="*/ 22 w 596"/>
                <a:gd name="T89" fmla="*/ 220 h 358"/>
                <a:gd name="T90" fmla="*/ 12 w 596"/>
                <a:gd name="T91" fmla="*/ 197 h 358"/>
                <a:gd name="T92" fmla="*/ 6 w 596"/>
                <a:gd name="T93" fmla="*/ 177 h 358"/>
                <a:gd name="T94" fmla="*/ 1 w 596"/>
                <a:gd name="T95" fmla="*/ 153 h 358"/>
                <a:gd name="T96" fmla="*/ 0 w 596"/>
                <a:gd name="T97" fmla="*/ 133 h 358"/>
                <a:gd name="T98" fmla="*/ 0 w 596"/>
                <a:gd name="T99" fmla="*/ 107 h 358"/>
                <a:gd name="T100" fmla="*/ 0 w 596"/>
                <a:gd name="T101" fmla="*/ 81 h 358"/>
                <a:gd name="T102" fmla="*/ 0 w 596"/>
                <a:gd name="T103" fmla="*/ 55 h 358"/>
                <a:gd name="T104" fmla="*/ 1 w 596"/>
                <a:gd name="T105" fmla="*/ 37 h 358"/>
                <a:gd name="T106" fmla="*/ 1 w 596"/>
                <a:gd name="T107" fmla="*/ 23 h 35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96"/>
                <a:gd name="T163" fmla="*/ 0 h 358"/>
                <a:gd name="T164" fmla="*/ 596 w 596"/>
                <a:gd name="T165" fmla="*/ 358 h 35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96" h="358">
                  <a:moveTo>
                    <a:pt x="1" y="23"/>
                  </a:moveTo>
                  <a:lnTo>
                    <a:pt x="36" y="0"/>
                  </a:lnTo>
                  <a:lnTo>
                    <a:pt x="35" y="6"/>
                  </a:lnTo>
                  <a:lnTo>
                    <a:pt x="34" y="13"/>
                  </a:lnTo>
                  <a:lnTo>
                    <a:pt x="32" y="14"/>
                  </a:lnTo>
                  <a:lnTo>
                    <a:pt x="31" y="18"/>
                  </a:lnTo>
                  <a:lnTo>
                    <a:pt x="31" y="23"/>
                  </a:lnTo>
                  <a:lnTo>
                    <a:pt x="30" y="26"/>
                  </a:lnTo>
                  <a:lnTo>
                    <a:pt x="30" y="30"/>
                  </a:lnTo>
                  <a:lnTo>
                    <a:pt x="29" y="35"/>
                  </a:lnTo>
                  <a:lnTo>
                    <a:pt x="29" y="40"/>
                  </a:lnTo>
                  <a:lnTo>
                    <a:pt x="29" y="47"/>
                  </a:lnTo>
                  <a:lnTo>
                    <a:pt x="26" y="50"/>
                  </a:lnTo>
                  <a:lnTo>
                    <a:pt x="26" y="57"/>
                  </a:lnTo>
                  <a:lnTo>
                    <a:pt x="25" y="62"/>
                  </a:lnTo>
                  <a:lnTo>
                    <a:pt x="25" y="68"/>
                  </a:lnTo>
                  <a:lnTo>
                    <a:pt x="25" y="74"/>
                  </a:lnTo>
                  <a:lnTo>
                    <a:pt x="25" y="81"/>
                  </a:lnTo>
                  <a:lnTo>
                    <a:pt x="25" y="87"/>
                  </a:lnTo>
                  <a:lnTo>
                    <a:pt x="25" y="94"/>
                  </a:lnTo>
                  <a:lnTo>
                    <a:pt x="25" y="101"/>
                  </a:lnTo>
                  <a:lnTo>
                    <a:pt x="25" y="107"/>
                  </a:lnTo>
                  <a:lnTo>
                    <a:pt x="25" y="114"/>
                  </a:lnTo>
                  <a:lnTo>
                    <a:pt x="25" y="122"/>
                  </a:lnTo>
                  <a:lnTo>
                    <a:pt x="25" y="128"/>
                  </a:lnTo>
                  <a:lnTo>
                    <a:pt x="26" y="136"/>
                  </a:lnTo>
                  <a:lnTo>
                    <a:pt x="27" y="143"/>
                  </a:lnTo>
                  <a:lnTo>
                    <a:pt x="30" y="151"/>
                  </a:lnTo>
                  <a:lnTo>
                    <a:pt x="30" y="157"/>
                  </a:lnTo>
                  <a:lnTo>
                    <a:pt x="31" y="166"/>
                  </a:lnTo>
                  <a:lnTo>
                    <a:pt x="34" y="172"/>
                  </a:lnTo>
                  <a:lnTo>
                    <a:pt x="35" y="180"/>
                  </a:lnTo>
                  <a:lnTo>
                    <a:pt x="37" y="186"/>
                  </a:lnTo>
                  <a:lnTo>
                    <a:pt x="40" y="194"/>
                  </a:lnTo>
                  <a:lnTo>
                    <a:pt x="42" y="201"/>
                  </a:lnTo>
                  <a:lnTo>
                    <a:pt x="46" y="209"/>
                  </a:lnTo>
                  <a:lnTo>
                    <a:pt x="49" y="215"/>
                  </a:lnTo>
                  <a:lnTo>
                    <a:pt x="52" y="223"/>
                  </a:lnTo>
                  <a:lnTo>
                    <a:pt x="56" y="229"/>
                  </a:lnTo>
                  <a:lnTo>
                    <a:pt x="61" y="236"/>
                  </a:lnTo>
                  <a:lnTo>
                    <a:pt x="65" y="243"/>
                  </a:lnTo>
                  <a:lnTo>
                    <a:pt x="70" y="249"/>
                  </a:lnTo>
                  <a:lnTo>
                    <a:pt x="75" y="255"/>
                  </a:lnTo>
                  <a:lnTo>
                    <a:pt x="81" y="263"/>
                  </a:lnTo>
                  <a:lnTo>
                    <a:pt x="86" y="268"/>
                  </a:lnTo>
                  <a:lnTo>
                    <a:pt x="93" y="274"/>
                  </a:lnTo>
                  <a:lnTo>
                    <a:pt x="99" y="279"/>
                  </a:lnTo>
                  <a:lnTo>
                    <a:pt x="106" y="285"/>
                  </a:lnTo>
                  <a:lnTo>
                    <a:pt x="113" y="290"/>
                  </a:lnTo>
                  <a:lnTo>
                    <a:pt x="121" y="295"/>
                  </a:lnTo>
                  <a:lnTo>
                    <a:pt x="130" y="300"/>
                  </a:lnTo>
                  <a:lnTo>
                    <a:pt x="139" y="306"/>
                  </a:lnTo>
                  <a:lnTo>
                    <a:pt x="148" y="308"/>
                  </a:lnTo>
                  <a:lnTo>
                    <a:pt x="158" y="313"/>
                  </a:lnTo>
                  <a:lnTo>
                    <a:pt x="168" y="317"/>
                  </a:lnTo>
                  <a:lnTo>
                    <a:pt x="178" y="319"/>
                  </a:lnTo>
                  <a:lnTo>
                    <a:pt x="189" y="323"/>
                  </a:lnTo>
                  <a:lnTo>
                    <a:pt x="200" y="326"/>
                  </a:lnTo>
                  <a:lnTo>
                    <a:pt x="213" y="328"/>
                  </a:lnTo>
                  <a:lnTo>
                    <a:pt x="226" y="331"/>
                  </a:lnTo>
                  <a:lnTo>
                    <a:pt x="237" y="331"/>
                  </a:lnTo>
                  <a:lnTo>
                    <a:pt x="249" y="333"/>
                  </a:lnTo>
                  <a:lnTo>
                    <a:pt x="262" y="333"/>
                  </a:lnTo>
                  <a:lnTo>
                    <a:pt x="273" y="333"/>
                  </a:lnTo>
                  <a:lnTo>
                    <a:pt x="285" y="331"/>
                  </a:lnTo>
                  <a:lnTo>
                    <a:pt x="296" y="331"/>
                  </a:lnTo>
                  <a:lnTo>
                    <a:pt x="307" y="329"/>
                  </a:lnTo>
                  <a:lnTo>
                    <a:pt x="318" y="328"/>
                  </a:lnTo>
                  <a:lnTo>
                    <a:pt x="327" y="324"/>
                  </a:lnTo>
                  <a:lnTo>
                    <a:pt x="339" y="322"/>
                  </a:lnTo>
                  <a:lnTo>
                    <a:pt x="349" y="318"/>
                  </a:lnTo>
                  <a:lnTo>
                    <a:pt x="359" y="316"/>
                  </a:lnTo>
                  <a:lnTo>
                    <a:pt x="367" y="312"/>
                  </a:lnTo>
                  <a:lnTo>
                    <a:pt x="376" y="307"/>
                  </a:lnTo>
                  <a:lnTo>
                    <a:pt x="385" y="303"/>
                  </a:lnTo>
                  <a:lnTo>
                    <a:pt x="394" y="299"/>
                  </a:lnTo>
                  <a:lnTo>
                    <a:pt x="403" y="293"/>
                  </a:lnTo>
                  <a:lnTo>
                    <a:pt x="410" y="288"/>
                  </a:lnTo>
                  <a:lnTo>
                    <a:pt x="419" y="282"/>
                  </a:lnTo>
                  <a:lnTo>
                    <a:pt x="426" y="277"/>
                  </a:lnTo>
                  <a:lnTo>
                    <a:pt x="433" y="269"/>
                  </a:lnTo>
                  <a:lnTo>
                    <a:pt x="440" y="263"/>
                  </a:lnTo>
                  <a:lnTo>
                    <a:pt x="448" y="256"/>
                  </a:lnTo>
                  <a:lnTo>
                    <a:pt x="454" y="250"/>
                  </a:lnTo>
                  <a:lnTo>
                    <a:pt x="460" y="243"/>
                  </a:lnTo>
                  <a:lnTo>
                    <a:pt x="467" y="235"/>
                  </a:lnTo>
                  <a:lnTo>
                    <a:pt x="472" y="229"/>
                  </a:lnTo>
                  <a:lnTo>
                    <a:pt x="479" y="221"/>
                  </a:lnTo>
                  <a:lnTo>
                    <a:pt x="483" y="214"/>
                  </a:lnTo>
                  <a:lnTo>
                    <a:pt x="489" y="206"/>
                  </a:lnTo>
                  <a:lnTo>
                    <a:pt x="494" y="200"/>
                  </a:lnTo>
                  <a:lnTo>
                    <a:pt x="500" y="192"/>
                  </a:lnTo>
                  <a:lnTo>
                    <a:pt x="504" y="184"/>
                  </a:lnTo>
                  <a:lnTo>
                    <a:pt x="509" y="177"/>
                  </a:lnTo>
                  <a:lnTo>
                    <a:pt x="513" y="169"/>
                  </a:lnTo>
                  <a:lnTo>
                    <a:pt x="518" y="161"/>
                  </a:lnTo>
                  <a:lnTo>
                    <a:pt x="522" y="153"/>
                  </a:lnTo>
                  <a:lnTo>
                    <a:pt x="526" y="146"/>
                  </a:lnTo>
                  <a:lnTo>
                    <a:pt x="529" y="138"/>
                  </a:lnTo>
                  <a:lnTo>
                    <a:pt x="533" y="132"/>
                  </a:lnTo>
                  <a:lnTo>
                    <a:pt x="536" y="125"/>
                  </a:lnTo>
                  <a:lnTo>
                    <a:pt x="538" y="117"/>
                  </a:lnTo>
                  <a:lnTo>
                    <a:pt x="542" y="109"/>
                  </a:lnTo>
                  <a:lnTo>
                    <a:pt x="544" y="103"/>
                  </a:lnTo>
                  <a:lnTo>
                    <a:pt x="548" y="97"/>
                  </a:lnTo>
                  <a:lnTo>
                    <a:pt x="551" y="91"/>
                  </a:lnTo>
                  <a:lnTo>
                    <a:pt x="553" y="84"/>
                  </a:lnTo>
                  <a:lnTo>
                    <a:pt x="556" y="79"/>
                  </a:lnTo>
                  <a:lnTo>
                    <a:pt x="557" y="73"/>
                  </a:lnTo>
                  <a:lnTo>
                    <a:pt x="559" y="67"/>
                  </a:lnTo>
                  <a:lnTo>
                    <a:pt x="561" y="62"/>
                  </a:lnTo>
                  <a:lnTo>
                    <a:pt x="562" y="57"/>
                  </a:lnTo>
                  <a:lnTo>
                    <a:pt x="563" y="52"/>
                  </a:lnTo>
                  <a:lnTo>
                    <a:pt x="564" y="48"/>
                  </a:lnTo>
                  <a:lnTo>
                    <a:pt x="566" y="44"/>
                  </a:lnTo>
                  <a:lnTo>
                    <a:pt x="567" y="40"/>
                  </a:lnTo>
                  <a:lnTo>
                    <a:pt x="569" y="34"/>
                  </a:lnTo>
                  <a:lnTo>
                    <a:pt x="571" y="30"/>
                  </a:lnTo>
                  <a:lnTo>
                    <a:pt x="571" y="28"/>
                  </a:lnTo>
                  <a:lnTo>
                    <a:pt x="572" y="26"/>
                  </a:lnTo>
                  <a:lnTo>
                    <a:pt x="596" y="34"/>
                  </a:lnTo>
                  <a:lnTo>
                    <a:pt x="595" y="34"/>
                  </a:lnTo>
                  <a:lnTo>
                    <a:pt x="595" y="37"/>
                  </a:lnTo>
                  <a:lnTo>
                    <a:pt x="593" y="40"/>
                  </a:lnTo>
                  <a:lnTo>
                    <a:pt x="592" y="47"/>
                  </a:lnTo>
                  <a:lnTo>
                    <a:pt x="591" y="49"/>
                  </a:lnTo>
                  <a:lnTo>
                    <a:pt x="591" y="53"/>
                  </a:lnTo>
                  <a:lnTo>
                    <a:pt x="588" y="57"/>
                  </a:lnTo>
                  <a:lnTo>
                    <a:pt x="588" y="62"/>
                  </a:lnTo>
                  <a:lnTo>
                    <a:pt x="586" y="65"/>
                  </a:lnTo>
                  <a:lnTo>
                    <a:pt x="586" y="69"/>
                  </a:lnTo>
                  <a:lnTo>
                    <a:pt x="583" y="74"/>
                  </a:lnTo>
                  <a:lnTo>
                    <a:pt x="582" y="81"/>
                  </a:lnTo>
                  <a:lnTo>
                    <a:pt x="581" y="86"/>
                  </a:lnTo>
                  <a:lnTo>
                    <a:pt x="578" y="91"/>
                  </a:lnTo>
                  <a:lnTo>
                    <a:pt x="576" y="97"/>
                  </a:lnTo>
                  <a:lnTo>
                    <a:pt x="575" y="103"/>
                  </a:lnTo>
                  <a:lnTo>
                    <a:pt x="571" y="108"/>
                  </a:lnTo>
                  <a:lnTo>
                    <a:pt x="569" y="114"/>
                  </a:lnTo>
                  <a:lnTo>
                    <a:pt x="566" y="122"/>
                  </a:lnTo>
                  <a:lnTo>
                    <a:pt x="564" y="128"/>
                  </a:lnTo>
                  <a:lnTo>
                    <a:pt x="561" y="135"/>
                  </a:lnTo>
                  <a:lnTo>
                    <a:pt x="558" y="141"/>
                  </a:lnTo>
                  <a:lnTo>
                    <a:pt x="554" y="148"/>
                  </a:lnTo>
                  <a:lnTo>
                    <a:pt x="551" y="156"/>
                  </a:lnTo>
                  <a:lnTo>
                    <a:pt x="547" y="162"/>
                  </a:lnTo>
                  <a:lnTo>
                    <a:pt x="543" y="170"/>
                  </a:lnTo>
                  <a:lnTo>
                    <a:pt x="541" y="177"/>
                  </a:lnTo>
                  <a:lnTo>
                    <a:pt x="537" y="185"/>
                  </a:lnTo>
                  <a:lnTo>
                    <a:pt x="532" y="191"/>
                  </a:lnTo>
                  <a:lnTo>
                    <a:pt x="527" y="200"/>
                  </a:lnTo>
                  <a:lnTo>
                    <a:pt x="522" y="206"/>
                  </a:lnTo>
                  <a:lnTo>
                    <a:pt x="518" y="214"/>
                  </a:lnTo>
                  <a:lnTo>
                    <a:pt x="513" y="220"/>
                  </a:lnTo>
                  <a:lnTo>
                    <a:pt x="508" y="228"/>
                  </a:lnTo>
                  <a:lnTo>
                    <a:pt x="503" y="234"/>
                  </a:lnTo>
                  <a:lnTo>
                    <a:pt x="498" y="241"/>
                  </a:lnTo>
                  <a:lnTo>
                    <a:pt x="492" y="248"/>
                  </a:lnTo>
                  <a:lnTo>
                    <a:pt x="485" y="255"/>
                  </a:lnTo>
                  <a:lnTo>
                    <a:pt x="479" y="262"/>
                  </a:lnTo>
                  <a:lnTo>
                    <a:pt x="473" y="269"/>
                  </a:lnTo>
                  <a:lnTo>
                    <a:pt x="465" y="275"/>
                  </a:lnTo>
                  <a:lnTo>
                    <a:pt x="459" y="282"/>
                  </a:lnTo>
                  <a:lnTo>
                    <a:pt x="453" y="288"/>
                  </a:lnTo>
                  <a:lnTo>
                    <a:pt x="446" y="294"/>
                  </a:lnTo>
                  <a:lnTo>
                    <a:pt x="438" y="299"/>
                  </a:lnTo>
                  <a:lnTo>
                    <a:pt x="430" y="306"/>
                  </a:lnTo>
                  <a:lnTo>
                    <a:pt x="421" y="311"/>
                  </a:lnTo>
                  <a:lnTo>
                    <a:pt x="414" y="317"/>
                  </a:lnTo>
                  <a:lnTo>
                    <a:pt x="405" y="321"/>
                  </a:lnTo>
                  <a:lnTo>
                    <a:pt x="398" y="326"/>
                  </a:lnTo>
                  <a:lnTo>
                    <a:pt x="389" y="329"/>
                  </a:lnTo>
                  <a:lnTo>
                    <a:pt x="380" y="334"/>
                  </a:lnTo>
                  <a:lnTo>
                    <a:pt x="370" y="338"/>
                  </a:lnTo>
                  <a:lnTo>
                    <a:pt x="361" y="342"/>
                  </a:lnTo>
                  <a:lnTo>
                    <a:pt x="351" y="344"/>
                  </a:lnTo>
                  <a:lnTo>
                    <a:pt x="342" y="348"/>
                  </a:lnTo>
                  <a:lnTo>
                    <a:pt x="331" y="351"/>
                  </a:lnTo>
                  <a:lnTo>
                    <a:pt x="321" y="352"/>
                  </a:lnTo>
                  <a:lnTo>
                    <a:pt x="310" y="355"/>
                  </a:lnTo>
                  <a:lnTo>
                    <a:pt x="301" y="357"/>
                  </a:lnTo>
                  <a:lnTo>
                    <a:pt x="288" y="357"/>
                  </a:lnTo>
                  <a:lnTo>
                    <a:pt x="277" y="358"/>
                  </a:lnTo>
                  <a:lnTo>
                    <a:pt x="267" y="358"/>
                  </a:lnTo>
                  <a:lnTo>
                    <a:pt x="257" y="358"/>
                  </a:lnTo>
                  <a:lnTo>
                    <a:pt x="247" y="357"/>
                  </a:lnTo>
                  <a:lnTo>
                    <a:pt x="237" y="357"/>
                  </a:lnTo>
                  <a:lnTo>
                    <a:pt x="227" y="357"/>
                  </a:lnTo>
                  <a:lnTo>
                    <a:pt x="218" y="356"/>
                  </a:lnTo>
                  <a:lnTo>
                    <a:pt x="209" y="355"/>
                  </a:lnTo>
                  <a:lnTo>
                    <a:pt x="199" y="353"/>
                  </a:lnTo>
                  <a:lnTo>
                    <a:pt x="192" y="351"/>
                  </a:lnTo>
                  <a:lnTo>
                    <a:pt x="184" y="350"/>
                  </a:lnTo>
                  <a:lnTo>
                    <a:pt x="175" y="347"/>
                  </a:lnTo>
                  <a:lnTo>
                    <a:pt x="168" y="344"/>
                  </a:lnTo>
                  <a:lnTo>
                    <a:pt x="159" y="342"/>
                  </a:lnTo>
                  <a:lnTo>
                    <a:pt x="153" y="341"/>
                  </a:lnTo>
                  <a:lnTo>
                    <a:pt x="145" y="337"/>
                  </a:lnTo>
                  <a:lnTo>
                    <a:pt x="138" y="334"/>
                  </a:lnTo>
                  <a:lnTo>
                    <a:pt x="130" y="331"/>
                  </a:lnTo>
                  <a:lnTo>
                    <a:pt x="124" y="328"/>
                  </a:lnTo>
                  <a:lnTo>
                    <a:pt x="118" y="323"/>
                  </a:lnTo>
                  <a:lnTo>
                    <a:pt x="111" y="319"/>
                  </a:lnTo>
                  <a:lnTo>
                    <a:pt x="106" y="317"/>
                  </a:lnTo>
                  <a:lnTo>
                    <a:pt x="101" y="313"/>
                  </a:lnTo>
                  <a:lnTo>
                    <a:pt x="95" y="308"/>
                  </a:lnTo>
                  <a:lnTo>
                    <a:pt x="90" y="304"/>
                  </a:lnTo>
                  <a:lnTo>
                    <a:pt x="84" y="300"/>
                  </a:lnTo>
                  <a:lnTo>
                    <a:pt x="79" y="295"/>
                  </a:lnTo>
                  <a:lnTo>
                    <a:pt x="74" y="290"/>
                  </a:lnTo>
                  <a:lnTo>
                    <a:pt x="70" y="287"/>
                  </a:lnTo>
                  <a:lnTo>
                    <a:pt x="66" y="283"/>
                  </a:lnTo>
                  <a:lnTo>
                    <a:pt x="62" y="278"/>
                  </a:lnTo>
                  <a:lnTo>
                    <a:pt x="57" y="273"/>
                  </a:lnTo>
                  <a:lnTo>
                    <a:pt x="54" y="268"/>
                  </a:lnTo>
                  <a:lnTo>
                    <a:pt x="50" y="263"/>
                  </a:lnTo>
                  <a:lnTo>
                    <a:pt x="46" y="259"/>
                  </a:lnTo>
                  <a:lnTo>
                    <a:pt x="41" y="254"/>
                  </a:lnTo>
                  <a:lnTo>
                    <a:pt x="39" y="249"/>
                  </a:lnTo>
                  <a:lnTo>
                    <a:pt x="35" y="244"/>
                  </a:lnTo>
                  <a:lnTo>
                    <a:pt x="34" y="240"/>
                  </a:lnTo>
                  <a:lnTo>
                    <a:pt x="30" y="235"/>
                  </a:lnTo>
                  <a:lnTo>
                    <a:pt x="26" y="230"/>
                  </a:lnTo>
                  <a:lnTo>
                    <a:pt x="25" y="225"/>
                  </a:lnTo>
                  <a:lnTo>
                    <a:pt x="22" y="220"/>
                  </a:lnTo>
                  <a:lnTo>
                    <a:pt x="20" y="216"/>
                  </a:lnTo>
                  <a:lnTo>
                    <a:pt x="18" y="211"/>
                  </a:lnTo>
                  <a:lnTo>
                    <a:pt x="16" y="207"/>
                  </a:lnTo>
                  <a:lnTo>
                    <a:pt x="15" y="202"/>
                  </a:lnTo>
                  <a:lnTo>
                    <a:pt x="12" y="197"/>
                  </a:lnTo>
                  <a:lnTo>
                    <a:pt x="11" y="194"/>
                  </a:lnTo>
                  <a:lnTo>
                    <a:pt x="8" y="190"/>
                  </a:lnTo>
                  <a:lnTo>
                    <a:pt x="8" y="186"/>
                  </a:lnTo>
                  <a:lnTo>
                    <a:pt x="6" y="182"/>
                  </a:lnTo>
                  <a:lnTo>
                    <a:pt x="6" y="177"/>
                  </a:lnTo>
                  <a:lnTo>
                    <a:pt x="5" y="174"/>
                  </a:lnTo>
                  <a:lnTo>
                    <a:pt x="5" y="171"/>
                  </a:lnTo>
                  <a:lnTo>
                    <a:pt x="2" y="165"/>
                  </a:lnTo>
                  <a:lnTo>
                    <a:pt x="1" y="158"/>
                  </a:lnTo>
                  <a:lnTo>
                    <a:pt x="1" y="153"/>
                  </a:lnTo>
                  <a:lnTo>
                    <a:pt x="1" y="151"/>
                  </a:lnTo>
                  <a:lnTo>
                    <a:pt x="1" y="146"/>
                  </a:lnTo>
                  <a:lnTo>
                    <a:pt x="1" y="141"/>
                  </a:lnTo>
                  <a:lnTo>
                    <a:pt x="0" y="137"/>
                  </a:lnTo>
                  <a:lnTo>
                    <a:pt x="0" y="133"/>
                  </a:lnTo>
                  <a:lnTo>
                    <a:pt x="0" y="128"/>
                  </a:lnTo>
                  <a:lnTo>
                    <a:pt x="0" y="123"/>
                  </a:lnTo>
                  <a:lnTo>
                    <a:pt x="0" y="118"/>
                  </a:lnTo>
                  <a:lnTo>
                    <a:pt x="0" y="113"/>
                  </a:lnTo>
                  <a:lnTo>
                    <a:pt x="0" y="107"/>
                  </a:lnTo>
                  <a:lnTo>
                    <a:pt x="0" y="102"/>
                  </a:lnTo>
                  <a:lnTo>
                    <a:pt x="0" y="97"/>
                  </a:lnTo>
                  <a:lnTo>
                    <a:pt x="0" y="92"/>
                  </a:lnTo>
                  <a:lnTo>
                    <a:pt x="0" y="86"/>
                  </a:lnTo>
                  <a:lnTo>
                    <a:pt x="0" y="81"/>
                  </a:lnTo>
                  <a:lnTo>
                    <a:pt x="0" y="75"/>
                  </a:lnTo>
                  <a:lnTo>
                    <a:pt x="0" y="72"/>
                  </a:lnTo>
                  <a:lnTo>
                    <a:pt x="0" y="65"/>
                  </a:lnTo>
                  <a:lnTo>
                    <a:pt x="0" y="60"/>
                  </a:lnTo>
                  <a:lnTo>
                    <a:pt x="0" y="55"/>
                  </a:lnTo>
                  <a:lnTo>
                    <a:pt x="0" y="52"/>
                  </a:lnTo>
                  <a:lnTo>
                    <a:pt x="0" y="47"/>
                  </a:lnTo>
                  <a:lnTo>
                    <a:pt x="0" y="43"/>
                  </a:lnTo>
                  <a:lnTo>
                    <a:pt x="0" y="39"/>
                  </a:lnTo>
                  <a:lnTo>
                    <a:pt x="1" y="37"/>
                  </a:lnTo>
                  <a:lnTo>
                    <a:pt x="1" y="30"/>
                  </a:lnTo>
                  <a:lnTo>
                    <a:pt x="1" y="25"/>
                  </a:lnTo>
                  <a:lnTo>
                    <a:pt x="1" y="23"/>
                  </a:lnTo>
                  <a:close/>
                </a:path>
              </a:pathLst>
            </a:custGeom>
            <a:solidFill>
              <a:srgbClr val="637A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02" name="Freeform 88"/>
            <p:cNvSpPr>
              <a:spLocks/>
            </p:cNvSpPr>
            <p:nvPr/>
          </p:nvSpPr>
          <p:spPr bwMode="auto">
            <a:xfrm>
              <a:off x="3109" y="2897"/>
              <a:ext cx="505" cy="130"/>
            </a:xfrm>
            <a:custGeom>
              <a:avLst/>
              <a:gdLst>
                <a:gd name="T0" fmla="*/ 11 w 1516"/>
                <a:gd name="T1" fmla="*/ 328 h 389"/>
                <a:gd name="T2" fmla="*/ 36 w 1516"/>
                <a:gd name="T3" fmla="*/ 299 h 389"/>
                <a:gd name="T4" fmla="*/ 69 w 1516"/>
                <a:gd name="T5" fmla="*/ 257 h 389"/>
                <a:gd name="T6" fmla="*/ 113 w 1516"/>
                <a:gd name="T7" fmla="*/ 210 h 389"/>
                <a:gd name="T8" fmla="*/ 159 w 1516"/>
                <a:gd name="T9" fmla="*/ 160 h 389"/>
                <a:gd name="T10" fmla="*/ 209 w 1516"/>
                <a:gd name="T11" fmla="*/ 112 h 389"/>
                <a:gd name="T12" fmla="*/ 258 w 1516"/>
                <a:gd name="T13" fmla="*/ 68 h 389"/>
                <a:gd name="T14" fmla="*/ 306 w 1516"/>
                <a:gd name="T15" fmla="*/ 37 h 389"/>
                <a:gd name="T16" fmla="*/ 348 w 1516"/>
                <a:gd name="T17" fmla="*/ 20 h 389"/>
                <a:gd name="T18" fmla="*/ 393 w 1516"/>
                <a:gd name="T19" fmla="*/ 10 h 389"/>
                <a:gd name="T20" fmla="*/ 444 w 1516"/>
                <a:gd name="T21" fmla="*/ 4 h 389"/>
                <a:gd name="T22" fmla="*/ 501 w 1516"/>
                <a:gd name="T23" fmla="*/ 1 h 389"/>
                <a:gd name="T24" fmla="*/ 556 w 1516"/>
                <a:gd name="T25" fmla="*/ 0 h 389"/>
                <a:gd name="T26" fmla="*/ 610 w 1516"/>
                <a:gd name="T27" fmla="*/ 1 h 389"/>
                <a:gd name="T28" fmla="*/ 656 w 1516"/>
                <a:gd name="T29" fmla="*/ 1 h 389"/>
                <a:gd name="T30" fmla="*/ 694 w 1516"/>
                <a:gd name="T31" fmla="*/ 4 h 389"/>
                <a:gd name="T32" fmla="*/ 722 w 1516"/>
                <a:gd name="T33" fmla="*/ 6 h 389"/>
                <a:gd name="T34" fmla="*/ 739 w 1516"/>
                <a:gd name="T35" fmla="*/ 10 h 389"/>
                <a:gd name="T36" fmla="*/ 777 w 1516"/>
                <a:gd name="T37" fmla="*/ 22 h 389"/>
                <a:gd name="T38" fmla="*/ 838 w 1516"/>
                <a:gd name="T39" fmla="*/ 40 h 389"/>
                <a:gd name="T40" fmla="*/ 919 w 1516"/>
                <a:gd name="T41" fmla="*/ 68 h 389"/>
                <a:gd name="T42" fmla="*/ 1017 w 1516"/>
                <a:gd name="T43" fmla="*/ 102 h 389"/>
                <a:gd name="T44" fmla="*/ 1125 w 1516"/>
                <a:gd name="T45" fmla="*/ 145 h 389"/>
                <a:gd name="T46" fmla="*/ 1241 w 1516"/>
                <a:gd name="T47" fmla="*/ 194 h 389"/>
                <a:gd name="T48" fmla="*/ 1362 w 1516"/>
                <a:gd name="T49" fmla="*/ 249 h 389"/>
                <a:gd name="T50" fmla="*/ 1481 w 1516"/>
                <a:gd name="T51" fmla="*/ 311 h 389"/>
                <a:gd name="T52" fmla="*/ 1500 w 1516"/>
                <a:gd name="T53" fmla="*/ 341 h 389"/>
                <a:gd name="T54" fmla="*/ 1468 w 1516"/>
                <a:gd name="T55" fmla="*/ 361 h 389"/>
                <a:gd name="T56" fmla="*/ 1431 w 1516"/>
                <a:gd name="T57" fmla="*/ 377 h 389"/>
                <a:gd name="T58" fmla="*/ 1384 w 1516"/>
                <a:gd name="T59" fmla="*/ 389 h 389"/>
                <a:gd name="T60" fmla="*/ 1358 w 1516"/>
                <a:gd name="T61" fmla="*/ 382 h 389"/>
                <a:gd name="T62" fmla="*/ 1324 w 1516"/>
                <a:gd name="T63" fmla="*/ 376 h 389"/>
                <a:gd name="T64" fmla="*/ 1286 w 1516"/>
                <a:gd name="T65" fmla="*/ 366 h 389"/>
                <a:gd name="T66" fmla="*/ 1241 w 1516"/>
                <a:gd name="T67" fmla="*/ 353 h 389"/>
                <a:gd name="T68" fmla="*/ 1191 w 1516"/>
                <a:gd name="T69" fmla="*/ 334 h 389"/>
                <a:gd name="T70" fmla="*/ 1138 w 1516"/>
                <a:gd name="T71" fmla="*/ 314 h 389"/>
                <a:gd name="T72" fmla="*/ 1083 w 1516"/>
                <a:gd name="T73" fmla="*/ 289 h 389"/>
                <a:gd name="T74" fmla="*/ 1028 w 1516"/>
                <a:gd name="T75" fmla="*/ 262 h 389"/>
                <a:gd name="T76" fmla="*/ 969 w 1516"/>
                <a:gd name="T77" fmla="*/ 229 h 389"/>
                <a:gd name="T78" fmla="*/ 907 w 1516"/>
                <a:gd name="T79" fmla="*/ 200 h 389"/>
                <a:gd name="T80" fmla="*/ 842 w 1516"/>
                <a:gd name="T81" fmla="*/ 171 h 389"/>
                <a:gd name="T82" fmla="*/ 777 w 1516"/>
                <a:gd name="T83" fmla="*/ 146 h 389"/>
                <a:gd name="T84" fmla="*/ 713 w 1516"/>
                <a:gd name="T85" fmla="*/ 123 h 389"/>
                <a:gd name="T86" fmla="*/ 653 w 1516"/>
                <a:gd name="T87" fmla="*/ 106 h 389"/>
                <a:gd name="T88" fmla="*/ 595 w 1516"/>
                <a:gd name="T89" fmla="*/ 93 h 389"/>
                <a:gd name="T90" fmla="*/ 545 w 1516"/>
                <a:gd name="T91" fmla="*/ 86 h 389"/>
                <a:gd name="T92" fmla="*/ 502 w 1516"/>
                <a:gd name="T93" fmla="*/ 84 h 389"/>
                <a:gd name="T94" fmla="*/ 466 w 1516"/>
                <a:gd name="T95" fmla="*/ 88 h 389"/>
                <a:gd name="T96" fmla="*/ 432 w 1516"/>
                <a:gd name="T97" fmla="*/ 94 h 389"/>
                <a:gd name="T98" fmla="*/ 399 w 1516"/>
                <a:gd name="T99" fmla="*/ 101 h 389"/>
                <a:gd name="T100" fmla="*/ 369 w 1516"/>
                <a:gd name="T101" fmla="*/ 109 h 389"/>
                <a:gd name="T102" fmla="*/ 340 w 1516"/>
                <a:gd name="T103" fmla="*/ 121 h 389"/>
                <a:gd name="T104" fmla="*/ 304 w 1516"/>
                <a:gd name="T105" fmla="*/ 137 h 389"/>
                <a:gd name="T106" fmla="*/ 258 w 1516"/>
                <a:gd name="T107" fmla="*/ 165 h 389"/>
                <a:gd name="T108" fmla="*/ 213 w 1516"/>
                <a:gd name="T109" fmla="*/ 199 h 389"/>
                <a:gd name="T110" fmla="*/ 181 w 1516"/>
                <a:gd name="T111" fmla="*/ 223 h 389"/>
                <a:gd name="T112" fmla="*/ 152 w 1516"/>
                <a:gd name="T113" fmla="*/ 245 h 389"/>
                <a:gd name="T114" fmla="*/ 123 w 1516"/>
                <a:gd name="T115" fmla="*/ 269 h 389"/>
                <a:gd name="T116" fmla="*/ 94 w 1516"/>
                <a:gd name="T117" fmla="*/ 291 h 389"/>
                <a:gd name="T118" fmla="*/ 51 w 1516"/>
                <a:gd name="T119" fmla="*/ 324 h 389"/>
                <a:gd name="T120" fmla="*/ 29 w 1516"/>
                <a:gd name="T121" fmla="*/ 342 h 38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516"/>
                <a:gd name="T184" fmla="*/ 0 h 389"/>
                <a:gd name="T185" fmla="*/ 1516 w 1516"/>
                <a:gd name="T186" fmla="*/ 389 h 389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516" h="389">
                  <a:moveTo>
                    <a:pt x="29" y="342"/>
                  </a:moveTo>
                  <a:lnTo>
                    <a:pt x="0" y="345"/>
                  </a:lnTo>
                  <a:lnTo>
                    <a:pt x="0" y="343"/>
                  </a:lnTo>
                  <a:lnTo>
                    <a:pt x="1" y="342"/>
                  </a:lnTo>
                  <a:lnTo>
                    <a:pt x="4" y="337"/>
                  </a:lnTo>
                  <a:lnTo>
                    <a:pt x="9" y="332"/>
                  </a:lnTo>
                  <a:lnTo>
                    <a:pt x="11" y="328"/>
                  </a:lnTo>
                  <a:lnTo>
                    <a:pt x="14" y="326"/>
                  </a:lnTo>
                  <a:lnTo>
                    <a:pt x="16" y="321"/>
                  </a:lnTo>
                  <a:lnTo>
                    <a:pt x="20" y="317"/>
                  </a:lnTo>
                  <a:lnTo>
                    <a:pt x="24" y="312"/>
                  </a:lnTo>
                  <a:lnTo>
                    <a:pt x="27" y="308"/>
                  </a:lnTo>
                  <a:lnTo>
                    <a:pt x="31" y="303"/>
                  </a:lnTo>
                  <a:lnTo>
                    <a:pt x="36" y="299"/>
                  </a:lnTo>
                  <a:lnTo>
                    <a:pt x="40" y="293"/>
                  </a:lnTo>
                  <a:lnTo>
                    <a:pt x="45" y="288"/>
                  </a:lnTo>
                  <a:lnTo>
                    <a:pt x="49" y="282"/>
                  </a:lnTo>
                  <a:lnTo>
                    <a:pt x="55" y="277"/>
                  </a:lnTo>
                  <a:lnTo>
                    <a:pt x="59" y="270"/>
                  </a:lnTo>
                  <a:lnTo>
                    <a:pt x="64" y="264"/>
                  </a:lnTo>
                  <a:lnTo>
                    <a:pt x="69" y="257"/>
                  </a:lnTo>
                  <a:lnTo>
                    <a:pt x="75" y="252"/>
                  </a:lnTo>
                  <a:lnTo>
                    <a:pt x="81" y="244"/>
                  </a:lnTo>
                  <a:lnTo>
                    <a:pt x="86" y="238"/>
                  </a:lnTo>
                  <a:lnTo>
                    <a:pt x="94" y="230"/>
                  </a:lnTo>
                  <a:lnTo>
                    <a:pt x="100" y="224"/>
                  </a:lnTo>
                  <a:lnTo>
                    <a:pt x="107" y="216"/>
                  </a:lnTo>
                  <a:lnTo>
                    <a:pt x="113" y="210"/>
                  </a:lnTo>
                  <a:lnTo>
                    <a:pt x="119" y="204"/>
                  </a:lnTo>
                  <a:lnTo>
                    <a:pt x="127" y="196"/>
                  </a:lnTo>
                  <a:lnTo>
                    <a:pt x="133" y="189"/>
                  </a:lnTo>
                  <a:lnTo>
                    <a:pt x="139" y="182"/>
                  </a:lnTo>
                  <a:lnTo>
                    <a:pt x="147" y="175"/>
                  </a:lnTo>
                  <a:lnTo>
                    <a:pt x="153" y="167"/>
                  </a:lnTo>
                  <a:lnTo>
                    <a:pt x="159" y="160"/>
                  </a:lnTo>
                  <a:lnTo>
                    <a:pt x="167" y="153"/>
                  </a:lnTo>
                  <a:lnTo>
                    <a:pt x="174" y="146"/>
                  </a:lnTo>
                  <a:lnTo>
                    <a:pt x="182" y="140"/>
                  </a:lnTo>
                  <a:lnTo>
                    <a:pt x="188" y="132"/>
                  </a:lnTo>
                  <a:lnTo>
                    <a:pt x="196" y="125"/>
                  </a:lnTo>
                  <a:lnTo>
                    <a:pt x="202" y="118"/>
                  </a:lnTo>
                  <a:lnTo>
                    <a:pt x="209" y="112"/>
                  </a:lnTo>
                  <a:lnTo>
                    <a:pt x="217" y="104"/>
                  </a:lnTo>
                  <a:lnTo>
                    <a:pt x="225" y="98"/>
                  </a:lnTo>
                  <a:lnTo>
                    <a:pt x="231" y="93"/>
                  </a:lnTo>
                  <a:lnTo>
                    <a:pt x="240" y="87"/>
                  </a:lnTo>
                  <a:lnTo>
                    <a:pt x="246" y="81"/>
                  </a:lnTo>
                  <a:lnTo>
                    <a:pt x="252" y="74"/>
                  </a:lnTo>
                  <a:lnTo>
                    <a:pt x="258" y="68"/>
                  </a:lnTo>
                  <a:lnTo>
                    <a:pt x="266" y="63"/>
                  </a:lnTo>
                  <a:lnTo>
                    <a:pt x="272" y="59"/>
                  </a:lnTo>
                  <a:lnTo>
                    <a:pt x="280" y="54"/>
                  </a:lnTo>
                  <a:lnTo>
                    <a:pt x="286" y="49"/>
                  </a:lnTo>
                  <a:lnTo>
                    <a:pt x="294" y="45"/>
                  </a:lnTo>
                  <a:lnTo>
                    <a:pt x="300" y="40"/>
                  </a:lnTo>
                  <a:lnTo>
                    <a:pt x="306" y="37"/>
                  </a:lnTo>
                  <a:lnTo>
                    <a:pt x="312" y="33"/>
                  </a:lnTo>
                  <a:lnTo>
                    <a:pt x="319" y="30"/>
                  </a:lnTo>
                  <a:lnTo>
                    <a:pt x="325" y="28"/>
                  </a:lnTo>
                  <a:lnTo>
                    <a:pt x="331" y="25"/>
                  </a:lnTo>
                  <a:lnTo>
                    <a:pt x="336" y="23"/>
                  </a:lnTo>
                  <a:lnTo>
                    <a:pt x="343" y="22"/>
                  </a:lnTo>
                  <a:lnTo>
                    <a:pt x="348" y="20"/>
                  </a:lnTo>
                  <a:lnTo>
                    <a:pt x="354" y="18"/>
                  </a:lnTo>
                  <a:lnTo>
                    <a:pt x="360" y="16"/>
                  </a:lnTo>
                  <a:lnTo>
                    <a:pt x="366" y="15"/>
                  </a:lnTo>
                  <a:lnTo>
                    <a:pt x="373" y="13"/>
                  </a:lnTo>
                  <a:lnTo>
                    <a:pt x="379" y="13"/>
                  </a:lnTo>
                  <a:lnTo>
                    <a:pt x="386" y="11"/>
                  </a:lnTo>
                  <a:lnTo>
                    <a:pt x="393" y="10"/>
                  </a:lnTo>
                  <a:lnTo>
                    <a:pt x="399" y="9"/>
                  </a:lnTo>
                  <a:lnTo>
                    <a:pt x="408" y="8"/>
                  </a:lnTo>
                  <a:lnTo>
                    <a:pt x="414" y="6"/>
                  </a:lnTo>
                  <a:lnTo>
                    <a:pt x="423" y="6"/>
                  </a:lnTo>
                  <a:lnTo>
                    <a:pt x="429" y="5"/>
                  </a:lnTo>
                  <a:lnTo>
                    <a:pt x="437" y="5"/>
                  </a:lnTo>
                  <a:lnTo>
                    <a:pt x="444" y="4"/>
                  </a:lnTo>
                  <a:lnTo>
                    <a:pt x="453" y="4"/>
                  </a:lnTo>
                  <a:lnTo>
                    <a:pt x="461" y="4"/>
                  </a:lnTo>
                  <a:lnTo>
                    <a:pt x="468" y="3"/>
                  </a:lnTo>
                  <a:lnTo>
                    <a:pt x="476" y="1"/>
                  </a:lnTo>
                  <a:lnTo>
                    <a:pt x="484" y="1"/>
                  </a:lnTo>
                  <a:lnTo>
                    <a:pt x="492" y="1"/>
                  </a:lnTo>
                  <a:lnTo>
                    <a:pt x="501" y="1"/>
                  </a:lnTo>
                  <a:lnTo>
                    <a:pt x="508" y="1"/>
                  </a:lnTo>
                  <a:lnTo>
                    <a:pt x="517" y="1"/>
                  </a:lnTo>
                  <a:lnTo>
                    <a:pt x="525" y="0"/>
                  </a:lnTo>
                  <a:lnTo>
                    <a:pt x="532" y="0"/>
                  </a:lnTo>
                  <a:lnTo>
                    <a:pt x="541" y="0"/>
                  </a:lnTo>
                  <a:lnTo>
                    <a:pt x="548" y="0"/>
                  </a:lnTo>
                  <a:lnTo>
                    <a:pt x="556" y="0"/>
                  </a:lnTo>
                  <a:lnTo>
                    <a:pt x="565" y="0"/>
                  </a:lnTo>
                  <a:lnTo>
                    <a:pt x="572" y="0"/>
                  </a:lnTo>
                  <a:lnTo>
                    <a:pt x="581" y="1"/>
                  </a:lnTo>
                  <a:lnTo>
                    <a:pt x="587" y="1"/>
                  </a:lnTo>
                  <a:lnTo>
                    <a:pt x="595" y="1"/>
                  </a:lnTo>
                  <a:lnTo>
                    <a:pt x="602" y="1"/>
                  </a:lnTo>
                  <a:lnTo>
                    <a:pt x="610" y="1"/>
                  </a:lnTo>
                  <a:lnTo>
                    <a:pt x="616" y="1"/>
                  </a:lnTo>
                  <a:lnTo>
                    <a:pt x="624" y="1"/>
                  </a:lnTo>
                  <a:lnTo>
                    <a:pt x="631" y="1"/>
                  </a:lnTo>
                  <a:lnTo>
                    <a:pt x="638" y="1"/>
                  </a:lnTo>
                  <a:lnTo>
                    <a:pt x="644" y="1"/>
                  </a:lnTo>
                  <a:lnTo>
                    <a:pt x="650" y="1"/>
                  </a:lnTo>
                  <a:lnTo>
                    <a:pt x="656" y="1"/>
                  </a:lnTo>
                  <a:lnTo>
                    <a:pt x="663" y="3"/>
                  </a:lnTo>
                  <a:lnTo>
                    <a:pt x="669" y="3"/>
                  </a:lnTo>
                  <a:lnTo>
                    <a:pt x="674" y="4"/>
                  </a:lnTo>
                  <a:lnTo>
                    <a:pt x="680" y="4"/>
                  </a:lnTo>
                  <a:lnTo>
                    <a:pt x="685" y="4"/>
                  </a:lnTo>
                  <a:lnTo>
                    <a:pt x="689" y="4"/>
                  </a:lnTo>
                  <a:lnTo>
                    <a:pt x="694" y="4"/>
                  </a:lnTo>
                  <a:lnTo>
                    <a:pt x="699" y="4"/>
                  </a:lnTo>
                  <a:lnTo>
                    <a:pt x="703" y="5"/>
                  </a:lnTo>
                  <a:lnTo>
                    <a:pt x="707" y="5"/>
                  </a:lnTo>
                  <a:lnTo>
                    <a:pt x="710" y="5"/>
                  </a:lnTo>
                  <a:lnTo>
                    <a:pt x="714" y="5"/>
                  </a:lnTo>
                  <a:lnTo>
                    <a:pt x="717" y="6"/>
                  </a:lnTo>
                  <a:lnTo>
                    <a:pt x="722" y="6"/>
                  </a:lnTo>
                  <a:lnTo>
                    <a:pt x="725" y="6"/>
                  </a:lnTo>
                  <a:lnTo>
                    <a:pt x="728" y="6"/>
                  </a:lnTo>
                  <a:lnTo>
                    <a:pt x="729" y="8"/>
                  </a:lnTo>
                  <a:lnTo>
                    <a:pt x="730" y="8"/>
                  </a:lnTo>
                  <a:lnTo>
                    <a:pt x="733" y="8"/>
                  </a:lnTo>
                  <a:lnTo>
                    <a:pt x="735" y="8"/>
                  </a:lnTo>
                  <a:lnTo>
                    <a:pt x="739" y="10"/>
                  </a:lnTo>
                  <a:lnTo>
                    <a:pt x="743" y="10"/>
                  </a:lnTo>
                  <a:lnTo>
                    <a:pt x="748" y="13"/>
                  </a:lnTo>
                  <a:lnTo>
                    <a:pt x="752" y="13"/>
                  </a:lnTo>
                  <a:lnTo>
                    <a:pt x="758" y="15"/>
                  </a:lnTo>
                  <a:lnTo>
                    <a:pt x="763" y="16"/>
                  </a:lnTo>
                  <a:lnTo>
                    <a:pt x="771" y="19"/>
                  </a:lnTo>
                  <a:lnTo>
                    <a:pt x="777" y="22"/>
                  </a:lnTo>
                  <a:lnTo>
                    <a:pt x="784" y="23"/>
                  </a:lnTo>
                  <a:lnTo>
                    <a:pt x="792" y="27"/>
                  </a:lnTo>
                  <a:lnTo>
                    <a:pt x="801" y="29"/>
                  </a:lnTo>
                  <a:lnTo>
                    <a:pt x="809" y="32"/>
                  </a:lnTo>
                  <a:lnTo>
                    <a:pt x="820" y="34"/>
                  </a:lnTo>
                  <a:lnTo>
                    <a:pt x="828" y="37"/>
                  </a:lnTo>
                  <a:lnTo>
                    <a:pt x="838" y="40"/>
                  </a:lnTo>
                  <a:lnTo>
                    <a:pt x="848" y="44"/>
                  </a:lnTo>
                  <a:lnTo>
                    <a:pt x="860" y="48"/>
                  </a:lnTo>
                  <a:lnTo>
                    <a:pt x="871" y="52"/>
                  </a:lnTo>
                  <a:lnTo>
                    <a:pt x="882" y="55"/>
                  </a:lnTo>
                  <a:lnTo>
                    <a:pt x="894" y="59"/>
                  </a:lnTo>
                  <a:lnTo>
                    <a:pt x="906" y="63"/>
                  </a:lnTo>
                  <a:lnTo>
                    <a:pt x="919" y="68"/>
                  </a:lnTo>
                  <a:lnTo>
                    <a:pt x="932" y="73"/>
                  </a:lnTo>
                  <a:lnTo>
                    <a:pt x="945" y="77"/>
                  </a:lnTo>
                  <a:lnTo>
                    <a:pt x="960" y="82"/>
                  </a:lnTo>
                  <a:lnTo>
                    <a:pt x="973" y="87"/>
                  </a:lnTo>
                  <a:lnTo>
                    <a:pt x="988" y="93"/>
                  </a:lnTo>
                  <a:lnTo>
                    <a:pt x="1001" y="97"/>
                  </a:lnTo>
                  <a:lnTo>
                    <a:pt x="1017" y="102"/>
                  </a:lnTo>
                  <a:lnTo>
                    <a:pt x="1030" y="107"/>
                  </a:lnTo>
                  <a:lnTo>
                    <a:pt x="1045" y="115"/>
                  </a:lnTo>
                  <a:lnTo>
                    <a:pt x="1060" y="120"/>
                  </a:lnTo>
                  <a:lnTo>
                    <a:pt x="1077" y="126"/>
                  </a:lnTo>
                  <a:lnTo>
                    <a:pt x="1093" y="132"/>
                  </a:lnTo>
                  <a:lnTo>
                    <a:pt x="1108" y="138"/>
                  </a:lnTo>
                  <a:lnTo>
                    <a:pt x="1125" y="145"/>
                  </a:lnTo>
                  <a:lnTo>
                    <a:pt x="1141" y="151"/>
                  </a:lnTo>
                  <a:lnTo>
                    <a:pt x="1157" y="159"/>
                  </a:lnTo>
                  <a:lnTo>
                    <a:pt x="1173" y="165"/>
                  </a:lnTo>
                  <a:lnTo>
                    <a:pt x="1190" y="171"/>
                  </a:lnTo>
                  <a:lnTo>
                    <a:pt x="1207" y="179"/>
                  </a:lnTo>
                  <a:lnTo>
                    <a:pt x="1224" y="186"/>
                  </a:lnTo>
                  <a:lnTo>
                    <a:pt x="1241" y="194"/>
                  </a:lnTo>
                  <a:lnTo>
                    <a:pt x="1258" y="201"/>
                  </a:lnTo>
                  <a:lnTo>
                    <a:pt x="1275" y="209"/>
                  </a:lnTo>
                  <a:lnTo>
                    <a:pt x="1291" y="216"/>
                  </a:lnTo>
                  <a:lnTo>
                    <a:pt x="1310" y="224"/>
                  </a:lnTo>
                  <a:lnTo>
                    <a:pt x="1327" y="233"/>
                  </a:lnTo>
                  <a:lnTo>
                    <a:pt x="1344" y="240"/>
                  </a:lnTo>
                  <a:lnTo>
                    <a:pt x="1362" y="249"/>
                  </a:lnTo>
                  <a:lnTo>
                    <a:pt x="1379" y="257"/>
                  </a:lnTo>
                  <a:lnTo>
                    <a:pt x="1396" y="265"/>
                  </a:lnTo>
                  <a:lnTo>
                    <a:pt x="1413" y="274"/>
                  </a:lnTo>
                  <a:lnTo>
                    <a:pt x="1430" y="283"/>
                  </a:lnTo>
                  <a:lnTo>
                    <a:pt x="1447" y="292"/>
                  </a:lnTo>
                  <a:lnTo>
                    <a:pt x="1465" y="301"/>
                  </a:lnTo>
                  <a:lnTo>
                    <a:pt x="1481" y="311"/>
                  </a:lnTo>
                  <a:lnTo>
                    <a:pt x="1499" y="319"/>
                  </a:lnTo>
                  <a:lnTo>
                    <a:pt x="1516" y="329"/>
                  </a:lnTo>
                  <a:lnTo>
                    <a:pt x="1515" y="329"/>
                  </a:lnTo>
                  <a:lnTo>
                    <a:pt x="1514" y="331"/>
                  </a:lnTo>
                  <a:lnTo>
                    <a:pt x="1510" y="333"/>
                  </a:lnTo>
                  <a:lnTo>
                    <a:pt x="1505" y="337"/>
                  </a:lnTo>
                  <a:lnTo>
                    <a:pt x="1500" y="341"/>
                  </a:lnTo>
                  <a:lnTo>
                    <a:pt x="1494" y="345"/>
                  </a:lnTo>
                  <a:lnTo>
                    <a:pt x="1490" y="347"/>
                  </a:lnTo>
                  <a:lnTo>
                    <a:pt x="1486" y="350"/>
                  </a:lnTo>
                  <a:lnTo>
                    <a:pt x="1482" y="353"/>
                  </a:lnTo>
                  <a:lnTo>
                    <a:pt x="1478" y="356"/>
                  </a:lnTo>
                  <a:lnTo>
                    <a:pt x="1473" y="358"/>
                  </a:lnTo>
                  <a:lnTo>
                    <a:pt x="1468" y="361"/>
                  </a:lnTo>
                  <a:lnTo>
                    <a:pt x="1463" y="362"/>
                  </a:lnTo>
                  <a:lnTo>
                    <a:pt x="1458" y="366"/>
                  </a:lnTo>
                  <a:lnTo>
                    <a:pt x="1453" y="367"/>
                  </a:lnTo>
                  <a:lnTo>
                    <a:pt x="1447" y="371"/>
                  </a:lnTo>
                  <a:lnTo>
                    <a:pt x="1442" y="372"/>
                  </a:lnTo>
                  <a:lnTo>
                    <a:pt x="1437" y="376"/>
                  </a:lnTo>
                  <a:lnTo>
                    <a:pt x="1431" y="377"/>
                  </a:lnTo>
                  <a:lnTo>
                    <a:pt x="1424" y="378"/>
                  </a:lnTo>
                  <a:lnTo>
                    <a:pt x="1418" y="381"/>
                  </a:lnTo>
                  <a:lnTo>
                    <a:pt x="1412" y="384"/>
                  </a:lnTo>
                  <a:lnTo>
                    <a:pt x="1404" y="384"/>
                  </a:lnTo>
                  <a:lnTo>
                    <a:pt x="1397" y="386"/>
                  </a:lnTo>
                  <a:lnTo>
                    <a:pt x="1391" y="387"/>
                  </a:lnTo>
                  <a:lnTo>
                    <a:pt x="1384" y="389"/>
                  </a:lnTo>
                  <a:lnTo>
                    <a:pt x="1382" y="387"/>
                  </a:lnTo>
                  <a:lnTo>
                    <a:pt x="1381" y="387"/>
                  </a:lnTo>
                  <a:lnTo>
                    <a:pt x="1378" y="387"/>
                  </a:lnTo>
                  <a:lnTo>
                    <a:pt x="1374" y="386"/>
                  </a:lnTo>
                  <a:lnTo>
                    <a:pt x="1369" y="385"/>
                  </a:lnTo>
                  <a:lnTo>
                    <a:pt x="1364" y="384"/>
                  </a:lnTo>
                  <a:lnTo>
                    <a:pt x="1358" y="382"/>
                  </a:lnTo>
                  <a:lnTo>
                    <a:pt x="1352" y="382"/>
                  </a:lnTo>
                  <a:lnTo>
                    <a:pt x="1347" y="381"/>
                  </a:lnTo>
                  <a:lnTo>
                    <a:pt x="1342" y="380"/>
                  </a:lnTo>
                  <a:lnTo>
                    <a:pt x="1338" y="378"/>
                  </a:lnTo>
                  <a:lnTo>
                    <a:pt x="1334" y="377"/>
                  </a:lnTo>
                  <a:lnTo>
                    <a:pt x="1329" y="376"/>
                  </a:lnTo>
                  <a:lnTo>
                    <a:pt x="1324" y="376"/>
                  </a:lnTo>
                  <a:lnTo>
                    <a:pt x="1319" y="375"/>
                  </a:lnTo>
                  <a:lnTo>
                    <a:pt x="1314" y="373"/>
                  </a:lnTo>
                  <a:lnTo>
                    <a:pt x="1309" y="371"/>
                  </a:lnTo>
                  <a:lnTo>
                    <a:pt x="1303" y="370"/>
                  </a:lnTo>
                  <a:lnTo>
                    <a:pt x="1298" y="368"/>
                  </a:lnTo>
                  <a:lnTo>
                    <a:pt x="1293" y="367"/>
                  </a:lnTo>
                  <a:lnTo>
                    <a:pt x="1286" y="366"/>
                  </a:lnTo>
                  <a:lnTo>
                    <a:pt x="1280" y="365"/>
                  </a:lnTo>
                  <a:lnTo>
                    <a:pt x="1274" y="362"/>
                  </a:lnTo>
                  <a:lnTo>
                    <a:pt x="1269" y="361"/>
                  </a:lnTo>
                  <a:lnTo>
                    <a:pt x="1261" y="360"/>
                  </a:lnTo>
                  <a:lnTo>
                    <a:pt x="1255" y="357"/>
                  </a:lnTo>
                  <a:lnTo>
                    <a:pt x="1249" y="355"/>
                  </a:lnTo>
                  <a:lnTo>
                    <a:pt x="1241" y="353"/>
                  </a:lnTo>
                  <a:lnTo>
                    <a:pt x="1235" y="350"/>
                  </a:lnTo>
                  <a:lnTo>
                    <a:pt x="1227" y="348"/>
                  </a:lnTo>
                  <a:lnTo>
                    <a:pt x="1220" y="346"/>
                  </a:lnTo>
                  <a:lnTo>
                    <a:pt x="1214" y="343"/>
                  </a:lnTo>
                  <a:lnTo>
                    <a:pt x="1206" y="341"/>
                  </a:lnTo>
                  <a:lnTo>
                    <a:pt x="1199" y="338"/>
                  </a:lnTo>
                  <a:lnTo>
                    <a:pt x="1191" y="334"/>
                  </a:lnTo>
                  <a:lnTo>
                    <a:pt x="1183" y="333"/>
                  </a:lnTo>
                  <a:lnTo>
                    <a:pt x="1176" y="331"/>
                  </a:lnTo>
                  <a:lnTo>
                    <a:pt x="1168" y="327"/>
                  </a:lnTo>
                  <a:lnTo>
                    <a:pt x="1161" y="324"/>
                  </a:lnTo>
                  <a:lnTo>
                    <a:pt x="1155" y="322"/>
                  </a:lnTo>
                  <a:lnTo>
                    <a:pt x="1146" y="318"/>
                  </a:lnTo>
                  <a:lnTo>
                    <a:pt x="1138" y="314"/>
                  </a:lnTo>
                  <a:lnTo>
                    <a:pt x="1130" y="311"/>
                  </a:lnTo>
                  <a:lnTo>
                    <a:pt x="1122" y="308"/>
                  </a:lnTo>
                  <a:lnTo>
                    <a:pt x="1114" y="304"/>
                  </a:lnTo>
                  <a:lnTo>
                    <a:pt x="1107" y="301"/>
                  </a:lnTo>
                  <a:lnTo>
                    <a:pt x="1099" y="297"/>
                  </a:lnTo>
                  <a:lnTo>
                    <a:pt x="1091" y="294"/>
                  </a:lnTo>
                  <a:lnTo>
                    <a:pt x="1083" y="289"/>
                  </a:lnTo>
                  <a:lnTo>
                    <a:pt x="1074" y="287"/>
                  </a:lnTo>
                  <a:lnTo>
                    <a:pt x="1067" y="282"/>
                  </a:lnTo>
                  <a:lnTo>
                    <a:pt x="1059" y="278"/>
                  </a:lnTo>
                  <a:lnTo>
                    <a:pt x="1050" y="274"/>
                  </a:lnTo>
                  <a:lnTo>
                    <a:pt x="1043" y="270"/>
                  </a:lnTo>
                  <a:lnTo>
                    <a:pt x="1035" y="265"/>
                  </a:lnTo>
                  <a:lnTo>
                    <a:pt x="1028" y="262"/>
                  </a:lnTo>
                  <a:lnTo>
                    <a:pt x="1020" y="257"/>
                  </a:lnTo>
                  <a:lnTo>
                    <a:pt x="1012" y="253"/>
                  </a:lnTo>
                  <a:lnTo>
                    <a:pt x="1003" y="248"/>
                  </a:lnTo>
                  <a:lnTo>
                    <a:pt x="995" y="243"/>
                  </a:lnTo>
                  <a:lnTo>
                    <a:pt x="986" y="238"/>
                  </a:lnTo>
                  <a:lnTo>
                    <a:pt x="978" y="234"/>
                  </a:lnTo>
                  <a:lnTo>
                    <a:pt x="969" y="229"/>
                  </a:lnTo>
                  <a:lnTo>
                    <a:pt x="961" y="225"/>
                  </a:lnTo>
                  <a:lnTo>
                    <a:pt x="951" y="221"/>
                  </a:lnTo>
                  <a:lnTo>
                    <a:pt x="943" y="216"/>
                  </a:lnTo>
                  <a:lnTo>
                    <a:pt x="934" y="213"/>
                  </a:lnTo>
                  <a:lnTo>
                    <a:pt x="925" y="209"/>
                  </a:lnTo>
                  <a:lnTo>
                    <a:pt x="916" y="204"/>
                  </a:lnTo>
                  <a:lnTo>
                    <a:pt x="907" y="200"/>
                  </a:lnTo>
                  <a:lnTo>
                    <a:pt x="899" y="195"/>
                  </a:lnTo>
                  <a:lnTo>
                    <a:pt x="890" y="192"/>
                  </a:lnTo>
                  <a:lnTo>
                    <a:pt x="880" y="187"/>
                  </a:lnTo>
                  <a:lnTo>
                    <a:pt x="871" y="184"/>
                  </a:lnTo>
                  <a:lnTo>
                    <a:pt x="861" y="179"/>
                  </a:lnTo>
                  <a:lnTo>
                    <a:pt x="852" y="175"/>
                  </a:lnTo>
                  <a:lnTo>
                    <a:pt x="842" y="171"/>
                  </a:lnTo>
                  <a:lnTo>
                    <a:pt x="833" y="167"/>
                  </a:lnTo>
                  <a:lnTo>
                    <a:pt x="823" y="164"/>
                  </a:lnTo>
                  <a:lnTo>
                    <a:pt x="814" y="161"/>
                  </a:lnTo>
                  <a:lnTo>
                    <a:pt x="804" y="156"/>
                  </a:lnTo>
                  <a:lnTo>
                    <a:pt x="796" y="153"/>
                  </a:lnTo>
                  <a:lnTo>
                    <a:pt x="787" y="150"/>
                  </a:lnTo>
                  <a:lnTo>
                    <a:pt x="777" y="146"/>
                  </a:lnTo>
                  <a:lnTo>
                    <a:pt x="768" y="142"/>
                  </a:lnTo>
                  <a:lnTo>
                    <a:pt x="759" y="140"/>
                  </a:lnTo>
                  <a:lnTo>
                    <a:pt x="749" y="136"/>
                  </a:lnTo>
                  <a:lnTo>
                    <a:pt x="742" y="133"/>
                  </a:lnTo>
                  <a:lnTo>
                    <a:pt x="732" y="131"/>
                  </a:lnTo>
                  <a:lnTo>
                    <a:pt x="722" y="127"/>
                  </a:lnTo>
                  <a:lnTo>
                    <a:pt x="713" y="123"/>
                  </a:lnTo>
                  <a:lnTo>
                    <a:pt x="704" y="122"/>
                  </a:lnTo>
                  <a:lnTo>
                    <a:pt x="695" y="118"/>
                  </a:lnTo>
                  <a:lnTo>
                    <a:pt x="686" y="116"/>
                  </a:lnTo>
                  <a:lnTo>
                    <a:pt x="678" y="113"/>
                  </a:lnTo>
                  <a:lnTo>
                    <a:pt x="669" y="111"/>
                  </a:lnTo>
                  <a:lnTo>
                    <a:pt x="660" y="108"/>
                  </a:lnTo>
                  <a:lnTo>
                    <a:pt x="653" y="106"/>
                  </a:lnTo>
                  <a:lnTo>
                    <a:pt x="644" y="104"/>
                  </a:lnTo>
                  <a:lnTo>
                    <a:pt x="635" y="102"/>
                  </a:lnTo>
                  <a:lnTo>
                    <a:pt x="626" y="99"/>
                  </a:lnTo>
                  <a:lnTo>
                    <a:pt x="617" y="98"/>
                  </a:lnTo>
                  <a:lnTo>
                    <a:pt x="610" y="97"/>
                  </a:lnTo>
                  <a:lnTo>
                    <a:pt x="604" y="96"/>
                  </a:lnTo>
                  <a:lnTo>
                    <a:pt x="595" y="93"/>
                  </a:lnTo>
                  <a:lnTo>
                    <a:pt x="587" y="92"/>
                  </a:lnTo>
                  <a:lnTo>
                    <a:pt x="580" y="91"/>
                  </a:lnTo>
                  <a:lnTo>
                    <a:pt x="572" y="89"/>
                  </a:lnTo>
                  <a:lnTo>
                    <a:pt x="565" y="88"/>
                  </a:lnTo>
                  <a:lnTo>
                    <a:pt x="557" y="87"/>
                  </a:lnTo>
                  <a:lnTo>
                    <a:pt x="551" y="86"/>
                  </a:lnTo>
                  <a:lnTo>
                    <a:pt x="545" y="86"/>
                  </a:lnTo>
                  <a:lnTo>
                    <a:pt x="537" y="86"/>
                  </a:lnTo>
                  <a:lnTo>
                    <a:pt x="531" y="84"/>
                  </a:lnTo>
                  <a:lnTo>
                    <a:pt x="525" y="84"/>
                  </a:lnTo>
                  <a:lnTo>
                    <a:pt x="520" y="84"/>
                  </a:lnTo>
                  <a:lnTo>
                    <a:pt x="513" y="84"/>
                  </a:lnTo>
                  <a:lnTo>
                    <a:pt x="507" y="84"/>
                  </a:lnTo>
                  <a:lnTo>
                    <a:pt x="502" y="84"/>
                  </a:lnTo>
                  <a:lnTo>
                    <a:pt x="497" y="86"/>
                  </a:lnTo>
                  <a:lnTo>
                    <a:pt x="492" y="86"/>
                  </a:lnTo>
                  <a:lnTo>
                    <a:pt x="487" y="86"/>
                  </a:lnTo>
                  <a:lnTo>
                    <a:pt x="481" y="86"/>
                  </a:lnTo>
                  <a:lnTo>
                    <a:pt x="476" y="87"/>
                  </a:lnTo>
                  <a:lnTo>
                    <a:pt x="471" y="87"/>
                  </a:lnTo>
                  <a:lnTo>
                    <a:pt x="466" y="88"/>
                  </a:lnTo>
                  <a:lnTo>
                    <a:pt x="461" y="88"/>
                  </a:lnTo>
                  <a:lnTo>
                    <a:pt x="457" y="89"/>
                  </a:lnTo>
                  <a:lnTo>
                    <a:pt x="450" y="89"/>
                  </a:lnTo>
                  <a:lnTo>
                    <a:pt x="445" y="91"/>
                  </a:lnTo>
                  <a:lnTo>
                    <a:pt x="440" y="92"/>
                  </a:lnTo>
                  <a:lnTo>
                    <a:pt x="437" y="93"/>
                  </a:lnTo>
                  <a:lnTo>
                    <a:pt x="432" y="94"/>
                  </a:lnTo>
                  <a:lnTo>
                    <a:pt x="427" y="96"/>
                  </a:lnTo>
                  <a:lnTo>
                    <a:pt x="423" y="96"/>
                  </a:lnTo>
                  <a:lnTo>
                    <a:pt x="418" y="98"/>
                  </a:lnTo>
                  <a:lnTo>
                    <a:pt x="413" y="98"/>
                  </a:lnTo>
                  <a:lnTo>
                    <a:pt x="408" y="99"/>
                  </a:lnTo>
                  <a:lnTo>
                    <a:pt x="403" y="99"/>
                  </a:lnTo>
                  <a:lnTo>
                    <a:pt x="399" y="101"/>
                  </a:lnTo>
                  <a:lnTo>
                    <a:pt x="395" y="102"/>
                  </a:lnTo>
                  <a:lnTo>
                    <a:pt x="390" y="103"/>
                  </a:lnTo>
                  <a:lnTo>
                    <a:pt x="386" y="104"/>
                  </a:lnTo>
                  <a:lnTo>
                    <a:pt x="381" y="106"/>
                  </a:lnTo>
                  <a:lnTo>
                    <a:pt x="376" y="107"/>
                  </a:lnTo>
                  <a:lnTo>
                    <a:pt x="373" y="108"/>
                  </a:lnTo>
                  <a:lnTo>
                    <a:pt x="369" y="109"/>
                  </a:lnTo>
                  <a:lnTo>
                    <a:pt x="364" y="112"/>
                  </a:lnTo>
                  <a:lnTo>
                    <a:pt x="360" y="113"/>
                  </a:lnTo>
                  <a:lnTo>
                    <a:pt x="356" y="115"/>
                  </a:lnTo>
                  <a:lnTo>
                    <a:pt x="351" y="116"/>
                  </a:lnTo>
                  <a:lnTo>
                    <a:pt x="348" y="118"/>
                  </a:lnTo>
                  <a:lnTo>
                    <a:pt x="344" y="120"/>
                  </a:lnTo>
                  <a:lnTo>
                    <a:pt x="340" y="121"/>
                  </a:lnTo>
                  <a:lnTo>
                    <a:pt x="335" y="122"/>
                  </a:lnTo>
                  <a:lnTo>
                    <a:pt x="331" y="125"/>
                  </a:lnTo>
                  <a:lnTo>
                    <a:pt x="324" y="127"/>
                  </a:lnTo>
                  <a:lnTo>
                    <a:pt x="316" y="132"/>
                  </a:lnTo>
                  <a:lnTo>
                    <a:pt x="312" y="133"/>
                  </a:lnTo>
                  <a:lnTo>
                    <a:pt x="307" y="135"/>
                  </a:lnTo>
                  <a:lnTo>
                    <a:pt x="304" y="137"/>
                  </a:lnTo>
                  <a:lnTo>
                    <a:pt x="301" y="138"/>
                  </a:lnTo>
                  <a:lnTo>
                    <a:pt x="292" y="143"/>
                  </a:lnTo>
                  <a:lnTo>
                    <a:pt x="286" y="147"/>
                  </a:lnTo>
                  <a:lnTo>
                    <a:pt x="280" y="151"/>
                  </a:lnTo>
                  <a:lnTo>
                    <a:pt x="272" y="155"/>
                  </a:lnTo>
                  <a:lnTo>
                    <a:pt x="265" y="160"/>
                  </a:lnTo>
                  <a:lnTo>
                    <a:pt x="258" y="165"/>
                  </a:lnTo>
                  <a:lnTo>
                    <a:pt x="252" y="169"/>
                  </a:lnTo>
                  <a:lnTo>
                    <a:pt x="246" y="172"/>
                  </a:lnTo>
                  <a:lnTo>
                    <a:pt x="240" y="177"/>
                  </a:lnTo>
                  <a:lnTo>
                    <a:pt x="235" y="184"/>
                  </a:lnTo>
                  <a:lnTo>
                    <a:pt x="227" y="187"/>
                  </a:lnTo>
                  <a:lnTo>
                    <a:pt x="220" y="194"/>
                  </a:lnTo>
                  <a:lnTo>
                    <a:pt x="213" y="199"/>
                  </a:lnTo>
                  <a:lnTo>
                    <a:pt x="206" y="205"/>
                  </a:lnTo>
                  <a:lnTo>
                    <a:pt x="202" y="206"/>
                  </a:lnTo>
                  <a:lnTo>
                    <a:pt x="197" y="210"/>
                  </a:lnTo>
                  <a:lnTo>
                    <a:pt x="193" y="213"/>
                  </a:lnTo>
                  <a:lnTo>
                    <a:pt x="189" y="216"/>
                  </a:lnTo>
                  <a:lnTo>
                    <a:pt x="186" y="220"/>
                  </a:lnTo>
                  <a:lnTo>
                    <a:pt x="181" y="223"/>
                  </a:lnTo>
                  <a:lnTo>
                    <a:pt x="177" y="226"/>
                  </a:lnTo>
                  <a:lnTo>
                    <a:pt x="173" y="230"/>
                  </a:lnTo>
                  <a:lnTo>
                    <a:pt x="169" y="233"/>
                  </a:lnTo>
                  <a:lnTo>
                    <a:pt x="164" y="236"/>
                  </a:lnTo>
                  <a:lnTo>
                    <a:pt x="161" y="239"/>
                  </a:lnTo>
                  <a:lnTo>
                    <a:pt x="157" y="243"/>
                  </a:lnTo>
                  <a:lnTo>
                    <a:pt x="152" y="245"/>
                  </a:lnTo>
                  <a:lnTo>
                    <a:pt x="148" y="249"/>
                  </a:lnTo>
                  <a:lnTo>
                    <a:pt x="143" y="253"/>
                  </a:lnTo>
                  <a:lnTo>
                    <a:pt x="139" y="257"/>
                  </a:lnTo>
                  <a:lnTo>
                    <a:pt x="135" y="259"/>
                  </a:lnTo>
                  <a:lnTo>
                    <a:pt x="130" y="263"/>
                  </a:lnTo>
                  <a:lnTo>
                    <a:pt x="127" y="265"/>
                  </a:lnTo>
                  <a:lnTo>
                    <a:pt x="123" y="269"/>
                  </a:lnTo>
                  <a:lnTo>
                    <a:pt x="118" y="272"/>
                  </a:lnTo>
                  <a:lnTo>
                    <a:pt x="114" y="275"/>
                  </a:lnTo>
                  <a:lnTo>
                    <a:pt x="109" y="279"/>
                  </a:lnTo>
                  <a:lnTo>
                    <a:pt x="107" y="283"/>
                  </a:lnTo>
                  <a:lnTo>
                    <a:pt x="102" y="284"/>
                  </a:lnTo>
                  <a:lnTo>
                    <a:pt x="98" y="288"/>
                  </a:lnTo>
                  <a:lnTo>
                    <a:pt x="94" y="291"/>
                  </a:lnTo>
                  <a:lnTo>
                    <a:pt x="90" y="294"/>
                  </a:lnTo>
                  <a:lnTo>
                    <a:pt x="81" y="299"/>
                  </a:lnTo>
                  <a:lnTo>
                    <a:pt x="75" y="306"/>
                  </a:lnTo>
                  <a:lnTo>
                    <a:pt x="68" y="311"/>
                  </a:lnTo>
                  <a:lnTo>
                    <a:pt x="61" y="316"/>
                  </a:lnTo>
                  <a:lnTo>
                    <a:pt x="56" y="319"/>
                  </a:lnTo>
                  <a:lnTo>
                    <a:pt x="51" y="324"/>
                  </a:lnTo>
                  <a:lnTo>
                    <a:pt x="45" y="327"/>
                  </a:lnTo>
                  <a:lnTo>
                    <a:pt x="41" y="331"/>
                  </a:lnTo>
                  <a:lnTo>
                    <a:pt x="36" y="333"/>
                  </a:lnTo>
                  <a:lnTo>
                    <a:pt x="34" y="337"/>
                  </a:lnTo>
                  <a:lnTo>
                    <a:pt x="30" y="341"/>
                  </a:lnTo>
                  <a:lnTo>
                    <a:pt x="29" y="342"/>
                  </a:lnTo>
                  <a:close/>
                </a:path>
              </a:pathLst>
            </a:custGeom>
            <a:solidFill>
              <a:srgbClr val="7D4D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03" name="Freeform 89"/>
            <p:cNvSpPr>
              <a:spLocks/>
            </p:cNvSpPr>
            <p:nvPr/>
          </p:nvSpPr>
          <p:spPr bwMode="auto">
            <a:xfrm>
              <a:off x="3203" y="3038"/>
              <a:ext cx="32" cy="22"/>
            </a:xfrm>
            <a:custGeom>
              <a:avLst/>
              <a:gdLst>
                <a:gd name="T0" fmla="*/ 0 w 95"/>
                <a:gd name="T1" fmla="*/ 56 h 68"/>
                <a:gd name="T2" fmla="*/ 31 w 95"/>
                <a:gd name="T3" fmla="*/ 35 h 68"/>
                <a:gd name="T4" fmla="*/ 91 w 95"/>
                <a:gd name="T5" fmla="*/ 0 h 68"/>
                <a:gd name="T6" fmla="*/ 95 w 95"/>
                <a:gd name="T7" fmla="*/ 17 h 68"/>
                <a:gd name="T8" fmla="*/ 0 w 95"/>
                <a:gd name="T9" fmla="*/ 68 h 68"/>
                <a:gd name="T10" fmla="*/ 0 w 95"/>
                <a:gd name="T11" fmla="*/ 56 h 68"/>
                <a:gd name="T12" fmla="*/ 0 w 95"/>
                <a:gd name="T13" fmla="*/ 56 h 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5"/>
                <a:gd name="T22" fmla="*/ 0 h 68"/>
                <a:gd name="T23" fmla="*/ 95 w 95"/>
                <a:gd name="T24" fmla="*/ 68 h 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5" h="68">
                  <a:moveTo>
                    <a:pt x="0" y="56"/>
                  </a:moveTo>
                  <a:lnTo>
                    <a:pt x="31" y="35"/>
                  </a:lnTo>
                  <a:lnTo>
                    <a:pt x="91" y="0"/>
                  </a:lnTo>
                  <a:lnTo>
                    <a:pt x="95" y="17"/>
                  </a:lnTo>
                  <a:lnTo>
                    <a:pt x="0" y="68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04" name="Freeform 90"/>
            <p:cNvSpPr>
              <a:spLocks/>
            </p:cNvSpPr>
            <p:nvPr/>
          </p:nvSpPr>
          <p:spPr bwMode="auto">
            <a:xfrm>
              <a:off x="3213" y="3055"/>
              <a:ext cx="32" cy="39"/>
            </a:xfrm>
            <a:custGeom>
              <a:avLst/>
              <a:gdLst>
                <a:gd name="T0" fmla="*/ 79 w 95"/>
                <a:gd name="T1" fmla="*/ 0 h 118"/>
                <a:gd name="T2" fmla="*/ 95 w 95"/>
                <a:gd name="T3" fmla="*/ 15 h 118"/>
                <a:gd name="T4" fmla="*/ 7 w 95"/>
                <a:gd name="T5" fmla="*/ 118 h 118"/>
                <a:gd name="T6" fmla="*/ 0 w 95"/>
                <a:gd name="T7" fmla="*/ 113 h 118"/>
                <a:gd name="T8" fmla="*/ 74 w 95"/>
                <a:gd name="T9" fmla="*/ 8 h 118"/>
                <a:gd name="T10" fmla="*/ 79 w 95"/>
                <a:gd name="T11" fmla="*/ 0 h 118"/>
                <a:gd name="T12" fmla="*/ 79 w 95"/>
                <a:gd name="T13" fmla="*/ 0 h 1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5"/>
                <a:gd name="T22" fmla="*/ 0 h 118"/>
                <a:gd name="T23" fmla="*/ 95 w 95"/>
                <a:gd name="T24" fmla="*/ 118 h 1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5" h="118">
                  <a:moveTo>
                    <a:pt x="79" y="0"/>
                  </a:moveTo>
                  <a:lnTo>
                    <a:pt x="95" y="15"/>
                  </a:lnTo>
                  <a:lnTo>
                    <a:pt x="7" y="118"/>
                  </a:lnTo>
                  <a:lnTo>
                    <a:pt x="0" y="113"/>
                  </a:lnTo>
                  <a:lnTo>
                    <a:pt x="74" y="8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05" name="Freeform 91"/>
            <p:cNvSpPr>
              <a:spLocks/>
            </p:cNvSpPr>
            <p:nvPr/>
          </p:nvSpPr>
          <p:spPr bwMode="auto">
            <a:xfrm>
              <a:off x="3234" y="3066"/>
              <a:ext cx="24" cy="45"/>
            </a:xfrm>
            <a:custGeom>
              <a:avLst/>
              <a:gdLst>
                <a:gd name="T0" fmla="*/ 55 w 74"/>
                <a:gd name="T1" fmla="*/ 0 h 137"/>
                <a:gd name="T2" fmla="*/ 74 w 74"/>
                <a:gd name="T3" fmla="*/ 8 h 137"/>
                <a:gd name="T4" fmla="*/ 6 w 74"/>
                <a:gd name="T5" fmla="*/ 137 h 137"/>
                <a:gd name="T6" fmla="*/ 0 w 74"/>
                <a:gd name="T7" fmla="*/ 130 h 137"/>
                <a:gd name="T8" fmla="*/ 52 w 74"/>
                <a:gd name="T9" fmla="*/ 12 h 137"/>
                <a:gd name="T10" fmla="*/ 55 w 74"/>
                <a:gd name="T11" fmla="*/ 0 h 137"/>
                <a:gd name="T12" fmla="*/ 55 w 74"/>
                <a:gd name="T13" fmla="*/ 0 h 1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37"/>
                <a:gd name="T23" fmla="*/ 74 w 74"/>
                <a:gd name="T24" fmla="*/ 137 h 1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37">
                  <a:moveTo>
                    <a:pt x="55" y="0"/>
                  </a:moveTo>
                  <a:lnTo>
                    <a:pt x="74" y="8"/>
                  </a:lnTo>
                  <a:lnTo>
                    <a:pt x="6" y="137"/>
                  </a:lnTo>
                  <a:lnTo>
                    <a:pt x="0" y="130"/>
                  </a:lnTo>
                  <a:lnTo>
                    <a:pt x="52" y="12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06" name="Freeform 92"/>
            <p:cNvSpPr>
              <a:spLocks/>
            </p:cNvSpPr>
            <p:nvPr/>
          </p:nvSpPr>
          <p:spPr bwMode="auto">
            <a:xfrm>
              <a:off x="3314" y="3057"/>
              <a:ext cx="30" cy="33"/>
            </a:xfrm>
            <a:custGeom>
              <a:avLst/>
              <a:gdLst>
                <a:gd name="T0" fmla="*/ 20 w 91"/>
                <a:gd name="T1" fmla="*/ 0 h 99"/>
                <a:gd name="T2" fmla="*/ 39 w 91"/>
                <a:gd name="T3" fmla="*/ 21 h 99"/>
                <a:gd name="T4" fmla="*/ 91 w 91"/>
                <a:gd name="T5" fmla="*/ 80 h 99"/>
                <a:gd name="T6" fmla="*/ 86 w 91"/>
                <a:gd name="T7" fmla="*/ 99 h 99"/>
                <a:gd name="T8" fmla="*/ 0 w 91"/>
                <a:gd name="T9" fmla="*/ 14 h 99"/>
                <a:gd name="T10" fmla="*/ 20 w 91"/>
                <a:gd name="T11" fmla="*/ 0 h 99"/>
                <a:gd name="T12" fmla="*/ 20 w 91"/>
                <a:gd name="T13" fmla="*/ 0 h 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1"/>
                <a:gd name="T22" fmla="*/ 0 h 99"/>
                <a:gd name="T23" fmla="*/ 91 w 91"/>
                <a:gd name="T24" fmla="*/ 99 h 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1" h="99">
                  <a:moveTo>
                    <a:pt x="20" y="0"/>
                  </a:moveTo>
                  <a:lnTo>
                    <a:pt x="39" y="21"/>
                  </a:lnTo>
                  <a:lnTo>
                    <a:pt x="91" y="80"/>
                  </a:lnTo>
                  <a:lnTo>
                    <a:pt x="86" y="99"/>
                  </a:lnTo>
                  <a:lnTo>
                    <a:pt x="0" y="1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07" name="Freeform 93"/>
            <p:cNvSpPr>
              <a:spLocks/>
            </p:cNvSpPr>
            <p:nvPr/>
          </p:nvSpPr>
          <p:spPr bwMode="auto">
            <a:xfrm>
              <a:off x="3327" y="3043"/>
              <a:ext cx="23" cy="22"/>
            </a:xfrm>
            <a:custGeom>
              <a:avLst/>
              <a:gdLst>
                <a:gd name="T0" fmla="*/ 9 w 70"/>
                <a:gd name="T1" fmla="*/ 0 h 68"/>
                <a:gd name="T2" fmla="*/ 30 w 70"/>
                <a:gd name="T3" fmla="*/ 18 h 68"/>
                <a:gd name="T4" fmla="*/ 70 w 70"/>
                <a:gd name="T5" fmla="*/ 49 h 68"/>
                <a:gd name="T6" fmla="*/ 70 w 70"/>
                <a:gd name="T7" fmla="*/ 68 h 68"/>
                <a:gd name="T8" fmla="*/ 0 w 70"/>
                <a:gd name="T9" fmla="*/ 19 h 68"/>
                <a:gd name="T10" fmla="*/ 9 w 70"/>
                <a:gd name="T11" fmla="*/ 0 h 68"/>
                <a:gd name="T12" fmla="*/ 9 w 70"/>
                <a:gd name="T13" fmla="*/ 0 h 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0"/>
                <a:gd name="T22" fmla="*/ 0 h 68"/>
                <a:gd name="T23" fmla="*/ 70 w 70"/>
                <a:gd name="T24" fmla="*/ 68 h 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0" h="68">
                  <a:moveTo>
                    <a:pt x="9" y="0"/>
                  </a:moveTo>
                  <a:lnTo>
                    <a:pt x="30" y="18"/>
                  </a:lnTo>
                  <a:lnTo>
                    <a:pt x="70" y="49"/>
                  </a:lnTo>
                  <a:lnTo>
                    <a:pt x="70" y="68"/>
                  </a:lnTo>
                  <a:lnTo>
                    <a:pt x="0" y="1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08" name="Freeform 94"/>
            <p:cNvSpPr>
              <a:spLocks/>
            </p:cNvSpPr>
            <p:nvPr/>
          </p:nvSpPr>
          <p:spPr bwMode="auto">
            <a:xfrm>
              <a:off x="3282" y="3074"/>
              <a:ext cx="7" cy="47"/>
            </a:xfrm>
            <a:custGeom>
              <a:avLst/>
              <a:gdLst>
                <a:gd name="T0" fmla="*/ 0 w 21"/>
                <a:gd name="T1" fmla="*/ 7 h 141"/>
                <a:gd name="T2" fmla="*/ 20 w 21"/>
                <a:gd name="T3" fmla="*/ 0 h 141"/>
                <a:gd name="T4" fmla="*/ 21 w 21"/>
                <a:gd name="T5" fmla="*/ 135 h 141"/>
                <a:gd name="T6" fmla="*/ 16 w 21"/>
                <a:gd name="T7" fmla="*/ 141 h 141"/>
                <a:gd name="T8" fmla="*/ 4 w 21"/>
                <a:gd name="T9" fmla="*/ 19 h 141"/>
                <a:gd name="T10" fmla="*/ 0 w 21"/>
                <a:gd name="T11" fmla="*/ 7 h 141"/>
                <a:gd name="T12" fmla="*/ 0 w 21"/>
                <a:gd name="T13" fmla="*/ 7 h 1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"/>
                <a:gd name="T22" fmla="*/ 0 h 141"/>
                <a:gd name="T23" fmla="*/ 21 w 21"/>
                <a:gd name="T24" fmla="*/ 141 h 14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" h="141">
                  <a:moveTo>
                    <a:pt x="0" y="7"/>
                  </a:moveTo>
                  <a:lnTo>
                    <a:pt x="20" y="0"/>
                  </a:lnTo>
                  <a:lnTo>
                    <a:pt x="21" y="135"/>
                  </a:lnTo>
                  <a:lnTo>
                    <a:pt x="16" y="141"/>
                  </a:lnTo>
                  <a:lnTo>
                    <a:pt x="4" y="19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09" name="Freeform 95"/>
            <p:cNvSpPr>
              <a:spLocks/>
            </p:cNvSpPr>
            <p:nvPr/>
          </p:nvSpPr>
          <p:spPr bwMode="auto">
            <a:xfrm>
              <a:off x="3225" y="3002"/>
              <a:ext cx="100" cy="66"/>
            </a:xfrm>
            <a:custGeom>
              <a:avLst/>
              <a:gdLst>
                <a:gd name="T0" fmla="*/ 14 w 299"/>
                <a:gd name="T1" fmla="*/ 9 h 199"/>
                <a:gd name="T2" fmla="*/ 26 w 299"/>
                <a:gd name="T3" fmla="*/ 7 h 199"/>
                <a:gd name="T4" fmla="*/ 40 w 299"/>
                <a:gd name="T5" fmla="*/ 5 h 199"/>
                <a:gd name="T6" fmla="*/ 54 w 299"/>
                <a:gd name="T7" fmla="*/ 3 h 199"/>
                <a:gd name="T8" fmla="*/ 70 w 299"/>
                <a:gd name="T9" fmla="*/ 2 h 199"/>
                <a:gd name="T10" fmla="*/ 87 w 299"/>
                <a:gd name="T11" fmla="*/ 0 h 199"/>
                <a:gd name="T12" fmla="*/ 104 w 299"/>
                <a:gd name="T13" fmla="*/ 0 h 199"/>
                <a:gd name="T14" fmla="*/ 119 w 299"/>
                <a:gd name="T15" fmla="*/ 0 h 199"/>
                <a:gd name="T16" fmla="*/ 136 w 299"/>
                <a:gd name="T17" fmla="*/ 3 h 199"/>
                <a:gd name="T18" fmla="*/ 131 w 299"/>
                <a:gd name="T19" fmla="*/ 83 h 199"/>
                <a:gd name="T20" fmla="*/ 196 w 299"/>
                <a:gd name="T21" fmla="*/ 15 h 199"/>
                <a:gd name="T22" fmla="*/ 208 w 299"/>
                <a:gd name="T23" fmla="*/ 17 h 199"/>
                <a:gd name="T24" fmla="*/ 222 w 299"/>
                <a:gd name="T25" fmla="*/ 20 h 199"/>
                <a:gd name="T26" fmla="*/ 235 w 299"/>
                <a:gd name="T27" fmla="*/ 23 h 199"/>
                <a:gd name="T28" fmla="*/ 247 w 299"/>
                <a:gd name="T29" fmla="*/ 27 h 199"/>
                <a:gd name="T30" fmla="*/ 261 w 299"/>
                <a:gd name="T31" fmla="*/ 32 h 199"/>
                <a:gd name="T32" fmla="*/ 274 w 299"/>
                <a:gd name="T33" fmla="*/ 37 h 199"/>
                <a:gd name="T34" fmla="*/ 286 w 299"/>
                <a:gd name="T35" fmla="*/ 44 h 199"/>
                <a:gd name="T36" fmla="*/ 299 w 299"/>
                <a:gd name="T37" fmla="*/ 52 h 199"/>
                <a:gd name="T38" fmla="*/ 293 w 299"/>
                <a:gd name="T39" fmla="*/ 63 h 199"/>
                <a:gd name="T40" fmla="*/ 286 w 299"/>
                <a:gd name="T41" fmla="*/ 80 h 199"/>
                <a:gd name="T42" fmla="*/ 275 w 299"/>
                <a:gd name="T43" fmla="*/ 98 h 199"/>
                <a:gd name="T44" fmla="*/ 261 w 299"/>
                <a:gd name="T45" fmla="*/ 121 h 199"/>
                <a:gd name="T46" fmla="*/ 254 w 299"/>
                <a:gd name="T47" fmla="*/ 134 h 199"/>
                <a:gd name="T48" fmla="*/ 237 w 299"/>
                <a:gd name="T49" fmla="*/ 151 h 199"/>
                <a:gd name="T50" fmla="*/ 220 w 299"/>
                <a:gd name="T51" fmla="*/ 169 h 199"/>
                <a:gd name="T52" fmla="*/ 206 w 299"/>
                <a:gd name="T53" fmla="*/ 178 h 199"/>
                <a:gd name="T54" fmla="*/ 193 w 299"/>
                <a:gd name="T55" fmla="*/ 185 h 199"/>
                <a:gd name="T56" fmla="*/ 180 w 299"/>
                <a:gd name="T57" fmla="*/ 191 h 199"/>
                <a:gd name="T58" fmla="*/ 164 w 299"/>
                <a:gd name="T59" fmla="*/ 195 h 199"/>
                <a:gd name="T60" fmla="*/ 148 w 299"/>
                <a:gd name="T61" fmla="*/ 199 h 199"/>
                <a:gd name="T62" fmla="*/ 131 w 299"/>
                <a:gd name="T63" fmla="*/ 199 h 199"/>
                <a:gd name="T64" fmla="*/ 113 w 299"/>
                <a:gd name="T65" fmla="*/ 196 h 199"/>
                <a:gd name="T66" fmla="*/ 93 w 299"/>
                <a:gd name="T67" fmla="*/ 191 h 199"/>
                <a:gd name="T68" fmla="*/ 75 w 299"/>
                <a:gd name="T69" fmla="*/ 185 h 199"/>
                <a:gd name="T70" fmla="*/ 60 w 299"/>
                <a:gd name="T71" fmla="*/ 178 h 199"/>
                <a:gd name="T72" fmla="*/ 47 w 299"/>
                <a:gd name="T73" fmla="*/ 169 h 199"/>
                <a:gd name="T74" fmla="*/ 31 w 299"/>
                <a:gd name="T75" fmla="*/ 156 h 199"/>
                <a:gd name="T76" fmla="*/ 20 w 299"/>
                <a:gd name="T77" fmla="*/ 141 h 199"/>
                <a:gd name="T78" fmla="*/ 11 w 299"/>
                <a:gd name="T79" fmla="*/ 126 h 199"/>
                <a:gd name="T80" fmla="*/ 6 w 299"/>
                <a:gd name="T81" fmla="*/ 111 h 199"/>
                <a:gd name="T82" fmla="*/ 3 w 299"/>
                <a:gd name="T83" fmla="*/ 96 h 199"/>
                <a:gd name="T84" fmla="*/ 1 w 299"/>
                <a:gd name="T85" fmla="*/ 80 h 199"/>
                <a:gd name="T86" fmla="*/ 0 w 299"/>
                <a:gd name="T87" fmla="*/ 64 h 199"/>
                <a:gd name="T88" fmla="*/ 1 w 299"/>
                <a:gd name="T89" fmla="*/ 44 h 199"/>
                <a:gd name="T90" fmla="*/ 4 w 299"/>
                <a:gd name="T91" fmla="*/ 28 h 199"/>
                <a:gd name="T92" fmla="*/ 8 w 299"/>
                <a:gd name="T93" fmla="*/ 17 h 199"/>
                <a:gd name="T94" fmla="*/ 10 w 299"/>
                <a:gd name="T95" fmla="*/ 10 h 19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99"/>
                <a:gd name="T145" fmla="*/ 0 h 199"/>
                <a:gd name="T146" fmla="*/ 299 w 299"/>
                <a:gd name="T147" fmla="*/ 199 h 199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99" h="199">
                  <a:moveTo>
                    <a:pt x="10" y="10"/>
                  </a:moveTo>
                  <a:lnTo>
                    <a:pt x="11" y="9"/>
                  </a:lnTo>
                  <a:lnTo>
                    <a:pt x="14" y="9"/>
                  </a:lnTo>
                  <a:lnTo>
                    <a:pt x="18" y="8"/>
                  </a:lnTo>
                  <a:lnTo>
                    <a:pt x="24" y="8"/>
                  </a:lnTo>
                  <a:lnTo>
                    <a:pt x="26" y="7"/>
                  </a:lnTo>
                  <a:lnTo>
                    <a:pt x="31" y="7"/>
                  </a:lnTo>
                  <a:lnTo>
                    <a:pt x="35" y="5"/>
                  </a:lnTo>
                  <a:lnTo>
                    <a:pt x="40" y="5"/>
                  </a:lnTo>
                  <a:lnTo>
                    <a:pt x="44" y="4"/>
                  </a:lnTo>
                  <a:lnTo>
                    <a:pt x="49" y="4"/>
                  </a:lnTo>
                  <a:lnTo>
                    <a:pt x="54" y="3"/>
                  </a:lnTo>
                  <a:lnTo>
                    <a:pt x="60" y="3"/>
                  </a:lnTo>
                  <a:lnTo>
                    <a:pt x="65" y="3"/>
                  </a:lnTo>
                  <a:lnTo>
                    <a:pt x="70" y="2"/>
                  </a:lnTo>
                  <a:lnTo>
                    <a:pt x="75" y="2"/>
                  </a:lnTo>
                  <a:lnTo>
                    <a:pt x="82" y="2"/>
                  </a:lnTo>
                  <a:lnTo>
                    <a:pt x="87" y="0"/>
                  </a:lnTo>
                  <a:lnTo>
                    <a:pt x="93" y="0"/>
                  </a:lnTo>
                  <a:lnTo>
                    <a:pt x="98" y="0"/>
                  </a:lnTo>
                  <a:lnTo>
                    <a:pt x="104" y="0"/>
                  </a:lnTo>
                  <a:lnTo>
                    <a:pt x="109" y="0"/>
                  </a:lnTo>
                  <a:lnTo>
                    <a:pt x="114" y="0"/>
                  </a:lnTo>
                  <a:lnTo>
                    <a:pt x="119" y="0"/>
                  </a:lnTo>
                  <a:lnTo>
                    <a:pt x="126" y="2"/>
                  </a:lnTo>
                  <a:lnTo>
                    <a:pt x="131" y="2"/>
                  </a:lnTo>
                  <a:lnTo>
                    <a:pt x="136" y="3"/>
                  </a:lnTo>
                  <a:lnTo>
                    <a:pt x="139" y="3"/>
                  </a:lnTo>
                  <a:lnTo>
                    <a:pt x="144" y="5"/>
                  </a:lnTo>
                  <a:lnTo>
                    <a:pt x="131" y="83"/>
                  </a:lnTo>
                  <a:lnTo>
                    <a:pt x="173" y="91"/>
                  </a:lnTo>
                  <a:lnTo>
                    <a:pt x="192" y="15"/>
                  </a:lnTo>
                  <a:lnTo>
                    <a:pt x="196" y="15"/>
                  </a:lnTo>
                  <a:lnTo>
                    <a:pt x="198" y="15"/>
                  </a:lnTo>
                  <a:lnTo>
                    <a:pt x="203" y="17"/>
                  </a:lnTo>
                  <a:lnTo>
                    <a:pt x="208" y="17"/>
                  </a:lnTo>
                  <a:lnTo>
                    <a:pt x="215" y="18"/>
                  </a:lnTo>
                  <a:lnTo>
                    <a:pt x="218" y="19"/>
                  </a:lnTo>
                  <a:lnTo>
                    <a:pt x="222" y="20"/>
                  </a:lnTo>
                  <a:lnTo>
                    <a:pt x="227" y="20"/>
                  </a:lnTo>
                  <a:lnTo>
                    <a:pt x="231" y="23"/>
                  </a:lnTo>
                  <a:lnTo>
                    <a:pt x="235" y="23"/>
                  </a:lnTo>
                  <a:lnTo>
                    <a:pt x="239" y="24"/>
                  </a:lnTo>
                  <a:lnTo>
                    <a:pt x="244" y="26"/>
                  </a:lnTo>
                  <a:lnTo>
                    <a:pt x="247" y="27"/>
                  </a:lnTo>
                  <a:lnTo>
                    <a:pt x="252" y="28"/>
                  </a:lnTo>
                  <a:lnTo>
                    <a:pt x="257" y="29"/>
                  </a:lnTo>
                  <a:lnTo>
                    <a:pt x="261" y="32"/>
                  </a:lnTo>
                  <a:lnTo>
                    <a:pt x="266" y="34"/>
                  </a:lnTo>
                  <a:lnTo>
                    <a:pt x="270" y="36"/>
                  </a:lnTo>
                  <a:lnTo>
                    <a:pt x="274" y="37"/>
                  </a:lnTo>
                  <a:lnTo>
                    <a:pt x="277" y="39"/>
                  </a:lnTo>
                  <a:lnTo>
                    <a:pt x="282" y="42"/>
                  </a:lnTo>
                  <a:lnTo>
                    <a:pt x="286" y="44"/>
                  </a:lnTo>
                  <a:lnTo>
                    <a:pt x="290" y="46"/>
                  </a:lnTo>
                  <a:lnTo>
                    <a:pt x="294" y="48"/>
                  </a:lnTo>
                  <a:lnTo>
                    <a:pt x="299" y="52"/>
                  </a:lnTo>
                  <a:lnTo>
                    <a:pt x="298" y="53"/>
                  </a:lnTo>
                  <a:lnTo>
                    <a:pt x="295" y="59"/>
                  </a:lnTo>
                  <a:lnTo>
                    <a:pt x="293" y="63"/>
                  </a:lnTo>
                  <a:lnTo>
                    <a:pt x="291" y="68"/>
                  </a:lnTo>
                  <a:lnTo>
                    <a:pt x="289" y="73"/>
                  </a:lnTo>
                  <a:lnTo>
                    <a:pt x="286" y="80"/>
                  </a:lnTo>
                  <a:lnTo>
                    <a:pt x="282" y="85"/>
                  </a:lnTo>
                  <a:lnTo>
                    <a:pt x="280" y="91"/>
                  </a:lnTo>
                  <a:lnTo>
                    <a:pt x="275" y="98"/>
                  </a:lnTo>
                  <a:lnTo>
                    <a:pt x="271" y="106"/>
                  </a:lnTo>
                  <a:lnTo>
                    <a:pt x="266" y="114"/>
                  </a:lnTo>
                  <a:lnTo>
                    <a:pt x="261" y="121"/>
                  </a:lnTo>
                  <a:lnTo>
                    <a:pt x="259" y="125"/>
                  </a:lnTo>
                  <a:lnTo>
                    <a:pt x="256" y="129"/>
                  </a:lnTo>
                  <a:lnTo>
                    <a:pt x="254" y="134"/>
                  </a:lnTo>
                  <a:lnTo>
                    <a:pt x="251" y="137"/>
                  </a:lnTo>
                  <a:lnTo>
                    <a:pt x="244" y="145"/>
                  </a:lnTo>
                  <a:lnTo>
                    <a:pt x="237" y="151"/>
                  </a:lnTo>
                  <a:lnTo>
                    <a:pt x="231" y="159"/>
                  </a:lnTo>
                  <a:lnTo>
                    <a:pt x="223" y="166"/>
                  </a:lnTo>
                  <a:lnTo>
                    <a:pt x="220" y="169"/>
                  </a:lnTo>
                  <a:lnTo>
                    <a:pt x="215" y="171"/>
                  </a:lnTo>
                  <a:lnTo>
                    <a:pt x="211" y="174"/>
                  </a:lnTo>
                  <a:lnTo>
                    <a:pt x="206" y="178"/>
                  </a:lnTo>
                  <a:lnTo>
                    <a:pt x="202" y="180"/>
                  </a:lnTo>
                  <a:lnTo>
                    <a:pt x="198" y="183"/>
                  </a:lnTo>
                  <a:lnTo>
                    <a:pt x="193" y="185"/>
                  </a:lnTo>
                  <a:lnTo>
                    <a:pt x="190" y="189"/>
                  </a:lnTo>
                  <a:lnTo>
                    <a:pt x="185" y="190"/>
                  </a:lnTo>
                  <a:lnTo>
                    <a:pt x="180" y="191"/>
                  </a:lnTo>
                  <a:lnTo>
                    <a:pt x="175" y="194"/>
                  </a:lnTo>
                  <a:lnTo>
                    <a:pt x="170" y="195"/>
                  </a:lnTo>
                  <a:lnTo>
                    <a:pt x="164" y="195"/>
                  </a:lnTo>
                  <a:lnTo>
                    <a:pt x="159" y="196"/>
                  </a:lnTo>
                  <a:lnTo>
                    <a:pt x="153" y="198"/>
                  </a:lnTo>
                  <a:lnTo>
                    <a:pt x="148" y="199"/>
                  </a:lnTo>
                  <a:lnTo>
                    <a:pt x="142" y="199"/>
                  </a:lnTo>
                  <a:lnTo>
                    <a:pt x="137" y="199"/>
                  </a:lnTo>
                  <a:lnTo>
                    <a:pt x="131" y="199"/>
                  </a:lnTo>
                  <a:lnTo>
                    <a:pt x="126" y="199"/>
                  </a:lnTo>
                  <a:lnTo>
                    <a:pt x="119" y="198"/>
                  </a:lnTo>
                  <a:lnTo>
                    <a:pt x="113" y="196"/>
                  </a:lnTo>
                  <a:lnTo>
                    <a:pt x="107" y="195"/>
                  </a:lnTo>
                  <a:lnTo>
                    <a:pt x="100" y="195"/>
                  </a:lnTo>
                  <a:lnTo>
                    <a:pt x="93" y="191"/>
                  </a:lnTo>
                  <a:lnTo>
                    <a:pt x="87" y="190"/>
                  </a:lnTo>
                  <a:lnTo>
                    <a:pt x="82" y="188"/>
                  </a:lnTo>
                  <a:lnTo>
                    <a:pt x="75" y="185"/>
                  </a:lnTo>
                  <a:lnTo>
                    <a:pt x="70" y="183"/>
                  </a:lnTo>
                  <a:lnTo>
                    <a:pt x="65" y="180"/>
                  </a:lnTo>
                  <a:lnTo>
                    <a:pt x="60" y="178"/>
                  </a:lnTo>
                  <a:lnTo>
                    <a:pt x="57" y="175"/>
                  </a:lnTo>
                  <a:lnTo>
                    <a:pt x="52" y="171"/>
                  </a:lnTo>
                  <a:lnTo>
                    <a:pt x="47" y="169"/>
                  </a:lnTo>
                  <a:lnTo>
                    <a:pt x="43" y="166"/>
                  </a:lnTo>
                  <a:lnTo>
                    <a:pt x="39" y="163"/>
                  </a:lnTo>
                  <a:lnTo>
                    <a:pt x="31" y="156"/>
                  </a:lnTo>
                  <a:lnTo>
                    <a:pt x="26" y="150"/>
                  </a:lnTo>
                  <a:lnTo>
                    <a:pt x="23" y="145"/>
                  </a:lnTo>
                  <a:lnTo>
                    <a:pt x="20" y="141"/>
                  </a:lnTo>
                  <a:lnTo>
                    <a:pt x="18" y="137"/>
                  </a:lnTo>
                  <a:lnTo>
                    <a:pt x="15" y="134"/>
                  </a:lnTo>
                  <a:lnTo>
                    <a:pt x="11" y="126"/>
                  </a:lnTo>
                  <a:lnTo>
                    <a:pt x="9" y="119"/>
                  </a:lnTo>
                  <a:lnTo>
                    <a:pt x="8" y="115"/>
                  </a:lnTo>
                  <a:lnTo>
                    <a:pt x="6" y="111"/>
                  </a:lnTo>
                  <a:lnTo>
                    <a:pt x="4" y="107"/>
                  </a:lnTo>
                  <a:lnTo>
                    <a:pt x="4" y="103"/>
                  </a:lnTo>
                  <a:lnTo>
                    <a:pt x="3" y="96"/>
                  </a:lnTo>
                  <a:lnTo>
                    <a:pt x="3" y="88"/>
                  </a:lnTo>
                  <a:lnTo>
                    <a:pt x="1" y="85"/>
                  </a:lnTo>
                  <a:lnTo>
                    <a:pt x="1" y="80"/>
                  </a:lnTo>
                  <a:lnTo>
                    <a:pt x="0" y="76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1" y="58"/>
                  </a:lnTo>
                  <a:lnTo>
                    <a:pt x="1" y="51"/>
                  </a:lnTo>
                  <a:lnTo>
                    <a:pt x="1" y="44"/>
                  </a:lnTo>
                  <a:lnTo>
                    <a:pt x="3" y="38"/>
                  </a:lnTo>
                  <a:lnTo>
                    <a:pt x="4" y="33"/>
                  </a:lnTo>
                  <a:lnTo>
                    <a:pt x="4" y="28"/>
                  </a:lnTo>
                  <a:lnTo>
                    <a:pt x="6" y="23"/>
                  </a:lnTo>
                  <a:lnTo>
                    <a:pt x="6" y="19"/>
                  </a:lnTo>
                  <a:lnTo>
                    <a:pt x="8" y="17"/>
                  </a:lnTo>
                  <a:lnTo>
                    <a:pt x="9" y="12"/>
                  </a:lnTo>
                  <a:lnTo>
                    <a:pt x="10" y="10"/>
                  </a:lnTo>
                  <a:close/>
                </a:path>
              </a:pathLst>
            </a:custGeom>
            <a:solidFill>
              <a:srgbClr val="4D665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10" name="Freeform 96"/>
            <p:cNvSpPr>
              <a:spLocks/>
            </p:cNvSpPr>
            <p:nvPr/>
          </p:nvSpPr>
          <p:spPr bwMode="auto">
            <a:xfrm>
              <a:off x="3060" y="3097"/>
              <a:ext cx="57" cy="35"/>
            </a:xfrm>
            <a:custGeom>
              <a:avLst/>
              <a:gdLst>
                <a:gd name="T0" fmla="*/ 157 w 172"/>
                <a:gd name="T1" fmla="*/ 0 h 105"/>
                <a:gd name="T2" fmla="*/ 172 w 172"/>
                <a:gd name="T3" fmla="*/ 64 h 105"/>
                <a:gd name="T4" fmla="*/ 170 w 172"/>
                <a:gd name="T5" fmla="*/ 64 h 105"/>
                <a:gd name="T6" fmla="*/ 166 w 172"/>
                <a:gd name="T7" fmla="*/ 65 h 105"/>
                <a:gd name="T8" fmla="*/ 162 w 172"/>
                <a:gd name="T9" fmla="*/ 66 h 105"/>
                <a:gd name="T10" fmla="*/ 160 w 172"/>
                <a:gd name="T11" fmla="*/ 68 h 105"/>
                <a:gd name="T12" fmla="*/ 156 w 172"/>
                <a:gd name="T13" fmla="*/ 70 h 105"/>
                <a:gd name="T14" fmla="*/ 152 w 172"/>
                <a:gd name="T15" fmla="*/ 71 h 105"/>
                <a:gd name="T16" fmla="*/ 146 w 172"/>
                <a:gd name="T17" fmla="*/ 74 h 105"/>
                <a:gd name="T18" fmla="*/ 141 w 172"/>
                <a:gd name="T19" fmla="*/ 75 h 105"/>
                <a:gd name="T20" fmla="*/ 136 w 172"/>
                <a:gd name="T21" fmla="*/ 78 h 105"/>
                <a:gd name="T22" fmla="*/ 130 w 172"/>
                <a:gd name="T23" fmla="*/ 80 h 105"/>
                <a:gd name="T24" fmla="*/ 123 w 172"/>
                <a:gd name="T25" fmla="*/ 81 h 105"/>
                <a:gd name="T26" fmla="*/ 116 w 172"/>
                <a:gd name="T27" fmla="*/ 84 h 105"/>
                <a:gd name="T28" fmla="*/ 109 w 172"/>
                <a:gd name="T29" fmla="*/ 86 h 105"/>
                <a:gd name="T30" fmla="*/ 103 w 172"/>
                <a:gd name="T31" fmla="*/ 89 h 105"/>
                <a:gd name="T32" fmla="*/ 96 w 172"/>
                <a:gd name="T33" fmla="*/ 90 h 105"/>
                <a:gd name="T34" fmla="*/ 89 w 172"/>
                <a:gd name="T35" fmla="*/ 93 h 105"/>
                <a:gd name="T36" fmla="*/ 82 w 172"/>
                <a:gd name="T37" fmla="*/ 94 h 105"/>
                <a:gd name="T38" fmla="*/ 76 w 172"/>
                <a:gd name="T39" fmla="*/ 97 h 105"/>
                <a:gd name="T40" fmla="*/ 68 w 172"/>
                <a:gd name="T41" fmla="*/ 98 h 105"/>
                <a:gd name="T42" fmla="*/ 62 w 172"/>
                <a:gd name="T43" fmla="*/ 100 h 105"/>
                <a:gd name="T44" fmla="*/ 56 w 172"/>
                <a:gd name="T45" fmla="*/ 102 h 105"/>
                <a:gd name="T46" fmla="*/ 49 w 172"/>
                <a:gd name="T47" fmla="*/ 103 h 105"/>
                <a:gd name="T48" fmla="*/ 43 w 172"/>
                <a:gd name="T49" fmla="*/ 104 h 105"/>
                <a:gd name="T50" fmla="*/ 37 w 172"/>
                <a:gd name="T51" fmla="*/ 104 h 105"/>
                <a:gd name="T52" fmla="*/ 30 w 172"/>
                <a:gd name="T53" fmla="*/ 105 h 105"/>
                <a:gd name="T54" fmla="*/ 25 w 172"/>
                <a:gd name="T55" fmla="*/ 105 h 105"/>
                <a:gd name="T56" fmla="*/ 20 w 172"/>
                <a:gd name="T57" fmla="*/ 105 h 105"/>
                <a:gd name="T58" fmla="*/ 17 w 172"/>
                <a:gd name="T59" fmla="*/ 105 h 105"/>
                <a:gd name="T60" fmla="*/ 12 w 172"/>
                <a:gd name="T61" fmla="*/ 104 h 105"/>
                <a:gd name="T62" fmla="*/ 9 w 172"/>
                <a:gd name="T63" fmla="*/ 104 h 105"/>
                <a:gd name="T64" fmla="*/ 3 w 172"/>
                <a:gd name="T65" fmla="*/ 99 h 105"/>
                <a:gd name="T66" fmla="*/ 0 w 172"/>
                <a:gd name="T67" fmla="*/ 97 h 105"/>
                <a:gd name="T68" fmla="*/ 0 w 172"/>
                <a:gd name="T69" fmla="*/ 90 h 105"/>
                <a:gd name="T70" fmla="*/ 3 w 172"/>
                <a:gd name="T71" fmla="*/ 85 h 105"/>
                <a:gd name="T72" fmla="*/ 7 w 172"/>
                <a:gd name="T73" fmla="*/ 79 h 105"/>
                <a:gd name="T74" fmla="*/ 13 w 172"/>
                <a:gd name="T75" fmla="*/ 73 h 105"/>
                <a:gd name="T76" fmla="*/ 19 w 172"/>
                <a:gd name="T77" fmla="*/ 66 h 105"/>
                <a:gd name="T78" fmla="*/ 27 w 172"/>
                <a:gd name="T79" fmla="*/ 60 h 105"/>
                <a:gd name="T80" fmla="*/ 34 w 172"/>
                <a:gd name="T81" fmla="*/ 54 h 105"/>
                <a:gd name="T82" fmla="*/ 42 w 172"/>
                <a:gd name="T83" fmla="*/ 47 h 105"/>
                <a:gd name="T84" fmla="*/ 45 w 172"/>
                <a:gd name="T85" fmla="*/ 45 h 105"/>
                <a:gd name="T86" fmla="*/ 49 w 172"/>
                <a:gd name="T87" fmla="*/ 42 h 105"/>
                <a:gd name="T88" fmla="*/ 53 w 172"/>
                <a:gd name="T89" fmla="*/ 40 h 105"/>
                <a:gd name="T90" fmla="*/ 57 w 172"/>
                <a:gd name="T91" fmla="*/ 37 h 105"/>
                <a:gd name="T92" fmla="*/ 63 w 172"/>
                <a:gd name="T93" fmla="*/ 32 h 105"/>
                <a:gd name="T94" fmla="*/ 68 w 172"/>
                <a:gd name="T95" fmla="*/ 30 h 105"/>
                <a:gd name="T96" fmla="*/ 71 w 172"/>
                <a:gd name="T97" fmla="*/ 27 h 105"/>
                <a:gd name="T98" fmla="*/ 73 w 172"/>
                <a:gd name="T99" fmla="*/ 27 h 105"/>
                <a:gd name="T100" fmla="*/ 118 w 172"/>
                <a:gd name="T101" fmla="*/ 7 h 105"/>
                <a:gd name="T102" fmla="*/ 157 w 172"/>
                <a:gd name="T103" fmla="*/ 0 h 105"/>
                <a:gd name="T104" fmla="*/ 157 w 172"/>
                <a:gd name="T105" fmla="*/ 0 h 10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72"/>
                <a:gd name="T160" fmla="*/ 0 h 105"/>
                <a:gd name="T161" fmla="*/ 172 w 172"/>
                <a:gd name="T162" fmla="*/ 105 h 10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72" h="105">
                  <a:moveTo>
                    <a:pt x="157" y="0"/>
                  </a:moveTo>
                  <a:lnTo>
                    <a:pt x="172" y="64"/>
                  </a:lnTo>
                  <a:lnTo>
                    <a:pt x="170" y="64"/>
                  </a:lnTo>
                  <a:lnTo>
                    <a:pt x="166" y="65"/>
                  </a:lnTo>
                  <a:lnTo>
                    <a:pt x="162" y="66"/>
                  </a:lnTo>
                  <a:lnTo>
                    <a:pt x="160" y="68"/>
                  </a:lnTo>
                  <a:lnTo>
                    <a:pt x="156" y="70"/>
                  </a:lnTo>
                  <a:lnTo>
                    <a:pt x="152" y="71"/>
                  </a:lnTo>
                  <a:lnTo>
                    <a:pt x="146" y="74"/>
                  </a:lnTo>
                  <a:lnTo>
                    <a:pt x="141" y="75"/>
                  </a:lnTo>
                  <a:lnTo>
                    <a:pt x="136" y="78"/>
                  </a:lnTo>
                  <a:lnTo>
                    <a:pt x="130" y="80"/>
                  </a:lnTo>
                  <a:lnTo>
                    <a:pt x="123" y="81"/>
                  </a:lnTo>
                  <a:lnTo>
                    <a:pt x="116" y="84"/>
                  </a:lnTo>
                  <a:lnTo>
                    <a:pt x="109" y="86"/>
                  </a:lnTo>
                  <a:lnTo>
                    <a:pt x="103" y="89"/>
                  </a:lnTo>
                  <a:lnTo>
                    <a:pt x="96" y="90"/>
                  </a:lnTo>
                  <a:lnTo>
                    <a:pt x="89" y="93"/>
                  </a:lnTo>
                  <a:lnTo>
                    <a:pt x="82" y="94"/>
                  </a:lnTo>
                  <a:lnTo>
                    <a:pt x="76" y="97"/>
                  </a:lnTo>
                  <a:lnTo>
                    <a:pt x="68" y="98"/>
                  </a:lnTo>
                  <a:lnTo>
                    <a:pt x="62" y="100"/>
                  </a:lnTo>
                  <a:lnTo>
                    <a:pt x="56" y="102"/>
                  </a:lnTo>
                  <a:lnTo>
                    <a:pt x="49" y="103"/>
                  </a:lnTo>
                  <a:lnTo>
                    <a:pt x="43" y="104"/>
                  </a:lnTo>
                  <a:lnTo>
                    <a:pt x="37" y="104"/>
                  </a:lnTo>
                  <a:lnTo>
                    <a:pt x="30" y="105"/>
                  </a:lnTo>
                  <a:lnTo>
                    <a:pt x="25" y="105"/>
                  </a:lnTo>
                  <a:lnTo>
                    <a:pt x="20" y="105"/>
                  </a:lnTo>
                  <a:lnTo>
                    <a:pt x="17" y="105"/>
                  </a:lnTo>
                  <a:lnTo>
                    <a:pt x="12" y="104"/>
                  </a:lnTo>
                  <a:lnTo>
                    <a:pt x="9" y="104"/>
                  </a:lnTo>
                  <a:lnTo>
                    <a:pt x="3" y="99"/>
                  </a:lnTo>
                  <a:lnTo>
                    <a:pt x="0" y="97"/>
                  </a:lnTo>
                  <a:lnTo>
                    <a:pt x="0" y="90"/>
                  </a:lnTo>
                  <a:lnTo>
                    <a:pt x="3" y="85"/>
                  </a:lnTo>
                  <a:lnTo>
                    <a:pt x="7" y="79"/>
                  </a:lnTo>
                  <a:lnTo>
                    <a:pt x="13" y="73"/>
                  </a:lnTo>
                  <a:lnTo>
                    <a:pt x="19" y="66"/>
                  </a:lnTo>
                  <a:lnTo>
                    <a:pt x="27" y="60"/>
                  </a:lnTo>
                  <a:lnTo>
                    <a:pt x="34" y="54"/>
                  </a:lnTo>
                  <a:lnTo>
                    <a:pt x="42" y="47"/>
                  </a:lnTo>
                  <a:lnTo>
                    <a:pt x="45" y="45"/>
                  </a:lnTo>
                  <a:lnTo>
                    <a:pt x="49" y="42"/>
                  </a:lnTo>
                  <a:lnTo>
                    <a:pt x="53" y="40"/>
                  </a:lnTo>
                  <a:lnTo>
                    <a:pt x="57" y="37"/>
                  </a:lnTo>
                  <a:lnTo>
                    <a:pt x="63" y="32"/>
                  </a:lnTo>
                  <a:lnTo>
                    <a:pt x="68" y="30"/>
                  </a:lnTo>
                  <a:lnTo>
                    <a:pt x="71" y="27"/>
                  </a:lnTo>
                  <a:lnTo>
                    <a:pt x="73" y="27"/>
                  </a:lnTo>
                  <a:lnTo>
                    <a:pt x="118" y="7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693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111" name="Freeform 97"/>
            <p:cNvSpPr>
              <a:spLocks/>
            </p:cNvSpPr>
            <p:nvPr/>
          </p:nvSpPr>
          <p:spPr bwMode="auto">
            <a:xfrm>
              <a:off x="3501" y="3136"/>
              <a:ext cx="60" cy="30"/>
            </a:xfrm>
            <a:custGeom>
              <a:avLst/>
              <a:gdLst>
                <a:gd name="T0" fmla="*/ 0 w 180"/>
                <a:gd name="T1" fmla="*/ 77 h 91"/>
                <a:gd name="T2" fmla="*/ 59 w 180"/>
                <a:gd name="T3" fmla="*/ 47 h 91"/>
                <a:gd name="T4" fmla="*/ 143 w 180"/>
                <a:gd name="T5" fmla="*/ 0 h 91"/>
                <a:gd name="T6" fmla="*/ 180 w 180"/>
                <a:gd name="T7" fmla="*/ 26 h 91"/>
                <a:gd name="T8" fmla="*/ 58 w 180"/>
                <a:gd name="T9" fmla="*/ 91 h 91"/>
                <a:gd name="T10" fmla="*/ 0 w 180"/>
                <a:gd name="T11" fmla="*/ 77 h 91"/>
                <a:gd name="T12" fmla="*/ 0 w 180"/>
                <a:gd name="T13" fmla="*/ 77 h 9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0"/>
                <a:gd name="T22" fmla="*/ 0 h 91"/>
                <a:gd name="T23" fmla="*/ 180 w 180"/>
                <a:gd name="T24" fmla="*/ 91 h 9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0" h="91">
                  <a:moveTo>
                    <a:pt x="0" y="77"/>
                  </a:moveTo>
                  <a:lnTo>
                    <a:pt x="59" y="47"/>
                  </a:lnTo>
                  <a:lnTo>
                    <a:pt x="143" y="0"/>
                  </a:lnTo>
                  <a:lnTo>
                    <a:pt x="180" y="26"/>
                  </a:lnTo>
                  <a:lnTo>
                    <a:pt x="58" y="91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A67A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</p:grpSp>
      <p:cxnSp>
        <p:nvCxnSpPr>
          <p:cNvPr id="2086" name="Straight Arrow Connector 111"/>
          <p:cNvCxnSpPr>
            <a:cxnSpLocks noChangeShapeType="1"/>
          </p:cNvCxnSpPr>
          <p:nvPr/>
        </p:nvCxnSpPr>
        <p:spPr bwMode="auto">
          <a:xfrm>
            <a:off x="8305800" y="1752600"/>
            <a:ext cx="457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087" name="TextBox 112"/>
          <p:cNvSpPr txBox="1">
            <a:spLocks noChangeArrowheads="1"/>
          </p:cNvSpPr>
          <p:nvPr/>
        </p:nvSpPr>
        <p:spPr bwMode="auto">
          <a:xfrm>
            <a:off x="8716963" y="1458913"/>
            <a:ext cx="3508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-z</a:t>
            </a:r>
          </a:p>
        </p:txBody>
      </p:sp>
      <p:sp>
        <p:nvSpPr>
          <p:cNvPr id="2088" name="TextBox 113"/>
          <p:cNvSpPr txBox="1">
            <a:spLocks noChangeArrowheads="1"/>
          </p:cNvSpPr>
          <p:nvPr/>
        </p:nvSpPr>
        <p:spPr bwMode="auto">
          <a:xfrm>
            <a:off x="6161088" y="682625"/>
            <a:ext cx="12303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Times New Roman" pitchFamily="18" charset="0"/>
              </a:rPr>
              <a:t>(left,top,-near)</a:t>
            </a:r>
          </a:p>
        </p:txBody>
      </p:sp>
      <p:sp>
        <p:nvSpPr>
          <p:cNvPr id="2089" name="TextBox 114"/>
          <p:cNvSpPr txBox="1">
            <a:spLocks noChangeArrowheads="1"/>
          </p:cNvSpPr>
          <p:nvPr/>
        </p:nvSpPr>
        <p:spPr bwMode="auto">
          <a:xfrm>
            <a:off x="7620000" y="2511425"/>
            <a:ext cx="14970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Times New Roman" pitchFamily="18" charset="0"/>
              </a:rPr>
              <a:t>(right,bottom,-far)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491566" cy="990600"/>
          </a:xfrm>
        </p:spPr>
        <p:txBody>
          <a:bodyPr/>
          <a:lstStyle/>
          <a:p>
            <a:r>
              <a:rPr lang="zh-CN" altLang="en-US" dirty="0"/>
              <a:t>透视投影</a:t>
            </a:r>
          </a:p>
        </p:txBody>
      </p:sp>
      <p:pic>
        <p:nvPicPr>
          <p:cNvPr id="79874" name="Picture 2" descr="OpenGL 投影矩阵的理解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714488"/>
            <a:ext cx="6000758" cy="45888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" y="152400"/>
            <a:ext cx="6620555" cy="990600"/>
          </a:xfrm>
        </p:spPr>
        <p:txBody>
          <a:bodyPr/>
          <a:lstStyle/>
          <a:p>
            <a:r>
              <a:rPr lang="en-US" dirty="0"/>
              <a:t>Ames Distorting Room</a:t>
            </a:r>
          </a:p>
        </p:txBody>
      </p:sp>
      <p:pic>
        <p:nvPicPr>
          <p:cNvPr id="13314" name="Picture 2" descr="http://psylux.psych.tu-dresden.de/i1/kaw/diverses%20Material/www.illusionworks.com/assets/images/Am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30" y="1455730"/>
            <a:ext cx="6451075" cy="488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7975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491566" cy="990600"/>
          </a:xfrm>
        </p:spPr>
        <p:txBody>
          <a:bodyPr/>
          <a:lstStyle/>
          <a:p>
            <a:r>
              <a:rPr lang="zh-CN" altLang="en-US" dirty="0"/>
              <a:t>透视投影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491566" cy="5257800"/>
          </a:xfrm>
        </p:spPr>
        <p:txBody>
          <a:bodyPr/>
          <a:lstStyle/>
          <a:p>
            <a:r>
              <a:rPr lang="en-US" altLang="zh-CN" dirty="0"/>
              <a:t>void </a:t>
            </a:r>
            <a:r>
              <a:rPr lang="en-US" altLang="zh-CN" dirty="0" err="1"/>
              <a:t>glFrustum</a:t>
            </a:r>
            <a:r>
              <a:rPr lang="en-US" altLang="zh-CN" dirty="0"/>
              <a:t>(left, right, bottom, top, near, far)</a:t>
            </a:r>
          </a:p>
          <a:p>
            <a:pPr>
              <a:buNone/>
            </a:pPr>
            <a:endParaRPr lang="en-US" altLang="zh-CN" dirty="0"/>
          </a:p>
        </p:txBody>
      </p:sp>
      <p:sp>
        <p:nvSpPr>
          <p:cNvPr id="132098" name="AutoShape 2" descr="http://img3.imgtn.bdimg.com/it/u=2293784395,1944307118&amp;fm=15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2100" name="AutoShape 4" descr="http://img3.imgtn.bdimg.com/it/u=2293784395,1944307118&amp;fm=15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32101" name="Picture 5" descr="C:\Users\lenovo\Desktop\u=2293784395,1944307118&amp;fm=15&amp;gp=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428868"/>
            <a:ext cx="4617159" cy="37207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491566" cy="990600"/>
          </a:xfrm>
        </p:spPr>
        <p:txBody>
          <a:bodyPr/>
          <a:lstStyle/>
          <a:p>
            <a:r>
              <a:rPr lang="zh-CN" altLang="en-US" dirty="0"/>
              <a:t>透视投影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491566" cy="5257800"/>
          </a:xfrm>
        </p:spPr>
        <p:txBody>
          <a:bodyPr/>
          <a:lstStyle/>
          <a:p>
            <a:r>
              <a:rPr lang="en-US" altLang="zh-CN"/>
              <a:t>oid </a:t>
            </a:r>
            <a:r>
              <a:rPr lang="en-US" altLang="zh-CN" dirty="0" err="1"/>
              <a:t>glPerspective</a:t>
            </a:r>
            <a:r>
              <a:rPr lang="en-US" altLang="zh-CN" dirty="0"/>
              <a:t>(</a:t>
            </a:r>
            <a:r>
              <a:rPr lang="en-US" altLang="zh-CN" dirty="0" err="1"/>
              <a:t>fovy</a:t>
            </a:r>
            <a:r>
              <a:rPr lang="en-US" altLang="zh-CN" dirty="0"/>
              <a:t>, aspect, near, far)</a:t>
            </a:r>
            <a:endParaRPr lang="zh-CN" altLang="en-US" dirty="0"/>
          </a:p>
        </p:txBody>
      </p:sp>
      <p:pic>
        <p:nvPicPr>
          <p:cNvPr id="152578" name="Picture 2" descr="http://static.oschina.net/uploads/space/2014/0402/000437_hWTt_138347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2428868"/>
            <a:ext cx="4982983" cy="36433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等轴侧投影</a:t>
            </a:r>
            <a:endParaRPr lang="en-US" dirty="0"/>
          </a:p>
        </p:txBody>
      </p:sp>
      <p:sp>
        <p:nvSpPr>
          <p:cNvPr id="307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z</a:t>
            </a:r>
            <a:r>
              <a:rPr lang="zh-CN" altLang="en-US" dirty="0"/>
              <a:t>方向坐标对</a:t>
            </a:r>
            <a:r>
              <a:rPr lang="en-US" altLang="zh-CN" dirty="0"/>
              <a:t>x</a:t>
            </a:r>
            <a:r>
              <a:rPr lang="zh-CN" altLang="en-US" dirty="0"/>
              <a:t>、</a:t>
            </a:r>
            <a:r>
              <a:rPr lang="en-US" altLang="zh-CN" dirty="0"/>
              <a:t>y</a:t>
            </a:r>
            <a:r>
              <a:rPr lang="zh-CN" altLang="en-US" dirty="0"/>
              <a:t>方向坐标剪向形变的影响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视频游戏中常用</a:t>
            </a:r>
            <a:endParaRPr lang="en-US" dirty="0"/>
          </a:p>
        </p:txBody>
      </p:sp>
      <p:sp>
        <p:nvSpPr>
          <p:cNvPr id="3078" name="Rectangle 3"/>
          <p:cNvSpPr>
            <a:spLocks noChangeArrowheads="1"/>
          </p:cNvSpPr>
          <p:nvPr/>
        </p:nvSpPr>
        <p:spPr bwMode="auto">
          <a:xfrm>
            <a:off x="6781800" y="685800"/>
            <a:ext cx="1371600" cy="1371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079" name="Rectangle 4"/>
          <p:cNvSpPr>
            <a:spLocks noChangeArrowheads="1"/>
          </p:cNvSpPr>
          <p:nvPr/>
        </p:nvSpPr>
        <p:spPr bwMode="auto">
          <a:xfrm>
            <a:off x="6477000" y="381000"/>
            <a:ext cx="1371600" cy="1371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sz="2400">
              <a:latin typeface="Times New Roman" pitchFamily="18" charset="0"/>
            </a:endParaRPr>
          </a:p>
        </p:txBody>
      </p:sp>
      <p:pic>
        <p:nvPicPr>
          <p:cNvPr id="3080" name="Picture 2" descr="Image:800px-TheSims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59400" y="2895600"/>
            <a:ext cx="3556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081" name="Straight Connector 7"/>
          <p:cNvCxnSpPr>
            <a:cxnSpLocks noChangeShapeType="1"/>
          </p:cNvCxnSpPr>
          <p:nvPr/>
        </p:nvCxnSpPr>
        <p:spPr bwMode="auto">
          <a:xfrm rot="16200000" flipH="1">
            <a:off x="6477000" y="381000"/>
            <a:ext cx="304800" cy="304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82" name="Straight Connector 8"/>
          <p:cNvCxnSpPr>
            <a:cxnSpLocks noChangeShapeType="1"/>
          </p:cNvCxnSpPr>
          <p:nvPr/>
        </p:nvCxnSpPr>
        <p:spPr bwMode="auto">
          <a:xfrm rot="16200000" flipH="1">
            <a:off x="6477000" y="1752600"/>
            <a:ext cx="304800" cy="304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83" name="Straight Connector 9"/>
          <p:cNvCxnSpPr>
            <a:cxnSpLocks noChangeShapeType="1"/>
          </p:cNvCxnSpPr>
          <p:nvPr/>
        </p:nvCxnSpPr>
        <p:spPr bwMode="auto">
          <a:xfrm rot="16200000" flipH="1">
            <a:off x="7848600" y="1752600"/>
            <a:ext cx="304800" cy="304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84" name="Straight Connector 10"/>
          <p:cNvCxnSpPr>
            <a:cxnSpLocks noChangeShapeType="1"/>
          </p:cNvCxnSpPr>
          <p:nvPr/>
        </p:nvCxnSpPr>
        <p:spPr bwMode="auto">
          <a:xfrm rot="16200000" flipH="1">
            <a:off x="7848600" y="381000"/>
            <a:ext cx="304800" cy="304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085" name="TextBox 11"/>
          <p:cNvSpPr txBox="1">
            <a:spLocks noChangeArrowheads="1"/>
          </p:cNvSpPr>
          <p:nvPr/>
        </p:nvSpPr>
        <p:spPr bwMode="auto">
          <a:xfrm>
            <a:off x="6324600" y="1981200"/>
            <a:ext cx="17875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x</a:t>
            </a:r>
            <a:r>
              <a:rPr lang="en-US" baseline="-25000">
                <a:latin typeface="Times New Roman" pitchFamily="18" charset="0"/>
              </a:rPr>
              <a:t>clip</a:t>
            </a:r>
            <a:r>
              <a:rPr lang="en-US">
                <a:latin typeface="Times New Roman" pitchFamily="18" charset="0"/>
              </a:rPr>
              <a:t> = </a:t>
            </a:r>
            <a:r>
              <a:rPr lang="en-US" i="1">
                <a:latin typeface="Times New Roman" pitchFamily="18" charset="0"/>
              </a:rPr>
              <a:t>x</a:t>
            </a:r>
            <a:r>
              <a:rPr lang="en-US" baseline="-25000">
                <a:latin typeface="Times New Roman" pitchFamily="18" charset="0"/>
              </a:rPr>
              <a:t>view</a:t>
            </a:r>
            <a:r>
              <a:rPr lang="en-US">
                <a:latin typeface="Times New Roman" pitchFamily="18" charset="0"/>
              </a:rPr>
              <a:t> + </a:t>
            </a:r>
            <a:r>
              <a:rPr lang="en-US" i="1">
                <a:latin typeface="Times New Roman" pitchFamily="18" charset="0"/>
              </a:rPr>
              <a:t>z</a:t>
            </a:r>
            <a:r>
              <a:rPr lang="en-US" baseline="-25000">
                <a:latin typeface="Times New Roman" pitchFamily="18" charset="0"/>
              </a:rPr>
              <a:t>view</a:t>
            </a:r>
            <a:endParaRPr lang="en-US" i="1">
              <a:latin typeface="Times New Roman" pitchFamily="18" charset="0"/>
            </a:endParaRPr>
          </a:p>
          <a:p>
            <a:r>
              <a:rPr lang="en-US" i="1">
                <a:latin typeface="Times New Roman" pitchFamily="18" charset="0"/>
              </a:rPr>
              <a:t>y</a:t>
            </a:r>
            <a:r>
              <a:rPr lang="en-US" baseline="-25000">
                <a:latin typeface="Times New Roman" pitchFamily="18" charset="0"/>
              </a:rPr>
              <a:t>clip</a:t>
            </a:r>
            <a:r>
              <a:rPr lang="en-US">
                <a:latin typeface="Times New Roman" pitchFamily="18" charset="0"/>
              </a:rPr>
              <a:t> = </a:t>
            </a:r>
            <a:r>
              <a:rPr lang="en-US" i="1">
                <a:latin typeface="Times New Roman" pitchFamily="18" charset="0"/>
              </a:rPr>
              <a:t>y</a:t>
            </a:r>
            <a:r>
              <a:rPr lang="en-US" baseline="-25000">
                <a:latin typeface="Times New Roman" pitchFamily="18" charset="0"/>
              </a:rPr>
              <a:t>view</a:t>
            </a:r>
            <a:r>
              <a:rPr lang="en-US">
                <a:latin typeface="Times New Roman" pitchFamily="18" charset="0"/>
              </a:rPr>
              <a:t> – </a:t>
            </a:r>
            <a:r>
              <a:rPr lang="en-US" i="1">
                <a:latin typeface="Times New Roman" pitchFamily="18" charset="0"/>
              </a:rPr>
              <a:t>z</a:t>
            </a:r>
            <a:r>
              <a:rPr lang="en-US" baseline="-25000">
                <a:latin typeface="Times New Roman" pitchFamily="18" charset="0"/>
              </a:rPr>
              <a:t>view</a:t>
            </a:r>
            <a:endParaRPr lang="en-US" i="1">
              <a:latin typeface="Times New Roman" pitchFamily="18" charset="0"/>
            </a:endParaRPr>
          </a:p>
        </p:txBody>
      </p:sp>
      <p:sp>
        <p:nvSpPr>
          <p:cNvPr id="3086" name="TextBox 12"/>
          <p:cNvSpPr txBox="1">
            <a:spLocks noChangeArrowheads="1"/>
          </p:cNvSpPr>
          <p:nvPr/>
        </p:nvSpPr>
        <p:spPr bwMode="auto">
          <a:xfrm>
            <a:off x="6324600" y="5791200"/>
            <a:ext cx="2641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x</a:t>
            </a:r>
            <a:r>
              <a:rPr lang="en-US" baseline="-25000">
                <a:latin typeface="Times New Roman" pitchFamily="18" charset="0"/>
              </a:rPr>
              <a:t>clip</a:t>
            </a:r>
            <a:r>
              <a:rPr lang="en-US">
                <a:latin typeface="Times New Roman" pitchFamily="18" charset="0"/>
              </a:rPr>
              <a:t> = </a:t>
            </a:r>
            <a:r>
              <a:rPr lang="en-US" i="1">
                <a:latin typeface="Times New Roman" pitchFamily="18" charset="0"/>
              </a:rPr>
              <a:t>x</a:t>
            </a:r>
            <a:r>
              <a:rPr lang="en-US" baseline="-25000">
                <a:latin typeface="Times New Roman" pitchFamily="18" charset="0"/>
              </a:rPr>
              <a:t>view</a:t>
            </a:r>
            <a:r>
              <a:rPr lang="en-US">
                <a:latin typeface="Times New Roman" pitchFamily="18" charset="0"/>
              </a:rPr>
              <a:t> + </a:t>
            </a:r>
            <a:r>
              <a:rPr lang="en-US" i="1">
                <a:latin typeface="Times New Roman" pitchFamily="18" charset="0"/>
              </a:rPr>
              <a:t>y</a:t>
            </a:r>
            <a:r>
              <a:rPr lang="en-US" baseline="-25000">
                <a:latin typeface="Times New Roman" pitchFamily="18" charset="0"/>
              </a:rPr>
              <a:t>view</a:t>
            </a:r>
            <a:endParaRPr lang="en-US" i="1">
              <a:latin typeface="Times New Roman" pitchFamily="18" charset="0"/>
            </a:endParaRPr>
          </a:p>
          <a:p>
            <a:r>
              <a:rPr lang="en-US" i="1">
                <a:latin typeface="Times New Roman" pitchFamily="18" charset="0"/>
              </a:rPr>
              <a:t>y</a:t>
            </a:r>
            <a:r>
              <a:rPr lang="en-US" baseline="-25000">
                <a:latin typeface="Times New Roman" pitchFamily="18" charset="0"/>
              </a:rPr>
              <a:t>clip</a:t>
            </a:r>
            <a:r>
              <a:rPr lang="en-US">
                <a:latin typeface="Times New Roman" pitchFamily="18" charset="0"/>
              </a:rPr>
              <a:t> = -</a:t>
            </a:r>
            <a:r>
              <a:rPr lang="en-US" i="1">
                <a:latin typeface="Times New Roman" pitchFamily="18" charset="0"/>
              </a:rPr>
              <a:t>x</a:t>
            </a:r>
            <a:r>
              <a:rPr lang="en-US" baseline="-25000">
                <a:latin typeface="Times New Roman" pitchFamily="18" charset="0"/>
              </a:rPr>
              <a:t>view</a:t>
            </a:r>
            <a:r>
              <a:rPr lang="en-US">
                <a:latin typeface="Times New Roman" pitchFamily="18" charset="0"/>
              </a:rPr>
              <a:t> + </a:t>
            </a:r>
            <a:r>
              <a:rPr lang="en-US" i="1">
                <a:latin typeface="Times New Roman" pitchFamily="18" charset="0"/>
              </a:rPr>
              <a:t>y</a:t>
            </a:r>
            <a:r>
              <a:rPr lang="en-US" baseline="-25000">
                <a:latin typeface="Times New Roman" pitchFamily="18" charset="0"/>
              </a:rPr>
              <a:t>view</a:t>
            </a:r>
            <a:r>
              <a:rPr lang="en-US">
                <a:latin typeface="Times New Roman" pitchFamily="18" charset="0"/>
              </a:rPr>
              <a:t> + 2</a:t>
            </a:r>
            <a:r>
              <a:rPr lang="en-US" i="1">
                <a:latin typeface="Times New Roman" pitchFamily="18" charset="0"/>
              </a:rPr>
              <a:t>z</a:t>
            </a:r>
            <a:r>
              <a:rPr lang="en-US" baseline="-25000">
                <a:latin typeface="Times New Roman" pitchFamily="18" charset="0"/>
              </a:rPr>
              <a:t>view</a:t>
            </a:r>
            <a:endParaRPr lang="en-US" i="1">
              <a:latin typeface="Times New Roman" pitchFamily="18" charset="0"/>
            </a:endParaRPr>
          </a:p>
        </p:txBody>
      </p:sp>
      <p:cxnSp>
        <p:nvCxnSpPr>
          <p:cNvPr id="3087" name="Straight Arrow Connector 14"/>
          <p:cNvCxnSpPr>
            <a:cxnSpLocks noChangeShapeType="1"/>
          </p:cNvCxnSpPr>
          <p:nvPr/>
        </p:nvCxnSpPr>
        <p:spPr bwMode="auto">
          <a:xfrm>
            <a:off x="5792788" y="6248400"/>
            <a:ext cx="303212" cy="152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088" name="Straight Arrow Connector 15"/>
          <p:cNvCxnSpPr>
            <a:cxnSpLocks noChangeShapeType="1"/>
          </p:cNvCxnSpPr>
          <p:nvPr/>
        </p:nvCxnSpPr>
        <p:spPr bwMode="auto">
          <a:xfrm flipV="1">
            <a:off x="5792788" y="6096000"/>
            <a:ext cx="304800" cy="152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089" name="Straight Arrow Connector 17"/>
          <p:cNvCxnSpPr>
            <a:cxnSpLocks noChangeShapeType="1"/>
          </p:cNvCxnSpPr>
          <p:nvPr/>
        </p:nvCxnSpPr>
        <p:spPr bwMode="auto">
          <a:xfrm rot="5400000" flipH="1" flipV="1">
            <a:off x="5600700" y="6057900"/>
            <a:ext cx="382588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090" name="Rectangle 22"/>
          <p:cNvSpPr>
            <a:spLocks noChangeArrowheads="1"/>
          </p:cNvSpPr>
          <p:nvPr/>
        </p:nvSpPr>
        <p:spPr bwMode="auto">
          <a:xfrm>
            <a:off x="6037263" y="5791200"/>
            <a:ext cx="2873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y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091" name="Rectangle 23"/>
          <p:cNvSpPr>
            <a:spLocks noChangeArrowheads="1"/>
          </p:cNvSpPr>
          <p:nvPr/>
        </p:nvSpPr>
        <p:spPr bwMode="auto">
          <a:xfrm>
            <a:off x="6037263" y="6248400"/>
            <a:ext cx="2873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x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092" name="Rectangle 26"/>
          <p:cNvSpPr>
            <a:spLocks noChangeArrowheads="1"/>
          </p:cNvSpPr>
          <p:nvPr/>
        </p:nvSpPr>
        <p:spPr bwMode="auto">
          <a:xfrm>
            <a:off x="5668963" y="5562600"/>
            <a:ext cx="2746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z</a:t>
            </a:r>
            <a:endParaRPr lang="en-US">
              <a:latin typeface="Times New Roman" pitchFamily="18" charset="0"/>
            </a:endParaRP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990600" y="2286000"/>
          <a:ext cx="3336925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54" name="Equation" r:id="rId6" imgW="3340100" imgH="1600200" progId="">
                  <p:embed/>
                </p:oleObj>
              </mc:Choice>
              <mc:Fallback>
                <p:oleObj name="Equation" r:id="rId6" imgW="3340100" imgH="16002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286000"/>
                        <a:ext cx="3336925" cy="159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93" name="Straight Arrow Connector 29"/>
          <p:cNvCxnSpPr>
            <a:cxnSpLocks noChangeShapeType="1"/>
          </p:cNvCxnSpPr>
          <p:nvPr/>
        </p:nvCxnSpPr>
        <p:spPr bwMode="auto">
          <a:xfrm>
            <a:off x="5792788" y="1371600"/>
            <a:ext cx="303212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094" name="Straight Arrow Connector 30"/>
          <p:cNvCxnSpPr>
            <a:cxnSpLocks noChangeShapeType="1"/>
          </p:cNvCxnSpPr>
          <p:nvPr/>
        </p:nvCxnSpPr>
        <p:spPr bwMode="auto">
          <a:xfrm rot="5400000" flipH="1" flipV="1">
            <a:off x="5600700" y="1181100"/>
            <a:ext cx="382588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095" name="Rectangle 31"/>
          <p:cNvSpPr>
            <a:spLocks noChangeArrowheads="1"/>
          </p:cNvSpPr>
          <p:nvPr/>
        </p:nvSpPr>
        <p:spPr bwMode="auto">
          <a:xfrm>
            <a:off x="6037263" y="1154113"/>
            <a:ext cx="2873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x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096" name="Rectangle 33"/>
          <p:cNvSpPr>
            <a:spLocks noChangeArrowheads="1"/>
          </p:cNvSpPr>
          <p:nvPr/>
        </p:nvSpPr>
        <p:spPr bwMode="auto">
          <a:xfrm>
            <a:off x="5668963" y="685800"/>
            <a:ext cx="2873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y</a:t>
            </a:r>
            <a:endParaRPr lang="en-US">
              <a:latin typeface="Times New Roman" pitchFamily="18" charset="0"/>
            </a:endParaRPr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984250" y="4495800"/>
          <a:ext cx="3349625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55" name="Equation" r:id="rId8" imgW="3352800" imgH="1600200" progId="">
                  <p:embed/>
                </p:oleObj>
              </mc:Choice>
              <mc:Fallback>
                <p:oleObj name="Equation" r:id="rId8" imgW="3352800" imgH="16002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4495800"/>
                        <a:ext cx="3349625" cy="159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等轴侧投影</a:t>
            </a:r>
            <a:endParaRPr lang="en-US" dirty="0"/>
          </a:p>
        </p:txBody>
      </p:sp>
      <p:pic>
        <p:nvPicPr>
          <p:cNvPr id="3080" name="Picture 2" descr="Image:800px-TheSims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59400" y="2895600"/>
            <a:ext cx="3556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6" name="TextBox 12"/>
          <p:cNvSpPr txBox="1">
            <a:spLocks noChangeArrowheads="1"/>
          </p:cNvSpPr>
          <p:nvPr/>
        </p:nvSpPr>
        <p:spPr bwMode="auto">
          <a:xfrm>
            <a:off x="5221898" y="1745177"/>
            <a:ext cx="15103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itchFamily="18" charset="0"/>
              </a:rPr>
              <a:t>h</a:t>
            </a:r>
            <a:r>
              <a:rPr lang="en-US" dirty="0">
                <a:latin typeface="Times New Roman" pitchFamily="18" charset="0"/>
              </a:rPr>
              <a:t> = 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</a:rPr>
              <a:t> + </a:t>
            </a:r>
            <a:r>
              <a:rPr lang="en-US" i="1" dirty="0">
                <a:latin typeface="Times New Roman" pitchFamily="18" charset="0"/>
              </a:rPr>
              <a:t>y</a:t>
            </a:r>
          </a:p>
          <a:p>
            <a:r>
              <a:rPr lang="en-US" i="1" dirty="0">
                <a:latin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</a:rPr>
              <a:t> = -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</a:rPr>
              <a:t> + </a:t>
            </a:r>
            <a:r>
              <a:rPr lang="en-US" i="1" dirty="0">
                <a:latin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</a:rPr>
              <a:t> + 2</a:t>
            </a:r>
            <a:r>
              <a:rPr lang="en-US" i="1" dirty="0">
                <a:latin typeface="Times New Roman" pitchFamily="18" charset="0"/>
              </a:rPr>
              <a:t>z</a:t>
            </a:r>
          </a:p>
        </p:txBody>
      </p:sp>
      <p:cxnSp>
        <p:nvCxnSpPr>
          <p:cNvPr id="3087" name="Straight Arrow Connector 14"/>
          <p:cNvCxnSpPr>
            <a:cxnSpLocks noChangeShapeType="1"/>
          </p:cNvCxnSpPr>
          <p:nvPr/>
        </p:nvCxnSpPr>
        <p:spPr bwMode="auto">
          <a:xfrm>
            <a:off x="7023351" y="2206923"/>
            <a:ext cx="303212" cy="152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088" name="Straight Arrow Connector 15"/>
          <p:cNvCxnSpPr>
            <a:cxnSpLocks noChangeShapeType="1"/>
          </p:cNvCxnSpPr>
          <p:nvPr/>
        </p:nvCxnSpPr>
        <p:spPr bwMode="auto">
          <a:xfrm flipV="1">
            <a:off x="7023351" y="2054523"/>
            <a:ext cx="304800" cy="152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089" name="Straight Arrow Connector 17"/>
          <p:cNvCxnSpPr>
            <a:cxnSpLocks noChangeShapeType="1"/>
          </p:cNvCxnSpPr>
          <p:nvPr/>
        </p:nvCxnSpPr>
        <p:spPr bwMode="auto">
          <a:xfrm rot="5400000" flipH="1" flipV="1">
            <a:off x="6831263" y="2016423"/>
            <a:ext cx="382588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090" name="Rectangle 22"/>
          <p:cNvSpPr>
            <a:spLocks noChangeArrowheads="1"/>
          </p:cNvSpPr>
          <p:nvPr/>
        </p:nvSpPr>
        <p:spPr bwMode="auto">
          <a:xfrm>
            <a:off x="7267826" y="1749723"/>
            <a:ext cx="2873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y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091" name="Rectangle 23"/>
          <p:cNvSpPr>
            <a:spLocks noChangeArrowheads="1"/>
          </p:cNvSpPr>
          <p:nvPr/>
        </p:nvSpPr>
        <p:spPr bwMode="auto">
          <a:xfrm>
            <a:off x="7267826" y="2206923"/>
            <a:ext cx="2873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x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092" name="Rectangle 26"/>
          <p:cNvSpPr>
            <a:spLocks noChangeArrowheads="1"/>
          </p:cNvSpPr>
          <p:nvPr/>
        </p:nvSpPr>
        <p:spPr bwMode="auto">
          <a:xfrm>
            <a:off x="6924745" y="1531625"/>
            <a:ext cx="2746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itchFamily="18" charset="0"/>
              </a:rPr>
              <a:t>z</a:t>
            </a:r>
            <a:endParaRPr lang="en-US" dirty="0">
              <a:latin typeface="Times New Roman" pitchFamily="18" charset="0"/>
            </a:endParaRPr>
          </a:p>
        </p:txBody>
      </p:sp>
      <p:cxnSp>
        <p:nvCxnSpPr>
          <p:cNvPr id="3093" name="Straight Arrow Connector 29"/>
          <p:cNvCxnSpPr>
            <a:cxnSpLocks noChangeShapeType="1"/>
          </p:cNvCxnSpPr>
          <p:nvPr/>
        </p:nvCxnSpPr>
        <p:spPr bwMode="auto">
          <a:xfrm>
            <a:off x="4544035" y="2283123"/>
            <a:ext cx="303212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094" name="Straight Arrow Connector 30"/>
          <p:cNvCxnSpPr>
            <a:cxnSpLocks noChangeShapeType="1"/>
          </p:cNvCxnSpPr>
          <p:nvPr/>
        </p:nvCxnSpPr>
        <p:spPr bwMode="auto">
          <a:xfrm rot="5400000" flipH="1" flipV="1">
            <a:off x="4351947" y="2092623"/>
            <a:ext cx="382588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095" name="Rectangle 31"/>
          <p:cNvSpPr>
            <a:spLocks noChangeArrowheads="1"/>
          </p:cNvSpPr>
          <p:nvPr/>
        </p:nvSpPr>
        <p:spPr bwMode="auto">
          <a:xfrm>
            <a:off x="4788510" y="2065636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itchFamily="18" charset="0"/>
              </a:rPr>
              <a:t>h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3096" name="Rectangle 33"/>
          <p:cNvSpPr>
            <a:spLocks noChangeArrowheads="1"/>
          </p:cNvSpPr>
          <p:nvPr/>
        </p:nvSpPr>
        <p:spPr bwMode="auto">
          <a:xfrm>
            <a:off x="4420210" y="1597323"/>
            <a:ext cx="2873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itchFamily="18" charset="0"/>
              </a:rPr>
              <a:t>v</a:t>
            </a:r>
            <a:endParaRPr lang="en-US" dirty="0">
              <a:latin typeface="Times New Roman" pitchFamily="18" charset="0"/>
            </a:endParaRPr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862462"/>
              </p:ext>
            </p:extLst>
          </p:nvPr>
        </p:nvGraphicFramePr>
        <p:xfrm>
          <a:off x="397775" y="1934667"/>
          <a:ext cx="3349625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76" name="Equation" r:id="rId6" imgW="3352800" imgH="1600200" progId="">
                  <p:embed/>
                </p:oleObj>
              </mc:Choice>
              <mc:Fallback>
                <p:oleObj name="Equation" r:id="rId6" imgW="3352800" imgH="16002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775" y="1934667"/>
                        <a:ext cx="3349625" cy="159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Straight Arrow Connector 29"/>
          <p:cNvCxnSpPr>
            <a:cxnSpLocks noChangeShapeType="1"/>
          </p:cNvCxnSpPr>
          <p:nvPr/>
        </p:nvCxnSpPr>
        <p:spPr bwMode="auto">
          <a:xfrm>
            <a:off x="5241763" y="5708595"/>
            <a:ext cx="303212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7" name="Straight Arrow Connector 30"/>
          <p:cNvCxnSpPr>
            <a:cxnSpLocks noChangeShapeType="1"/>
          </p:cNvCxnSpPr>
          <p:nvPr/>
        </p:nvCxnSpPr>
        <p:spPr bwMode="auto">
          <a:xfrm rot="5400000" flipH="1" flipV="1">
            <a:off x="5049675" y="5518095"/>
            <a:ext cx="382588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8" name="Rectangle 31"/>
          <p:cNvSpPr>
            <a:spLocks noChangeArrowheads="1"/>
          </p:cNvSpPr>
          <p:nvPr/>
        </p:nvSpPr>
        <p:spPr bwMode="auto">
          <a:xfrm>
            <a:off x="5486238" y="5491108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itchFamily="18" charset="0"/>
              </a:rPr>
              <a:t>h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29" name="Rectangle 33"/>
          <p:cNvSpPr>
            <a:spLocks noChangeArrowheads="1"/>
          </p:cNvSpPr>
          <p:nvPr/>
        </p:nvSpPr>
        <p:spPr bwMode="auto">
          <a:xfrm>
            <a:off x="5117938" y="5022795"/>
            <a:ext cx="2873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itchFamily="18" charset="0"/>
              </a:rPr>
              <a:t>v</a:t>
            </a:r>
            <a:endParaRPr lang="en-US" dirty="0">
              <a:latin typeface="Times New Roman" pitchFamily="18" charset="0"/>
            </a:endParaRPr>
          </a:p>
        </p:txBody>
      </p:sp>
      <p:cxnSp>
        <p:nvCxnSpPr>
          <p:cNvPr id="30" name="Straight Arrow Connector 14"/>
          <p:cNvCxnSpPr>
            <a:cxnSpLocks noChangeShapeType="1"/>
          </p:cNvCxnSpPr>
          <p:nvPr/>
        </p:nvCxnSpPr>
        <p:spPr bwMode="auto">
          <a:xfrm>
            <a:off x="8009986" y="5015038"/>
            <a:ext cx="303212" cy="152400"/>
          </a:xfrm>
          <a:prstGeom prst="straightConnector1">
            <a:avLst/>
          </a:prstGeom>
          <a:noFill/>
          <a:ln w="9525" algn="ctr">
            <a:solidFill>
              <a:schemeClr val="accent3"/>
            </a:solidFill>
            <a:round/>
            <a:headEnd/>
            <a:tailEnd type="arrow" w="med" len="med"/>
          </a:ln>
        </p:spPr>
      </p:cxnSp>
      <p:cxnSp>
        <p:nvCxnSpPr>
          <p:cNvPr id="31" name="Straight Arrow Connector 15"/>
          <p:cNvCxnSpPr>
            <a:cxnSpLocks noChangeShapeType="1"/>
          </p:cNvCxnSpPr>
          <p:nvPr/>
        </p:nvCxnSpPr>
        <p:spPr bwMode="auto">
          <a:xfrm flipV="1">
            <a:off x="8009986" y="4862638"/>
            <a:ext cx="304800" cy="152400"/>
          </a:xfrm>
          <a:prstGeom prst="straightConnector1">
            <a:avLst/>
          </a:prstGeom>
          <a:noFill/>
          <a:ln w="9525" algn="ctr">
            <a:solidFill>
              <a:schemeClr val="accent3"/>
            </a:solidFill>
            <a:round/>
            <a:headEnd/>
            <a:tailEnd type="arrow" w="med" len="med"/>
          </a:ln>
        </p:spPr>
      </p:cxnSp>
      <p:cxnSp>
        <p:nvCxnSpPr>
          <p:cNvPr id="32" name="Straight Arrow Connector 17"/>
          <p:cNvCxnSpPr>
            <a:cxnSpLocks noChangeShapeType="1"/>
          </p:cNvCxnSpPr>
          <p:nvPr/>
        </p:nvCxnSpPr>
        <p:spPr bwMode="auto">
          <a:xfrm rot="5400000" flipH="1" flipV="1">
            <a:off x="7817898" y="4824538"/>
            <a:ext cx="382588" cy="1588"/>
          </a:xfrm>
          <a:prstGeom prst="straightConnector1">
            <a:avLst/>
          </a:prstGeom>
          <a:noFill/>
          <a:ln w="9525" algn="ctr">
            <a:solidFill>
              <a:schemeClr val="accent3"/>
            </a:solidFill>
            <a:round/>
            <a:headEnd/>
            <a:tailEnd type="arrow" w="med" len="med"/>
          </a:ln>
        </p:spPr>
      </p:cxnSp>
      <p:sp>
        <p:nvSpPr>
          <p:cNvPr id="33" name="Rectangle 22"/>
          <p:cNvSpPr>
            <a:spLocks noChangeArrowheads="1"/>
          </p:cNvSpPr>
          <p:nvPr/>
        </p:nvSpPr>
        <p:spPr bwMode="auto">
          <a:xfrm>
            <a:off x="8254461" y="4557838"/>
            <a:ext cx="2873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bg1"/>
                </a:solidFill>
                <a:latin typeface="Times New Roman" pitchFamily="18" charset="0"/>
              </a:rPr>
              <a:t>y</a:t>
            </a:r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4" name="Rectangle 23"/>
          <p:cNvSpPr>
            <a:spLocks noChangeArrowheads="1"/>
          </p:cNvSpPr>
          <p:nvPr/>
        </p:nvSpPr>
        <p:spPr bwMode="auto">
          <a:xfrm>
            <a:off x="8254461" y="5015038"/>
            <a:ext cx="2873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Times New Roman" pitchFamily="18" charset="0"/>
              </a:rPr>
              <a:t>x</a:t>
            </a:r>
            <a:endParaRPr lang="en-US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5" name="Rectangle 26"/>
          <p:cNvSpPr>
            <a:spLocks noChangeArrowheads="1"/>
          </p:cNvSpPr>
          <p:nvPr/>
        </p:nvSpPr>
        <p:spPr bwMode="auto">
          <a:xfrm>
            <a:off x="7911380" y="4339740"/>
            <a:ext cx="2746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Times New Roman" pitchFamily="18" charset="0"/>
              </a:rPr>
              <a:t>z</a:t>
            </a:r>
            <a:endParaRPr lang="en-US" dirty="0">
              <a:solidFill>
                <a:schemeClr val="bg1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49565" y="4677972"/>
                <a:ext cx="4539027" cy="11176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.866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0.866</m:t>
                                </m:r>
                              </m:e>
                              <m:e/>
                              <m:e/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−0.5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/>
                            </m:mr>
                            <m:mr>
                              <m:e/>
                              <m:e/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/>
                            </m:mr>
                            <m:mr>
                              <m:e/>
                              <m:e/>
                              <m:e/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65" y="4677972"/>
                <a:ext cx="4539027" cy="111761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49155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491566" cy="990600"/>
          </a:xfrm>
        </p:spPr>
        <p:txBody>
          <a:bodyPr/>
          <a:lstStyle/>
          <a:p>
            <a:r>
              <a:rPr lang="zh-CN" altLang="en-US" dirty="0"/>
              <a:t>透视除法</a:t>
            </a:r>
          </a:p>
        </p:txBody>
      </p:sp>
      <p:pic>
        <p:nvPicPr>
          <p:cNvPr id="4" name="Picture 3" descr="http://s4.sinaimg.cn/mw690/80ce3a55g7b277edf0843&amp;69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928802"/>
            <a:ext cx="6640221" cy="385765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 bwMode="auto">
          <a:xfrm>
            <a:off x="5072066" y="3357562"/>
            <a:ext cx="1143008" cy="121444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40000" contrast="-40000"/>
          </a:blip>
          <a:srcRect l="13631" t="35336" r="24677" b="7637"/>
          <a:stretch>
            <a:fillRect/>
          </a:stretch>
        </p:blipFill>
        <p:spPr bwMode="auto">
          <a:xfrm>
            <a:off x="4876800" y="2171700"/>
            <a:ext cx="304800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Freeform 55"/>
          <p:cNvSpPr/>
          <p:nvPr/>
        </p:nvSpPr>
        <p:spPr bwMode="auto">
          <a:xfrm>
            <a:off x="1435100" y="2295525"/>
            <a:ext cx="5267325" cy="1216025"/>
          </a:xfrm>
          <a:custGeom>
            <a:avLst/>
            <a:gdLst>
              <a:gd name="connsiteX0" fmla="*/ 0 w 5266944"/>
              <a:gd name="connsiteY0" fmla="*/ 1216152 h 1216152"/>
              <a:gd name="connsiteX1" fmla="*/ 5266944 w 5266944"/>
              <a:gd name="connsiteY1" fmla="*/ 1207008 h 1216152"/>
              <a:gd name="connsiteX2" fmla="*/ 5266944 w 5266944"/>
              <a:gd name="connsiteY2" fmla="*/ 0 h 1216152"/>
              <a:gd name="connsiteX3" fmla="*/ 0 w 5266944"/>
              <a:gd name="connsiteY3" fmla="*/ 1216152 h 121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66944" h="1216152">
                <a:moveTo>
                  <a:pt x="0" y="1216152"/>
                </a:moveTo>
                <a:lnTo>
                  <a:pt x="5266944" y="1207008"/>
                </a:lnTo>
                <a:lnTo>
                  <a:pt x="5266944" y="0"/>
                </a:lnTo>
                <a:lnTo>
                  <a:pt x="0" y="1216152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 dirty="0">
              <a:latin typeface="Times New Roman" pitchFamily="18" charset="0"/>
            </a:endParaRPr>
          </a:p>
        </p:txBody>
      </p:sp>
      <p:sp>
        <p:nvSpPr>
          <p:cNvPr id="57" name="Freeform 56"/>
          <p:cNvSpPr/>
          <p:nvPr/>
        </p:nvSpPr>
        <p:spPr bwMode="auto">
          <a:xfrm>
            <a:off x="1447800" y="2908300"/>
            <a:ext cx="2520950" cy="593725"/>
          </a:xfrm>
          <a:custGeom>
            <a:avLst/>
            <a:gdLst>
              <a:gd name="connsiteX0" fmla="*/ 0 w 5266944"/>
              <a:gd name="connsiteY0" fmla="*/ 1216152 h 1216152"/>
              <a:gd name="connsiteX1" fmla="*/ 5266944 w 5266944"/>
              <a:gd name="connsiteY1" fmla="*/ 1207008 h 1216152"/>
              <a:gd name="connsiteX2" fmla="*/ 5266944 w 5266944"/>
              <a:gd name="connsiteY2" fmla="*/ 0 h 1216152"/>
              <a:gd name="connsiteX3" fmla="*/ 0 w 5266944"/>
              <a:gd name="connsiteY3" fmla="*/ 1216152 h 121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66944" h="1216152">
                <a:moveTo>
                  <a:pt x="0" y="1216152"/>
                </a:moveTo>
                <a:lnTo>
                  <a:pt x="5266944" y="1207008"/>
                </a:lnTo>
                <a:lnTo>
                  <a:pt x="5266944" y="0"/>
                </a:lnTo>
                <a:lnTo>
                  <a:pt x="0" y="121615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41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直线透视</a:t>
            </a:r>
            <a:endParaRPr lang="en-US" dirty="0"/>
          </a:p>
        </p:txBody>
      </p:sp>
      <p:grpSp>
        <p:nvGrpSpPr>
          <p:cNvPr id="2" name="Group 75"/>
          <p:cNvGrpSpPr>
            <a:grpSpLocks/>
          </p:cNvGrpSpPr>
          <p:nvPr/>
        </p:nvGrpSpPr>
        <p:grpSpPr bwMode="auto">
          <a:xfrm flipH="1">
            <a:off x="381000" y="3200400"/>
            <a:ext cx="960438" cy="477838"/>
            <a:chOff x="2976" y="2897"/>
            <a:chExt cx="702" cy="359"/>
          </a:xfrm>
        </p:grpSpPr>
        <p:sp>
          <p:nvSpPr>
            <p:cNvPr id="4125" name="Freeform 76"/>
            <p:cNvSpPr>
              <a:spLocks/>
            </p:cNvSpPr>
            <p:nvPr/>
          </p:nvSpPr>
          <p:spPr bwMode="auto">
            <a:xfrm>
              <a:off x="2982" y="2922"/>
              <a:ext cx="623" cy="334"/>
            </a:xfrm>
            <a:custGeom>
              <a:avLst/>
              <a:gdLst>
                <a:gd name="T0" fmla="*/ 264 w 1868"/>
                <a:gd name="T1" fmla="*/ 773 h 1001"/>
                <a:gd name="T2" fmla="*/ 0 w 1868"/>
                <a:gd name="T3" fmla="*/ 661 h 1001"/>
                <a:gd name="T4" fmla="*/ 0 w 1868"/>
                <a:gd name="T5" fmla="*/ 658 h 1001"/>
                <a:gd name="T6" fmla="*/ 3 w 1868"/>
                <a:gd name="T7" fmla="*/ 651 h 1001"/>
                <a:gd name="T8" fmla="*/ 8 w 1868"/>
                <a:gd name="T9" fmla="*/ 641 h 1001"/>
                <a:gd name="T10" fmla="*/ 13 w 1868"/>
                <a:gd name="T11" fmla="*/ 629 h 1001"/>
                <a:gd name="T12" fmla="*/ 16 w 1868"/>
                <a:gd name="T13" fmla="*/ 620 h 1001"/>
                <a:gd name="T14" fmla="*/ 18 w 1868"/>
                <a:gd name="T15" fmla="*/ 612 h 1001"/>
                <a:gd name="T16" fmla="*/ 21 w 1868"/>
                <a:gd name="T17" fmla="*/ 604 h 1001"/>
                <a:gd name="T18" fmla="*/ 23 w 1868"/>
                <a:gd name="T19" fmla="*/ 596 h 1001"/>
                <a:gd name="T20" fmla="*/ 25 w 1868"/>
                <a:gd name="T21" fmla="*/ 589 h 1001"/>
                <a:gd name="T22" fmla="*/ 27 w 1868"/>
                <a:gd name="T23" fmla="*/ 580 h 1001"/>
                <a:gd name="T24" fmla="*/ 27 w 1868"/>
                <a:gd name="T25" fmla="*/ 572 h 1001"/>
                <a:gd name="T26" fmla="*/ 28 w 1868"/>
                <a:gd name="T27" fmla="*/ 563 h 1001"/>
                <a:gd name="T28" fmla="*/ 30 w 1868"/>
                <a:gd name="T29" fmla="*/ 553 h 1001"/>
                <a:gd name="T30" fmla="*/ 38 w 1868"/>
                <a:gd name="T31" fmla="*/ 542 h 1001"/>
                <a:gd name="T32" fmla="*/ 51 w 1868"/>
                <a:gd name="T33" fmla="*/ 527 h 1001"/>
                <a:gd name="T34" fmla="*/ 59 w 1868"/>
                <a:gd name="T35" fmla="*/ 519 h 1001"/>
                <a:gd name="T36" fmla="*/ 69 w 1868"/>
                <a:gd name="T37" fmla="*/ 512 h 1001"/>
                <a:gd name="T38" fmla="*/ 77 w 1868"/>
                <a:gd name="T39" fmla="*/ 502 h 1001"/>
                <a:gd name="T40" fmla="*/ 89 w 1868"/>
                <a:gd name="T41" fmla="*/ 493 h 1001"/>
                <a:gd name="T42" fmla="*/ 99 w 1868"/>
                <a:gd name="T43" fmla="*/ 484 h 1001"/>
                <a:gd name="T44" fmla="*/ 111 w 1868"/>
                <a:gd name="T45" fmla="*/ 475 h 1001"/>
                <a:gd name="T46" fmla="*/ 123 w 1868"/>
                <a:gd name="T47" fmla="*/ 467 h 1001"/>
                <a:gd name="T48" fmla="*/ 135 w 1868"/>
                <a:gd name="T49" fmla="*/ 458 h 1001"/>
                <a:gd name="T50" fmla="*/ 148 w 1868"/>
                <a:gd name="T51" fmla="*/ 448 h 1001"/>
                <a:gd name="T52" fmla="*/ 161 w 1868"/>
                <a:gd name="T53" fmla="*/ 440 h 1001"/>
                <a:gd name="T54" fmla="*/ 173 w 1868"/>
                <a:gd name="T55" fmla="*/ 430 h 1001"/>
                <a:gd name="T56" fmla="*/ 185 w 1868"/>
                <a:gd name="T57" fmla="*/ 420 h 1001"/>
                <a:gd name="T58" fmla="*/ 198 w 1868"/>
                <a:gd name="T59" fmla="*/ 413 h 1001"/>
                <a:gd name="T60" fmla="*/ 210 w 1868"/>
                <a:gd name="T61" fmla="*/ 404 h 1001"/>
                <a:gd name="T62" fmla="*/ 222 w 1868"/>
                <a:gd name="T63" fmla="*/ 396 h 1001"/>
                <a:gd name="T64" fmla="*/ 233 w 1868"/>
                <a:gd name="T65" fmla="*/ 389 h 1001"/>
                <a:gd name="T66" fmla="*/ 243 w 1868"/>
                <a:gd name="T67" fmla="*/ 381 h 1001"/>
                <a:gd name="T68" fmla="*/ 254 w 1868"/>
                <a:gd name="T69" fmla="*/ 375 h 1001"/>
                <a:gd name="T70" fmla="*/ 263 w 1868"/>
                <a:gd name="T71" fmla="*/ 369 h 1001"/>
                <a:gd name="T72" fmla="*/ 271 w 1868"/>
                <a:gd name="T73" fmla="*/ 364 h 1001"/>
                <a:gd name="T74" fmla="*/ 284 w 1868"/>
                <a:gd name="T75" fmla="*/ 355 h 1001"/>
                <a:gd name="T76" fmla="*/ 293 w 1868"/>
                <a:gd name="T77" fmla="*/ 348 h 1001"/>
                <a:gd name="T78" fmla="*/ 297 w 1868"/>
                <a:gd name="T79" fmla="*/ 347 h 1001"/>
                <a:gd name="T80" fmla="*/ 1276 w 1868"/>
                <a:gd name="T81" fmla="*/ 79 h 1001"/>
                <a:gd name="T82" fmla="*/ 1658 w 1868"/>
                <a:gd name="T83" fmla="*/ 654 h 1001"/>
                <a:gd name="T84" fmla="*/ 1147 w 1868"/>
                <a:gd name="T85" fmla="*/ 934 h 1001"/>
                <a:gd name="T86" fmla="*/ 937 w 1868"/>
                <a:gd name="T87" fmla="*/ 1001 h 1001"/>
                <a:gd name="T88" fmla="*/ 485 w 1868"/>
                <a:gd name="T89" fmla="*/ 864 h 100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868"/>
                <a:gd name="T136" fmla="*/ 0 h 1001"/>
                <a:gd name="T137" fmla="*/ 1868 w 1868"/>
                <a:gd name="T138" fmla="*/ 1001 h 1001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868" h="1001">
                  <a:moveTo>
                    <a:pt x="485" y="864"/>
                  </a:moveTo>
                  <a:lnTo>
                    <a:pt x="264" y="773"/>
                  </a:lnTo>
                  <a:lnTo>
                    <a:pt x="84" y="649"/>
                  </a:lnTo>
                  <a:lnTo>
                    <a:pt x="0" y="661"/>
                  </a:lnTo>
                  <a:lnTo>
                    <a:pt x="0" y="659"/>
                  </a:lnTo>
                  <a:lnTo>
                    <a:pt x="0" y="658"/>
                  </a:lnTo>
                  <a:lnTo>
                    <a:pt x="1" y="655"/>
                  </a:lnTo>
                  <a:lnTo>
                    <a:pt x="3" y="651"/>
                  </a:lnTo>
                  <a:lnTo>
                    <a:pt x="6" y="646"/>
                  </a:lnTo>
                  <a:lnTo>
                    <a:pt x="8" y="641"/>
                  </a:lnTo>
                  <a:lnTo>
                    <a:pt x="11" y="635"/>
                  </a:lnTo>
                  <a:lnTo>
                    <a:pt x="13" y="629"/>
                  </a:lnTo>
                  <a:lnTo>
                    <a:pt x="15" y="624"/>
                  </a:lnTo>
                  <a:lnTo>
                    <a:pt x="16" y="620"/>
                  </a:lnTo>
                  <a:lnTo>
                    <a:pt x="17" y="616"/>
                  </a:lnTo>
                  <a:lnTo>
                    <a:pt x="18" y="612"/>
                  </a:lnTo>
                  <a:lnTo>
                    <a:pt x="20" y="609"/>
                  </a:lnTo>
                  <a:lnTo>
                    <a:pt x="21" y="604"/>
                  </a:lnTo>
                  <a:lnTo>
                    <a:pt x="22" y="600"/>
                  </a:lnTo>
                  <a:lnTo>
                    <a:pt x="23" y="596"/>
                  </a:lnTo>
                  <a:lnTo>
                    <a:pt x="25" y="592"/>
                  </a:lnTo>
                  <a:lnTo>
                    <a:pt x="25" y="589"/>
                  </a:lnTo>
                  <a:lnTo>
                    <a:pt x="26" y="584"/>
                  </a:lnTo>
                  <a:lnTo>
                    <a:pt x="27" y="580"/>
                  </a:lnTo>
                  <a:lnTo>
                    <a:pt x="27" y="576"/>
                  </a:lnTo>
                  <a:lnTo>
                    <a:pt x="27" y="572"/>
                  </a:lnTo>
                  <a:lnTo>
                    <a:pt x="27" y="567"/>
                  </a:lnTo>
                  <a:lnTo>
                    <a:pt x="28" y="563"/>
                  </a:lnTo>
                  <a:lnTo>
                    <a:pt x="28" y="558"/>
                  </a:lnTo>
                  <a:lnTo>
                    <a:pt x="30" y="553"/>
                  </a:lnTo>
                  <a:lnTo>
                    <a:pt x="33" y="547"/>
                  </a:lnTo>
                  <a:lnTo>
                    <a:pt x="38" y="542"/>
                  </a:lnTo>
                  <a:lnTo>
                    <a:pt x="45" y="535"/>
                  </a:lnTo>
                  <a:lnTo>
                    <a:pt x="51" y="527"/>
                  </a:lnTo>
                  <a:lnTo>
                    <a:pt x="55" y="523"/>
                  </a:lnTo>
                  <a:lnTo>
                    <a:pt x="59" y="519"/>
                  </a:lnTo>
                  <a:lnTo>
                    <a:pt x="64" y="514"/>
                  </a:lnTo>
                  <a:lnTo>
                    <a:pt x="69" y="512"/>
                  </a:lnTo>
                  <a:lnTo>
                    <a:pt x="72" y="507"/>
                  </a:lnTo>
                  <a:lnTo>
                    <a:pt x="77" y="502"/>
                  </a:lnTo>
                  <a:lnTo>
                    <a:pt x="82" y="498"/>
                  </a:lnTo>
                  <a:lnTo>
                    <a:pt x="89" y="493"/>
                  </a:lnTo>
                  <a:lnTo>
                    <a:pt x="92" y="489"/>
                  </a:lnTo>
                  <a:lnTo>
                    <a:pt x="99" y="484"/>
                  </a:lnTo>
                  <a:lnTo>
                    <a:pt x="105" y="480"/>
                  </a:lnTo>
                  <a:lnTo>
                    <a:pt x="111" y="475"/>
                  </a:lnTo>
                  <a:lnTo>
                    <a:pt x="118" y="470"/>
                  </a:lnTo>
                  <a:lnTo>
                    <a:pt x="123" y="467"/>
                  </a:lnTo>
                  <a:lnTo>
                    <a:pt x="129" y="462"/>
                  </a:lnTo>
                  <a:lnTo>
                    <a:pt x="135" y="458"/>
                  </a:lnTo>
                  <a:lnTo>
                    <a:pt x="141" y="453"/>
                  </a:lnTo>
                  <a:lnTo>
                    <a:pt x="148" y="448"/>
                  </a:lnTo>
                  <a:lnTo>
                    <a:pt x="155" y="444"/>
                  </a:lnTo>
                  <a:lnTo>
                    <a:pt x="161" y="440"/>
                  </a:lnTo>
                  <a:lnTo>
                    <a:pt x="167" y="435"/>
                  </a:lnTo>
                  <a:lnTo>
                    <a:pt x="173" y="430"/>
                  </a:lnTo>
                  <a:lnTo>
                    <a:pt x="179" y="425"/>
                  </a:lnTo>
                  <a:lnTo>
                    <a:pt x="185" y="420"/>
                  </a:lnTo>
                  <a:lnTo>
                    <a:pt x="192" y="416"/>
                  </a:lnTo>
                  <a:lnTo>
                    <a:pt x="198" y="413"/>
                  </a:lnTo>
                  <a:lnTo>
                    <a:pt x="204" y="408"/>
                  </a:lnTo>
                  <a:lnTo>
                    <a:pt x="210" y="404"/>
                  </a:lnTo>
                  <a:lnTo>
                    <a:pt x="217" y="400"/>
                  </a:lnTo>
                  <a:lnTo>
                    <a:pt x="222" y="396"/>
                  </a:lnTo>
                  <a:lnTo>
                    <a:pt x="227" y="392"/>
                  </a:lnTo>
                  <a:lnTo>
                    <a:pt x="233" y="389"/>
                  </a:lnTo>
                  <a:lnTo>
                    <a:pt x="238" y="385"/>
                  </a:lnTo>
                  <a:lnTo>
                    <a:pt x="243" y="381"/>
                  </a:lnTo>
                  <a:lnTo>
                    <a:pt x="248" y="379"/>
                  </a:lnTo>
                  <a:lnTo>
                    <a:pt x="254" y="375"/>
                  </a:lnTo>
                  <a:lnTo>
                    <a:pt x="258" y="371"/>
                  </a:lnTo>
                  <a:lnTo>
                    <a:pt x="263" y="369"/>
                  </a:lnTo>
                  <a:lnTo>
                    <a:pt x="267" y="365"/>
                  </a:lnTo>
                  <a:lnTo>
                    <a:pt x="271" y="364"/>
                  </a:lnTo>
                  <a:lnTo>
                    <a:pt x="278" y="359"/>
                  </a:lnTo>
                  <a:lnTo>
                    <a:pt x="284" y="355"/>
                  </a:lnTo>
                  <a:lnTo>
                    <a:pt x="288" y="351"/>
                  </a:lnTo>
                  <a:lnTo>
                    <a:pt x="293" y="348"/>
                  </a:lnTo>
                  <a:lnTo>
                    <a:pt x="296" y="347"/>
                  </a:lnTo>
                  <a:lnTo>
                    <a:pt x="297" y="347"/>
                  </a:lnTo>
                  <a:lnTo>
                    <a:pt x="723" y="0"/>
                  </a:lnTo>
                  <a:lnTo>
                    <a:pt x="1276" y="79"/>
                  </a:lnTo>
                  <a:lnTo>
                    <a:pt x="1868" y="497"/>
                  </a:lnTo>
                  <a:lnTo>
                    <a:pt x="1658" y="654"/>
                  </a:lnTo>
                  <a:lnTo>
                    <a:pt x="1235" y="900"/>
                  </a:lnTo>
                  <a:lnTo>
                    <a:pt x="1147" y="934"/>
                  </a:lnTo>
                  <a:lnTo>
                    <a:pt x="1038" y="969"/>
                  </a:lnTo>
                  <a:lnTo>
                    <a:pt x="937" y="1001"/>
                  </a:lnTo>
                  <a:lnTo>
                    <a:pt x="485" y="86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4126" name="Freeform 77"/>
            <p:cNvSpPr>
              <a:spLocks/>
            </p:cNvSpPr>
            <p:nvPr/>
          </p:nvSpPr>
          <p:spPr bwMode="auto">
            <a:xfrm>
              <a:off x="3107" y="2994"/>
              <a:ext cx="394" cy="165"/>
            </a:xfrm>
            <a:custGeom>
              <a:avLst/>
              <a:gdLst>
                <a:gd name="T0" fmla="*/ 22 w 1182"/>
                <a:gd name="T1" fmla="*/ 274 h 495"/>
                <a:gd name="T2" fmla="*/ 65 w 1182"/>
                <a:gd name="T3" fmla="*/ 245 h 495"/>
                <a:gd name="T4" fmla="*/ 92 w 1182"/>
                <a:gd name="T5" fmla="*/ 225 h 495"/>
                <a:gd name="T6" fmla="*/ 121 w 1182"/>
                <a:gd name="T7" fmla="*/ 202 h 495"/>
                <a:gd name="T8" fmla="*/ 149 w 1182"/>
                <a:gd name="T9" fmla="*/ 177 h 495"/>
                <a:gd name="T10" fmla="*/ 179 w 1182"/>
                <a:gd name="T11" fmla="*/ 142 h 495"/>
                <a:gd name="T12" fmla="*/ 198 w 1182"/>
                <a:gd name="T13" fmla="*/ 113 h 495"/>
                <a:gd name="T14" fmla="*/ 229 w 1182"/>
                <a:gd name="T15" fmla="*/ 70 h 495"/>
                <a:gd name="T16" fmla="*/ 266 w 1182"/>
                <a:gd name="T17" fmla="*/ 33 h 495"/>
                <a:gd name="T18" fmla="*/ 301 w 1182"/>
                <a:gd name="T19" fmla="*/ 8 h 495"/>
                <a:gd name="T20" fmla="*/ 320 w 1182"/>
                <a:gd name="T21" fmla="*/ 7 h 495"/>
                <a:gd name="T22" fmla="*/ 313 w 1182"/>
                <a:gd name="T23" fmla="*/ 43 h 495"/>
                <a:gd name="T24" fmla="*/ 311 w 1182"/>
                <a:gd name="T25" fmla="*/ 75 h 495"/>
                <a:gd name="T26" fmla="*/ 308 w 1182"/>
                <a:gd name="T27" fmla="*/ 109 h 495"/>
                <a:gd name="T28" fmla="*/ 308 w 1182"/>
                <a:gd name="T29" fmla="*/ 147 h 495"/>
                <a:gd name="T30" fmla="*/ 312 w 1182"/>
                <a:gd name="T31" fmla="*/ 184 h 495"/>
                <a:gd name="T32" fmla="*/ 318 w 1182"/>
                <a:gd name="T33" fmla="*/ 219 h 495"/>
                <a:gd name="T34" fmla="*/ 330 w 1182"/>
                <a:gd name="T35" fmla="*/ 251 h 495"/>
                <a:gd name="T36" fmla="*/ 359 w 1182"/>
                <a:gd name="T37" fmla="*/ 297 h 495"/>
                <a:gd name="T38" fmla="*/ 397 w 1182"/>
                <a:gd name="T39" fmla="*/ 333 h 495"/>
                <a:gd name="T40" fmla="*/ 435 w 1182"/>
                <a:gd name="T41" fmla="*/ 356 h 495"/>
                <a:gd name="T42" fmla="*/ 465 w 1182"/>
                <a:gd name="T43" fmla="*/ 369 h 495"/>
                <a:gd name="T44" fmla="*/ 492 w 1182"/>
                <a:gd name="T45" fmla="*/ 375 h 495"/>
                <a:gd name="T46" fmla="*/ 524 w 1182"/>
                <a:gd name="T47" fmla="*/ 379 h 495"/>
                <a:gd name="T48" fmla="*/ 556 w 1182"/>
                <a:gd name="T49" fmla="*/ 380 h 495"/>
                <a:gd name="T50" fmla="*/ 591 w 1182"/>
                <a:gd name="T51" fmla="*/ 377 h 495"/>
                <a:gd name="T52" fmla="*/ 630 w 1182"/>
                <a:gd name="T53" fmla="*/ 369 h 495"/>
                <a:gd name="T54" fmla="*/ 669 w 1182"/>
                <a:gd name="T55" fmla="*/ 356 h 495"/>
                <a:gd name="T56" fmla="*/ 706 w 1182"/>
                <a:gd name="T57" fmla="*/ 335 h 495"/>
                <a:gd name="T58" fmla="*/ 743 w 1182"/>
                <a:gd name="T59" fmla="*/ 305 h 495"/>
                <a:gd name="T60" fmla="*/ 775 w 1182"/>
                <a:gd name="T61" fmla="*/ 270 h 495"/>
                <a:gd name="T62" fmla="*/ 802 w 1182"/>
                <a:gd name="T63" fmla="*/ 235 h 495"/>
                <a:gd name="T64" fmla="*/ 824 w 1182"/>
                <a:gd name="T65" fmla="*/ 197 h 495"/>
                <a:gd name="T66" fmla="*/ 842 w 1182"/>
                <a:gd name="T67" fmla="*/ 162 h 495"/>
                <a:gd name="T68" fmla="*/ 854 w 1182"/>
                <a:gd name="T69" fmla="*/ 129 h 495"/>
                <a:gd name="T70" fmla="*/ 866 w 1182"/>
                <a:gd name="T71" fmla="*/ 98 h 495"/>
                <a:gd name="T72" fmla="*/ 877 w 1182"/>
                <a:gd name="T73" fmla="*/ 66 h 495"/>
                <a:gd name="T74" fmla="*/ 906 w 1182"/>
                <a:gd name="T75" fmla="*/ 31 h 495"/>
                <a:gd name="T76" fmla="*/ 935 w 1182"/>
                <a:gd name="T77" fmla="*/ 45 h 495"/>
                <a:gd name="T78" fmla="*/ 969 w 1182"/>
                <a:gd name="T79" fmla="*/ 62 h 495"/>
                <a:gd name="T80" fmla="*/ 1010 w 1182"/>
                <a:gd name="T81" fmla="*/ 85 h 495"/>
                <a:gd name="T82" fmla="*/ 1053 w 1182"/>
                <a:gd name="T83" fmla="*/ 109 h 495"/>
                <a:gd name="T84" fmla="*/ 1097 w 1182"/>
                <a:gd name="T85" fmla="*/ 135 h 495"/>
                <a:gd name="T86" fmla="*/ 1137 w 1182"/>
                <a:gd name="T87" fmla="*/ 162 h 495"/>
                <a:gd name="T88" fmla="*/ 1173 w 1182"/>
                <a:gd name="T89" fmla="*/ 189 h 495"/>
                <a:gd name="T90" fmla="*/ 1166 w 1182"/>
                <a:gd name="T91" fmla="*/ 209 h 495"/>
                <a:gd name="T92" fmla="*/ 1136 w 1182"/>
                <a:gd name="T93" fmla="*/ 237 h 495"/>
                <a:gd name="T94" fmla="*/ 1089 w 1182"/>
                <a:gd name="T95" fmla="*/ 272 h 495"/>
                <a:gd name="T96" fmla="*/ 1029 w 1182"/>
                <a:gd name="T97" fmla="*/ 315 h 495"/>
                <a:gd name="T98" fmla="*/ 957 w 1182"/>
                <a:gd name="T99" fmla="*/ 359 h 495"/>
                <a:gd name="T100" fmla="*/ 876 w 1182"/>
                <a:gd name="T101" fmla="*/ 403 h 495"/>
                <a:gd name="T102" fmla="*/ 784 w 1182"/>
                <a:gd name="T103" fmla="*/ 441 h 495"/>
                <a:gd name="T104" fmla="*/ 687 w 1182"/>
                <a:gd name="T105" fmla="*/ 472 h 495"/>
                <a:gd name="T106" fmla="*/ 583 w 1182"/>
                <a:gd name="T107" fmla="*/ 490 h 495"/>
                <a:gd name="T108" fmla="*/ 482 w 1182"/>
                <a:gd name="T109" fmla="*/ 495 h 495"/>
                <a:gd name="T110" fmla="*/ 387 w 1182"/>
                <a:gd name="T111" fmla="*/ 488 h 495"/>
                <a:gd name="T112" fmla="*/ 301 w 1182"/>
                <a:gd name="T113" fmla="*/ 473 h 495"/>
                <a:gd name="T114" fmla="*/ 223 w 1182"/>
                <a:gd name="T115" fmla="*/ 452 h 495"/>
                <a:gd name="T116" fmla="*/ 158 w 1182"/>
                <a:gd name="T117" fmla="*/ 429 h 495"/>
                <a:gd name="T118" fmla="*/ 104 w 1182"/>
                <a:gd name="T119" fmla="*/ 407 h 495"/>
                <a:gd name="T120" fmla="*/ 64 w 1182"/>
                <a:gd name="T121" fmla="*/ 387 h 495"/>
                <a:gd name="T122" fmla="*/ 36 w 1182"/>
                <a:gd name="T123" fmla="*/ 372 h 49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182"/>
                <a:gd name="T187" fmla="*/ 0 h 495"/>
                <a:gd name="T188" fmla="*/ 1182 w 1182"/>
                <a:gd name="T189" fmla="*/ 495 h 49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182" h="495">
                  <a:moveTo>
                    <a:pt x="0" y="287"/>
                  </a:moveTo>
                  <a:lnTo>
                    <a:pt x="1" y="286"/>
                  </a:lnTo>
                  <a:lnTo>
                    <a:pt x="6" y="284"/>
                  </a:lnTo>
                  <a:lnTo>
                    <a:pt x="8" y="281"/>
                  </a:lnTo>
                  <a:lnTo>
                    <a:pt x="12" y="279"/>
                  </a:lnTo>
                  <a:lnTo>
                    <a:pt x="17" y="276"/>
                  </a:lnTo>
                  <a:lnTo>
                    <a:pt x="22" y="274"/>
                  </a:lnTo>
                  <a:lnTo>
                    <a:pt x="27" y="270"/>
                  </a:lnTo>
                  <a:lnTo>
                    <a:pt x="33" y="266"/>
                  </a:lnTo>
                  <a:lnTo>
                    <a:pt x="40" y="262"/>
                  </a:lnTo>
                  <a:lnTo>
                    <a:pt x="47" y="257"/>
                  </a:lnTo>
                  <a:lnTo>
                    <a:pt x="54" y="252"/>
                  </a:lnTo>
                  <a:lnTo>
                    <a:pt x="61" y="247"/>
                  </a:lnTo>
                  <a:lnTo>
                    <a:pt x="65" y="245"/>
                  </a:lnTo>
                  <a:lnTo>
                    <a:pt x="69" y="242"/>
                  </a:lnTo>
                  <a:lnTo>
                    <a:pt x="74" y="240"/>
                  </a:lnTo>
                  <a:lnTo>
                    <a:pt x="77" y="238"/>
                  </a:lnTo>
                  <a:lnTo>
                    <a:pt x="81" y="235"/>
                  </a:lnTo>
                  <a:lnTo>
                    <a:pt x="85" y="231"/>
                  </a:lnTo>
                  <a:lnTo>
                    <a:pt x="89" y="228"/>
                  </a:lnTo>
                  <a:lnTo>
                    <a:pt x="92" y="225"/>
                  </a:lnTo>
                  <a:lnTo>
                    <a:pt x="96" y="222"/>
                  </a:lnTo>
                  <a:lnTo>
                    <a:pt x="101" y="218"/>
                  </a:lnTo>
                  <a:lnTo>
                    <a:pt x="105" y="216"/>
                  </a:lnTo>
                  <a:lnTo>
                    <a:pt x="109" y="213"/>
                  </a:lnTo>
                  <a:lnTo>
                    <a:pt x="113" y="208"/>
                  </a:lnTo>
                  <a:lnTo>
                    <a:pt x="118" y="206"/>
                  </a:lnTo>
                  <a:lnTo>
                    <a:pt x="121" y="202"/>
                  </a:lnTo>
                  <a:lnTo>
                    <a:pt x="125" y="198"/>
                  </a:lnTo>
                  <a:lnTo>
                    <a:pt x="129" y="194"/>
                  </a:lnTo>
                  <a:lnTo>
                    <a:pt x="134" y="192"/>
                  </a:lnTo>
                  <a:lnTo>
                    <a:pt x="138" y="187"/>
                  </a:lnTo>
                  <a:lnTo>
                    <a:pt x="141" y="184"/>
                  </a:lnTo>
                  <a:lnTo>
                    <a:pt x="145" y="181"/>
                  </a:lnTo>
                  <a:lnTo>
                    <a:pt x="149" y="177"/>
                  </a:lnTo>
                  <a:lnTo>
                    <a:pt x="153" y="173"/>
                  </a:lnTo>
                  <a:lnTo>
                    <a:pt x="157" y="169"/>
                  </a:lnTo>
                  <a:lnTo>
                    <a:pt x="163" y="162"/>
                  </a:lnTo>
                  <a:lnTo>
                    <a:pt x="170" y="154"/>
                  </a:lnTo>
                  <a:lnTo>
                    <a:pt x="174" y="150"/>
                  </a:lnTo>
                  <a:lnTo>
                    <a:pt x="177" y="145"/>
                  </a:lnTo>
                  <a:lnTo>
                    <a:pt x="179" y="142"/>
                  </a:lnTo>
                  <a:lnTo>
                    <a:pt x="183" y="138"/>
                  </a:lnTo>
                  <a:lnTo>
                    <a:pt x="185" y="134"/>
                  </a:lnTo>
                  <a:lnTo>
                    <a:pt x="189" y="129"/>
                  </a:lnTo>
                  <a:lnTo>
                    <a:pt x="192" y="125"/>
                  </a:lnTo>
                  <a:lnTo>
                    <a:pt x="194" y="121"/>
                  </a:lnTo>
                  <a:lnTo>
                    <a:pt x="197" y="118"/>
                  </a:lnTo>
                  <a:lnTo>
                    <a:pt x="198" y="113"/>
                  </a:lnTo>
                  <a:lnTo>
                    <a:pt x="200" y="109"/>
                  </a:lnTo>
                  <a:lnTo>
                    <a:pt x="203" y="104"/>
                  </a:lnTo>
                  <a:lnTo>
                    <a:pt x="208" y="96"/>
                  </a:lnTo>
                  <a:lnTo>
                    <a:pt x="213" y="90"/>
                  </a:lnTo>
                  <a:lnTo>
                    <a:pt x="218" y="82"/>
                  </a:lnTo>
                  <a:lnTo>
                    <a:pt x="224" y="76"/>
                  </a:lnTo>
                  <a:lnTo>
                    <a:pt x="229" y="70"/>
                  </a:lnTo>
                  <a:lnTo>
                    <a:pt x="234" y="64"/>
                  </a:lnTo>
                  <a:lnTo>
                    <a:pt x="239" y="57"/>
                  </a:lnTo>
                  <a:lnTo>
                    <a:pt x="246" y="52"/>
                  </a:lnTo>
                  <a:lnTo>
                    <a:pt x="251" y="47"/>
                  </a:lnTo>
                  <a:lnTo>
                    <a:pt x="256" y="42"/>
                  </a:lnTo>
                  <a:lnTo>
                    <a:pt x="261" y="37"/>
                  </a:lnTo>
                  <a:lnTo>
                    <a:pt x="266" y="33"/>
                  </a:lnTo>
                  <a:lnTo>
                    <a:pt x="271" y="30"/>
                  </a:lnTo>
                  <a:lnTo>
                    <a:pt x="276" y="26"/>
                  </a:lnTo>
                  <a:lnTo>
                    <a:pt x="281" y="22"/>
                  </a:lnTo>
                  <a:lnTo>
                    <a:pt x="285" y="20"/>
                  </a:lnTo>
                  <a:lnTo>
                    <a:pt x="290" y="16"/>
                  </a:lnTo>
                  <a:lnTo>
                    <a:pt x="293" y="13"/>
                  </a:lnTo>
                  <a:lnTo>
                    <a:pt x="301" y="8"/>
                  </a:lnTo>
                  <a:lnTo>
                    <a:pt x="308" y="6"/>
                  </a:lnTo>
                  <a:lnTo>
                    <a:pt x="313" y="2"/>
                  </a:lnTo>
                  <a:lnTo>
                    <a:pt x="318" y="1"/>
                  </a:lnTo>
                  <a:lnTo>
                    <a:pt x="320" y="0"/>
                  </a:lnTo>
                  <a:lnTo>
                    <a:pt x="321" y="0"/>
                  </a:lnTo>
                  <a:lnTo>
                    <a:pt x="321" y="1"/>
                  </a:lnTo>
                  <a:lnTo>
                    <a:pt x="320" y="7"/>
                  </a:lnTo>
                  <a:lnTo>
                    <a:pt x="318" y="10"/>
                  </a:lnTo>
                  <a:lnTo>
                    <a:pt x="318" y="15"/>
                  </a:lnTo>
                  <a:lnTo>
                    <a:pt x="317" y="21"/>
                  </a:lnTo>
                  <a:lnTo>
                    <a:pt x="317" y="27"/>
                  </a:lnTo>
                  <a:lnTo>
                    <a:pt x="315" y="33"/>
                  </a:lnTo>
                  <a:lnTo>
                    <a:pt x="315" y="41"/>
                  </a:lnTo>
                  <a:lnTo>
                    <a:pt x="313" y="43"/>
                  </a:lnTo>
                  <a:lnTo>
                    <a:pt x="313" y="49"/>
                  </a:lnTo>
                  <a:lnTo>
                    <a:pt x="313" y="52"/>
                  </a:lnTo>
                  <a:lnTo>
                    <a:pt x="313" y="57"/>
                  </a:lnTo>
                  <a:lnTo>
                    <a:pt x="312" y="61"/>
                  </a:lnTo>
                  <a:lnTo>
                    <a:pt x="312" y="65"/>
                  </a:lnTo>
                  <a:lnTo>
                    <a:pt x="311" y="70"/>
                  </a:lnTo>
                  <a:lnTo>
                    <a:pt x="311" y="75"/>
                  </a:lnTo>
                  <a:lnTo>
                    <a:pt x="310" y="80"/>
                  </a:lnTo>
                  <a:lnTo>
                    <a:pt x="310" y="85"/>
                  </a:lnTo>
                  <a:lnTo>
                    <a:pt x="310" y="90"/>
                  </a:lnTo>
                  <a:lnTo>
                    <a:pt x="310" y="95"/>
                  </a:lnTo>
                  <a:lnTo>
                    <a:pt x="310" y="100"/>
                  </a:lnTo>
                  <a:lnTo>
                    <a:pt x="310" y="105"/>
                  </a:lnTo>
                  <a:lnTo>
                    <a:pt x="308" y="109"/>
                  </a:lnTo>
                  <a:lnTo>
                    <a:pt x="308" y="115"/>
                  </a:lnTo>
                  <a:lnTo>
                    <a:pt x="308" y="120"/>
                  </a:lnTo>
                  <a:lnTo>
                    <a:pt x="308" y="125"/>
                  </a:lnTo>
                  <a:lnTo>
                    <a:pt x="308" y="130"/>
                  </a:lnTo>
                  <a:lnTo>
                    <a:pt x="308" y="137"/>
                  </a:lnTo>
                  <a:lnTo>
                    <a:pt x="308" y="142"/>
                  </a:lnTo>
                  <a:lnTo>
                    <a:pt x="308" y="147"/>
                  </a:lnTo>
                  <a:lnTo>
                    <a:pt x="308" y="152"/>
                  </a:lnTo>
                  <a:lnTo>
                    <a:pt x="310" y="158"/>
                  </a:lnTo>
                  <a:lnTo>
                    <a:pt x="310" y="163"/>
                  </a:lnTo>
                  <a:lnTo>
                    <a:pt x="310" y="168"/>
                  </a:lnTo>
                  <a:lnTo>
                    <a:pt x="311" y="174"/>
                  </a:lnTo>
                  <a:lnTo>
                    <a:pt x="312" y="179"/>
                  </a:lnTo>
                  <a:lnTo>
                    <a:pt x="312" y="184"/>
                  </a:lnTo>
                  <a:lnTo>
                    <a:pt x="312" y="189"/>
                  </a:lnTo>
                  <a:lnTo>
                    <a:pt x="313" y="194"/>
                  </a:lnTo>
                  <a:lnTo>
                    <a:pt x="313" y="199"/>
                  </a:lnTo>
                  <a:lnTo>
                    <a:pt x="315" y="204"/>
                  </a:lnTo>
                  <a:lnTo>
                    <a:pt x="316" y="209"/>
                  </a:lnTo>
                  <a:lnTo>
                    <a:pt x="317" y="214"/>
                  </a:lnTo>
                  <a:lnTo>
                    <a:pt x="318" y="219"/>
                  </a:lnTo>
                  <a:lnTo>
                    <a:pt x="318" y="225"/>
                  </a:lnTo>
                  <a:lnTo>
                    <a:pt x="320" y="230"/>
                  </a:lnTo>
                  <a:lnTo>
                    <a:pt x="321" y="233"/>
                  </a:lnTo>
                  <a:lnTo>
                    <a:pt x="323" y="238"/>
                  </a:lnTo>
                  <a:lnTo>
                    <a:pt x="325" y="242"/>
                  </a:lnTo>
                  <a:lnTo>
                    <a:pt x="327" y="247"/>
                  </a:lnTo>
                  <a:lnTo>
                    <a:pt x="330" y="251"/>
                  </a:lnTo>
                  <a:lnTo>
                    <a:pt x="331" y="256"/>
                  </a:lnTo>
                  <a:lnTo>
                    <a:pt x="335" y="263"/>
                  </a:lnTo>
                  <a:lnTo>
                    <a:pt x="339" y="271"/>
                  </a:lnTo>
                  <a:lnTo>
                    <a:pt x="344" y="279"/>
                  </a:lnTo>
                  <a:lnTo>
                    <a:pt x="349" y="285"/>
                  </a:lnTo>
                  <a:lnTo>
                    <a:pt x="354" y="291"/>
                  </a:lnTo>
                  <a:lnTo>
                    <a:pt x="359" y="297"/>
                  </a:lnTo>
                  <a:lnTo>
                    <a:pt x="364" y="302"/>
                  </a:lnTo>
                  <a:lnTo>
                    <a:pt x="370" y="309"/>
                  </a:lnTo>
                  <a:lnTo>
                    <a:pt x="375" y="314"/>
                  </a:lnTo>
                  <a:lnTo>
                    <a:pt x="381" y="319"/>
                  </a:lnTo>
                  <a:lnTo>
                    <a:pt x="386" y="324"/>
                  </a:lnTo>
                  <a:lnTo>
                    <a:pt x="392" y="329"/>
                  </a:lnTo>
                  <a:lnTo>
                    <a:pt x="397" y="333"/>
                  </a:lnTo>
                  <a:lnTo>
                    <a:pt x="404" y="336"/>
                  </a:lnTo>
                  <a:lnTo>
                    <a:pt x="409" y="340"/>
                  </a:lnTo>
                  <a:lnTo>
                    <a:pt x="415" y="345"/>
                  </a:lnTo>
                  <a:lnTo>
                    <a:pt x="420" y="348"/>
                  </a:lnTo>
                  <a:lnTo>
                    <a:pt x="425" y="350"/>
                  </a:lnTo>
                  <a:lnTo>
                    <a:pt x="430" y="353"/>
                  </a:lnTo>
                  <a:lnTo>
                    <a:pt x="435" y="356"/>
                  </a:lnTo>
                  <a:lnTo>
                    <a:pt x="439" y="358"/>
                  </a:lnTo>
                  <a:lnTo>
                    <a:pt x="443" y="360"/>
                  </a:lnTo>
                  <a:lnTo>
                    <a:pt x="448" y="362"/>
                  </a:lnTo>
                  <a:lnTo>
                    <a:pt x="451" y="364"/>
                  </a:lnTo>
                  <a:lnTo>
                    <a:pt x="458" y="367"/>
                  </a:lnTo>
                  <a:lnTo>
                    <a:pt x="463" y="368"/>
                  </a:lnTo>
                  <a:lnTo>
                    <a:pt x="465" y="369"/>
                  </a:lnTo>
                  <a:lnTo>
                    <a:pt x="467" y="370"/>
                  </a:lnTo>
                  <a:lnTo>
                    <a:pt x="469" y="370"/>
                  </a:lnTo>
                  <a:lnTo>
                    <a:pt x="474" y="372"/>
                  </a:lnTo>
                  <a:lnTo>
                    <a:pt x="477" y="372"/>
                  </a:lnTo>
                  <a:lnTo>
                    <a:pt x="482" y="373"/>
                  </a:lnTo>
                  <a:lnTo>
                    <a:pt x="485" y="374"/>
                  </a:lnTo>
                  <a:lnTo>
                    <a:pt x="492" y="375"/>
                  </a:lnTo>
                  <a:lnTo>
                    <a:pt x="498" y="375"/>
                  </a:lnTo>
                  <a:lnTo>
                    <a:pt x="504" y="377"/>
                  </a:lnTo>
                  <a:lnTo>
                    <a:pt x="508" y="377"/>
                  </a:lnTo>
                  <a:lnTo>
                    <a:pt x="512" y="378"/>
                  </a:lnTo>
                  <a:lnTo>
                    <a:pt x="515" y="378"/>
                  </a:lnTo>
                  <a:lnTo>
                    <a:pt x="520" y="379"/>
                  </a:lnTo>
                  <a:lnTo>
                    <a:pt x="524" y="379"/>
                  </a:lnTo>
                  <a:lnTo>
                    <a:pt x="528" y="379"/>
                  </a:lnTo>
                  <a:lnTo>
                    <a:pt x="532" y="379"/>
                  </a:lnTo>
                  <a:lnTo>
                    <a:pt x="537" y="379"/>
                  </a:lnTo>
                  <a:lnTo>
                    <a:pt x="542" y="379"/>
                  </a:lnTo>
                  <a:lnTo>
                    <a:pt x="546" y="379"/>
                  </a:lnTo>
                  <a:lnTo>
                    <a:pt x="551" y="379"/>
                  </a:lnTo>
                  <a:lnTo>
                    <a:pt x="556" y="380"/>
                  </a:lnTo>
                  <a:lnTo>
                    <a:pt x="561" y="379"/>
                  </a:lnTo>
                  <a:lnTo>
                    <a:pt x="566" y="379"/>
                  </a:lnTo>
                  <a:lnTo>
                    <a:pt x="571" y="379"/>
                  </a:lnTo>
                  <a:lnTo>
                    <a:pt x="576" y="379"/>
                  </a:lnTo>
                  <a:lnTo>
                    <a:pt x="581" y="378"/>
                  </a:lnTo>
                  <a:lnTo>
                    <a:pt x="586" y="378"/>
                  </a:lnTo>
                  <a:lnTo>
                    <a:pt x="591" y="377"/>
                  </a:lnTo>
                  <a:lnTo>
                    <a:pt x="597" y="377"/>
                  </a:lnTo>
                  <a:lnTo>
                    <a:pt x="602" y="375"/>
                  </a:lnTo>
                  <a:lnTo>
                    <a:pt x="607" y="374"/>
                  </a:lnTo>
                  <a:lnTo>
                    <a:pt x="613" y="373"/>
                  </a:lnTo>
                  <a:lnTo>
                    <a:pt x="618" y="373"/>
                  </a:lnTo>
                  <a:lnTo>
                    <a:pt x="623" y="372"/>
                  </a:lnTo>
                  <a:lnTo>
                    <a:pt x="630" y="369"/>
                  </a:lnTo>
                  <a:lnTo>
                    <a:pt x="635" y="368"/>
                  </a:lnTo>
                  <a:lnTo>
                    <a:pt x="641" y="368"/>
                  </a:lnTo>
                  <a:lnTo>
                    <a:pt x="646" y="365"/>
                  </a:lnTo>
                  <a:lnTo>
                    <a:pt x="652" y="363"/>
                  </a:lnTo>
                  <a:lnTo>
                    <a:pt x="657" y="362"/>
                  </a:lnTo>
                  <a:lnTo>
                    <a:pt x="664" y="359"/>
                  </a:lnTo>
                  <a:lnTo>
                    <a:pt x="669" y="356"/>
                  </a:lnTo>
                  <a:lnTo>
                    <a:pt x="675" y="354"/>
                  </a:lnTo>
                  <a:lnTo>
                    <a:pt x="679" y="351"/>
                  </a:lnTo>
                  <a:lnTo>
                    <a:pt x="686" y="349"/>
                  </a:lnTo>
                  <a:lnTo>
                    <a:pt x="690" y="345"/>
                  </a:lnTo>
                  <a:lnTo>
                    <a:pt x="696" y="341"/>
                  </a:lnTo>
                  <a:lnTo>
                    <a:pt x="701" y="339"/>
                  </a:lnTo>
                  <a:lnTo>
                    <a:pt x="706" y="335"/>
                  </a:lnTo>
                  <a:lnTo>
                    <a:pt x="711" y="331"/>
                  </a:lnTo>
                  <a:lnTo>
                    <a:pt x="718" y="328"/>
                  </a:lnTo>
                  <a:lnTo>
                    <a:pt x="723" y="324"/>
                  </a:lnTo>
                  <a:lnTo>
                    <a:pt x="729" y="320"/>
                  </a:lnTo>
                  <a:lnTo>
                    <a:pt x="733" y="315"/>
                  </a:lnTo>
                  <a:lnTo>
                    <a:pt x="738" y="310"/>
                  </a:lnTo>
                  <a:lnTo>
                    <a:pt x="743" y="305"/>
                  </a:lnTo>
                  <a:lnTo>
                    <a:pt x="748" y="301"/>
                  </a:lnTo>
                  <a:lnTo>
                    <a:pt x="751" y="295"/>
                  </a:lnTo>
                  <a:lnTo>
                    <a:pt x="756" y="291"/>
                  </a:lnTo>
                  <a:lnTo>
                    <a:pt x="761" y="285"/>
                  </a:lnTo>
                  <a:lnTo>
                    <a:pt x="767" y="281"/>
                  </a:lnTo>
                  <a:lnTo>
                    <a:pt x="770" y="275"/>
                  </a:lnTo>
                  <a:lnTo>
                    <a:pt x="775" y="270"/>
                  </a:lnTo>
                  <a:lnTo>
                    <a:pt x="779" y="265"/>
                  </a:lnTo>
                  <a:lnTo>
                    <a:pt x="783" y="261"/>
                  </a:lnTo>
                  <a:lnTo>
                    <a:pt x="787" y="255"/>
                  </a:lnTo>
                  <a:lnTo>
                    <a:pt x="792" y="250"/>
                  </a:lnTo>
                  <a:lnTo>
                    <a:pt x="794" y="245"/>
                  </a:lnTo>
                  <a:lnTo>
                    <a:pt x="799" y="240"/>
                  </a:lnTo>
                  <a:lnTo>
                    <a:pt x="802" y="235"/>
                  </a:lnTo>
                  <a:lnTo>
                    <a:pt x="805" y="228"/>
                  </a:lnTo>
                  <a:lnTo>
                    <a:pt x="808" y="223"/>
                  </a:lnTo>
                  <a:lnTo>
                    <a:pt x="812" y="218"/>
                  </a:lnTo>
                  <a:lnTo>
                    <a:pt x="814" y="212"/>
                  </a:lnTo>
                  <a:lnTo>
                    <a:pt x="818" y="207"/>
                  </a:lnTo>
                  <a:lnTo>
                    <a:pt x="820" y="202"/>
                  </a:lnTo>
                  <a:lnTo>
                    <a:pt x="824" y="197"/>
                  </a:lnTo>
                  <a:lnTo>
                    <a:pt x="827" y="192"/>
                  </a:lnTo>
                  <a:lnTo>
                    <a:pt x="829" y="187"/>
                  </a:lnTo>
                  <a:lnTo>
                    <a:pt x="832" y="181"/>
                  </a:lnTo>
                  <a:lnTo>
                    <a:pt x="834" y="175"/>
                  </a:lnTo>
                  <a:lnTo>
                    <a:pt x="837" y="170"/>
                  </a:lnTo>
                  <a:lnTo>
                    <a:pt x="839" y="165"/>
                  </a:lnTo>
                  <a:lnTo>
                    <a:pt x="842" y="162"/>
                  </a:lnTo>
                  <a:lnTo>
                    <a:pt x="844" y="157"/>
                  </a:lnTo>
                  <a:lnTo>
                    <a:pt x="846" y="152"/>
                  </a:lnTo>
                  <a:lnTo>
                    <a:pt x="848" y="147"/>
                  </a:lnTo>
                  <a:lnTo>
                    <a:pt x="849" y="142"/>
                  </a:lnTo>
                  <a:lnTo>
                    <a:pt x="852" y="138"/>
                  </a:lnTo>
                  <a:lnTo>
                    <a:pt x="853" y="134"/>
                  </a:lnTo>
                  <a:lnTo>
                    <a:pt x="854" y="129"/>
                  </a:lnTo>
                  <a:lnTo>
                    <a:pt x="856" y="125"/>
                  </a:lnTo>
                  <a:lnTo>
                    <a:pt x="858" y="120"/>
                  </a:lnTo>
                  <a:lnTo>
                    <a:pt x="859" y="116"/>
                  </a:lnTo>
                  <a:lnTo>
                    <a:pt x="861" y="113"/>
                  </a:lnTo>
                  <a:lnTo>
                    <a:pt x="862" y="109"/>
                  </a:lnTo>
                  <a:lnTo>
                    <a:pt x="863" y="105"/>
                  </a:lnTo>
                  <a:lnTo>
                    <a:pt x="866" y="98"/>
                  </a:lnTo>
                  <a:lnTo>
                    <a:pt x="868" y="93"/>
                  </a:lnTo>
                  <a:lnTo>
                    <a:pt x="871" y="86"/>
                  </a:lnTo>
                  <a:lnTo>
                    <a:pt x="872" y="81"/>
                  </a:lnTo>
                  <a:lnTo>
                    <a:pt x="873" y="76"/>
                  </a:lnTo>
                  <a:lnTo>
                    <a:pt x="874" y="72"/>
                  </a:lnTo>
                  <a:lnTo>
                    <a:pt x="876" y="67"/>
                  </a:lnTo>
                  <a:lnTo>
                    <a:pt x="877" y="66"/>
                  </a:lnTo>
                  <a:lnTo>
                    <a:pt x="884" y="21"/>
                  </a:lnTo>
                  <a:lnTo>
                    <a:pt x="887" y="22"/>
                  </a:lnTo>
                  <a:lnTo>
                    <a:pt x="888" y="23"/>
                  </a:lnTo>
                  <a:lnTo>
                    <a:pt x="893" y="25"/>
                  </a:lnTo>
                  <a:lnTo>
                    <a:pt x="897" y="27"/>
                  </a:lnTo>
                  <a:lnTo>
                    <a:pt x="903" y="30"/>
                  </a:lnTo>
                  <a:lnTo>
                    <a:pt x="906" y="31"/>
                  </a:lnTo>
                  <a:lnTo>
                    <a:pt x="910" y="32"/>
                  </a:lnTo>
                  <a:lnTo>
                    <a:pt x="913" y="35"/>
                  </a:lnTo>
                  <a:lnTo>
                    <a:pt x="917" y="37"/>
                  </a:lnTo>
                  <a:lnTo>
                    <a:pt x="921" y="38"/>
                  </a:lnTo>
                  <a:lnTo>
                    <a:pt x="925" y="41"/>
                  </a:lnTo>
                  <a:lnTo>
                    <a:pt x="930" y="42"/>
                  </a:lnTo>
                  <a:lnTo>
                    <a:pt x="935" y="45"/>
                  </a:lnTo>
                  <a:lnTo>
                    <a:pt x="938" y="47"/>
                  </a:lnTo>
                  <a:lnTo>
                    <a:pt x="943" y="49"/>
                  </a:lnTo>
                  <a:lnTo>
                    <a:pt x="949" y="52"/>
                  </a:lnTo>
                  <a:lnTo>
                    <a:pt x="954" y="55"/>
                  </a:lnTo>
                  <a:lnTo>
                    <a:pt x="959" y="57"/>
                  </a:lnTo>
                  <a:lnTo>
                    <a:pt x="965" y="60"/>
                  </a:lnTo>
                  <a:lnTo>
                    <a:pt x="969" y="62"/>
                  </a:lnTo>
                  <a:lnTo>
                    <a:pt x="975" y="66"/>
                  </a:lnTo>
                  <a:lnTo>
                    <a:pt x="980" y="69"/>
                  </a:lnTo>
                  <a:lnTo>
                    <a:pt x="986" y="72"/>
                  </a:lnTo>
                  <a:lnTo>
                    <a:pt x="992" y="75"/>
                  </a:lnTo>
                  <a:lnTo>
                    <a:pt x="999" y="79"/>
                  </a:lnTo>
                  <a:lnTo>
                    <a:pt x="1005" y="81"/>
                  </a:lnTo>
                  <a:lnTo>
                    <a:pt x="1010" y="85"/>
                  </a:lnTo>
                  <a:lnTo>
                    <a:pt x="1016" y="87"/>
                  </a:lnTo>
                  <a:lnTo>
                    <a:pt x="1023" y="91"/>
                  </a:lnTo>
                  <a:lnTo>
                    <a:pt x="1028" y="95"/>
                  </a:lnTo>
                  <a:lnTo>
                    <a:pt x="1034" y="98"/>
                  </a:lnTo>
                  <a:lnTo>
                    <a:pt x="1040" y="101"/>
                  </a:lnTo>
                  <a:lnTo>
                    <a:pt x="1046" y="106"/>
                  </a:lnTo>
                  <a:lnTo>
                    <a:pt x="1053" y="109"/>
                  </a:lnTo>
                  <a:lnTo>
                    <a:pt x="1059" y="113"/>
                  </a:lnTo>
                  <a:lnTo>
                    <a:pt x="1065" y="116"/>
                  </a:lnTo>
                  <a:lnTo>
                    <a:pt x="1072" y="120"/>
                  </a:lnTo>
                  <a:lnTo>
                    <a:pt x="1078" y="124"/>
                  </a:lnTo>
                  <a:lnTo>
                    <a:pt x="1084" y="128"/>
                  </a:lnTo>
                  <a:lnTo>
                    <a:pt x="1090" y="131"/>
                  </a:lnTo>
                  <a:lnTo>
                    <a:pt x="1097" y="135"/>
                  </a:lnTo>
                  <a:lnTo>
                    <a:pt x="1102" y="139"/>
                  </a:lnTo>
                  <a:lnTo>
                    <a:pt x="1108" y="143"/>
                  </a:lnTo>
                  <a:lnTo>
                    <a:pt x="1113" y="147"/>
                  </a:lnTo>
                  <a:lnTo>
                    <a:pt x="1119" y="150"/>
                  </a:lnTo>
                  <a:lnTo>
                    <a:pt x="1125" y="154"/>
                  </a:lnTo>
                  <a:lnTo>
                    <a:pt x="1131" y="158"/>
                  </a:lnTo>
                  <a:lnTo>
                    <a:pt x="1137" y="162"/>
                  </a:lnTo>
                  <a:lnTo>
                    <a:pt x="1143" y="165"/>
                  </a:lnTo>
                  <a:lnTo>
                    <a:pt x="1147" y="169"/>
                  </a:lnTo>
                  <a:lnTo>
                    <a:pt x="1152" y="173"/>
                  </a:lnTo>
                  <a:lnTo>
                    <a:pt x="1157" y="177"/>
                  </a:lnTo>
                  <a:lnTo>
                    <a:pt x="1163" y="181"/>
                  </a:lnTo>
                  <a:lnTo>
                    <a:pt x="1168" y="184"/>
                  </a:lnTo>
                  <a:lnTo>
                    <a:pt x="1173" y="189"/>
                  </a:lnTo>
                  <a:lnTo>
                    <a:pt x="1177" y="193"/>
                  </a:lnTo>
                  <a:lnTo>
                    <a:pt x="1182" y="197"/>
                  </a:lnTo>
                  <a:lnTo>
                    <a:pt x="1181" y="197"/>
                  </a:lnTo>
                  <a:lnTo>
                    <a:pt x="1178" y="199"/>
                  </a:lnTo>
                  <a:lnTo>
                    <a:pt x="1174" y="203"/>
                  </a:lnTo>
                  <a:lnTo>
                    <a:pt x="1169" y="208"/>
                  </a:lnTo>
                  <a:lnTo>
                    <a:pt x="1166" y="209"/>
                  </a:lnTo>
                  <a:lnTo>
                    <a:pt x="1162" y="213"/>
                  </a:lnTo>
                  <a:lnTo>
                    <a:pt x="1158" y="217"/>
                  </a:lnTo>
                  <a:lnTo>
                    <a:pt x="1154" y="219"/>
                  </a:lnTo>
                  <a:lnTo>
                    <a:pt x="1149" y="223"/>
                  </a:lnTo>
                  <a:lnTo>
                    <a:pt x="1146" y="228"/>
                  </a:lnTo>
                  <a:lnTo>
                    <a:pt x="1141" y="232"/>
                  </a:lnTo>
                  <a:lnTo>
                    <a:pt x="1136" y="237"/>
                  </a:lnTo>
                  <a:lnTo>
                    <a:pt x="1129" y="241"/>
                  </a:lnTo>
                  <a:lnTo>
                    <a:pt x="1123" y="246"/>
                  </a:lnTo>
                  <a:lnTo>
                    <a:pt x="1117" y="251"/>
                  </a:lnTo>
                  <a:lnTo>
                    <a:pt x="1110" y="256"/>
                  </a:lnTo>
                  <a:lnTo>
                    <a:pt x="1103" y="261"/>
                  </a:lnTo>
                  <a:lnTo>
                    <a:pt x="1097" y="267"/>
                  </a:lnTo>
                  <a:lnTo>
                    <a:pt x="1089" y="272"/>
                  </a:lnTo>
                  <a:lnTo>
                    <a:pt x="1082" y="279"/>
                  </a:lnTo>
                  <a:lnTo>
                    <a:pt x="1073" y="284"/>
                  </a:lnTo>
                  <a:lnTo>
                    <a:pt x="1065" y="290"/>
                  </a:lnTo>
                  <a:lnTo>
                    <a:pt x="1056" y="296"/>
                  </a:lnTo>
                  <a:lnTo>
                    <a:pt x="1048" y="302"/>
                  </a:lnTo>
                  <a:lnTo>
                    <a:pt x="1039" y="309"/>
                  </a:lnTo>
                  <a:lnTo>
                    <a:pt x="1029" y="315"/>
                  </a:lnTo>
                  <a:lnTo>
                    <a:pt x="1020" y="321"/>
                  </a:lnTo>
                  <a:lnTo>
                    <a:pt x="1011" y="328"/>
                  </a:lnTo>
                  <a:lnTo>
                    <a:pt x="1000" y="334"/>
                  </a:lnTo>
                  <a:lnTo>
                    <a:pt x="990" y="340"/>
                  </a:lnTo>
                  <a:lnTo>
                    <a:pt x="979" y="346"/>
                  </a:lnTo>
                  <a:lnTo>
                    <a:pt x="969" y="353"/>
                  </a:lnTo>
                  <a:lnTo>
                    <a:pt x="957" y="359"/>
                  </a:lnTo>
                  <a:lnTo>
                    <a:pt x="946" y="365"/>
                  </a:lnTo>
                  <a:lnTo>
                    <a:pt x="935" y="372"/>
                  </a:lnTo>
                  <a:lnTo>
                    <a:pt x="923" y="378"/>
                  </a:lnTo>
                  <a:lnTo>
                    <a:pt x="912" y="384"/>
                  </a:lnTo>
                  <a:lnTo>
                    <a:pt x="900" y="390"/>
                  </a:lnTo>
                  <a:lnTo>
                    <a:pt x="888" y="397"/>
                  </a:lnTo>
                  <a:lnTo>
                    <a:pt x="876" y="403"/>
                  </a:lnTo>
                  <a:lnTo>
                    <a:pt x="863" y="408"/>
                  </a:lnTo>
                  <a:lnTo>
                    <a:pt x="851" y="414"/>
                  </a:lnTo>
                  <a:lnTo>
                    <a:pt x="838" y="419"/>
                  </a:lnTo>
                  <a:lnTo>
                    <a:pt x="826" y="427"/>
                  </a:lnTo>
                  <a:lnTo>
                    <a:pt x="812" y="431"/>
                  </a:lnTo>
                  <a:lnTo>
                    <a:pt x="798" y="436"/>
                  </a:lnTo>
                  <a:lnTo>
                    <a:pt x="784" y="441"/>
                  </a:lnTo>
                  <a:lnTo>
                    <a:pt x="772" y="446"/>
                  </a:lnTo>
                  <a:lnTo>
                    <a:pt x="756" y="451"/>
                  </a:lnTo>
                  <a:lnTo>
                    <a:pt x="744" y="456"/>
                  </a:lnTo>
                  <a:lnTo>
                    <a:pt x="730" y="460"/>
                  </a:lnTo>
                  <a:lnTo>
                    <a:pt x="716" y="465"/>
                  </a:lnTo>
                  <a:lnTo>
                    <a:pt x="701" y="468"/>
                  </a:lnTo>
                  <a:lnTo>
                    <a:pt x="687" y="472"/>
                  </a:lnTo>
                  <a:lnTo>
                    <a:pt x="672" y="475"/>
                  </a:lnTo>
                  <a:lnTo>
                    <a:pt x="659" y="478"/>
                  </a:lnTo>
                  <a:lnTo>
                    <a:pt x="644" y="481"/>
                  </a:lnTo>
                  <a:lnTo>
                    <a:pt x="628" y="483"/>
                  </a:lnTo>
                  <a:lnTo>
                    <a:pt x="613" y="486"/>
                  </a:lnTo>
                  <a:lnTo>
                    <a:pt x="600" y="488"/>
                  </a:lnTo>
                  <a:lnTo>
                    <a:pt x="583" y="490"/>
                  </a:lnTo>
                  <a:lnTo>
                    <a:pt x="569" y="491"/>
                  </a:lnTo>
                  <a:lnTo>
                    <a:pt x="554" y="492"/>
                  </a:lnTo>
                  <a:lnTo>
                    <a:pt x="539" y="493"/>
                  </a:lnTo>
                  <a:lnTo>
                    <a:pt x="524" y="493"/>
                  </a:lnTo>
                  <a:lnTo>
                    <a:pt x="509" y="495"/>
                  </a:lnTo>
                  <a:lnTo>
                    <a:pt x="495" y="495"/>
                  </a:lnTo>
                  <a:lnTo>
                    <a:pt x="482" y="495"/>
                  </a:lnTo>
                  <a:lnTo>
                    <a:pt x="467" y="495"/>
                  </a:lnTo>
                  <a:lnTo>
                    <a:pt x="454" y="493"/>
                  </a:lnTo>
                  <a:lnTo>
                    <a:pt x="440" y="493"/>
                  </a:lnTo>
                  <a:lnTo>
                    <a:pt x="426" y="492"/>
                  </a:lnTo>
                  <a:lnTo>
                    <a:pt x="413" y="491"/>
                  </a:lnTo>
                  <a:lnTo>
                    <a:pt x="400" y="490"/>
                  </a:lnTo>
                  <a:lnTo>
                    <a:pt x="387" y="488"/>
                  </a:lnTo>
                  <a:lnTo>
                    <a:pt x="375" y="486"/>
                  </a:lnTo>
                  <a:lnTo>
                    <a:pt x="361" y="485"/>
                  </a:lnTo>
                  <a:lnTo>
                    <a:pt x="349" y="482"/>
                  </a:lnTo>
                  <a:lnTo>
                    <a:pt x="336" y="480"/>
                  </a:lnTo>
                  <a:lnTo>
                    <a:pt x="323" y="478"/>
                  </a:lnTo>
                  <a:lnTo>
                    <a:pt x="312" y="475"/>
                  </a:lnTo>
                  <a:lnTo>
                    <a:pt x="301" y="473"/>
                  </a:lnTo>
                  <a:lnTo>
                    <a:pt x="288" y="471"/>
                  </a:lnTo>
                  <a:lnTo>
                    <a:pt x="277" y="468"/>
                  </a:lnTo>
                  <a:lnTo>
                    <a:pt x="266" y="465"/>
                  </a:lnTo>
                  <a:lnTo>
                    <a:pt x="256" y="462"/>
                  </a:lnTo>
                  <a:lnTo>
                    <a:pt x="244" y="458"/>
                  </a:lnTo>
                  <a:lnTo>
                    <a:pt x="234" y="456"/>
                  </a:lnTo>
                  <a:lnTo>
                    <a:pt x="223" y="452"/>
                  </a:lnTo>
                  <a:lnTo>
                    <a:pt x="213" y="450"/>
                  </a:lnTo>
                  <a:lnTo>
                    <a:pt x="203" y="446"/>
                  </a:lnTo>
                  <a:lnTo>
                    <a:pt x="194" y="443"/>
                  </a:lnTo>
                  <a:lnTo>
                    <a:pt x="184" y="439"/>
                  </a:lnTo>
                  <a:lnTo>
                    <a:pt x="175" y="436"/>
                  </a:lnTo>
                  <a:lnTo>
                    <a:pt x="165" y="432"/>
                  </a:lnTo>
                  <a:lnTo>
                    <a:pt x="158" y="429"/>
                  </a:lnTo>
                  <a:lnTo>
                    <a:pt x="149" y="426"/>
                  </a:lnTo>
                  <a:lnTo>
                    <a:pt x="140" y="423"/>
                  </a:lnTo>
                  <a:lnTo>
                    <a:pt x="133" y="419"/>
                  </a:lnTo>
                  <a:lnTo>
                    <a:pt x="125" y="417"/>
                  </a:lnTo>
                  <a:lnTo>
                    <a:pt x="118" y="413"/>
                  </a:lnTo>
                  <a:lnTo>
                    <a:pt x="110" y="411"/>
                  </a:lnTo>
                  <a:lnTo>
                    <a:pt x="104" y="407"/>
                  </a:lnTo>
                  <a:lnTo>
                    <a:pt x="98" y="403"/>
                  </a:lnTo>
                  <a:lnTo>
                    <a:pt x="91" y="400"/>
                  </a:lnTo>
                  <a:lnTo>
                    <a:pt x="85" y="397"/>
                  </a:lnTo>
                  <a:lnTo>
                    <a:pt x="79" y="394"/>
                  </a:lnTo>
                  <a:lnTo>
                    <a:pt x="74" y="392"/>
                  </a:lnTo>
                  <a:lnTo>
                    <a:pt x="69" y="389"/>
                  </a:lnTo>
                  <a:lnTo>
                    <a:pt x="64" y="387"/>
                  </a:lnTo>
                  <a:lnTo>
                    <a:pt x="59" y="384"/>
                  </a:lnTo>
                  <a:lnTo>
                    <a:pt x="55" y="383"/>
                  </a:lnTo>
                  <a:lnTo>
                    <a:pt x="51" y="379"/>
                  </a:lnTo>
                  <a:lnTo>
                    <a:pt x="47" y="378"/>
                  </a:lnTo>
                  <a:lnTo>
                    <a:pt x="44" y="375"/>
                  </a:lnTo>
                  <a:lnTo>
                    <a:pt x="41" y="374"/>
                  </a:lnTo>
                  <a:lnTo>
                    <a:pt x="36" y="372"/>
                  </a:lnTo>
                  <a:lnTo>
                    <a:pt x="33" y="369"/>
                  </a:lnTo>
                  <a:lnTo>
                    <a:pt x="31" y="368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E6FF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4127" name="Freeform 78"/>
            <p:cNvSpPr>
              <a:spLocks/>
            </p:cNvSpPr>
            <p:nvPr/>
          </p:nvSpPr>
          <p:spPr bwMode="auto">
            <a:xfrm>
              <a:off x="3188" y="3000"/>
              <a:ext cx="188" cy="119"/>
            </a:xfrm>
            <a:custGeom>
              <a:avLst/>
              <a:gdLst>
                <a:gd name="T0" fmla="*/ 20 w 565"/>
                <a:gd name="T1" fmla="*/ 48 h 355"/>
                <a:gd name="T2" fmla="*/ 43 w 565"/>
                <a:gd name="T3" fmla="*/ 36 h 355"/>
                <a:gd name="T4" fmla="*/ 71 w 565"/>
                <a:gd name="T5" fmla="*/ 23 h 355"/>
                <a:gd name="T6" fmla="*/ 100 w 565"/>
                <a:gd name="T7" fmla="*/ 12 h 355"/>
                <a:gd name="T8" fmla="*/ 127 w 565"/>
                <a:gd name="T9" fmla="*/ 3 h 355"/>
                <a:gd name="T10" fmla="*/ 142 w 565"/>
                <a:gd name="T11" fmla="*/ 2 h 355"/>
                <a:gd name="T12" fmla="*/ 137 w 565"/>
                <a:gd name="T13" fmla="*/ 22 h 355"/>
                <a:gd name="T14" fmla="*/ 133 w 565"/>
                <a:gd name="T15" fmla="*/ 49 h 355"/>
                <a:gd name="T16" fmla="*/ 136 w 565"/>
                <a:gd name="T17" fmla="*/ 83 h 355"/>
                <a:gd name="T18" fmla="*/ 147 w 565"/>
                <a:gd name="T19" fmla="*/ 119 h 355"/>
                <a:gd name="T20" fmla="*/ 175 w 565"/>
                <a:gd name="T21" fmla="*/ 150 h 355"/>
                <a:gd name="T22" fmla="*/ 195 w 565"/>
                <a:gd name="T23" fmla="*/ 163 h 355"/>
                <a:gd name="T24" fmla="*/ 221 w 565"/>
                <a:gd name="T25" fmla="*/ 171 h 355"/>
                <a:gd name="T26" fmla="*/ 246 w 565"/>
                <a:gd name="T27" fmla="*/ 174 h 355"/>
                <a:gd name="T28" fmla="*/ 270 w 565"/>
                <a:gd name="T29" fmla="*/ 171 h 355"/>
                <a:gd name="T30" fmla="*/ 292 w 565"/>
                <a:gd name="T31" fmla="*/ 163 h 355"/>
                <a:gd name="T32" fmla="*/ 312 w 565"/>
                <a:gd name="T33" fmla="*/ 150 h 355"/>
                <a:gd name="T34" fmla="*/ 342 w 565"/>
                <a:gd name="T35" fmla="*/ 126 h 355"/>
                <a:gd name="T36" fmla="*/ 371 w 565"/>
                <a:gd name="T37" fmla="*/ 92 h 355"/>
                <a:gd name="T38" fmla="*/ 391 w 565"/>
                <a:gd name="T39" fmla="*/ 62 h 355"/>
                <a:gd name="T40" fmla="*/ 402 w 565"/>
                <a:gd name="T41" fmla="*/ 43 h 355"/>
                <a:gd name="T42" fmla="*/ 431 w 565"/>
                <a:gd name="T43" fmla="*/ 12 h 355"/>
                <a:gd name="T44" fmla="*/ 455 w 565"/>
                <a:gd name="T45" fmla="*/ 19 h 355"/>
                <a:gd name="T46" fmla="*/ 487 w 565"/>
                <a:gd name="T47" fmla="*/ 32 h 355"/>
                <a:gd name="T48" fmla="*/ 517 w 565"/>
                <a:gd name="T49" fmla="*/ 43 h 355"/>
                <a:gd name="T50" fmla="*/ 546 w 565"/>
                <a:gd name="T51" fmla="*/ 56 h 355"/>
                <a:gd name="T52" fmla="*/ 565 w 565"/>
                <a:gd name="T53" fmla="*/ 67 h 355"/>
                <a:gd name="T54" fmla="*/ 558 w 565"/>
                <a:gd name="T55" fmla="*/ 85 h 355"/>
                <a:gd name="T56" fmla="*/ 551 w 565"/>
                <a:gd name="T57" fmla="*/ 106 h 355"/>
                <a:gd name="T58" fmla="*/ 540 w 565"/>
                <a:gd name="T59" fmla="*/ 132 h 355"/>
                <a:gd name="T60" fmla="*/ 526 w 565"/>
                <a:gd name="T61" fmla="*/ 163 h 355"/>
                <a:gd name="T62" fmla="*/ 509 w 565"/>
                <a:gd name="T63" fmla="*/ 195 h 355"/>
                <a:gd name="T64" fmla="*/ 487 w 565"/>
                <a:gd name="T65" fmla="*/ 228 h 355"/>
                <a:gd name="T66" fmla="*/ 462 w 565"/>
                <a:gd name="T67" fmla="*/ 261 h 355"/>
                <a:gd name="T68" fmla="*/ 433 w 565"/>
                <a:gd name="T69" fmla="*/ 289 h 355"/>
                <a:gd name="T70" fmla="*/ 400 w 565"/>
                <a:gd name="T71" fmla="*/ 316 h 355"/>
                <a:gd name="T72" fmla="*/ 362 w 565"/>
                <a:gd name="T73" fmla="*/ 337 h 355"/>
                <a:gd name="T74" fmla="*/ 320 w 565"/>
                <a:gd name="T75" fmla="*/ 350 h 355"/>
                <a:gd name="T76" fmla="*/ 274 w 565"/>
                <a:gd name="T77" fmla="*/ 355 h 355"/>
                <a:gd name="T78" fmla="*/ 230 w 565"/>
                <a:gd name="T79" fmla="*/ 354 h 355"/>
                <a:gd name="T80" fmla="*/ 191 w 565"/>
                <a:gd name="T81" fmla="*/ 350 h 355"/>
                <a:gd name="T82" fmla="*/ 160 w 565"/>
                <a:gd name="T83" fmla="*/ 345 h 355"/>
                <a:gd name="T84" fmla="*/ 132 w 565"/>
                <a:gd name="T85" fmla="*/ 335 h 355"/>
                <a:gd name="T86" fmla="*/ 110 w 565"/>
                <a:gd name="T87" fmla="*/ 326 h 355"/>
                <a:gd name="T88" fmla="*/ 83 w 565"/>
                <a:gd name="T89" fmla="*/ 311 h 355"/>
                <a:gd name="T90" fmla="*/ 62 w 565"/>
                <a:gd name="T91" fmla="*/ 289 h 355"/>
                <a:gd name="T92" fmla="*/ 49 w 565"/>
                <a:gd name="T93" fmla="*/ 271 h 355"/>
                <a:gd name="T94" fmla="*/ 41 w 565"/>
                <a:gd name="T95" fmla="*/ 257 h 355"/>
                <a:gd name="T96" fmla="*/ 29 w 565"/>
                <a:gd name="T97" fmla="*/ 235 h 355"/>
                <a:gd name="T98" fmla="*/ 18 w 565"/>
                <a:gd name="T99" fmla="*/ 208 h 355"/>
                <a:gd name="T100" fmla="*/ 8 w 565"/>
                <a:gd name="T101" fmla="*/ 174 h 355"/>
                <a:gd name="T102" fmla="*/ 4 w 565"/>
                <a:gd name="T103" fmla="*/ 152 h 355"/>
                <a:gd name="T104" fmla="*/ 2 w 565"/>
                <a:gd name="T105" fmla="*/ 130 h 355"/>
                <a:gd name="T106" fmla="*/ 0 w 565"/>
                <a:gd name="T107" fmla="*/ 105 h 355"/>
                <a:gd name="T108" fmla="*/ 4 w 565"/>
                <a:gd name="T109" fmla="*/ 57 h 35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565"/>
                <a:gd name="T166" fmla="*/ 0 h 355"/>
                <a:gd name="T167" fmla="*/ 565 w 565"/>
                <a:gd name="T168" fmla="*/ 355 h 35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565" h="355">
                  <a:moveTo>
                    <a:pt x="4" y="57"/>
                  </a:moveTo>
                  <a:lnTo>
                    <a:pt x="5" y="56"/>
                  </a:lnTo>
                  <a:lnTo>
                    <a:pt x="9" y="54"/>
                  </a:lnTo>
                  <a:lnTo>
                    <a:pt x="14" y="52"/>
                  </a:lnTo>
                  <a:lnTo>
                    <a:pt x="20" y="48"/>
                  </a:lnTo>
                  <a:lnTo>
                    <a:pt x="24" y="46"/>
                  </a:lnTo>
                  <a:lnTo>
                    <a:pt x="29" y="43"/>
                  </a:lnTo>
                  <a:lnTo>
                    <a:pt x="33" y="41"/>
                  </a:lnTo>
                  <a:lnTo>
                    <a:pt x="38" y="39"/>
                  </a:lnTo>
                  <a:lnTo>
                    <a:pt x="43" y="36"/>
                  </a:lnTo>
                  <a:lnTo>
                    <a:pt x="48" y="34"/>
                  </a:lnTo>
                  <a:lnTo>
                    <a:pt x="54" y="31"/>
                  </a:lnTo>
                  <a:lnTo>
                    <a:pt x="61" y="29"/>
                  </a:lnTo>
                  <a:lnTo>
                    <a:pt x="66" y="25"/>
                  </a:lnTo>
                  <a:lnTo>
                    <a:pt x="71" y="23"/>
                  </a:lnTo>
                  <a:lnTo>
                    <a:pt x="77" y="20"/>
                  </a:lnTo>
                  <a:lnTo>
                    <a:pt x="83" y="18"/>
                  </a:lnTo>
                  <a:lnTo>
                    <a:pt x="88" y="15"/>
                  </a:lnTo>
                  <a:lnTo>
                    <a:pt x="95" y="13"/>
                  </a:lnTo>
                  <a:lnTo>
                    <a:pt x="100" y="12"/>
                  </a:lnTo>
                  <a:lnTo>
                    <a:pt x="107" y="9"/>
                  </a:lnTo>
                  <a:lnTo>
                    <a:pt x="111" y="7"/>
                  </a:lnTo>
                  <a:lnTo>
                    <a:pt x="116" y="5"/>
                  </a:lnTo>
                  <a:lnTo>
                    <a:pt x="121" y="3"/>
                  </a:lnTo>
                  <a:lnTo>
                    <a:pt x="127" y="3"/>
                  </a:lnTo>
                  <a:lnTo>
                    <a:pt x="131" y="2"/>
                  </a:lnTo>
                  <a:lnTo>
                    <a:pt x="136" y="0"/>
                  </a:lnTo>
                  <a:lnTo>
                    <a:pt x="140" y="0"/>
                  </a:lnTo>
                  <a:lnTo>
                    <a:pt x="143" y="0"/>
                  </a:lnTo>
                  <a:lnTo>
                    <a:pt x="142" y="2"/>
                  </a:lnTo>
                  <a:lnTo>
                    <a:pt x="142" y="5"/>
                  </a:lnTo>
                  <a:lnTo>
                    <a:pt x="141" y="8"/>
                  </a:lnTo>
                  <a:lnTo>
                    <a:pt x="140" y="12"/>
                  </a:lnTo>
                  <a:lnTo>
                    <a:pt x="138" y="17"/>
                  </a:lnTo>
                  <a:lnTo>
                    <a:pt x="137" y="22"/>
                  </a:lnTo>
                  <a:lnTo>
                    <a:pt x="136" y="25"/>
                  </a:lnTo>
                  <a:lnTo>
                    <a:pt x="136" y="31"/>
                  </a:lnTo>
                  <a:lnTo>
                    <a:pt x="135" y="37"/>
                  </a:lnTo>
                  <a:lnTo>
                    <a:pt x="135" y="43"/>
                  </a:lnTo>
                  <a:lnTo>
                    <a:pt x="133" y="49"/>
                  </a:lnTo>
                  <a:lnTo>
                    <a:pt x="133" y="56"/>
                  </a:lnTo>
                  <a:lnTo>
                    <a:pt x="133" y="63"/>
                  </a:lnTo>
                  <a:lnTo>
                    <a:pt x="135" y="69"/>
                  </a:lnTo>
                  <a:lnTo>
                    <a:pt x="135" y="77"/>
                  </a:lnTo>
                  <a:lnTo>
                    <a:pt x="136" y="83"/>
                  </a:lnTo>
                  <a:lnTo>
                    <a:pt x="137" y="91"/>
                  </a:lnTo>
                  <a:lnTo>
                    <a:pt x="138" y="98"/>
                  </a:lnTo>
                  <a:lnTo>
                    <a:pt x="141" y="105"/>
                  </a:lnTo>
                  <a:lnTo>
                    <a:pt x="143" y="112"/>
                  </a:lnTo>
                  <a:lnTo>
                    <a:pt x="147" y="119"/>
                  </a:lnTo>
                  <a:lnTo>
                    <a:pt x="152" y="126"/>
                  </a:lnTo>
                  <a:lnTo>
                    <a:pt x="156" y="132"/>
                  </a:lnTo>
                  <a:lnTo>
                    <a:pt x="161" y="139"/>
                  </a:lnTo>
                  <a:lnTo>
                    <a:pt x="167" y="144"/>
                  </a:lnTo>
                  <a:lnTo>
                    <a:pt x="175" y="150"/>
                  </a:lnTo>
                  <a:lnTo>
                    <a:pt x="177" y="152"/>
                  </a:lnTo>
                  <a:lnTo>
                    <a:pt x="182" y="155"/>
                  </a:lnTo>
                  <a:lnTo>
                    <a:pt x="186" y="157"/>
                  </a:lnTo>
                  <a:lnTo>
                    <a:pt x="191" y="161"/>
                  </a:lnTo>
                  <a:lnTo>
                    <a:pt x="195" y="163"/>
                  </a:lnTo>
                  <a:lnTo>
                    <a:pt x="200" y="165"/>
                  </a:lnTo>
                  <a:lnTo>
                    <a:pt x="205" y="168"/>
                  </a:lnTo>
                  <a:lnTo>
                    <a:pt x="211" y="169"/>
                  </a:lnTo>
                  <a:lnTo>
                    <a:pt x="216" y="170"/>
                  </a:lnTo>
                  <a:lnTo>
                    <a:pt x="221" y="171"/>
                  </a:lnTo>
                  <a:lnTo>
                    <a:pt x="226" y="173"/>
                  </a:lnTo>
                  <a:lnTo>
                    <a:pt x="231" y="174"/>
                  </a:lnTo>
                  <a:lnTo>
                    <a:pt x="236" y="174"/>
                  </a:lnTo>
                  <a:lnTo>
                    <a:pt x="241" y="174"/>
                  </a:lnTo>
                  <a:lnTo>
                    <a:pt x="246" y="174"/>
                  </a:lnTo>
                  <a:lnTo>
                    <a:pt x="251" y="174"/>
                  </a:lnTo>
                  <a:lnTo>
                    <a:pt x="255" y="173"/>
                  </a:lnTo>
                  <a:lnTo>
                    <a:pt x="260" y="173"/>
                  </a:lnTo>
                  <a:lnTo>
                    <a:pt x="265" y="171"/>
                  </a:lnTo>
                  <a:lnTo>
                    <a:pt x="270" y="171"/>
                  </a:lnTo>
                  <a:lnTo>
                    <a:pt x="274" y="169"/>
                  </a:lnTo>
                  <a:lnTo>
                    <a:pt x="279" y="168"/>
                  </a:lnTo>
                  <a:lnTo>
                    <a:pt x="283" y="166"/>
                  </a:lnTo>
                  <a:lnTo>
                    <a:pt x="288" y="165"/>
                  </a:lnTo>
                  <a:lnTo>
                    <a:pt x="292" y="163"/>
                  </a:lnTo>
                  <a:lnTo>
                    <a:pt x="297" y="160"/>
                  </a:lnTo>
                  <a:lnTo>
                    <a:pt x="300" y="157"/>
                  </a:lnTo>
                  <a:lnTo>
                    <a:pt x="304" y="156"/>
                  </a:lnTo>
                  <a:lnTo>
                    <a:pt x="308" y="152"/>
                  </a:lnTo>
                  <a:lnTo>
                    <a:pt x="312" y="150"/>
                  </a:lnTo>
                  <a:lnTo>
                    <a:pt x="317" y="147"/>
                  </a:lnTo>
                  <a:lnTo>
                    <a:pt x="320" y="145"/>
                  </a:lnTo>
                  <a:lnTo>
                    <a:pt x="328" y="139"/>
                  </a:lnTo>
                  <a:lnTo>
                    <a:pt x="334" y="132"/>
                  </a:lnTo>
                  <a:lnTo>
                    <a:pt x="342" y="126"/>
                  </a:lnTo>
                  <a:lnTo>
                    <a:pt x="349" y="120"/>
                  </a:lnTo>
                  <a:lnTo>
                    <a:pt x="354" y="112"/>
                  </a:lnTo>
                  <a:lnTo>
                    <a:pt x="361" y="106"/>
                  </a:lnTo>
                  <a:lnTo>
                    <a:pt x="366" y="98"/>
                  </a:lnTo>
                  <a:lnTo>
                    <a:pt x="371" y="92"/>
                  </a:lnTo>
                  <a:lnTo>
                    <a:pt x="376" y="85"/>
                  </a:lnTo>
                  <a:lnTo>
                    <a:pt x="379" y="78"/>
                  </a:lnTo>
                  <a:lnTo>
                    <a:pt x="383" y="72"/>
                  </a:lnTo>
                  <a:lnTo>
                    <a:pt x="388" y="67"/>
                  </a:lnTo>
                  <a:lnTo>
                    <a:pt x="391" y="62"/>
                  </a:lnTo>
                  <a:lnTo>
                    <a:pt x="393" y="57"/>
                  </a:lnTo>
                  <a:lnTo>
                    <a:pt x="396" y="52"/>
                  </a:lnTo>
                  <a:lnTo>
                    <a:pt x="398" y="49"/>
                  </a:lnTo>
                  <a:lnTo>
                    <a:pt x="401" y="44"/>
                  </a:lnTo>
                  <a:lnTo>
                    <a:pt x="402" y="43"/>
                  </a:lnTo>
                  <a:lnTo>
                    <a:pt x="420" y="8"/>
                  </a:lnTo>
                  <a:lnTo>
                    <a:pt x="425" y="9"/>
                  </a:lnTo>
                  <a:lnTo>
                    <a:pt x="426" y="9"/>
                  </a:lnTo>
                  <a:lnTo>
                    <a:pt x="431" y="12"/>
                  </a:lnTo>
                  <a:lnTo>
                    <a:pt x="435" y="13"/>
                  </a:lnTo>
                  <a:lnTo>
                    <a:pt x="440" y="14"/>
                  </a:lnTo>
                  <a:lnTo>
                    <a:pt x="443" y="17"/>
                  </a:lnTo>
                  <a:lnTo>
                    <a:pt x="450" y="18"/>
                  </a:lnTo>
                  <a:lnTo>
                    <a:pt x="455" y="19"/>
                  </a:lnTo>
                  <a:lnTo>
                    <a:pt x="461" y="22"/>
                  </a:lnTo>
                  <a:lnTo>
                    <a:pt x="467" y="24"/>
                  </a:lnTo>
                  <a:lnTo>
                    <a:pt x="474" y="27"/>
                  </a:lnTo>
                  <a:lnTo>
                    <a:pt x="480" y="29"/>
                  </a:lnTo>
                  <a:lnTo>
                    <a:pt x="487" y="32"/>
                  </a:lnTo>
                  <a:lnTo>
                    <a:pt x="494" y="34"/>
                  </a:lnTo>
                  <a:lnTo>
                    <a:pt x="500" y="36"/>
                  </a:lnTo>
                  <a:lnTo>
                    <a:pt x="506" y="38"/>
                  </a:lnTo>
                  <a:lnTo>
                    <a:pt x="512" y="41"/>
                  </a:lnTo>
                  <a:lnTo>
                    <a:pt x="517" y="43"/>
                  </a:lnTo>
                  <a:lnTo>
                    <a:pt x="524" y="46"/>
                  </a:lnTo>
                  <a:lnTo>
                    <a:pt x="530" y="48"/>
                  </a:lnTo>
                  <a:lnTo>
                    <a:pt x="536" y="51"/>
                  </a:lnTo>
                  <a:lnTo>
                    <a:pt x="541" y="53"/>
                  </a:lnTo>
                  <a:lnTo>
                    <a:pt x="546" y="56"/>
                  </a:lnTo>
                  <a:lnTo>
                    <a:pt x="550" y="57"/>
                  </a:lnTo>
                  <a:lnTo>
                    <a:pt x="555" y="59"/>
                  </a:lnTo>
                  <a:lnTo>
                    <a:pt x="561" y="63"/>
                  </a:lnTo>
                  <a:lnTo>
                    <a:pt x="565" y="67"/>
                  </a:lnTo>
                  <a:lnTo>
                    <a:pt x="564" y="69"/>
                  </a:lnTo>
                  <a:lnTo>
                    <a:pt x="563" y="73"/>
                  </a:lnTo>
                  <a:lnTo>
                    <a:pt x="561" y="78"/>
                  </a:lnTo>
                  <a:lnTo>
                    <a:pt x="560" y="81"/>
                  </a:lnTo>
                  <a:lnTo>
                    <a:pt x="558" y="85"/>
                  </a:lnTo>
                  <a:lnTo>
                    <a:pt x="556" y="88"/>
                  </a:lnTo>
                  <a:lnTo>
                    <a:pt x="556" y="93"/>
                  </a:lnTo>
                  <a:lnTo>
                    <a:pt x="554" y="96"/>
                  </a:lnTo>
                  <a:lnTo>
                    <a:pt x="553" y="101"/>
                  </a:lnTo>
                  <a:lnTo>
                    <a:pt x="551" y="106"/>
                  </a:lnTo>
                  <a:lnTo>
                    <a:pt x="550" y="111"/>
                  </a:lnTo>
                  <a:lnTo>
                    <a:pt x="548" y="116"/>
                  </a:lnTo>
                  <a:lnTo>
                    <a:pt x="545" y="121"/>
                  </a:lnTo>
                  <a:lnTo>
                    <a:pt x="543" y="126"/>
                  </a:lnTo>
                  <a:lnTo>
                    <a:pt x="540" y="132"/>
                  </a:lnTo>
                  <a:lnTo>
                    <a:pt x="538" y="137"/>
                  </a:lnTo>
                  <a:lnTo>
                    <a:pt x="535" y="144"/>
                  </a:lnTo>
                  <a:lnTo>
                    <a:pt x="533" y="150"/>
                  </a:lnTo>
                  <a:lnTo>
                    <a:pt x="530" y="156"/>
                  </a:lnTo>
                  <a:lnTo>
                    <a:pt x="526" y="163"/>
                  </a:lnTo>
                  <a:lnTo>
                    <a:pt x="523" y="169"/>
                  </a:lnTo>
                  <a:lnTo>
                    <a:pt x="520" y="175"/>
                  </a:lnTo>
                  <a:lnTo>
                    <a:pt x="516" y="181"/>
                  </a:lnTo>
                  <a:lnTo>
                    <a:pt x="512" y="188"/>
                  </a:lnTo>
                  <a:lnTo>
                    <a:pt x="509" y="195"/>
                  </a:lnTo>
                  <a:lnTo>
                    <a:pt x="505" y="201"/>
                  </a:lnTo>
                  <a:lnTo>
                    <a:pt x="501" y="208"/>
                  </a:lnTo>
                  <a:lnTo>
                    <a:pt x="496" y="215"/>
                  </a:lnTo>
                  <a:lnTo>
                    <a:pt x="492" y="222"/>
                  </a:lnTo>
                  <a:lnTo>
                    <a:pt x="487" y="228"/>
                  </a:lnTo>
                  <a:lnTo>
                    <a:pt x="484" y="234"/>
                  </a:lnTo>
                  <a:lnTo>
                    <a:pt x="477" y="240"/>
                  </a:lnTo>
                  <a:lnTo>
                    <a:pt x="472" y="247"/>
                  </a:lnTo>
                  <a:lnTo>
                    <a:pt x="467" y="254"/>
                  </a:lnTo>
                  <a:lnTo>
                    <a:pt x="462" y="261"/>
                  </a:lnTo>
                  <a:lnTo>
                    <a:pt x="457" y="266"/>
                  </a:lnTo>
                  <a:lnTo>
                    <a:pt x="451" y="272"/>
                  </a:lnTo>
                  <a:lnTo>
                    <a:pt x="445" y="278"/>
                  </a:lnTo>
                  <a:lnTo>
                    <a:pt x="440" y="284"/>
                  </a:lnTo>
                  <a:lnTo>
                    <a:pt x="433" y="289"/>
                  </a:lnTo>
                  <a:lnTo>
                    <a:pt x="427" y="296"/>
                  </a:lnTo>
                  <a:lnTo>
                    <a:pt x="421" y="301"/>
                  </a:lnTo>
                  <a:lnTo>
                    <a:pt x="415" y="307"/>
                  </a:lnTo>
                  <a:lnTo>
                    <a:pt x="407" y="311"/>
                  </a:lnTo>
                  <a:lnTo>
                    <a:pt x="400" y="316"/>
                  </a:lnTo>
                  <a:lnTo>
                    <a:pt x="393" y="321"/>
                  </a:lnTo>
                  <a:lnTo>
                    <a:pt x="386" y="326"/>
                  </a:lnTo>
                  <a:lnTo>
                    <a:pt x="378" y="328"/>
                  </a:lnTo>
                  <a:lnTo>
                    <a:pt x="371" y="333"/>
                  </a:lnTo>
                  <a:lnTo>
                    <a:pt x="362" y="337"/>
                  </a:lnTo>
                  <a:lnTo>
                    <a:pt x="354" y="340"/>
                  </a:lnTo>
                  <a:lnTo>
                    <a:pt x="347" y="342"/>
                  </a:lnTo>
                  <a:lnTo>
                    <a:pt x="338" y="345"/>
                  </a:lnTo>
                  <a:lnTo>
                    <a:pt x="329" y="347"/>
                  </a:lnTo>
                  <a:lnTo>
                    <a:pt x="320" y="350"/>
                  </a:lnTo>
                  <a:lnTo>
                    <a:pt x="312" y="351"/>
                  </a:lnTo>
                  <a:lnTo>
                    <a:pt x="303" y="354"/>
                  </a:lnTo>
                  <a:lnTo>
                    <a:pt x="294" y="354"/>
                  </a:lnTo>
                  <a:lnTo>
                    <a:pt x="284" y="355"/>
                  </a:lnTo>
                  <a:lnTo>
                    <a:pt x="274" y="355"/>
                  </a:lnTo>
                  <a:lnTo>
                    <a:pt x="265" y="355"/>
                  </a:lnTo>
                  <a:lnTo>
                    <a:pt x="255" y="355"/>
                  </a:lnTo>
                  <a:lnTo>
                    <a:pt x="248" y="355"/>
                  </a:lnTo>
                  <a:lnTo>
                    <a:pt x="239" y="355"/>
                  </a:lnTo>
                  <a:lnTo>
                    <a:pt x="230" y="354"/>
                  </a:lnTo>
                  <a:lnTo>
                    <a:pt x="221" y="354"/>
                  </a:lnTo>
                  <a:lnTo>
                    <a:pt x="215" y="354"/>
                  </a:lnTo>
                  <a:lnTo>
                    <a:pt x="206" y="351"/>
                  </a:lnTo>
                  <a:lnTo>
                    <a:pt x="199" y="351"/>
                  </a:lnTo>
                  <a:lnTo>
                    <a:pt x="191" y="350"/>
                  </a:lnTo>
                  <a:lnTo>
                    <a:pt x="185" y="349"/>
                  </a:lnTo>
                  <a:lnTo>
                    <a:pt x="179" y="347"/>
                  </a:lnTo>
                  <a:lnTo>
                    <a:pt x="172" y="346"/>
                  </a:lnTo>
                  <a:lnTo>
                    <a:pt x="166" y="345"/>
                  </a:lnTo>
                  <a:lnTo>
                    <a:pt x="160" y="345"/>
                  </a:lnTo>
                  <a:lnTo>
                    <a:pt x="153" y="342"/>
                  </a:lnTo>
                  <a:lnTo>
                    <a:pt x="148" y="341"/>
                  </a:lnTo>
                  <a:lnTo>
                    <a:pt x="142" y="338"/>
                  </a:lnTo>
                  <a:lnTo>
                    <a:pt x="137" y="337"/>
                  </a:lnTo>
                  <a:lnTo>
                    <a:pt x="132" y="335"/>
                  </a:lnTo>
                  <a:lnTo>
                    <a:pt x="127" y="333"/>
                  </a:lnTo>
                  <a:lnTo>
                    <a:pt x="123" y="332"/>
                  </a:lnTo>
                  <a:lnTo>
                    <a:pt x="118" y="330"/>
                  </a:lnTo>
                  <a:lnTo>
                    <a:pt x="115" y="328"/>
                  </a:lnTo>
                  <a:lnTo>
                    <a:pt x="110" y="326"/>
                  </a:lnTo>
                  <a:lnTo>
                    <a:pt x="106" y="323"/>
                  </a:lnTo>
                  <a:lnTo>
                    <a:pt x="102" y="322"/>
                  </a:lnTo>
                  <a:lnTo>
                    <a:pt x="95" y="318"/>
                  </a:lnTo>
                  <a:lnTo>
                    <a:pt x="89" y="315"/>
                  </a:lnTo>
                  <a:lnTo>
                    <a:pt x="83" y="311"/>
                  </a:lnTo>
                  <a:lnTo>
                    <a:pt x="77" y="306"/>
                  </a:lnTo>
                  <a:lnTo>
                    <a:pt x="73" y="302"/>
                  </a:lnTo>
                  <a:lnTo>
                    <a:pt x="69" y="298"/>
                  </a:lnTo>
                  <a:lnTo>
                    <a:pt x="64" y="293"/>
                  </a:lnTo>
                  <a:lnTo>
                    <a:pt x="62" y="289"/>
                  </a:lnTo>
                  <a:lnTo>
                    <a:pt x="59" y="286"/>
                  </a:lnTo>
                  <a:lnTo>
                    <a:pt x="57" y="283"/>
                  </a:lnTo>
                  <a:lnTo>
                    <a:pt x="53" y="277"/>
                  </a:lnTo>
                  <a:lnTo>
                    <a:pt x="52" y="273"/>
                  </a:lnTo>
                  <a:lnTo>
                    <a:pt x="49" y="271"/>
                  </a:lnTo>
                  <a:lnTo>
                    <a:pt x="49" y="269"/>
                  </a:lnTo>
                  <a:lnTo>
                    <a:pt x="48" y="268"/>
                  </a:lnTo>
                  <a:lnTo>
                    <a:pt x="47" y="266"/>
                  </a:lnTo>
                  <a:lnTo>
                    <a:pt x="44" y="262"/>
                  </a:lnTo>
                  <a:lnTo>
                    <a:pt x="41" y="257"/>
                  </a:lnTo>
                  <a:lnTo>
                    <a:pt x="38" y="252"/>
                  </a:lnTo>
                  <a:lnTo>
                    <a:pt x="37" y="249"/>
                  </a:lnTo>
                  <a:lnTo>
                    <a:pt x="34" y="244"/>
                  </a:lnTo>
                  <a:lnTo>
                    <a:pt x="32" y="240"/>
                  </a:lnTo>
                  <a:lnTo>
                    <a:pt x="29" y="235"/>
                  </a:lnTo>
                  <a:lnTo>
                    <a:pt x="27" y="232"/>
                  </a:lnTo>
                  <a:lnTo>
                    <a:pt x="25" y="225"/>
                  </a:lnTo>
                  <a:lnTo>
                    <a:pt x="23" y="220"/>
                  </a:lnTo>
                  <a:lnTo>
                    <a:pt x="20" y="214"/>
                  </a:lnTo>
                  <a:lnTo>
                    <a:pt x="18" y="208"/>
                  </a:lnTo>
                  <a:lnTo>
                    <a:pt x="15" y="200"/>
                  </a:lnTo>
                  <a:lnTo>
                    <a:pt x="13" y="194"/>
                  </a:lnTo>
                  <a:lnTo>
                    <a:pt x="12" y="185"/>
                  </a:lnTo>
                  <a:lnTo>
                    <a:pt x="9" y="179"/>
                  </a:lnTo>
                  <a:lnTo>
                    <a:pt x="8" y="174"/>
                  </a:lnTo>
                  <a:lnTo>
                    <a:pt x="8" y="170"/>
                  </a:lnTo>
                  <a:lnTo>
                    <a:pt x="7" y="166"/>
                  </a:lnTo>
                  <a:lnTo>
                    <a:pt x="7" y="163"/>
                  </a:lnTo>
                  <a:lnTo>
                    <a:pt x="4" y="157"/>
                  </a:lnTo>
                  <a:lnTo>
                    <a:pt x="4" y="152"/>
                  </a:lnTo>
                  <a:lnTo>
                    <a:pt x="3" y="147"/>
                  </a:lnTo>
                  <a:lnTo>
                    <a:pt x="3" y="144"/>
                  </a:lnTo>
                  <a:lnTo>
                    <a:pt x="2" y="139"/>
                  </a:lnTo>
                  <a:lnTo>
                    <a:pt x="2" y="135"/>
                  </a:lnTo>
                  <a:lnTo>
                    <a:pt x="2" y="130"/>
                  </a:lnTo>
                  <a:lnTo>
                    <a:pt x="2" y="125"/>
                  </a:lnTo>
                  <a:lnTo>
                    <a:pt x="0" y="120"/>
                  </a:lnTo>
                  <a:lnTo>
                    <a:pt x="0" y="115"/>
                  </a:lnTo>
                  <a:lnTo>
                    <a:pt x="0" y="110"/>
                  </a:lnTo>
                  <a:lnTo>
                    <a:pt x="0" y="105"/>
                  </a:lnTo>
                  <a:lnTo>
                    <a:pt x="0" y="100"/>
                  </a:lnTo>
                  <a:lnTo>
                    <a:pt x="0" y="95"/>
                  </a:lnTo>
                  <a:lnTo>
                    <a:pt x="2" y="90"/>
                  </a:lnTo>
                  <a:lnTo>
                    <a:pt x="2" y="85"/>
                  </a:lnTo>
                  <a:lnTo>
                    <a:pt x="4" y="57"/>
                  </a:lnTo>
                  <a:close/>
                </a:path>
              </a:pathLst>
            </a:custGeom>
            <a:solidFill>
              <a:srgbClr val="BFE6A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4128" name="Freeform 79"/>
            <p:cNvSpPr>
              <a:spLocks/>
            </p:cNvSpPr>
            <p:nvPr/>
          </p:nvSpPr>
          <p:spPr bwMode="auto">
            <a:xfrm>
              <a:off x="3194" y="2979"/>
              <a:ext cx="188" cy="63"/>
            </a:xfrm>
            <a:custGeom>
              <a:avLst/>
              <a:gdLst>
                <a:gd name="T0" fmla="*/ 4 w 564"/>
                <a:gd name="T1" fmla="*/ 67 h 190"/>
                <a:gd name="T2" fmla="*/ 13 w 564"/>
                <a:gd name="T3" fmla="*/ 59 h 190"/>
                <a:gd name="T4" fmla="*/ 28 w 564"/>
                <a:gd name="T5" fmla="*/ 50 h 190"/>
                <a:gd name="T6" fmla="*/ 47 w 564"/>
                <a:gd name="T7" fmla="*/ 39 h 190"/>
                <a:gd name="T8" fmla="*/ 63 w 564"/>
                <a:gd name="T9" fmla="*/ 33 h 190"/>
                <a:gd name="T10" fmla="*/ 76 w 564"/>
                <a:gd name="T11" fmla="*/ 26 h 190"/>
                <a:gd name="T12" fmla="*/ 89 w 564"/>
                <a:gd name="T13" fmla="*/ 21 h 190"/>
                <a:gd name="T14" fmla="*/ 104 w 564"/>
                <a:gd name="T15" fmla="*/ 16 h 190"/>
                <a:gd name="T16" fmla="*/ 119 w 564"/>
                <a:gd name="T17" fmla="*/ 11 h 190"/>
                <a:gd name="T18" fmla="*/ 136 w 564"/>
                <a:gd name="T19" fmla="*/ 8 h 190"/>
                <a:gd name="T20" fmla="*/ 155 w 564"/>
                <a:gd name="T21" fmla="*/ 5 h 190"/>
                <a:gd name="T22" fmla="*/ 172 w 564"/>
                <a:gd name="T23" fmla="*/ 1 h 190"/>
                <a:gd name="T24" fmla="*/ 191 w 564"/>
                <a:gd name="T25" fmla="*/ 0 h 190"/>
                <a:gd name="T26" fmla="*/ 212 w 564"/>
                <a:gd name="T27" fmla="*/ 0 h 190"/>
                <a:gd name="T28" fmla="*/ 234 w 564"/>
                <a:gd name="T29" fmla="*/ 1 h 190"/>
                <a:gd name="T30" fmla="*/ 255 w 564"/>
                <a:gd name="T31" fmla="*/ 4 h 190"/>
                <a:gd name="T32" fmla="*/ 278 w 564"/>
                <a:gd name="T33" fmla="*/ 6 h 190"/>
                <a:gd name="T34" fmla="*/ 299 w 564"/>
                <a:gd name="T35" fmla="*/ 9 h 190"/>
                <a:gd name="T36" fmla="*/ 320 w 564"/>
                <a:gd name="T37" fmla="*/ 14 h 190"/>
                <a:gd name="T38" fmla="*/ 342 w 564"/>
                <a:gd name="T39" fmla="*/ 18 h 190"/>
                <a:gd name="T40" fmla="*/ 362 w 564"/>
                <a:gd name="T41" fmla="*/ 23 h 190"/>
                <a:gd name="T42" fmla="*/ 382 w 564"/>
                <a:gd name="T43" fmla="*/ 28 h 190"/>
                <a:gd name="T44" fmla="*/ 402 w 564"/>
                <a:gd name="T45" fmla="*/ 33 h 190"/>
                <a:gd name="T46" fmla="*/ 421 w 564"/>
                <a:gd name="T47" fmla="*/ 38 h 190"/>
                <a:gd name="T48" fmla="*/ 438 w 564"/>
                <a:gd name="T49" fmla="*/ 43 h 190"/>
                <a:gd name="T50" fmla="*/ 455 w 564"/>
                <a:gd name="T51" fmla="*/ 48 h 190"/>
                <a:gd name="T52" fmla="*/ 472 w 564"/>
                <a:gd name="T53" fmla="*/ 54 h 190"/>
                <a:gd name="T54" fmla="*/ 486 w 564"/>
                <a:gd name="T55" fmla="*/ 59 h 190"/>
                <a:gd name="T56" fmla="*/ 500 w 564"/>
                <a:gd name="T57" fmla="*/ 64 h 190"/>
                <a:gd name="T58" fmla="*/ 512 w 564"/>
                <a:gd name="T59" fmla="*/ 68 h 190"/>
                <a:gd name="T60" fmla="*/ 525 w 564"/>
                <a:gd name="T61" fmla="*/ 73 h 190"/>
                <a:gd name="T62" fmla="*/ 542 w 564"/>
                <a:gd name="T63" fmla="*/ 80 h 190"/>
                <a:gd name="T64" fmla="*/ 556 w 564"/>
                <a:gd name="T65" fmla="*/ 87 h 190"/>
                <a:gd name="T66" fmla="*/ 551 w 564"/>
                <a:gd name="T67" fmla="*/ 190 h 190"/>
                <a:gd name="T68" fmla="*/ 542 w 564"/>
                <a:gd name="T69" fmla="*/ 184 h 190"/>
                <a:gd name="T70" fmla="*/ 529 w 564"/>
                <a:gd name="T71" fmla="*/ 176 h 190"/>
                <a:gd name="T72" fmla="*/ 515 w 564"/>
                <a:gd name="T73" fmla="*/ 168 h 190"/>
                <a:gd name="T74" fmla="*/ 498 w 564"/>
                <a:gd name="T75" fmla="*/ 160 h 190"/>
                <a:gd name="T76" fmla="*/ 477 w 564"/>
                <a:gd name="T77" fmla="*/ 150 h 190"/>
                <a:gd name="T78" fmla="*/ 455 w 564"/>
                <a:gd name="T79" fmla="*/ 140 h 190"/>
                <a:gd name="T80" fmla="*/ 429 w 564"/>
                <a:gd name="T81" fmla="*/ 129 h 190"/>
                <a:gd name="T82" fmla="*/ 403 w 564"/>
                <a:gd name="T83" fmla="*/ 121 h 190"/>
                <a:gd name="T84" fmla="*/ 374 w 564"/>
                <a:gd name="T85" fmla="*/ 111 h 190"/>
                <a:gd name="T86" fmla="*/ 344 w 564"/>
                <a:gd name="T87" fmla="*/ 103 h 190"/>
                <a:gd name="T88" fmla="*/ 311 w 564"/>
                <a:gd name="T89" fmla="*/ 96 h 190"/>
                <a:gd name="T90" fmla="*/ 279 w 564"/>
                <a:gd name="T91" fmla="*/ 90 h 190"/>
                <a:gd name="T92" fmla="*/ 245 w 564"/>
                <a:gd name="T93" fmla="*/ 87 h 190"/>
                <a:gd name="T94" fmla="*/ 210 w 564"/>
                <a:gd name="T95" fmla="*/ 85 h 190"/>
                <a:gd name="T96" fmla="*/ 175 w 564"/>
                <a:gd name="T97" fmla="*/ 87 h 190"/>
                <a:gd name="T98" fmla="*/ 140 w 564"/>
                <a:gd name="T99" fmla="*/ 92 h 190"/>
                <a:gd name="T100" fmla="*/ 104 w 564"/>
                <a:gd name="T101" fmla="*/ 99 h 190"/>
                <a:gd name="T102" fmla="*/ 69 w 564"/>
                <a:gd name="T103" fmla="*/ 112 h 190"/>
                <a:gd name="T104" fmla="*/ 34 w 564"/>
                <a:gd name="T105" fmla="*/ 128 h 190"/>
                <a:gd name="T106" fmla="*/ 1 w 564"/>
                <a:gd name="T107" fmla="*/ 150 h 19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4"/>
                <a:gd name="T163" fmla="*/ 0 h 190"/>
                <a:gd name="T164" fmla="*/ 564 w 564"/>
                <a:gd name="T165" fmla="*/ 190 h 19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4" h="190">
                  <a:moveTo>
                    <a:pt x="0" y="70"/>
                  </a:moveTo>
                  <a:lnTo>
                    <a:pt x="0" y="69"/>
                  </a:lnTo>
                  <a:lnTo>
                    <a:pt x="4" y="67"/>
                  </a:lnTo>
                  <a:lnTo>
                    <a:pt x="6" y="64"/>
                  </a:lnTo>
                  <a:lnTo>
                    <a:pt x="10" y="62"/>
                  </a:lnTo>
                  <a:lnTo>
                    <a:pt x="13" y="59"/>
                  </a:lnTo>
                  <a:lnTo>
                    <a:pt x="18" y="57"/>
                  </a:lnTo>
                  <a:lnTo>
                    <a:pt x="23" y="54"/>
                  </a:lnTo>
                  <a:lnTo>
                    <a:pt x="28" y="50"/>
                  </a:lnTo>
                  <a:lnTo>
                    <a:pt x="34" y="47"/>
                  </a:lnTo>
                  <a:lnTo>
                    <a:pt x="40" y="43"/>
                  </a:lnTo>
                  <a:lnTo>
                    <a:pt x="47" y="39"/>
                  </a:lnTo>
                  <a:lnTo>
                    <a:pt x="55" y="36"/>
                  </a:lnTo>
                  <a:lnTo>
                    <a:pt x="58" y="34"/>
                  </a:lnTo>
                  <a:lnTo>
                    <a:pt x="63" y="33"/>
                  </a:lnTo>
                  <a:lnTo>
                    <a:pt x="67" y="30"/>
                  </a:lnTo>
                  <a:lnTo>
                    <a:pt x="72" y="29"/>
                  </a:lnTo>
                  <a:lnTo>
                    <a:pt x="76" y="26"/>
                  </a:lnTo>
                  <a:lnTo>
                    <a:pt x="81" y="25"/>
                  </a:lnTo>
                  <a:lnTo>
                    <a:pt x="84" y="23"/>
                  </a:lnTo>
                  <a:lnTo>
                    <a:pt x="89" y="21"/>
                  </a:lnTo>
                  <a:lnTo>
                    <a:pt x="94" y="19"/>
                  </a:lnTo>
                  <a:lnTo>
                    <a:pt x="99" y="18"/>
                  </a:lnTo>
                  <a:lnTo>
                    <a:pt x="104" y="16"/>
                  </a:lnTo>
                  <a:lnTo>
                    <a:pt x="109" y="15"/>
                  </a:lnTo>
                  <a:lnTo>
                    <a:pt x="114" y="13"/>
                  </a:lnTo>
                  <a:lnTo>
                    <a:pt x="119" y="11"/>
                  </a:lnTo>
                  <a:lnTo>
                    <a:pt x="124" y="10"/>
                  </a:lnTo>
                  <a:lnTo>
                    <a:pt x="131" y="9"/>
                  </a:lnTo>
                  <a:lnTo>
                    <a:pt x="136" y="8"/>
                  </a:lnTo>
                  <a:lnTo>
                    <a:pt x="142" y="6"/>
                  </a:lnTo>
                  <a:lnTo>
                    <a:pt x="148" y="5"/>
                  </a:lnTo>
                  <a:lnTo>
                    <a:pt x="155" y="5"/>
                  </a:lnTo>
                  <a:lnTo>
                    <a:pt x="161" y="4"/>
                  </a:lnTo>
                  <a:lnTo>
                    <a:pt x="166" y="3"/>
                  </a:lnTo>
                  <a:lnTo>
                    <a:pt x="172" y="1"/>
                  </a:lnTo>
                  <a:lnTo>
                    <a:pt x="178" y="1"/>
                  </a:lnTo>
                  <a:lnTo>
                    <a:pt x="185" y="0"/>
                  </a:lnTo>
                  <a:lnTo>
                    <a:pt x="191" y="0"/>
                  </a:lnTo>
                  <a:lnTo>
                    <a:pt x="199" y="0"/>
                  </a:lnTo>
                  <a:lnTo>
                    <a:pt x="206" y="0"/>
                  </a:lnTo>
                  <a:lnTo>
                    <a:pt x="212" y="0"/>
                  </a:lnTo>
                  <a:lnTo>
                    <a:pt x="219" y="0"/>
                  </a:lnTo>
                  <a:lnTo>
                    <a:pt x="226" y="0"/>
                  </a:lnTo>
                  <a:lnTo>
                    <a:pt x="234" y="1"/>
                  </a:lnTo>
                  <a:lnTo>
                    <a:pt x="240" y="1"/>
                  </a:lnTo>
                  <a:lnTo>
                    <a:pt x="247" y="3"/>
                  </a:lnTo>
                  <a:lnTo>
                    <a:pt x="255" y="4"/>
                  </a:lnTo>
                  <a:lnTo>
                    <a:pt x="263" y="5"/>
                  </a:lnTo>
                  <a:lnTo>
                    <a:pt x="270" y="5"/>
                  </a:lnTo>
                  <a:lnTo>
                    <a:pt x="278" y="6"/>
                  </a:lnTo>
                  <a:lnTo>
                    <a:pt x="284" y="6"/>
                  </a:lnTo>
                  <a:lnTo>
                    <a:pt x="291" y="9"/>
                  </a:lnTo>
                  <a:lnTo>
                    <a:pt x="299" y="9"/>
                  </a:lnTo>
                  <a:lnTo>
                    <a:pt x="306" y="11"/>
                  </a:lnTo>
                  <a:lnTo>
                    <a:pt x="313" y="11"/>
                  </a:lnTo>
                  <a:lnTo>
                    <a:pt x="320" y="14"/>
                  </a:lnTo>
                  <a:lnTo>
                    <a:pt x="328" y="15"/>
                  </a:lnTo>
                  <a:lnTo>
                    <a:pt x="334" y="16"/>
                  </a:lnTo>
                  <a:lnTo>
                    <a:pt x="342" y="18"/>
                  </a:lnTo>
                  <a:lnTo>
                    <a:pt x="348" y="20"/>
                  </a:lnTo>
                  <a:lnTo>
                    <a:pt x="354" y="21"/>
                  </a:lnTo>
                  <a:lnTo>
                    <a:pt x="362" y="23"/>
                  </a:lnTo>
                  <a:lnTo>
                    <a:pt x="369" y="24"/>
                  </a:lnTo>
                  <a:lnTo>
                    <a:pt x="375" y="26"/>
                  </a:lnTo>
                  <a:lnTo>
                    <a:pt x="382" y="28"/>
                  </a:lnTo>
                  <a:lnTo>
                    <a:pt x="389" y="29"/>
                  </a:lnTo>
                  <a:lnTo>
                    <a:pt x="396" y="30"/>
                  </a:lnTo>
                  <a:lnTo>
                    <a:pt x="402" y="33"/>
                  </a:lnTo>
                  <a:lnTo>
                    <a:pt x="408" y="34"/>
                  </a:lnTo>
                  <a:lnTo>
                    <a:pt x="414" y="36"/>
                  </a:lnTo>
                  <a:lnTo>
                    <a:pt x="421" y="38"/>
                  </a:lnTo>
                  <a:lnTo>
                    <a:pt x="427" y="40"/>
                  </a:lnTo>
                  <a:lnTo>
                    <a:pt x="432" y="41"/>
                  </a:lnTo>
                  <a:lnTo>
                    <a:pt x="438" y="43"/>
                  </a:lnTo>
                  <a:lnTo>
                    <a:pt x="443" y="44"/>
                  </a:lnTo>
                  <a:lnTo>
                    <a:pt x="451" y="47"/>
                  </a:lnTo>
                  <a:lnTo>
                    <a:pt x="455" y="48"/>
                  </a:lnTo>
                  <a:lnTo>
                    <a:pt x="461" y="50"/>
                  </a:lnTo>
                  <a:lnTo>
                    <a:pt x="467" y="53"/>
                  </a:lnTo>
                  <a:lnTo>
                    <a:pt x="472" y="54"/>
                  </a:lnTo>
                  <a:lnTo>
                    <a:pt x="476" y="55"/>
                  </a:lnTo>
                  <a:lnTo>
                    <a:pt x="481" y="57"/>
                  </a:lnTo>
                  <a:lnTo>
                    <a:pt x="486" y="59"/>
                  </a:lnTo>
                  <a:lnTo>
                    <a:pt x="491" y="60"/>
                  </a:lnTo>
                  <a:lnTo>
                    <a:pt x="496" y="62"/>
                  </a:lnTo>
                  <a:lnTo>
                    <a:pt x="500" y="64"/>
                  </a:lnTo>
                  <a:lnTo>
                    <a:pt x="504" y="65"/>
                  </a:lnTo>
                  <a:lnTo>
                    <a:pt x="509" y="68"/>
                  </a:lnTo>
                  <a:lnTo>
                    <a:pt x="512" y="68"/>
                  </a:lnTo>
                  <a:lnTo>
                    <a:pt x="517" y="70"/>
                  </a:lnTo>
                  <a:lnTo>
                    <a:pt x="520" y="72"/>
                  </a:lnTo>
                  <a:lnTo>
                    <a:pt x="525" y="73"/>
                  </a:lnTo>
                  <a:lnTo>
                    <a:pt x="531" y="77"/>
                  </a:lnTo>
                  <a:lnTo>
                    <a:pt x="537" y="79"/>
                  </a:lnTo>
                  <a:lnTo>
                    <a:pt x="542" y="80"/>
                  </a:lnTo>
                  <a:lnTo>
                    <a:pt x="547" y="83"/>
                  </a:lnTo>
                  <a:lnTo>
                    <a:pt x="552" y="84"/>
                  </a:lnTo>
                  <a:lnTo>
                    <a:pt x="556" y="87"/>
                  </a:lnTo>
                  <a:lnTo>
                    <a:pt x="561" y="88"/>
                  </a:lnTo>
                  <a:lnTo>
                    <a:pt x="564" y="89"/>
                  </a:lnTo>
                  <a:lnTo>
                    <a:pt x="551" y="190"/>
                  </a:lnTo>
                  <a:lnTo>
                    <a:pt x="550" y="189"/>
                  </a:lnTo>
                  <a:lnTo>
                    <a:pt x="547" y="187"/>
                  </a:lnTo>
                  <a:lnTo>
                    <a:pt x="542" y="184"/>
                  </a:lnTo>
                  <a:lnTo>
                    <a:pt x="537" y="181"/>
                  </a:lnTo>
                  <a:lnTo>
                    <a:pt x="532" y="178"/>
                  </a:lnTo>
                  <a:lnTo>
                    <a:pt x="529" y="176"/>
                  </a:lnTo>
                  <a:lnTo>
                    <a:pt x="525" y="173"/>
                  </a:lnTo>
                  <a:lnTo>
                    <a:pt x="520" y="171"/>
                  </a:lnTo>
                  <a:lnTo>
                    <a:pt x="515" y="168"/>
                  </a:lnTo>
                  <a:lnTo>
                    <a:pt x="510" y="166"/>
                  </a:lnTo>
                  <a:lnTo>
                    <a:pt x="504" y="163"/>
                  </a:lnTo>
                  <a:lnTo>
                    <a:pt x="498" y="160"/>
                  </a:lnTo>
                  <a:lnTo>
                    <a:pt x="491" y="156"/>
                  </a:lnTo>
                  <a:lnTo>
                    <a:pt x="485" y="153"/>
                  </a:lnTo>
                  <a:lnTo>
                    <a:pt x="477" y="150"/>
                  </a:lnTo>
                  <a:lnTo>
                    <a:pt x="471" y="147"/>
                  </a:lnTo>
                  <a:lnTo>
                    <a:pt x="463" y="143"/>
                  </a:lnTo>
                  <a:lnTo>
                    <a:pt x="455" y="140"/>
                  </a:lnTo>
                  <a:lnTo>
                    <a:pt x="447" y="137"/>
                  </a:lnTo>
                  <a:lnTo>
                    <a:pt x="438" y="133"/>
                  </a:lnTo>
                  <a:lnTo>
                    <a:pt x="429" y="129"/>
                  </a:lnTo>
                  <a:lnTo>
                    <a:pt x="421" y="127"/>
                  </a:lnTo>
                  <a:lnTo>
                    <a:pt x="412" y="123"/>
                  </a:lnTo>
                  <a:lnTo>
                    <a:pt x="403" y="121"/>
                  </a:lnTo>
                  <a:lnTo>
                    <a:pt x="393" y="117"/>
                  </a:lnTo>
                  <a:lnTo>
                    <a:pt x="384" y="114"/>
                  </a:lnTo>
                  <a:lnTo>
                    <a:pt x="374" y="111"/>
                  </a:lnTo>
                  <a:lnTo>
                    <a:pt x="365" y="109"/>
                  </a:lnTo>
                  <a:lnTo>
                    <a:pt x="354" y="106"/>
                  </a:lnTo>
                  <a:lnTo>
                    <a:pt x="344" y="103"/>
                  </a:lnTo>
                  <a:lnTo>
                    <a:pt x="334" y="101"/>
                  </a:lnTo>
                  <a:lnTo>
                    <a:pt x="323" y="98"/>
                  </a:lnTo>
                  <a:lnTo>
                    <a:pt x="311" y="96"/>
                  </a:lnTo>
                  <a:lnTo>
                    <a:pt x="301" y="93"/>
                  </a:lnTo>
                  <a:lnTo>
                    <a:pt x="290" y="92"/>
                  </a:lnTo>
                  <a:lnTo>
                    <a:pt x="279" y="90"/>
                  </a:lnTo>
                  <a:lnTo>
                    <a:pt x="268" y="88"/>
                  </a:lnTo>
                  <a:lnTo>
                    <a:pt x="256" y="88"/>
                  </a:lnTo>
                  <a:lnTo>
                    <a:pt x="245" y="87"/>
                  </a:lnTo>
                  <a:lnTo>
                    <a:pt x="234" y="87"/>
                  </a:lnTo>
                  <a:lnTo>
                    <a:pt x="221" y="85"/>
                  </a:lnTo>
                  <a:lnTo>
                    <a:pt x="210" y="85"/>
                  </a:lnTo>
                  <a:lnTo>
                    <a:pt x="199" y="85"/>
                  </a:lnTo>
                  <a:lnTo>
                    <a:pt x="187" y="87"/>
                  </a:lnTo>
                  <a:lnTo>
                    <a:pt x="175" y="87"/>
                  </a:lnTo>
                  <a:lnTo>
                    <a:pt x="163" y="88"/>
                  </a:lnTo>
                  <a:lnTo>
                    <a:pt x="151" y="89"/>
                  </a:lnTo>
                  <a:lnTo>
                    <a:pt x="140" y="92"/>
                  </a:lnTo>
                  <a:lnTo>
                    <a:pt x="127" y="94"/>
                  </a:lnTo>
                  <a:lnTo>
                    <a:pt x="116" y="97"/>
                  </a:lnTo>
                  <a:lnTo>
                    <a:pt x="104" y="99"/>
                  </a:lnTo>
                  <a:lnTo>
                    <a:pt x="92" y="104"/>
                  </a:lnTo>
                  <a:lnTo>
                    <a:pt x="81" y="107"/>
                  </a:lnTo>
                  <a:lnTo>
                    <a:pt x="69" y="112"/>
                  </a:lnTo>
                  <a:lnTo>
                    <a:pt x="57" y="117"/>
                  </a:lnTo>
                  <a:lnTo>
                    <a:pt x="45" y="122"/>
                  </a:lnTo>
                  <a:lnTo>
                    <a:pt x="34" y="128"/>
                  </a:lnTo>
                  <a:lnTo>
                    <a:pt x="23" y="134"/>
                  </a:lnTo>
                  <a:lnTo>
                    <a:pt x="13" y="141"/>
                  </a:lnTo>
                  <a:lnTo>
                    <a:pt x="1" y="15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82A66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4129" name="Freeform 80"/>
            <p:cNvSpPr>
              <a:spLocks/>
            </p:cNvSpPr>
            <p:nvPr/>
          </p:nvSpPr>
          <p:spPr bwMode="auto">
            <a:xfrm>
              <a:off x="2986" y="2905"/>
              <a:ext cx="692" cy="214"/>
            </a:xfrm>
            <a:custGeom>
              <a:avLst/>
              <a:gdLst>
                <a:gd name="T0" fmla="*/ 3 w 2075"/>
                <a:gd name="T1" fmla="*/ 603 h 644"/>
                <a:gd name="T2" fmla="*/ 0 w 2075"/>
                <a:gd name="T3" fmla="*/ 553 h 644"/>
                <a:gd name="T4" fmla="*/ 0 w 2075"/>
                <a:gd name="T5" fmla="*/ 492 h 644"/>
                <a:gd name="T6" fmla="*/ 10 w 2075"/>
                <a:gd name="T7" fmla="*/ 433 h 644"/>
                <a:gd name="T8" fmla="*/ 35 w 2075"/>
                <a:gd name="T9" fmla="*/ 384 h 644"/>
                <a:gd name="T10" fmla="*/ 99 w 2075"/>
                <a:gd name="T11" fmla="*/ 349 h 644"/>
                <a:gd name="T12" fmla="*/ 141 w 2075"/>
                <a:gd name="T13" fmla="*/ 345 h 644"/>
                <a:gd name="T14" fmla="*/ 201 w 2075"/>
                <a:gd name="T15" fmla="*/ 354 h 644"/>
                <a:gd name="T16" fmla="*/ 242 w 2075"/>
                <a:gd name="T17" fmla="*/ 360 h 644"/>
                <a:gd name="T18" fmla="*/ 289 w 2075"/>
                <a:gd name="T19" fmla="*/ 348 h 644"/>
                <a:gd name="T20" fmla="*/ 343 w 2075"/>
                <a:gd name="T21" fmla="*/ 323 h 644"/>
                <a:gd name="T22" fmla="*/ 404 w 2075"/>
                <a:gd name="T23" fmla="*/ 285 h 644"/>
                <a:gd name="T24" fmla="*/ 467 w 2075"/>
                <a:gd name="T25" fmla="*/ 228 h 644"/>
                <a:gd name="T26" fmla="*/ 527 w 2075"/>
                <a:gd name="T27" fmla="*/ 154 h 644"/>
                <a:gd name="T28" fmla="*/ 603 w 2075"/>
                <a:gd name="T29" fmla="*/ 90 h 644"/>
                <a:gd name="T30" fmla="*/ 692 w 2075"/>
                <a:gd name="T31" fmla="*/ 44 h 644"/>
                <a:gd name="T32" fmla="*/ 787 w 2075"/>
                <a:gd name="T33" fmla="*/ 15 h 644"/>
                <a:gd name="T34" fmla="*/ 881 w 2075"/>
                <a:gd name="T35" fmla="*/ 2 h 644"/>
                <a:gd name="T36" fmla="*/ 962 w 2075"/>
                <a:gd name="T37" fmla="*/ 1 h 644"/>
                <a:gd name="T38" fmla="*/ 1031 w 2075"/>
                <a:gd name="T39" fmla="*/ 15 h 644"/>
                <a:gd name="T40" fmla="*/ 1110 w 2075"/>
                <a:gd name="T41" fmla="*/ 38 h 644"/>
                <a:gd name="T42" fmla="*/ 1193 w 2075"/>
                <a:gd name="T43" fmla="*/ 69 h 644"/>
                <a:gd name="T44" fmla="*/ 1268 w 2075"/>
                <a:gd name="T45" fmla="*/ 98 h 644"/>
                <a:gd name="T46" fmla="*/ 1327 w 2075"/>
                <a:gd name="T47" fmla="*/ 121 h 644"/>
                <a:gd name="T48" fmla="*/ 1366 w 2075"/>
                <a:gd name="T49" fmla="*/ 139 h 644"/>
                <a:gd name="T50" fmla="*/ 1422 w 2075"/>
                <a:gd name="T51" fmla="*/ 169 h 644"/>
                <a:gd name="T52" fmla="*/ 1506 w 2075"/>
                <a:gd name="T53" fmla="*/ 212 h 644"/>
                <a:gd name="T54" fmla="*/ 1607 w 2075"/>
                <a:gd name="T55" fmla="*/ 256 h 644"/>
                <a:gd name="T56" fmla="*/ 1706 w 2075"/>
                <a:gd name="T57" fmla="*/ 292 h 644"/>
                <a:gd name="T58" fmla="*/ 1791 w 2075"/>
                <a:gd name="T59" fmla="*/ 311 h 644"/>
                <a:gd name="T60" fmla="*/ 1926 w 2075"/>
                <a:gd name="T61" fmla="*/ 291 h 644"/>
                <a:gd name="T62" fmla="*/ 1969 w 2075"/>
                <a:gd name="T63" fmla="*/ 318 h 644"/>
                <a:gd name="T64" fmla="*/ 2017 w 2075"/>
                <a:gd name="T65" fmla="*/ 354 h 644"/>
                <a:gd name="T66" fmla="*/ 2065 w 2075"/>
                <a:gd name="T67" fmla="*/ 409 h 644"/>
                <a:gd name="T68" fmla="*/ 2070 w 2075"/>
                <a:gd name="T69" fmla="*/ 460 h 644"/>
                <a:gd name="T70" fmla="*/ 2025 w 2075"/>
                <a:gd name="T71" fmla="*/ 505 h 644"/>
                <a:gd name="T72" fmla="*/ 1947 w 2075"/>
                <a:gd name="T73" fmla="*/ 550 h 644"/>
                <a:gd name="T74" fmla="*/ 1859 w 2075"/>
                <a:gd name="T75" fmla="*/ 592 h 644"/>
                <a:gd name="T76" fmla="*/ 1782 w 2075"/>
                <a:gd name="T77" fmla="*/ 624 h 644"/>
                <a:gd name="T78" fmla="*/ 1730 w 2075"/>
                <a:gd name="T79" fmla="*/ 643 h 644"/>
                <a:gd name="T80" fmla="*/ 1693 w 2075"/>
                <a:gd name="T81" fmla="*/ 598 h 644"/>
                <a:gd name="T82" fmla="*/ 1621 w 2075"/>
                <a:gd name="T83" fmla="*/ 514 h 644"/>
                <a:gd name="T84" fmla="*/ 1511 w 2075"/>
                <a:gd name="T85" fmla="*/ 408 h 644"/>
                <a:gd name="T86" fmla="*/ 1364 w 2075"/>
                <a:gd name="T87" fmla="*/ 297 h 644"/>
                <a:gd name="T88" fmla="*/ 1189 w 2075"/>
                <a:gd name="T89" fmla="*/ 202 h 644"/>
                <a:gd name="T90" fmla="*/ 993 w 2075"/>
                <a:gd name="T91" fmla="*/ 139 h 644"/>
                <a:gd name="T92" fmla="*/ 841 w 2075"/>
                <a:gd name="T93" fmla="*/ 118 h 644"/>
                <a:gd name="T94" fmla="*/ 736 w 2075"/>
                <a:gd name="T95" fmla="*/ 126 h 644"/>
                <a:gd name="T96" fmla="*/ 670 w 2075"/>
                <a:gd name="T97" fmla="*/ 154 h 644"/>
                <a:gd name="T98" fmla="*/ 625 w 2075"/>
                <a:gd name="T99" fmla="*/ 204 h 644"/>
                <a:gd name="T100" fmla="*/ 596 w 2075"/>
                <a:gd name="T101" fmla="*/ 247 h 644"/>
                <a:gd name="T102" fmla="*/ 549 w 2075"/>
                <a:gd name="T103" fmla="*/ 320 h 644"/>
                <a:gd name="T104" fmla="*/ 515 w 2075"/>
                <a:gd name="T105" fmla="*/ 388 h 644"/>
                <a:gd name="T106" fmla="*/ 457 w 2075"/>
                <a:gd name="T107" fmla="*/ 456 h 644"/>
                <a:gd name="T108" fmla="*/ 413 w 2075"/>
                <a:gd name="T109" fmla="*/ 494 h 644"/>
                <a:gd name="T110" fmla="*/ 368 w 2075"/>
                <a:gd name="T111" fmla="*/ 525 h 644"/>
                <a:gd name="T112" fmla="*/ 324 w 2075"/>
                <a:gd name="T113" fmla="*/ 553 h 644"/>
                <a:gd name="T114" fmla="*/ 275 w 2075"/>
                <a:gd name="T115" fmla="*/ 553 h 644"/>
                <a:gd name="T116" fmla="*/ 227 w 2075"/>
                <a:gd name="T117" fmla="*/ 576 h 64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075"/>
                <a:gd name="T178" fmla="*/ 0 h 644"/>
                <a:gd name="T179" fmla="*/ 2075 w 2075"/>
                <a:gd name="T180" fmla="*/ 644 h 644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075" h="644">
                  <a:moveTo>
                    <a:pt x="193" y="602"/>
                  </a:moveTo>
                  <a:lnTo>
                    <a:pt x="8" y="639"/>
                  </a:lnTo>
                  <a:lnTo>
                    <a:pt x="8" y="638"/>
                  </a:lnTo>
                  <a:lnTo>
                    <a:pt x="8" y="637"/>
                  </a:lnTo>
                  <a:lnTo>
                    <a:pt x="6" y="633"/>
                  </a:lnTo>
                  <a:lnTo>
                    <a:pt x="6" y="631"/>
                  </a:lnTo>
                  <a:lnTo>
                    <a:pt x="5" y="625"/>
                  </a:lnTo>
                  <a:lnTo>
                    <a:pt x="5" y="619"/>
                  </a:lnTo>
                  <a:lnTo>
                    <a:pt x="4" y="613"/>
                  </a:lnTo>
                  <a:lnTo>
                    <a:pt x="4" y="607"/>
                  </a:lnTo>
                  <a:lnTo>
                    <a:pt x="3" y="603"/>
                  </a:lnTo>
                  <a:lnTo>
                    <a:pt x="3" y="598"/>
                  </a:lnTo>
                  <a:lnTo>
                    <a:pt x="1" y="594"/>
                  </a:lnTo>
                  <a:lnTo>
                    <a:pt x="1" y="590"/>
                  </a:lnTo>
                  <a:lnTo>
                    <a:pt x="1" y="585"/>
                  </a:lnTo>
                  <a:lnTo>
                    <a:pt x="1" y="581"/>
                  </a:lnTo>
                  <a:lnTo>
                    <a:pt x="0" y="576"/>
                  </a:lnTo>
                  <a:lnTo>
                    <a:pt x="0" y="571"/>
                  </a:lnTo>
                  <a:lnTo>
                    <a:pt x="0" y="566"/>
                  </a:lnTo>
                  <a:lnTo>
                    <a:pt x="0" y="561"/>
                  </a:lnTo>
                  <a:lnTo>
                    <a:pt x="0" y="556"/>
                  </a:lnTo>
                  <a:lnTo>
                    <a:pt x="0" y="553"/>
                  </a:lnTo>
                  <a:lnTo>
                    <a:pt x="0" y="546"/>
                  </a:lnTo>
                  <a:lnTo>
                    <a:pt x="0" y="541"/>
                  </a:lnTo>
                  <a:lnTo>
                    <a:pt x="0" y="536"/>
                  </a:lnTo>
                  <a:lnTo>
                    <a:pt x="0" y="531"/>
                  </a:lnTo>
                  <a:lnTo>
                    <a:pt x="0" y="525"/>
                  </a:lnTo>
                  <a:lnTo>
                    <a:pt x="0" y="520"/>
                  </a:lnTo>
                  <a:lnTo>
                    <a:pt x="0" y="514"/>
                  </a:lnTo>
                  <a:lnTo>
                    <a:pt x="0" y="509"/>
                  </a:lnTo>
                  <a:lnTo>
                    <a:pt x="0" y="504"/>
                  </a:lnTo>
                  <a:lnTo>
                    <a:pt x="0" y="497"/>
                  </a:lnTo>
                  <a:lnTo>
                    <a:pt x="0" y="492"/>
                  </a:lnTo>
                  <a:lnTo>
                    <a:pt x="1" y="487"/>
                  </a:lnTo>
                  <a:lnTo>
                    <a:pt x="1" y="481"/>
                  </a:lnTo>
                  <a:lnTo>
                    <a:pt x="1" y="476"/>
                  </a:lnTo>
                  <a:lnTo>
                    <a:pt x="3" y="470"/>
                  </a:lnTo>
                  <a:lnTo>
                    <a:pt x="3" y="465"/>
                  </a:lnTo>
                  <a:lnTo>
                    <a:pt x="4" y="460"/>
                  </a:lnTo>
                  <a:lnTo>
                    <a:pt x="5" y="455"/>
                  </a:lnTo>
                  <a:lnTo>
                    <a:pt x="6" y="448"/>
                  </a:lnTo>
                  <a:lnTo>
                    <a:pt x="8" y="444"/>
                  </a:lnTo>
                  <a:lnTo>
                    <a:pt x="9" y="438"/>
                  </a:lnTo>
                  <a:lnTo>
                    <a:pt x="10" y="433"/>
                  </a:lnTo>
                  <a:lnTo>
                    <a:pt x="11" y="428"/>
                  </a:lnTo>
                  <a:lnTo>
                    <a:pt x="13" y="424"/>
                  </a:lnTo>
                  <a:lnTo>
                    <a:pt x="15" y="419"/>
                  </a:lnTo>
                  <a:lnTo>
                    <a:pt x="16" y="416"/>
                  </a:lnTo>
                  <a:lnTo>
                    <a:pt x="19" y="411"/>
                  </a:lnTo>
                  <a:lnTo>
                    <a:pt x="21" y="407"/>
                  </a:lnTo>
                  <a:lnTo>
                    <a:pt x="23" y="403"/>
                  </a:lnTo>
                  <a:lnTo>
                    <a:pt x="25" y="398"/>
                  </a:lnTo>
                  <a:lnTo>
                    <a:pt x="28" y="394"/>
                  </a:lnTo>
                  <a:lnTo>
                    <a:pt x="30" y="390"/>
                  </a:lnTo>
                  <a:lnTo>
                    <a:pt x="35" y="384"/>
                  </a:lnTo>
                  <a:lnTo>
                    <a:pt x="42" y="378"/>
                  </a:lnTo>
                  <a:lnTo>
                    <a:pt x="48" y="372"/>
                  </a:lnTo>
                  <a:lnTo>
                    <a:pt x="54" y="367"/>
                  </a:lnTo>
                  <a:lnTo>
                    <a:pt x="62" y="362"/>
                  </a:lnTo>
                  <a:lnTo>
                    <a:pt x="68" y="359"/>
                  </a:lnTo>
                  <a:lnTo>
                    <a:pt x="75" y="355"/>
                  </a:lnTo>
                  <a:lnTo>
                    <a:pt x="83" y="353"/>
                  </a:lnTo>
                  <a:lnTo>
                    <a:pt x="87" y="350"/>
                  </a:lnTo>
                  <a:lnTo>
                    <a:pt x="90" y="350"/>
                  </a:lnTo>
                  <a:lnTo>
                    <a:pt x="94" y="349"/>
                  </a:lnTo>
                  <a:lnTo>
                    <a:pt x="99" y="349"/>
                  </a:lnTo>
                  <a:lnTo>
                    <a:pt x="102" y="348"/>
                  </a:lnTo>
                  <a:lnTo>
                    <a:pt x="107" y="346"/>
                  </a:lnTo>
                  <a:lnTo>
                    <a:pt x="111" y="345"/>
                  </a:lnTo>
                  <a:lnTo>
                    <a:pt x="114" y="345"/>
                  </a:lnTo>
                  <a:lnTo>
                    <a:pt x="118" y="345"/>
                  </a:lnTo>
                  <a:lnTo>
                    <a:pt x="122" y="345"/>
                  </a:lnTo>
                  <a:lnTo>
                    <a:pt x="126" y="345"/>
                  </a:lnTo>
                  <a:lnTo>
                    <a:pt x="129" y="345"/>
                  </a:lnTo>
                  <a:lnTo>
                    <a:pt x="133" y="345"/>
                  </a:lnTo>
                  <a:lnTo>
                    <a:pt x="138" y="345"/>
                  </a:lnTo>
                  <a:lnTo>
                    <a:pt x="141" y="345"/>
                  </a:lnTo>
                  <a:lnTo>
                    <a:pt x="146" y="345"/>
                  </a:lnTo>
                  <a:lnTo>
                    <a:pt x="149" y="345"/>
                  </a:lnTo>
                  <a:lnTo>
                    <a:pt x="153" y="345"/>
                  </a:lnTo>
                  <a:lnTo>
                    <a:pt x="157" y="346"/>
                  </a:lnTo>
                  <a:lnTo>
                    <a:pt x="161" y="348"/>
                  </a:lnTo>
                  <a:lnTo>
                    <a:pt x="168" y="348"/>
                  </a:lnTo>
                  <a:lnTo>
                    <a:pt x="175" y="349"/>
                  </a:lnTo>
                  <a:lnTo>
                    <a:pt x="181" y="349"/>
                  </a:lnTo>
                  <a:lnTo>
                    <a:pt x="188" y="350"/>
                  </a:lnTo>
                  <a:lnTo>
                    <a:pt x="195" y="351"/>
                  </a:lnTo>
                  <a:lnTo>
                    <a:pt x="201" y="354"/>
                  </a:lnTo>
                  <a:lnTo>
                    <a:pt x="206" y="354"/>
                  </a:lnTo>
                  <a:lnTo>
                    <a:pt x="211" y="356"/>
                  </a:lnTo>
                  <a:lnTo>
                    <a:pt x="215" y="356"/>
                  </a:lnTo>
                  <a:lnTo>
                    <a:pt x="220" y="359"/>
                  </a:lnTo>
                  <a:lnTo>
                    <a:pt x="222" y="359"/>
                  </a:lnTo>
                  <a:lnTo>
                    <a:pt x="226" y="360"/>
                  </a:lnTo>
                  <a:lnTo>
                    <a:pt x="230" y="362"/>
                  </a:lnTo>
                  <a:lnTo>
                    <a:pt x="231" y="364"/>
                  </a:lnTo>
                  <a:lnTo>
                    <a:pt x="234" y="363"/>
                  </a:lnTo>
                  <a:lnTo>
                    <a:pt x="239" y="362"/>
                  </a:lnTo>
                  <a:lnTo>
                    <a:pt x="242" y="360"/>
                  </a:lnTo>
                  <a:lnTo>
                    <a:pt x="246" y="359"/>
                  </a:lnTo>
                  <a:lnTo>
                    <a:pt x="252" y="358"/>
                  </a:lnTo>
                  <a:lnTo>
                    <a:pt x="259" y="356"/>
                  </a:lnTo>
                  <a:lnTo>
                    <a:pt x="261" y="355"/>
                  </a:lnTo>
                  <a:lnTo>
                    <a:pt x="265" y="354"/>
                  </a:lnTo>
                  <a:lnTo>
                    <a:pt x="269" y="353"/>
                  </a:lnTo>
                  <a:lnTo>
                    <a:pt x="272" y="353"/>
                  </a:lnTo>
                  <a:lnTo>
                    <a:pt x="276" y="350"/>
                  </a:lnTo>
                  <a:lnTo>
                    <a:pt x="280" y="349"/>
                  </a:lnTo>
                  <a:lnTo>
                    <a:pt x="285" y="348"/>
                  </a:lnTo>
                  <a:lnTo>
                    <a:pt x="289" y="348"/>
                  </a:lnTo>
                  <a:lnTo>
                    <a:pt x="293" y="345"/>
                  </a:lnTo>
                  <a:lnTo>
                    <a:pt x="298" y="344"/>
                  </a:lnTo>
                  <a:lnTo>
                    <a:pt x="303" y="341"/>
                  </a:lnTo>
                  <a:lnTo>
                    <a:pt x="308" y="340"/>
                  </a:lnTo>
                  <a:lnTo>
                    <a:pt x="311" y="338"/>
                  </a:lnTo>
                  <a:lnTo>
                    <a:pt x="318" y="336"/>
                  </a:lnTo>
                  <a:lnTo>
                    <a:pt x="323" y="334"/>
                  </a:lnTo>
                  <a:lnTo>
                    <a:pt x="328" y="331"/>
                  </a:lnTo>
                  <a:lnTo>
                    <a:pt x="331" y="329"/>
                  </a:lnTo>
                  <a:lnTo>
                    <a:pt x="338" y="326"/>
                  </a:lnTo>
                  <a:lnTo>
                    <a:pt x="343" y="323"/>
                  </a:lnTo>
                  <a:lnTo>
                    <a:pt x="348" y="321"/>
                  </a:lnTo>
                  <a:lnTo>
                    <a:pt x="353" y="318"/>
                  </a:lnTo>
                  <a:lnTo>
                    <a:pt x="359" y="315"/>
                  </a:lnTo>
                  <a:lnTo>
                    <a:pt x="364" y="311"/>
                  </a:lnTo>
                  <a:lnTo>
                    <a:pt x="370" y="309"/>
                  </a:lnTo>
                  <a:lnTo>
                    <a:pt x="375" y="304"/>
                  </a:lnTo>
                  <a:lnTo>
                    <a:pt x="382" y="300"/>
                  </a:lnTo>
                  <a:lnTo>
                    <a:pt x="387" y="296"/>
                  </a:lnTo>
                  <a:lnTo>
                    <a:pt x="393" y="294"/>
                  </a:lnTo>
                  <a:lnTo>
                    <a:pt x="399" y="289"/>
                  </a:lnTo>
                  <a:lnTo>
                    <a:pt x="404" y="285"/>
                  </a:lnTo>
                  <a:lnTo>
                    <a:pt x="411" y="281"/>
                  </a:lnTo>
                  <a:lnTo>
                    <a:pt x="417" y="276"/>
                  </a:lnTo>
                  <a:lnTo>
                    <a:pt x="422" y="271"/>
                  </a:lnTo>
                  <a:lnTo>
                    <a:pt x="428" y="266"/>
                  </a:lnTo>
                  <a:lnTo>
                    <a:pt x="433" y="261"/>
                  </a:lnTo>
                  <a:lnTo>
                    <a:pt x="439" y="256"/>
                  </a:lnTo>
                  <a:lnTo>
                    <a:pt x="444" y="251"/>
                  </a:lnTo>
                  <a:lnTo>
                    <a:pt x="451" y="245"/>
                  </a:lnTo>
                  <a:lnTo>
                    <a:pt x="456" y="240"/>
                  </a:lnTo>
                  <a:lnTo>
                    <a:pt x="462" y="235"/>
                  </a:lnTo>
                  <a:lnTo>
                    <a:pt x="467" y="228"/>
                  </a:lnTo>
                  <a:lnTo>
                    <a:pt x="473" y="222"/>
                  </a:lnTo>
                  <a:lnTo>
                    <a:pt x="478" y="216"/>
                  </a:lnTo>
                  <a:lnTo>
                    <a:pt x="485" y="209"/>
                  </a:lnTo>
                  <a:lnTo>
                    <a:pt x="490" y="202"/>
                  </a:lnTo>
                  <a:lnTo>
                    <a:pt x="495" y="196"/>
                  </a:lnTo>
                  <a:lnTo>
                    <a:pt x="501" y="189"/>
                  </a:lnTo>
                  <a:lnTo>
                    <a:pt x="506" y="183"/>
                  </a:lnTo>
                  <a:lnTo>
                    <a:pt x="510" y="174"/>
                  </a:lnTo>
                  <a:lnTo>
                    <a:pt x="516" y="168"/>
                  </a:lnTo>
                  <a:lnTo>
                    <a:pt x="521" y="160"/>
                  </a:lnTo>
                  <a:lnTo>
                    <a:pt x="527" y="154"/>
                  </a:lnTo>
                  <a:lnTo>
                    <a:pt x="532" y="148"/>
                  </a:lnTo>
                  <a:lnTo>
                    <a:pt x="540" y="140"/>
                  </a:lnTo>
                  <a:lnTo>
                    <a:pt x="546" y="134"/>
                  </a:lnTo>
                  <a:lnTo>
                    <a:pt x="552" y="129"/>
                  </a:lnTo>
                  <a:lnTo>
                    <a:pt x="559" y="123"/>
                  </a:lnTo>
                  <a:lnTo>
                    <a:pt x="565" y="116"/>
                  </a:lnTo>
                  <a:lnTo>
                    <a:pt x="572" y="110"/>
                  </a:lnTo>
                  <a:lnTo>
                    <a:pt x="580" y="105"/>
                  </a:lnTo>
                  <a:lnTo>
                    <a:pt x="588" y="100"/>
                  </a:lnTo>
                  <a:lnTo>
                    <a:pt x="595" y="95"/>
                  </a:lnTo>
                  <a:lnTo>
                    <a:pt x="603" y="90"/>
                  </a:lnTo>
                  <a:lnTo>
                    <a:pt x="610" y="85"/>
                  </a:lnTo>
                  <a:lnTo>
                    <a:pt x="618" y="80"/>
                  </a:lnTo>
                  <a:lnTo>
                    <a:pt x="625" y="76"/>
                  </a:lnTo>
                  <a:lnTo>
                    <a:pt x="633" y="71"/>
                  </a:lnTo>
                  <a:lnTo>
                    <a:pt x="642" y="67"/>
                  </a:lnTo>
                  <a:lnTo>
                    <a:pt x="649" y="62"/>
                  </a:lnTo>
                  <a:lnTo>
                    <a:pt x="658" y="59"/>
                  </a:lnTo>
                  <a:lnTo>
                    <a:pt x="667" y="55"/>
                  </a:lnTo>
                  <a:lnTo>
                    <a:pt x="675" y="51"/>
                  </a:lnTo>
                  <a:lnTo>
                    <a:pt x="683" y="47"/>
                  </a:lnTo>
                  <a:lnTo>
                    <a:pt x="692" y="44"/>
                  </a:lnTo>
                  <a:lnTo>
                    <a:pt x="701" y="40"/>
                  </a:lnTo>
                  <a:lnTo>
                    <a:pt x="709" y="37"/>
                  </a:lnTo>
                  <a:lnTo>
                    <a:pt x="717" y="33"/>
                  </a:lnTo>
                  <a:lnTo>
                    <a:pt x="727" y="31"/>
                  </a:lnTo>
                  <a:lnTo>
                    <a:pt x="736" y="28"/>
                  </a:lnTo>
                  <a:lnTo>
                    <a:pt x="744" y="27"/>
                  </a:lnTo>
                  <a:lnTo>
                    <a:pt x="753" y="23"/>
                  </a:lnTo>
                  <a:lnTo>
                    <a:pt x="761" y="21"/>
                  </a:lnTo>
                  <a:lnTo>
                    <a:pt x="770" y="18"/>
                  </a:lnTo>
                  <a:lnTo>
                    <a:pt x="778" y="17"/>
                  </a:lnTo>
                  <a:lnTo>
                    <a:pt x="787" y="15"/>
                  </a:lnTo>
                  <a:lnTo>
                    <a:pt x="796" y="12"/>
                  </a:lnTo>
                  <a:lnTo>
                    <a:pt x="805" y="11"/>
                  </a:lnTo>
                  <a:lnTo>
                    <a:pt x="813" y="10"/>
                  </a:lnTo>
                  <a:lnTo>
                    <a:pt x="821" y="7"/>
                  </a:lnTo>
                  <a:lnTo>
                    <a:pt x="830" y="7"/>
                  </a:lnTo>
                  <a:lnTo>
                    <a:pt x="839" y="6"/>
                  </a:lnTo>
                  <a:lnTo>
                    <a:pt x="847" y="5"/>
                  </a:lnTo>
                  <a:lnTo>
                    <a:pt x="855" y="3"/>
                  </a:lnTo>
                  <a:lnTo>
                    <a:pt x="864" y="2"/>
                  </a:lnTo>
                  <a:lnTo>
                    <a:pt x="872" y="2"/>
                  </a:lnTo>
                  <a:lnTo>
                    <a:pt x="881" y="2"/>
                  </a:lnTo>
                  <a:lnTo>
                    <a:pt x="888" y="1"/>
                  </a:lnTo>
                  <a:lnTo>
                    <a:pt x="896" y="1"/>
                  </a:lnTo>
                  <a:lnTo>
                    <a:pt x="904" y="0"/>
                  </a:lnTo>
                  <a:lnTo>
                    <a:pt x="911" y="0"/>
                  </a:lnTo>
                  <a:lnTo>
                    <a:pt x="919" y="0"/>
                  </a:lnTo>
                  <a:lnTo>
                    <a:pt x="926" y="0"/>
                  </a:lnTo>
                  <a:lnTo>
                    <a:pt x="934" y="0"/>
                  </a:lnTo>
                  <a:lnTo>
                    <a:pt x="941" y="1"/>
                  </a:lnTo>
                  <a:lnTo>
                    <a:pt x="949" y="1"/>
                  </a:lnTo>
                  <a:lnTo>
                    <a:pt x="955" y="1"/>
                  </a:lnTo>
                  <a:lnTo>
                    <a:pt x="962" y="1"/>
                  </a:lnTo>
                  <a:lnTo>
                    <a:pt x="969" y="2"/>
                  </a:lnTo>
                  <a:lnTo>
                    <a:pt x="975" y="2"/>
                  </a:lnTo>
                  <a:lnTo>
                    <a:pt x="982" y="5"/>
                  </a:lnTo>
                  <a:lnTo>
                    <a:pt x="988" y="5"/>
                  </a:lnTo>
                  <a:lnTo>
                    <a:pt x="994" y="7"/>
                  </a:lnTo>
                  <a:lnTo>
                    <a:pt x="999" y="7"/>
                  </a:lnTo>
                  <a:lnTo>
                    <a:pt x="1006" y="10"/>
                  </a:lnTo>
                  <a:lnTo>
                    <a:pt x="1012" y="10"/>
                  </a:lnTo>
                  <a:lnTo>
                    <a:pt x="1018" y="12"/>
                  </a:lnTo>
                  <a:lnTo>
                    <a:pt x="1024" y="13"/>
                  </a:lnTo>
                  <a:lnTo>
                    <a:pt x="1031" y="15"/>
                  </a:lnTo>
                  <a:lnTo>
                    <a:pt x="1038" y="17"/>
                  </a:lnTo>
                  <a:lnTo>
                    <a:pt x="1044" y="18"/>
                  </a:lnTo>
                  <a:lnTo>
                    <a:pt x="1051" y="21"/>
                  </a:lnTo>
                  <a:lnTo>
                    <a:pt x="1058" y="22"/>
                  </a:lnTo>
                  <a:lnTo>
                    <a:pt x="1066" y="25"/>
                  </a:lnTo>
                  <a:lnTo>
                    <a:pt x="1073" y="27"/>
                  </a:lnTo>
                  <a:lnTo>
                    <a:pt x="1080" y="28"/>
                  </a:lnTo>
                  <a:lnTo>
                    <a:pt x="1088" y="32"/>
                  </a:lnTo>
                  <a:lnTo>
                    <a:pt x="1095" y="33"/>
                  </a:lnTo>
                  <a:lnTo>
                    <a:pt x="1102" y="37"/>
                  </a:lnTo>
                  <a:lnTo>
                    <a:pt x="1110" y="38"/>
                  </a:lnTo>
                  <a:lnTo>
                    <a:pt x="1117" y="41"/>
                  </a:lnTo>
                  <a:lnTo>
                    <a:pt x="1125" y="44"/>
                  </a:lnTo>
                  <a:lnTo>
                    <a:pt x="1132" y="46"/>
                  </a:lnTo>
                  <a:lnTo>
                    <a:pt x="1140" y="49"/>
                  </a:lnTo>
                  <a:lnTo>
                    <a:pt x="1147" y="51"/>
                  </a:lnTo>
                  <a:lnTo>
                    <a:pt x="1155" y="55"/>
                  </a:lnTo>
                  <a:lnTo>
                    <a:pt x="1162" y="57"/>
                  </a:lnTo>
                  <a:lnTo>
                    <a:pt x="1170" y="60"/>
                  </a:lnTo>
                  <a:lnTo>
                    <a:pt x="1177" y="62"/>
                  </a:lnTo>
                  <a:lnTo>
                    <a:pt x="1185" y="65"/>
                  </a:lnTo>
                  <a:lnTo>
                    <a:pt x="1193" y="69"/>
                  </a:lnTo>
                  <a:lnTo>
                    <a:pt x="1200" y="71"/>
                  </a:lnTo>
                  <a:lnTo>
                    <a:pt x="1208" y="74"/>
                  </a:lnTo>
                  <a:lnTo>
                    <a:pt x="1214" y="76"/>
                  </a:lnTo>
                  <a:lnTo>
                    <a:pt x="1223" y="80"/>
                  </a:lnTo>
                  <a:lnTo>
                    <a:pt x="1229" y="82"/>
                  </a:lnTo>
                  <a:lnTo>
                    <a:pt x="1235" y="85"/>
                  </a:lnTo>
                  <a:lnTo>
                    <a:pt x="1241" y="87"/>
                  </a:lnTo>
                  <a:lnTo>
                    <a:pt x="1249" y="90"/>
                  </a:lnTo>
                  <a:lnTo>
                    <a:pt x="1255" y="93"/>
                  </a:lnTo>
                  <a:lnTo>
                    <a:pt x="1262" y="95"/>
                  </a:lnTo>
                  <a:lnTo>
                    <a:pt x="1268" y="98"/>
                  </a:lnTo>
                  <a:lnTo>
                    <a:pt x="1274" y="100"/>
                  </a:lnTo>
                  <a:lnTo>
                    <a:pt x="1280" y="103"/>
                  </a:lnTo>
                  <a:lnTo>
                    <a:pt x="1285" y="105"/>
                  </a:lnTo>
                  <a:lnTo>
                    <a:pt x="1292" y="106"/>
                  </a:lnTo>
                  <a:lnTo>
                    <a:pt x="1297" y="110"/>
                  </a:lnTo>
                  <a:lnTo>
                    <a:pt x="1302" y="111"/>
                  </a:lnTo>
                  <a:lnTo>
                    <a:pt x="1308" y="114"/>
                  </a:lnTo>
                  <a:lnTo>
                    <a:pt x="1313" y="116"/>
                  </a:lnTo>
                  <a:lnTo>
                    <a:pt x="1318" y="119"/>
                  </a:lnTo>
                  <a:lnTo>
                    <a:pt x="1322" y="120"/>
                  </a:lnTo>
                  <a:lnTo>
                    <a:pt x="1327" y="121"/>
                  </a:lnTo>
                  <a:lnTo>
                    <a:pt x="1331" y="123"/>
                  </a:lnTo>
                  <a:lnTo>
                    <a:pt x="1334" y="125"/>
                  </a:lnTo>
                  <a:lnTo>
                    <a:pt x="1341" y="128"/>
                  </a:lnTo>
                  <a:lnTo>
                    <a:pt x="1347" y="131"/>
                  </a:lnTo>
                  <a:lnTo>
                    <a:pt x="1352" y="133"/>
                  </a:lnTo>
                  <a:lnTo>
                    <a:pt x="1356" y="134"/>
                  </a:lnTo>
                  <a:lnTo>
                    <a:pt x="1357" y="135"/>
                  </a:lnTo>
                  <a:lnTo>
                    <a:pt x="1358" y="137"/>
                  </a:lnTo>
                  <a:lnTo>
                    <a:pt x="1359" y="137"/>
                  </a:lnTo>
                  <a:lnTo>
                    <a:pt x="1362" y="138"/>
                  </a:lnTo>
                  <a:lnTo>
                    <a:pt x="1366" y="139"/>
                  </a:lnTo>
                  <a:lnTo>
                    <a:pt x="1372" y="143"/>
                  </a:lnTo>
                  <a:lnTo>
                    <a:pt x="1375" y="144"/>
                  </a:lnTo>
                  <a:lnTo>
                    <a:pt x="1380" y="147"/>
                  </a:lnTo>
                  <a:lnTo>
                    <a:pt x="1383" y="149"/>
                  </a:lnTo>
                  <a:lnTo>
                    <a:pt x="1388" y="152"/>
                  </a:lnTo>
                  <a:lnTo>
                    <a:pt x="1392" y="154"/>
                  </a:lnTo>
                  <a:lnTo>
                    <a:pt x="1398" y="157"/>
                  </a:lnTo>
                  <a:lnTo>
                    <a:pt x="1403" y="160"/>
                  </a:lnTo>
                  <a:lnTo>
                    <a:pt x="1410" y="163"/>
                  </a:lnTo>
                  <a:lnTo>
                    <a:pt x="1415" y="165"/>
                  </a:lnTo>
                  <a:lnTo>
                    <a:pt x="1422" y="169"/>
                  </a:lnTo>
                  <a:lnTo>
                    <a:pt x="1428" y="172"/>
                  </a:lnTo>
                  <a:lnTo>
                    <a:pt x="1435" y="177"/>
                  </a:lnTo>
                  <a:lnTo>
                    <a:pt x="1441" y="179"/>
                  </a:lnTo>
                  <a:lnTo>
                    <a:pt x="1450" y="183"/>
                  </a:lnTo>
                  <a:lnTo>
                    <a:pt x="1456" y="188"/>
                  </a:lnTo>
                  <a:lnTo>
                    <a:pt x="1465" y="192"/>
                  </a:lnTo>
                  <a:lnTo>
                    <a:pt x="1472" y="196"/>
                  </a:lnTo>
                  <a:lnTo>
                    <a:pt x="1480" y="199"/>
                  </a:lnTo>
                  <a:lnTo>
                    <a:pt x="1489" y="203"/>
                  </a:lnTo>
                  <a:lnTo>
                    <a:pt x="1498" y="207"/>
                  </a:lnTo>
                  <a:lnTo>
                    <a:pt x="1506" y="212"/>
                  </a:lnTo>
                  <a:lnTo>
                    <a:pt x="1515" y="216"/>
                  </a:lnTo>
                  <a:lnTo>
                    <a:pt x="1524" y="221"/>
                  </a:lnTo>
                  <a:lnTo>
                    <a:pt x="1534" y="225"/>
                  </a:lnTo>
                  <a:lnTo>
                    <a:pt x="1541" y="228"/>
                  </a:lnTo>
                  <a:lnTo>
                    <a:pt x="1550" y="232"/>
                  </a:lnTo>
                  <a:lnTo>
                    <a:pt x="1559" y="236"/>
                  </a:lnTo>
                  <a:lnTo>
                    <a:pt x="1569" y="240"/>
                  </a:lnTo>
                  <a:lnTo>
                    <a:pt x="1578" y="243"/>
                  </a:lnTo>
                  <a:lnTo>
                    <a:pt x="1587" y="248"/>
                  </a:lnTo>
                  <a:lnTo>
                    <a:pt x="1597" y="252"/>
                  </a:lnTo>
                  <a:lnTo>
                    <a:pt x="1607" y="256"/>
                  </a:lnTo>
                  <a:lnTo>
                    <a:pt x="1614" y="260"/>
                  </a:lnTo>
                  <a:lnTo>
                    <a:pt x="1624" y="263"/>
                  </a:lnTo>
                  <a:lnTo>
                    <a:pt x="1633" y="267"/>
                  </a:lnTo>
                  <a:lnTo>
                    <a:pt x="1643" y="271"/>
                  </a:lnTo>
                  <a:lnTo>
                    <a:pt x="1652" y="275"/>
                  </a:lnTo>
                  <a:lnTo>
                    <a:pt x="1662" y="277"/>
                  </a:lnTo>
                  <a:lnTo>
                    <a:pt x="1671" y="281"/>
                  </a:lnTo>
                  <a:lnTo>
                    <a:pt x="1681" y="285"/>
                  </a:lnTo>
                  <a:lnTo>
                    <a:pt x="1688" y="287"/>
                  </a:lnTo>
                  <a:lnTo>
                    <a:pt x="1697" y="290"/>
                  </a:lnTo>
                  <a:lnTo>
                    <a:pt x="1706" y="292"/>
                  </a:lnTo>
                  <a:lnTo>
                    <a:pt x="1715" y="295"/>
                  </a:lnTo>
                  <a:lnTo>
                    <a:pt x="1723" y="297"/>
                  </a:lnTo>
                  <a:lnTo>
                    <a:pt x="1731" y="300"/>
                  </a:lnTo>
                  <a:lnTo>
                    <a:pt x="1740" y="301"/>
                  </a:lnTo>
                  <a:lnTo>
                    <a:pt x="1749" y="305"/>
                  </a:lnTo>
                  <a:lnTo>
                    <a:pt x="1755" y="306"/>
                  </a:lnTo>
                  <a:lnTo>
                    <a:pt x="1764" y="307"/>
                  </a:lnTo>
                  <a:lnTo>
                    <a:pt x="1770" y="309"/>
                  </a:lnTo>
                  <a:lnTo>
                    <a:pt x="1777" y="310"/>
                  </a:lnTo>
                  <a:lnTo>
                    <a:pt x="1785" y="310"/>
                  </a:lnTo>
                  <a:lnTo>
                    <a:pt x="1791" y="311"/>
                  </a:lnTo>
                  <a:lnTo>
                    <a:pt x="1798" y="311"/>
                  </a:lnTo>
                  <a:lnTo>
                    <a:pt x="1805" y="311"/>
                  </a:lnTo>
                  <a:lnTo>
                    <a:pt x="1889" y="274"/>
                  </a:lnTo>
                  <a:lnTo>
                    <a:pt x="1892" y="275"/>
                  </a:lnTo>
                  <a:lnTo>
                    <a:pt x="1898" y="277"/>
                  </a:lnTo>
                  <a:lnTo>
                    <a:pt x="1902" y="279"/>
                  </a:lnTo>
                  <a:lnTo>
                    <a:pt x="1905" y="281"/>
                  </a:lnTo>
                  <a:lnTo>
                    <a:pt x="1912" y="284"/>
                  </a:lnTo>
                  <a:lnTo>
                    <a:pt x="1919" y="289"/>
                  </a:lnTo>
                  <a:lnTo>
                    <a:pt x="1922" y="290"/>
                  </a:lnTo>
                  <a:lnTo>
                    <a:pt x="1926" y="291"/>
                  </a:lnTo>
                  <a:lnTo>
                    <a:pt x="1928" y="294"/>
                  </a:lnTo>
                  <a:lnTo>
                    <a:pt x="1933" y="295"/>
                  </a:lnTo>
                  <a:lnTo>
                    <a:pt x="1937" y="297"/>
                  </a:lnTo>
                  <a:lnTo>
                    <a:pt x="1941" y="300"/>
                  </a:lnTo>
                  <a:lnTo>
                    <a:pt x="1944" y="302"/>
                  </a:lnTo>
                  <a:lnTo>
                    <a:pt x="1949" y="305"/>
                  </a:lnTo>
                  <a:lnTo>
                    <a:pt x="1953" y="307"/>
                  </a:lnTo>
                  <a:lnTo>
                    <a:pt x="1957" y="310"/>
                  </a:lnTo>
                  <a:lnTo>
                    <a:pt x="1961" y="312"/>
                  </a:lnTo>
                  <a:lnTo>
                    <a:pt x="1966" y="315"/>
                  </a:lnTo>
                  <a:lnTo>
                    <a:pt x="1969" y="318"/>
                  </a:lnTo>
                  <a:lnTo>
                    <a:pt x="1974" y="321"/>
                  </a:lnTo>
                  <a:lnTo>
                    <a:pt x="1980" y="325"/>
                  </a:lnTo>
                  <a:lnTo>
                    <a:pt x="1983" y="328"/>
                  </a:lnTo>
                  <a:lnTo>
                    <a:pt x="1988" y="330"/>
                  </a:lnTo>
                  <a:lnTo>
                    <a:pt x="1992" y="334"/>
                  </a:lnTo>
                  <a:lnTo>
                    <a:pt x="1997" y="336"/>
                  </a:lnTo>
                  <a:lnTo>
                    <a:pt x="2001" y="340"/>
                  </a:lnTo>
                  <a:lnTo>
                    <a:pt x="2005" y="343"/>
                  </a:lnTo>
                  <a:lnTo>
                    <a:pt x="2010" y="346"/>
                  </a:lnTo>
                  <a:lnTo>
                    <a:pt x="2013" y="349"/>
                  </a:lnTo>
                  <a:lnTo>
                    <a:pt x="2017" y="354"/>
                  </a:lnTo>
                  <a:lnTo>
                    <a:pt x="2021" y="356"/>
                  </a:lnTo>
                  <a:lnTo>
                    <a:pt x="2026" y="360"/>
                  </a:lnTo>
                  <a:lnTo>
                    <a:pt x="2028" y="364"/>
                  </a:lnTo>
                  <a:lnTo>
                    <a:pt x="2033" y="368"/>
                  </a:lnTo>
                  <a:lnTo>
                    <a:pt x="2040" y="375"/>
                  </a:lnTo>
                  <a:lnTo>
                    <a:pt x="2047" y="383"/>
                  </a:lnTo>
                  <a:lnTo>
                    <a:pt x="2054" y="389"/>
                  </a:lnTo>
                  <a:lnTo>
                    <a:pt x="2059" y="398"/>
                  </a:lnTo>
                  <a:lnTo>
                    <a:pt x="2061" y="400"/>
                  </a:lnTo>
                  <a:lnTo>
                    <a:pt x="2062" y="406"/>
                  </a:lnTo>
                  <a:lnTo>
                    <a:pt x="2065" y="409"/>
                  </a:lnTo>
                  <a:lnTo>
                    <a:pt x="2067" y="413"/>
                  </a:lnTo>
                  <a:lnTo>
                    <a:pt x="2070" y="417"/>
                  </a:lnTo>
                  <a:lnTo>
                    <a:pt x="2071" y="421"/>
                  </a:lnTo>
                  <a:lnTo>
                    <a:pt x="2071" y="424"/>
                  </a:lnTo>
                  <a:lnTo>
                    <a:pt x="2072" y="428"/>
                  </a:lnTo>
                  <a:lnTo>
                    <a:pt x="2074" y="432"/>
                  </a:lnTo>
                  <a:lnTo>
                    <a:pt x="2075" y="436"/>
                  </a:lnTo>
                  <a:lnTo>
                    <a:pt x="2075" y="439"/>
                  </a:lnTo>
                  <a:lnTo>
                    <a:pt x="2075" y="444"/>
                  </a:lnTo>
                  <a:lnTo>
                    <a:pt x="2072" y="451"/>
                  </a:lnTo>
                  <a:lnTo>
                    <a:pt x="2070" y="460"/>
                  </a:lnTo>
                  <a:lnTo>
                    <a:pt x="2066" y="463"/>
                  </a:lnTo>
                  <a:lnTo>
                    <a:pt x="2065" y="467"/>
                  </a:lnTo>
                  <a:lnTo>
                    <a:pt x="2061" y="471"/>
                  </a:lnTo>
                  <a:lnTo>
                    <a:pt x="2059" y="476"/>
                  </a:lnTo>
                  <a:lnTo>
                    <a:pt x="2054" y="478"/>
                  </a:lnTo>
                  <a:lnTo>
                    <a:pt x="2050" y="483"/>
                  </a:lnTo>
                  <a:lnTo>
                    <a:pt x="2045" y="487"/>
                  </a:lnTo>
                  <a:lnTo>
                    <a:pt x="2040" y="492"/>
                  </a:lnTo>
                  <a:lnTo>
                    <a:pt x="2035" y="496"/>
                  </a:lnTo>
                  <a:lnTo>
                    <a:pt x="2030" y="500"/>
                  </a:lnTo>
                  <a:lnTo>
                    <a:pt x="2025" y="505"/>
                  </a:lnTo>
                  <a:lnTo>
                    <a:pt x="2018" y="509"/>
                  </a:lnTo>
                  <a:lnTo>
                    <a:pt x="2011" y="512"/>
                  </a:lnTo>
                  <a:lnTo>
                    <a:pt x="2005" y="516"/>
                  </a:lnTo>
                  <a:lnTo>
                    <a:pt x="1998" y="521"/>
                  </a:lnTo>
                  <a:lnTo>
                    <a:pt x="1992" y="525"/>
                  </a:lnTo>
                  <a:lnTo>
                    <a:pt x="1983" y="530"/>
                  </a:lnTo>
                  <a:lnTo>
                    <a:pt x="1977" y="534"/>
                  </a:lnTo>
                  <a:lnTo>
                    <a:pt x="1969" y="537"/>
                  </a:lnTo>
                  <a:lnTo>
                    <a:pt x="1963" y="543"/>
                  </a:lnTo>
                  <a:lnTo>
                    <a:pt x="1954" y="545"/>
                  </a:lnTo>
                  <a:lnTo>
                    <a:pt x="1947" y="550"/>
                  </a:lnTo>
                  <a:lnTo>
                    <a:pt x="1939" y="554"/>
                  </a:lnTo>
                  <a:lnTo>
                    <a:pt x="1932" y="559"/>
                  </a:lnTo>
                  <a:lnTo>
                    <a:pt x="1923" y="561"/>
                  </a:lnTo>
                  <a:lnTo>
                    <a:pt x="1915" y="566"/>
                  </a:lnTo>
                  <a:lnTo>
                    <a:pt x="1908" y="570"/>
                  </a:lnTo>
                  <a:lnTo>
                    <a:pt x="1899" y="574"/>
                  </a:lnTo>
                  <a:lnTo>
                    <a:pt x="1892" y="576"/>
                  </a:lnTo>
                  <a:lnTo>
                    <a:pt x="1883" y="581"/>
                  </a:lnTo>
                  <a:lnTo>
                    <a:pt x="1875" y="584"/>
                  </a:lnTo>
                  <a:lnTo>
                    <a:pt x="1867" y="588"/>
                  </a:lnTo>
                  <a:lnTo>
                    <a:pt x="1859" y="592"/>
                  </a:lnTo>
                  <a:lnTo>
                    <a:pt x="1851" y="594"/>
                  </a:lnTo>
                  <a:lnTo>
                    <a:pt x="1844" y="598"/>
                  </a:lnTo>
                  <a:lnTo>
                    <a:pt x="1836" y="602"/>
                  </a:lnTo>
                  <a:lnTo>
                    <a:pt x="1828" y="604"/>
                  </a:lnTo>
                  <a:lnTo>
                    <a:pt x="1821" y="608"/>
                  </a:lnTo>
                  <a:lnTo>
                    <a:pt x="1814" y="610"/>
                  </a:lnTo>
                  <a:lnTo>
                    <a:pt x="1808" y="613"/>
                  </a:lnTo>
                  <a:lnTo>
                    <a:pt x="1801" y="615"/>
                  </a:lnTo>
                  <a:lnTo>
                    <a:pt x="1794" y="618"/>
                  </a:lnTo>
                  <a:lnTo>
                    <a:pt x="1787" y="620"/>
                  </a:lnTo>
                  <a:lnTo>
                    <a:pt x="1782" y="624"/>
                  </a:lnTo>
                  <a:lnTo>
                    <a:pt x="1776" y="625"/>
                  </a:lnTo>
                  <a:lnTo>
                    <a:pt x="1770" y="628"/>
                  </a:lnTo>
                  <a:lnTo>
                    <a:pt x="1765" y="631"/>
                  </a:lnTo>
                  <a:lnTo>
                    <a:pt x="1760" y="632"/>
                  </a:lnTo>
                  <a:lnTo>
                    <a:pt x="1755" y="633"/>
                  </a:lnTo>
                  <a:lnTo>
                    <a:pt x="1750" y="636"/>
                  </a:lnTo>
                  <a:lnTo>
                    <a:pt x="1746" y="637"/>
                  </a:lnTo>
                  <a:lnTo>
                    <a:pt x="1744" y="638"/>
                  </a:lnTo>
                  <a:lnTo>
                    <a:pt x="1737" y="641"/>
                  </a:lnTo>
                  <a:lnTo>
                    <a:pt x="1732" y="642"/>
                  </a:lnTo>
                  <a:lnTo>
                    <a:pt x="1730" y="643"/>
                  </a:lnTo>
                  <a:lnTo>
                    <a:pt x="1730" y="644"/>
                  </a:lnTo>
                  <a:lnTo>
                    <a:pt x="1728" y="643"/>
                  </a:lnTo>
                  <a:lnTo>
                    <a:pt x="1726" y="641"/>
                  </a:lnTo>
                  <a:lnTo>
                    <a:pt x="1721" y="634"/>
                  </a:lnTo>
                  <a:lnTo>
                    <a:pt x="1717" y="628"/>
                  </a:lnTo>
                  <a:lnTo>
                    <a:pt x="1713" y="624"/>
                  </a:lnTo>
                  <a:lnTo>
                    <a:pt x="1711" y="619"/>
                  </a:lnTo>
                  <a:lnTo>
                    <a:pt x="1707" y="614"/>
                  </a:lnTo>
                  <a:lnTo>
                    <a:pt x="1703" y="609"/>
                  </a:lnTo>
                  <a:lnTo>
                    <a:pt x="1698" y="603"/>
                  </a:lnTo>
                  <a:lnTo>
                    <a:pt x="1693" y="598"/>
                  </a:lnTo>
                  <a:lnTo>
                    <a:pt x="1688" y="592"/>
                  </a:lnTo>
                  <a:lnTo>
                    <a:pt x="1685" y="585"/>
                  </a:lnTo>
                  <a:lnTo>
                    <a:pt x="1678" y="578"/>
                  </a:lnTo>
                  <a:lnTo>
                    <a:pt x="1671" y="570"/>
                  </a:lnTo>
                  <a:lnTo>
                    <a:pt x="1664" y="564"/>
                  </a:lnTo>
                  <a:lnTo>
                    <a:pt x="1658" y="556"/>
                  </a:lnTo>
                  <a:lnTo>
                    <a:pt x="1651" y="548"/>
                  </a:lnTo>
                  <a:lnTo>
                    <a:pt x="1643" y="539"/>
                  </a:lnTo>
                  <a:lnTo>
                    <a:pt x="1636" y="531"/>
                  </a:lnTo>
                  <a:lnTo>
                    <a:pt x="1629" y="522"/>
                  </a:lnTo>
                  <a:lnTo>
                    <a:pt x="1621" y="514"/>
                  </a:lnTo>
                  <a:lnTo>
                    <a:pt x="1612" y="505"/>
                  </a:lnTo>
                  <a:lnTo>
                    <a:pt x="1603" y="495"/>
                  </a:lnTo>
                  <a:lnTo>
                    <a:pt x="1594" y="487"/>
                  </a:lnTo>
                  <a:lnTo>
                    <a:pt x="1584" y="477"/>
                  </a:lnTo>
                  <a:lnTo>
                    <a:pt x="1575" y="467"/>
                  </a:lnTo>
                  <a:lnTo>
                    <a:pt x="1565" y="458"/>
                  </a:lnTo>
                  <a:lnTo>
                    <a:pt x="1555" y="448"/>
                  </a:lnTo>
                  <a:lnTo>
                    <a:pt x="1544" y="438"/>
                  </a:lnTo>
                  <a:lnTo>
                    <a:pt x="1534" y="428"/>
                  </a:lnTo>
                  <a:lnTo>
                    <a:pt x="1523" y="417"/>
                  </a:lnTo>
                  <a:lnTo>
                    <a:pt x="1511" y="408"/>
                  </a:lnTo>
                  <a:lnTo>
                    <a:pt x="1499" y="397"/>
                  </a:lnTo>
                  <a:lnTo>
                    <a:pt x="1486" y="387"/>
                  </a:lnTo>
                  <a:lnTo>
                    <a:pt x="1474" y="377"/>
                  </a:lnTo>
                  <a:lnTo>
                    <a:pt x="1462" y="367"/>
                  </a:lnTo>
                  <a:lnTo>
                    <a:pt x="1449" y="356"/>
                  </a:lnTo>
                  <a:lnTo>
                    <a:pt x="1435" y="346"/>
                  </a:lnTo>
                  <a:lnTo>
                    <a:pt x="1422" y="336"/>
                  </a:lnTo>
                  <a:lnTo>
                    <a:pt x="1408" y="326"/>
                  </a:lnTo>
                  <a:lnTo>
                    <a:pt x="1395" y="316"/>
                  </a:lnTo>
                  <a:lnTo>
                    <a:pt x="1380" y="307"/>
                  </a:lnTo>
                  <a:lnTo>
                    <a:pt x="1364" y="297"/>
                  </a:lnTo>
                  <a:lnTo>
                    <a:pt x="1351" y="289"/>
                  </a:lnTo>
                  <a:lnTo>
                    <a:pt x="1336" y="279"/>
                  </a:lnTo>
                  <a:lnTo>
                    <a:pt x="1321" y="270"/>
                  </a:lnTo>
                  <a:lnTo>
                    <a:pt x="1305" y="260"/>
                  </a:lnTo>
                  <a:lnTo>
                    <a:pt x="1289" y="251"/>
                  </a:lnTo>
                  <a:lnTo>
                    <a:pt x="1273" y="242"/>
                  </a:lnTo>
                  <a:lnTo>
                    <a:pt x="1257" y="233"/>
                  </a:lnTo>
                  <a:lnTo>
                    <a:pt x="1240" y="226"/>
                  </a:lnTo>
                  <a:lnTo>
                    <a:pt x="1224" y="217"/>
                  </a:lnTo>
                  <a:lnTo>
                    <a:pt x="1206" y="209"/>
                  </a:lnTo>
                  <a:lnTo>
                    <a:pt x="1189" y="202"/>
                  </a:lnTo>
                  <a:lnTo>
                    <a:pt x="1171" y="194"/>
                  </a:lnTo>
                  <a:lnTo>
                    <a:pt x="1154" y="188"/>
                  </a:lnTo>
                  <a:lnTo>
                    <a:pt x="1135" y="181"/>
                  </a:lnTo>
                  <a:lnTo>
                    <a:pt x="1117" y="174"/>
                  </a:lnTo>
                  <a:lnTo>
                    <a:pt x="1100" y="168"/>
                  </a:lnTo>
                  <a:lnTo>
                    <a:pt x="1082" y="163"/>
                  </a:lnTo>
                  <a:lnTo>
                    <a:pt x="1062" y="157"/>
                  </a:lnTo>
                  <a:lnTo>
                    <a:pt x="1044" y="152"/>
                  </a:lnTo>
                  <a:lnTo>
                    <a:pt x="1027" y="147"/>
                  </a:lnTo>
                  <a:lnTo>
                    <a:pt x="1009" y="143"/>
                  </a:lnTo>
                  <a:lnTo>
                    <a:pt x="993" y="139"/>
                  </a:lnTo>
                  <a:lnTo>
                    <a:pt x="977" y="135"/>
                  </a:lnTo>
                  <a:lnTo>
                    <a:pt x="962" y="131"/>
                  </a:lnTo>
                  <a:lnTo>
                    <a:pt x="947" y="129"/>
                  </a:lnTo>
                  <a:lnTo>
                    <a:pt x="931" y="126"/>
                  </a:lnTo>
                  <a:lnTo>
                    <a:pt x="916" y="124"/>
                  </a:lnTo>
                  <a:lnTo>
                    <a:pt x="903" y="121"/>
                  </a:lnTo>
                  <a:lnTo>
                    <a:pt x="890" y="120"/>
                  </a:lnTo>
                  <a:lnTo>
                    <a:pt x="876" y="119"/>
                  </a:lnTo>
                  <a:lnTo>
                    <a:pt x="865" y="118"/>
                  </a:lnTo>
                  <a:lnTo>
                    <a:pt x="852" y="118"/>
                  </a:lnTo>
                  <a:lnTo>
                    <a:pt x="841" y="118"/>
                  </a:lnTo>
                  <a:lnTo>
                    <a:pt x="829" y="116"/>
                  </a:lnTo>
                  <a:lnTo>
                    <a:pt x="817" y="116"/>
                  </a:lnTo>
                  <a:lnTo>
                    <a:pt x="807" y="116"/>
                  </a:lnTo>
                  <a:lnTo>
                    <a:pt x="797" y="118"/>
                  </a:lnTo>
                  <a:lnTo>
                    <a:pt x="787" y="118"/>
                  </a:lnTo>
                  <a:lnTo>
                    <a:pt x="777" y="120"/>
                  </a:lnTo>
                  <a:lnTo>
                    <a:pt x="768" y="120"/>
                  </a:lnTo>
                  <a:lnTo>
                    <a:pt x="759" y="123"/>
                  </a:lnTo>
                  <a:lnTo>
                    <a:pt x="751" y="123"/>
                  </a:lnTo>
                  <a:lnTo>
                    <a:pt x="743" y="124"/>
                  </a:lnTo>
                  <a:lnTo>
                    <a:pt x="736" y="126"/>
                  </a:lnTo>
                  <a:lnTo>
                    <a:pt x="728" y="129"/>
                  </a:lnTo>
                  <a:lnTo>
                    <a:pt x="721" y="131"/>
                  </a:lnTo>
                  <a:lnTo>
                    <a:pt x="714" y="133"/>
                  </a:lnTo>
                  <a:lnTo>
                    <a:pt x="708" y="137"/>
                  </a:lnTo>
                  <a:lnTo>
                    <a:pt x="703" y="139"/>
                  </a:lnTo>
                  <a:lnTo>
                    <a:pt x="697" y="140"/>
                  </a:lnTo>
                  <a:lnTo>
                    <a:pt x="690" y="143"/>
                  </a:lnTo>
                  <a:lnTo>
                    <a:pt x="685" y="145"/>
                  </a:lnTo>
                  <a:lnTo>
                    <a:pt x="680" y="149"/>
                  </a:lnTo>
                  <a:lnTo>
                    <a:pt x="675" y="150"/>
                  </a:lnTo>
                  <a:lnTo>
                    <a:pt x="670" y="154"/>
                  </a:lnTo>
                  <a:lnTo>
                    <a:pt x="667" y="157"/>
                  </a:lnTo>
                  <a:lnTo>
                    <a:pt x="663" y="160"/>
                  </a:lnTo>
                  <a:lnTo>
                    <a:pt x="655" y="165"/>
                  </a:lnTo>
                  <a:lnTo>
                    <a:pt x="649" y="170"/>
                  </a:lnTo>
                  <a:lnTo>
                    <a:pt x="644" y="177"/>
                  </a:lnTo>
                  <a:lnTo>
                    <a:pt x="639" y="182"/>
                  </a:lnTo>
                  <a:lnTo>
                    <a:pt x="635" y="187"/>
                  </a:lnTo>
                  <a:lnTo>
                    <a:pt x="631" y="191"/>
                  </a:lnTo>
                  <a:lnTo>
                    <a:pt x="629" y="196"/>
                  </a:lnTo>
                  <a:lnTo>
                    <a:pt x="628" y="199"/>
                  </a:lnTo>
                  <a:lnTo>
                    <a:pt x="625" y="204"/>
                  </a:lnTo>
                  <a:lnTo>
                    <a:pt x="625" y="207"/>
                  </a:lnTo>
                  <a:lnTo>
                    <a:pt x="624" y="207"/>
                  </a:lnTo>
                  <a:lnTo>
                    <a:pt x="620" y="212"/>
                  </a:lnTo>
                  <a:lnTo>
                    <a:pt x="619" y="214"/>
                  </a:lnTo>
                  <a:lnTo>
                    <a:pt x="616" y="217"/>
                  </a:lnTo>
                  <a:lnTo>
                    <a:pt x="614" y="221"/>
                  </a:lnTo>
                  <a:lnTo>
                    <a:pt x="610" y="226"/>
                  </a:lnTo>
                  <a:lnTo>
                    <a:pt x="608" y="231"/>
                  </a:lnTo>
                  <a:lnTo>
                    <a:pt x="604" y="235"/>
                  </a:lnTo>
                  <a:lnTo>
                    <a:pt x="599" y="240"/>
                  </a:lnTo>
                  <a:lnTo>
                    <a:pt x="596" y="247"/>
                  </a:lnTo>
                  <a:lnTo>
                    <a:pt x="591" y="253"/>
                  </a:lnTo>
                  <a:lnTo>
                    <a:pt x="588" y="260"/>
                  </a:lnTo>
                  <a:lnTo>
                    <a:pt x="583" y="266"/>
                  </a:lnTo>
                  <a:lnTo>
                    <a:pt x="579" y="274"/>
                  </a:lnTo>
                  <a:lnTo>
                    <a:pt x="574" y="280"/>
                  </a:lnTo>
                  <a:lnTo>
                    <a:pt x="569" y="287"/>
                  </a:lnTo>
                  <a:lnTo>
                    <a:pt x="564" y="294"/>
                  </a:lnTo>
                  <a:lnTo>
                    <a:pt x="560" y="301"/>
                  </a:lnTo>
                  <a:lnTo>
                    <a:pt x="555" y="309"/>
                  </a:lnTo>
                  <a:lnTo>
                    <a:pt x="551" y="316"/>
                  </a:lnTo>
                  <a:lnTo>
                    <a:pt x="549" y="320"/>
                  </a:lnTo>
                  <a:lnTo>
                    <a:pt x="546" y="325"/>
                  </a:lnTo>
                  <a:lnTo>
                    <a:pt x="544" y="328"/>
                  </a:lnTo>
                  <a:lnTo>
                    <a:pt x="542" y="333"/>
                  </a:lnTo>
                  <a:lnTo>
                    <a:pt x="537" y="339"/>
                  </a:lnTo>
                  <a:lnTo>
                    <a:pt x="534" y="346"/>
                  </a:lnTo>
                  <a:lnTo>
                    <a:pt x="530" y="354"/>
                  </a:lnTo>
                  <a:lnTo>
                    <a:pt x="526" y="362"/>
                  </a:lnTo>
                  <a:lnTo>
                    <a:pt x="522" y="368"/>
                  </a:lnTo>
                  <a:lnTo>
                    <a:pt x="520" y="375"/>
                  </a:lnTo>
                  <a:lnTo>
                    <a:pt x="517" y="382"/>
                  </a:lnTo>
                  <a:lnTo>
                    <a:pt x="515" y="388"/>
                  </a:lnTo>
                  <a:lnTo>
                    <a:pt x="512" y="393"/>
                  </a:lnTo>
                  <a:lnTo>
                    <a:pt x="508" y="399"/>
                  </a:lnTo>
                  <a:lnTo>
                    <a:pt x="505" y="406"/>
                  </a:lnTo>
                  <a:lnTo>
                    <a:pt x="501" y="412"/>
                  </a:lnTo>
                  <a:lnTo>
                    <a:pt x="493" y="418"/>
                  </a:lnTo>
                  <a:lnTo>
                    <a:pt x="488" y="426"/>
                  </a:lnTo>
                  <a:lnTo>
                    <a:pt x="482" y="432"/>
                  </a:lnTo>
                  <a:lnTo>
                    <a:pt x="476" y="439"/>
                  </a:lnTo>
                  <a:lnTo>
                    <a:pt x="468" y="446"/>
                  </a:lnTo>
                  <a:lnTo>
                    <a:pt x="461" y="453"/>
                  </a:lnTo>
                  <a:lnTo>
                    <a:pt x="457" y="456"/>
                  </a:lnTo>
                  <a:lnTo>
                    <a:pt x="453" y="460"/>
                  </a:lnTo>
                  <a:lnTo>
                    <a:pt x="448" y="463"/>
                  </a:lnTo>
                  <a:lnTo>
                    <a:pt x="446" y="467"/>
                  </a:lnTo>
                  <a:lnTo>
                    <a:pt x="441" y="470"/>
                  </a:lnTo>
                  <a:lnTo>
                    <a:pt x="437" y="473"/>
                  </a:lnTo>
                  <a:lnTo>
                    <a:pt x="432" y="477"/>
                  </a:lnTo>
                  <a:lnTo>
                    <a:pt x="429" y="481"/>
                  </a:lnTo>
                  <a:lnTo>
                    <a:pt x="424" y="483"/>
                  </a:lnTo>
                  <a:lnTo>
                    <a:pt x="421" y="487"/>
                  </a:lnTo>
                  <a:lnTo>
                    <a:pt x="416" y="491"/>
                  </a:lnTo>
                  <a:lnTo>
                    <a:pt x="413" y="494"/>
                  </a:lnTo>
                  <a:lnTo>
                    <a:pt x="408" y="497"/>
                  </a:lnTo>
                  <a:lnTo>
                    <a:pt x="404" y="500"/>
                  </a:lnTo>
                  <a:lnTo>
                    <a:pt x="399" y="502"/>
                  </a:lnTo>
                  <a:lnTo>
                    <a:pt x="395" y="506"/>
                  </a:lnTo>
                  <a:lnTo>
                    <a:pt x="392" y="509"/>
                  </a:lnTo>
                  <a:lnTo>
                    <a:pt x="387" y="511"/>
                  </a:lnTo>
                  <a:lnTo>
                    <a:pt x="384" y="514"/>
                  </a:lnTo>
                  <a:lnTo>
                    <a:pt x="380" y="517"/>
                  </a:lnTo>
                  <a:lnTo>
                    <a:pt x="375" y="520"/>
                  </a:lnTo>
                  <a:lnTo>
                    <a:pt x="372" y="522"/>
                  </a:lnTo>
                  <a:lnTo>
                    <a:pt x="368" y="525"/>
                  </a:lnTo>
                  <a:lnTo>
                    <a:pt x="365" y="527"/>
                  </a:lnTo>
                  <a:lnTo>
                    <a:pt x="358" y="531"/>
                  </a:lnTo>
                  <a:lnTo>
                    <a:pt x="353" y="536"/>
                  </a:lnTo>
                  <a:lnTo>
                    <a:pt x="347" y="539"/>
                  </a:lnTo>
                  <a:lnTo>
                    <a:pt x="342" y="543"/>
                  </a:lnTo>
                  <a:lnTo>
                    <a:pt x="337" y="545"/>
                  </a:lnTo>
                  <a:lnTo>
                    <a:pt x="334" y="549"/>
                  </a:lnTo>
                  <a:lnTo>
                    <a:pt x="329" y="553"/>
                  </a:lnTo>
                  <a:lnTo>
                    <a:pt x="328" y="554"/>
                  </a:lnTo>
                  <a:lnTo>
                    <a:pt x="325" y="554"/>
                  </a:lnTo>
                  <a:lnTo>
                    <a:pt x="324" y="553"/>
                  </a:lnTo>
                  <a:lnTo>
                    <a:pt x="321" y="553"/>
                  </a:lnTo>
                  <a:lnTo>
                    <a:pt x="318" y="553"/>
                  </a:lnTo>
                  <a:lnTo>
                    <a:pt x="313" y="551"/>
                  </a:lnTo>
                  <a:lnTo>
                    <a:pt x="308" y="550"/>
                  </a:lnTo>
                  <a:lnTo>
                    <a:pt x="301" y="550"/>
                  </a:lnTo>
                  <a:lnTo>
                    <a:pt x="295" y="551"/>
                  </a:lnTo>
                  <a:lnTo>
                    <a:pt x="290" y="551"/>
                  </a:lnTo>
                  <a:lnTo>
                    <a:pt x="286" y="551"/>
                  </a:lnTo>
                  <a:lnTo>
                    <a:pt x="283" y="551"/>
                  </a:lnTo>
                  <a:lnTo>
                    <a:pt x="279" y="553"/>
                  </a:lnTo>
                  <a:lnTo>
                    <a:pt x="275" y="553"/>
                  </a:lnTo>
                  <a:lnTo>
                    <a:pt x="270" y="554"/>
                  </a:lnTo>
                  <a:lnTo>
                    <a:pt x="266" y="555"/>
                  </a:lnTo>
                  <a:lnTo>
                    <a:pt x="262" y="558"/>
                  </a:lnTo>
                  <a:lnTo>
                    <a:pt x="257" y="558"/>
                  </a:lnTo>
                  <a:lnTo>
                    <a:pt x="252" y="560"/>
                  </a:lnTo>
                  <a:lnTo>
                    <a:pt x="249" y="561"/>
                  </a:lnTo>
                  <a:lnTo>
                    <a:pt x="245" y="564"/>
                  </a:lnTo>
                  <a:lnTo>
                    <a:pt x="240" y="566"/>
                  </a:lnTo>
                  <a:lnTo>
                    <a:pt x="236" y="570"/>
                  </a:lnTo>
                  <a:lnTo>
                    <a:pt x="231" y="573"/>
                  </a:lnTo>
                  <a:lnTo>
                    <a:pt x="227" y="576"/>
                  </a:lnTo>
                  <a:lnTo>
                    <a:pt x="193" y="602"/>
                  </a:lnTo>
                  <a:close/>
                </a:path>
              </a:pathLst>
            </a:custGeom>
            <a:solidFill>
              <a:srgbClr val="DEAD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4130" name="Freeform 81"/>
            <p:cNvSpPr>
              <a:spLocks/>
            </p:cNvSpPr>
            <p:nvPr/>
          </p:nvSpPr>
          <p:spPr bwMode="auto">
            <a:xfrm>
              <a:off x="2976" y="3094"/>
              <a:ext cx="580" cy="149"/>
            </a:xfrm>
            <a:custGeom>
              <a:avLst/>
              <a:gdLst>
                <a:gd name="T0" fmla="*/ 318 w 1740"/>
                <a:gd name="T1" fmla="*/ 350 h 446"/>
                <a:gd name="T2" fmla="*/ 344 w 1740"/>
                <a:gd name="T3" fmla="*/ 367 h 446"/>
                <a:gd name="T4" fmla="*/ 727 w 1740"/>
                <a:gd name="T5" fmla="*/ 446 h 446"/>
                <a:gd name="T6" fmla="*/ 754 w 1740"/>
                <a:gd name="T7" fmla="*/ 446 h 446"/>
                <a:gd name="T8" fmla="*/ 806 w 1740"/>
                <a:gd name="T9" fmla="*/ 445 h 446"/>
                <a:gd name="T10" fmla="*/ 875 w 1740"/>
                <a:gd name="T11" fmla="*/ 440 h 446"/>
                <a:gd name="T12" fmla="*/ 961 w 1740"/>
                <a:gd name="T13" fmla="*/ 430 h 446"/>
                <a:gd name="T14" fmla="*/ 1062 w 1740"/>
                <a:gd name="T15" fmla="*/ 413 h 446"/>
                <a:gd name="T16" fmla="*/ 1175 w 1740"/>
                <a:gd name="T17" fmla="*/ 388 h 446"/>
                <a:gd name="T18" fmla="*/ 1297 w 1740"/>
                <a:gd name="T19" fmla="*/ 352 h 446"/>
                <a:gd name="T20" fmla="*/ 1423 w 1740"/>
                <a:gd name="T21" fmla="*/ 305 h 446"/>
                <a:gd name="T22" fmla="*/ 1555 w 1740"/>
                <a:gd name="T23" fmla="*/ 242 h 446"/>
                <a:gd name="T24" fmla="*/ 1688 w 1740"/>
                <a:gd name="T25" fmla="*/ 167 h 446"/>
                <a:gd name="T26" fmla="*/ 1560 w 1740"/>
                <a:gd name="T27" fmla="*/ 3 h 446"/>
                <a:gd name="T28" fmla="*/ 1535 w 1740"/>
                <a:gd name="T29" fmla="*/ 19 h 446"/>
                <a:gd name="T30" fmla="*/ 1491 w 1740"/>
                <a:gd name="T31" fmla="*/ 45 h 446"/>
                <a:gd name="T32" fmla="*/ 1433 w 1740"/>
                <a:gd name="T33" fmla="*/ 75 h 446"/>
                <a:gd name="T34" fmla="*/ 1367 w 1740"/>
                <a:gd name="T35" fmla="*/ 109 h 446"/>
                <a:gd name="T36" fmla="*/ 1290 w 1740"/>
                <a:gd name="T37" fmla="*/ 145 h 446"/>
                <a:gd name="T38" fmla="*/ 1209 w 1740"/>
                <a:gd name="T39" fmla="*/ 179 h 446"/>
                <a:gd name="T40" fmla="*/ 1125 w 1740"/>
                <a:gd name="T41" fmla="*/ 210 h 446"/>
                <a:gd name="T42" fmla="*/ 1041 w 1740"/>
                <a:gd name="T43" fmla="*/ 233 h 446"/>
                <a:gd name="T44" fmla="*/ 959 w 1740"/>
                <a:gd name="T45" fmla="*/ 247 h 446"/>
                <a:gd name="T46" fmla="*/ 884 w 1740"/>
                <a:gd name="T47" fmla="*/ 251 h 446"/>
                <a:gd name="T48" fmla="*/ 812 w 1740"/>
                <a:gd name="T49" fmla="*/ 247 h 446"/>
                <a:gd name="T50" fmla="*/ 746 w 1740"/>
                <a:gd name="T51" fmla="*/ 244 h 446"/>
                <a:gd name="T52" fmla="*/ 683 w 1740"/>
                <a:gd name="T53" fmla="*/ 238 h 446"/>
                <a:gd name="T54" fmla="*/ 624 w 1740"/>
                <a:gd name="T55" fmla="*/ 233 h 446"/>
                <a:gd name="T56" fmla="*/ 571 w 1740"/>
                <a:gd name="T57" fmla="*/ 226 h 446"/>
                <a:gd name="T58" fmla="*/ 521 w 1740"/>
                <a:gd name="T59" fmla="*/ 216 h 446"/>
                <a:gd name="T60" fmla="*/ 474 w 1740"/>
                <a:gd name="T61" fmla="*/ 206 h 446"/>
                <a:gd name="T62" fmla="*/ 434 w 1740"/>
                <a:gd name="T63" fmla="*/ 193 h 446"/>
                <a:gd name="T64" fmla="*/ 398 w 1740"/>
                <a:gd name="T65" fmla="*/ 178 h 446"/>
                <a:gd name="T66" fmla="*/ 365 w 1740"/>
                <a:gd name="T67" fmla="*/ 161 h 446"/>
                <a:gd name="T68" fmla="*/ 343 w 1740"/>
                <a:gd name="T69" fmla="*/ 153 h 446"/>
                <a:gd name="T70" fmla="*/ 316 w 1740"/>
                <a:gd name="T71" fmla="*/ 159 h 446"/>
                <a:gd name="T72" fmla="*/ 281 w 1740"/>
                <a:gd name="T73" fmla="*/ 167 h 446"/>
                <a:gd name="T74" fmla="*/ 241 w 1740"/>
                <a:gd name="T75" fmla="*/ 169 h 446"/>
                <a:gd name="T76" fmla="*/ 207 w 1740"/>
                <a:gd name="T77" fmla="*/ 163 h 446"/>
                <a:gd name="T78" fmla="*/ 177 w 1740"/>
                <a:gd name="T79" fmla="*/ 137 h 446"/>
                <a:gd name="T80" fmla="*/ 147 w 1740"/>
                <a:gd name="T81" fmla="*/ 107 h 446"/>
                <a:gd name="T82" fmla="*/ 114 w 1740"/>
                <a:gd name="T83" fmla="*/ 104 h 446"/>
                <a:gd name="T84" fmla="*/ 85 w 1740"/>
                <a:gd name="T85" fmla="*/ 109 h 446"/>
                <a:gd name="T86" fmla="*/ 54 w 1740"/>
                <a:gd name="T87" fmla="*/ 119 h 446"/>
                <a:gd name="T88" fmla="*/ 23 w 1740"/>
                <a:gd name="T89" fmla="*/ 133 h 446"/>
                <a:gd name="T90" fmla="*/ 1 w 1740"/>
                <a:gd name="T91" fmla="*/ 154 h 446"/>
                <a:gd name="T92" fmla="*/ 5 w 1740"/>
                <a:gd name="T93" fmla="*/ 177 h 446"/>
                <a:gd name="T94" fmla="*/ 28 w 1740"/>
                <a:gd name="T95" fmla="*/ 194 h 446"/>
                <a:gd name="T96" fmla="*/ 49 w 1740"/>
                <a:gd name="T97" fmla="*/ 198 h 446"/>
                <a:gd name="T98" fmla="*/ 80 w 1740"/>
                <a:gd name="T99" fmla="*/ 206 h 446"/>
                <a:gd name="T100" fmla="*/ 105 w 1740"/>
                <a:gd name="T101" fmla="*/ 213 h 446"/>
                <a:gd name="T102" fmla="*/ 133 w 1740"/>
                <a:gd name="T103" fmla="*/ 222 h 446"/>
                <a:gd name="T104" fmla="*/ 162 w 1740"/>
                <a:gd name="T105" fmla="*/ 233 h 446"/>
                <a:gd name="T106" fmla="*/ 190 w 1740"/>
                <a:gd name="T107" fmla="*/ 246 h 446"/>
                <a:gd name="T108" fmla="*/ 215 w 1740"/>
                <a:gd name="T109" fmla="*/ 259 h 446"/>
                <a:gd name="T110" fmla="*/ 246 w 1740"/>
                <a:gd name="T111" fmla="*/ 284 h 446"/>
                <a:gd name="T112" fmla="*/ 276 w 1740"/>
                <a:gd name="T113" fmla="*/ 315 h 44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740"/>
                <a:gd name="T172" fmla="*/ 0 h 446"/>
                <a:gd name="T173" fmla="*/ 1740 w 1740"/>
                <a:gd name="T174" fmla="*/ 446 h 44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740" h="446">
                  <a:moveTo>
                    <a:pt x="289" y="328"/>
                  </a:moveTo>
                  <a:lnTo>
                    <a:pt x="295" y="333"/>
                  </a:lnTo>
                  <a:lnTo>
                    <a:pt x="301" y="339"/>
                  </a:lnTo>
                  <a:lnTo>
                    <a:pt x="306" y="343"/>
                  </a:lnTo>
                  <a:lnTo>
                    <a:pt x="314" y="347"/>
                  </a:lnTo>
                  <a:lnTo>
                    <a:pt x="318" y="350"/>
                  </a:lnTo>
                  <a:lnTo>
                    <a:pt x="324" y="354"/>
                  </a:lnTo>
                  <a:lnTo>
                    <a:pt x="329" y="357"/>
                  </a:lnTo>
                  <a:lnTo>
                    <a:pt x="334" y="360"/>
                  </a:lnTo>
                  <a:lnTo>
                    <a:pt x="338" y="363"/>
                  </a:lnTo>
                  <a:lnTo>
                    <a:pt x="341" y="364"/>
                  </a:lnTo>
                  <a:lnTo>
                    <a:pt x="344" y="367"/>
                  </a:lnTo>
                  <a:lnTo>
                    <a:pt x="348" y="368"/>
                  </a:lnTo>
                  <a:lnTo>
                    <a:pt x="350" y="369"/>
                  </a:lnTo>
                  <a:lnTo>
                    <a:pt x="353" y="370"/>
                  </a:lnTo>
                  <a:lnTo>
                    <a:pt x="720" y="446"/>
                  </a:lnTo>
                  <a:lnTo>
                    <a:pt x="722" y="446"/>
                  </a:lnTo>
                  <a:lnTo>
                    <a:pt x="727" y="446"/>
                  </a:lnTo>
                  <a:lnTo>
                    <a:pt x="728" y="446"/>
                  </a:lnTo>
                  <a:lnTo>
                    <a:pt x="733" y="446"/>
                  </a:lnTo>
                  <a:lnTo>
                    <a:pt x="737" y="446"/>
                  </a:lnTo>
                  <a:lnTo>
                    <a:pt x="743" y="446"/>
                  </a:lnTo>
                  <a:lnTo>
                    <a:pt x="747" y="446"/>
                  </a:lnTo>
                  <a:lnTo>
                    <a:pt x="754" y="446"/>
                  </a:lnTo>
                  <a:lnTo>
                    <a:pt x="761" y="446"/>
                  </a:lnTo>
                  <a:lnTo>
                    <a:pt x="769" y="446"/>
                  </a:lnTo>
                  <a:lnTo>
                    <a:pt x="777" y="445"/>
                  </a:lnTo>
                  <a:lnTo>
                    <a:pt x="786" y="445"/>
                  </a:lnTo>
                  <a:lnTo>
                    <a:pt x="795" y="445"/>
                  </a:lnTo>
                  <a:lnTo>
                    <a:pt x="806" y="445"/>
                  </a:lnTo>
                  <a:lnTo>
                    <a:pt x="816" y="443"/>
                  </a:lnTo>
                  <a:lnTo>
                    <a:pt x="826" y="443"/>
                  </a:lnTo>
                  <a:lnTo>
                    <a:pt x="837" y="442"/>
                  </a:lnTo>
                  <a:lnTo>
                    <a:pt x="850" y="441"/>
                  </a:lnTo>
                  <a:lnTo>
                    <a:pt x="861" y="440"/>
                  </a:lnTo>
                  <a:lnTo>
                    <a:pt x="875" y="440"/>
                  </a:lnTo>
                  <a:lnTo>
                    <a:pt x="887" y="438"/>
                  </a:lnTo>
                  <a:lnTo>
                    <a:pt x="902" y="437"/>
                  </a:lnTo>
                  <a:lnTo>
                    <a:pt x="916" y="435"/>
                  </a:lnTo>
                  <a:lnTo>
                    <a:pt x="930" y="433"/>
                  </a:lnTo>
                  <a:lnTo>
                    <a:pt x="945" y="431"/>
                  </a:lnTo>
                  <a:lnTo>
                    <a:pt x="961" y="430"/>
                  </a:lnTo>
                  <a:lnTo>
                    <a:pt x="978" y="427"/>
                  </a:lnTo>
                  <a:lnTo>
                    <a:pt x="994" y="425"/>
                  </a:lnTo>
                  <a:lnTo>
                    <a:pt x="1010" y="422"/>
                  </a:lnTo>
                  <a:lnTo>
                    <a:pt x="1028" y="419"/>
                  </a:lnTo>
                  <a:lnTo>
                    <a:pt x="1046" y="417"/>
                  </a:lnTo>
                  <a:lnTo>
                    <a:pt x="1062" y="413"/>
                  </a:lnTo>
                  <a:lnTo>
                    <a:pt x="1079" y="408"/>
                  </a:lnTo>
                  <a:lnTo>
                    <a:pt x="1098" y="406"/>
                  </a:lnTo>
                  <a:lnTo>
                    <a:pt x="1117" y="401"/>
                  </a:lnTo>
                  <a:lnTo>
                    <a:pt x="1136" y="397"/>
                  </a:lnTo>
                  <a:lnTo>
                    <a:pt x="1155" y="392"/>
                  </a:lnTo>
                  <a:lnTo>
                    <a:pt x="1175" y="388"/>
                  </a:lnTo>
                  <a:lnTo>
                    <a:pt x="1194" y="382"/>
                  </a:lnTo>
                  <a:lnTo>
                    <a:pt x="1214" y="376"/>
                  </a:lnTo>
                  <a:lnTo>
                    <a:pt x="1234" y="370"/>
                  </a:lnTo>
                  <a:lnTo>
                    <a:pt x="1254" y="364"/>
                  </a:lnTo>
                  <a:lnTo>
                    <a:pt x="1275" y="358"/>
                  </a:lnTo>
                  <a:lnTo>
                    <a:pt x="1297" y="352"/>
                  </a:lnTo>
                  <a:lnTo>
                    <a:pt x="1317" y="344"/>
                  </a:lnTo>
                  <a:lnTo>
                    <a:pt x="1338" y="338"/>
                  </a:lnTo>
                  <a:lnTo>
                    <a:pt x="1359" y="329"/>
                  </a:lnTo>
                  <a:lnTo>
                    <a:pt x="1381" y="321"/>
                  </a:lnTo>
                  <a:lnTo>
                    <a:pt x="1402" y="313"/>
                  </a:lnTo>
                  <a:lnTo>
                    <a:pt x="1423" y="305"/>
                  </a:lnTo>
                  <a:lnTo>
                    <a:pt x="1445" y="295"/>
                  </a:lnTo>
                  <a:lnTo>
                    <a:pt x="1466" y="285"/>
                  </a:lnTo>
                  <a:lnTo>
                    <a:pt x="1489" y="275"/>
                  </a:lnTo>
                  <a:lnTo>
                    <a:pt x="1511" y="265"/>
                  </a:lnTo>
                  <a:lnTo>
                    <a:pt x="1533" y="254"/>
                  </a:lnTo>
                  <a:lnTo>
                    <a:pt x="1555" y="242"/>
                  </a:lnTo>
                  <a:lnTo>
                    <a:pt x="1576" y="231"/>
                  </a:lnTo>
                  <a:lnTo>
                    <a:pt x="1599" y="220"/>
                  </a:lnTo>
                  <a:lnTo>
                    <a:pt x="1620" y="207"/>
                  </a:lnTo>
                  <a:lnTo>
                    <a:pt x="1643" y="194"/>
                  </a:lnTo>
                  <a:lnTo>
                    <a:pt x="1666" y="181"/>
                  </a:lnTo>
                  <a:lnTo>
                    <a:pt x="1688" y="167"/>
                  </a:lnTo>
                  <a:lnTo>
                    <a:pt x="1740" y="138"/>
                  </a:lnTo>
                  <a:lnTo>
                    <a:pt x="1603" y="19"/>
                  </a:lnTo>
                  <a:lnTo>
                    <a:pt x="1569" y="0"/>
                  </a:lnTo>
                  <a:lnTo>
                    <a:pt x="1568" y="0"/>
                  </a:lnTo>
                  <a:lnTo>
                    <a:pt x="1564" y="2"/>
                  </a:lnTo>
                  <a:lnTo>
                    <a:pt x="1560" y="3"/>
                  </a:lnTo>
                  <a:lnTo>
                    <a:pt x="1558" y="5"/>
                  </a:lnTo>
                  <a:lnTo>
                    <a:pt x="1554" y="7"/>
                  </a:lnTo>
                  <a:lnTo>
                    <a:pt x="1550" y="10"/>
                  </a:lnTo>
                  <a:lnTo>
                    <a:pt x="1545" y="12"/>
                  </a:lnTo>
                  <a:lnTo>
                    <a:pt x="1540" y="16"/>
                  </a:lnTo>
                  <a:lnTo>
                    <a:pt x="1535" y="19"/>
                  </a:lnTo>
                  <a:lnTo>
                    <a:pt x="1529" y="24"/>
                  </a:lnTo>
                  <a:lnTo>
                    <a:pt x="1521" y="26"/>
                  </a:lnTo>
                  <a:lnTo>
                    <a:pt x="1515" y="31"/>
                  </a:lnTo>
                  <a:lnTo>
                    <a:pt x="1507" y="35"/>
                  </a:lnTo>
                  <a:lnTo>
                    <a:pt x="1500" y="40"/>
                  </a:lnTo>
                  <a:lnTo>
                    <a:pt x="1491" y="45"/>
                  </a:lnTo>
                  <a:lnTo>
                    <a:pt x="1482" y="49"/>
                  </a:lnTo>
                  <a:lnTo>
                    <a:pt x="1474" y="54"/>
                  </a:lnTo>
                  <a:lnTo>
                    <a:pt x="1465" y="59"/>
                  </a:lnTo>
                  <a:lnTo>
                    <a:pt x="1455" y="64"/>
                  </a:lnTo>
                  <a:lnTo>
                    <a:pt x="1445" y="70"/>
                  </a:lnTo>
                  <a:lnTo>
                    <a:pt x="1433" y="75"/>
                  </a:lnTo>
                  <a:lnTo>
                    <a:pt x="1425" y="81"/>
                  </a:lnTo>
                  <a:lnTo>
                    <a:pt x="1413" y="86"/>
                  </a:lnTo>
                  <a:lnTo>
                    <a:pt x="1402" y="91"/>
                  </a:lnTo>
                  <a:lnTo>
                    <a:pt x="1391" y="98"/>
                  </a:lnTo>
                  <a:lnTo>
                    <a:pt x="1379" y="104"/>
                  </a:lnTo>
                  <a:lnTo>
                    <a:pt x="1367" y="109"/>
                  </a:lnTo>
                  <a:lnTo>
                    <a:pt x="1354" y="115"/>
                  </a:lnTo>
                  <a:lnTo>
                    <a:pt x="1342" y="123"/>
                  </a:lnTo>
                  <a:lnTo>
                    <a:pt x="1330" y="129"/>
                  </a:lnTo>
                  <a:lnTo>
                    <a:pt x="1317" y="134"/>
                  </a:lnTo>
                  <a:lnTo>
                    <a:pt x="1304" y="140"/>
                  </a:lnTo>
                  <a:lnTo>
                    <a:pt x="1290" y="145"/>
                  </a:lnTo>
                  <a:lnTo>
                    <a:pt x="1276" y="152"/>
                  </a:lnTo>
                  <a:lnTo>
                    <a:pt x="1263" y="157"/>
                  </a:lnTo>
                  <a:lnTo>
                    <a:pt x="1249" y="163"/>
                  </a:lnTo>
                  <a:lnTo>
                    <a:pt x="1236" y="168"/>
                  </a:lnTo>
                  <a:lnTo>
                    <a:pt x="1223" y="174"/>
                  </a:lnTo>
                  <a:lnTo>
                    <a:pt x="1209" y="179"/>
                  </a:lnTo>
                  <a:lnTo>
                    <a:pt x="1194" y="186"/>
                  </a:lnTo>
                  <a:lnTo>
                    <a:pt x="1180" y="191"/>
                  </a:lnTo>
                  <a:lnTo>
                    <a:pt x="1167" y="196"/>
                  </a:lnTo>
                  <a:lnTo>
                    <a:pt x="1152" y="201"/>
                  </a:lnTo>
                  <a:lnTo>
                    <a:pt x="1138" y="206"/>
                  </a:lnTo>
                  <a:lnTo>
                    <a:pt x="1125" y="210"/>
                  </a:lnTo>
                  <a:lnTo>
                    <a:pt x="1111" y="215"/>
                  </a:lnTo>
                  <a:lnTo>
                    <a:pt x="1096" y="218"/>
                  </a:lnTo>
                  <a:lnTo>
                    <a:pt x="1082" y="223"/>
                  </a:lnTo>
                  <a:lnTo>
                    <a:pt x="1068" y="226"/>
                  </a:lnTo>
                  <a:lnTo>
                    <a:pt x="1054" y="231"/>
                  </a:lnTo>
                  <a:lnTo>
                    <a:pt x="1041" y="233"/>
                  </a:lnTo>
                  <a:lnTo>
                    <a:pt x="1027" y="236"/>
                  </a:lnTo>
                  <a:lnTo>
                    <a:pt x="1013" y="240"/>
                  </a:lnTo>
                  <a:lnTo>
                    <a:pt x="1000" y="242"/>
                  </a:lnTo>
                  <a:lnTo>
                    <a:pt x="985" y="245"/>
                  </a:lnTo>
                  <a:lnTo>
                    <a:pt x="973" y="246"/>
                  </a:lnTo>
                  <a:lnTo>
                    <a:pt x="959" y="247"/>
                  </a:lnTo>
                  <a:lnTo>
                    <a:pt x="946" y="250"/>
                  </a:lnTo>
                  <a:lnTo>
                    <a:pt x="934" y="250"/>
                  </a:lnTo>
                  <a:lnTo>
                    <a:pt x="920" y="251"/>
                  </a:lnTo>
                  <a:lnTo>
                    <a:pt x="909" y="251"/>
                  </a:lnTo>
                  <a:lnTo>
                    <a:pt x="896" y="251"/>
                  </a:lnTo>
                  <a:lnTo>
                    <a:pt x="884" y="251"/>
                  </a:lnTo>
                  <a:lnTo>
                    <a:pt x="871" y="250"/>
                  </a:lnTo>
                  <a:lnTo>
                    <a:pt x="859" y="250"/>
                  </a:lnTo>
                  <a:lnTo>
                    <a:pt x="847" y="250"/>
                  </a:lnTo>
                  <a:lnTo>
                    <a:pt x="835" y="249"/>
                  </a:lnTo>
                  <a:lnTo>
                    <a:pt x="823" y="247"/>
                  </a:lnTo>
                  <a:lnTo>
                    <a:pt x="812" y="247"/>
                  </a:lnTo>
                  <a:lnTo>
                    <a:pt x="801" y="247"/>
                  </a:lnTo>
                  <a:lnTo>
                    <a:pt x="789" y="246"/>
                  </a:lnTo>
                  <a:lnTo>
                    <a:pt x="778" y="246"/>
                  </a:lnTo>
                  <a:lnTo>
                    <a:pt x="767" y="245"/>
                  </a:lnTo>
                  <a:lnTo>
                    <a:pt x="757" y="245"/>
                  </a:lnTo>
                  <a:lnTo>
                    <a:pt x="746" y="244"/>
                  </a:lnTo>
                  <a:lnTo>
                    <a:pt x="736" y="242"/>
                  </a:lnTo>
                  <a:lnTo>
                    <a:pt x="724" y="242"/>
                  </a:lnTo>
                  <a:lnTo>
                    <a:pt x="715" y="242"/>
                  </a:lnTo>
                  <a:lnTo>
                    <a:pt x="704" y="241"/>
                  </a:lnTo>
                  <a:lnTo>
                    <a:pt x="694" y="240"/>
                  </a:lnTo>
                  <a:lnTo>
                    <a:pt x="683" y="238"/>
                  </a:lnTo>
                  <a:lnTo>
                    <a:pt x="673" y="237"/>
                  </a:lnTo>
                  <a:lnTo>
                    <a:pt x="663" y="236"/>
                  </a:lnTo>
                  <a:lnTo>
                    <a:pt x="654" y="236"/>
                  </a:lnTo>
                  <a:lnTo>
                    <a:pt x="644" y="235"/>
                  </a:lnTo>
                  <a:lnTo>
                    <a:pt x="634" y="235"/>
                  </a:lnTo>
                  <a:lnTo>
                    <a:pt x="624" y="233"/>
                  </a:lnTo>
                  <a:lnTo>
                    <a:pt x="615" y="231"/>
                  </a:lnTo>
                  <a:lnTo>
                    <a:pt x="606" y="230"/>
                  </a:lnTo>
                  <a:lnTo>
                    <a:pt x="597" y="230"/>
                  </a:lnTo>
                  <a:lnTo>
                    <a:pt x="589" y="228"/>
                  </a:lnTo>
                  <a:lnTo>
                    <a:pt x="580" y="227"/>
                  </a:lnTo>
                  <a:lnTo>
                    <a:pt x="571" y="226"/>
                  </a:lnTo>
                  <a:lnTo>
                    <a:pt x="562" y="225"/>
                  </a:lnTo>
                  <a:lnTo>
                    <a:pt x="554" y="223"/>
                  </a:lnTo>
                  <a:lnTo>
                    <a:pt x="545" y="221"/>
                  </a:lnTo>
                  <a:lnTo>
                    <a:pt x="537" y="220"/>
                  </a:lnTo>
                  <a:lnTo>
                    <a:pt x="528" y="218"/>
                  </a:lnTo>
                  <a:lnTo>
                    <a:pt x="521" y="216"/>
                  </a:lnTo>
                  <a:lnTo>
                    <a:pt x="512" y="215"/>
                  </a:lnTo>
                  <a:lnTo>
                    <a:pt x="505" y="213"/>
                  </a:lnTo>
                  <a:lnTo>
                    <a:pt x="498" y="212"/>
                  </a:lnTo>
                  <a:lnTo>
                    <a:pt x="490" y="210"/>
                  </a:lnTo>
                  <a:lnTo>
                    <a:pt x="482" y="207"/>
                  </a:lnTo>
                  <a:lnTo>
                    <a:pt x="474" y="206"/>
                  </a:lnTo>
                  <a:lnTo>
                    <a:pt x="468" y="203"/>
                  </a:lnTo>
                  <a:lnTo>
                    <a:pt x="461" y="202"/>
                  </a:lnTo>
                  <a:lnTo>
                    <a:pt x="454" y="200"/>
                  </a:lnTo>
                  <a:lnTo>
                    <a:pt x="448" y="197"/>
                  </a:lnTo>
                  <a:lnTo>
                    <a:pt x="442" y="196"/>
                  </a:lnTo>
                  <a:lnTo>
                    <a:pt x="434" y="193"/>
                  </a:lnTo>
                  <a:lnTo>
                    <a:pt x="428" y="191"/>
                  </a:lnTo>
                  <a:lnTo>
                    <a:pt x="422" y="188"/>
                  </a:lnTo>
                  <a:lnTo>
                    <a:pt x="415" y="186"/>
                  </a:lnTo>
                  <a:lnTo>
                    <a:pt x="409" y="183"/>
                  </a:lnTo>
                  <a:lnTo>
                    <a:pt x="403" y="181"/>
                  </a:lnTo>
                  <a:lnTo>
                    <a:pt x="398" y="178"/>
                  </a:lnTo>
                  <a:lnTo>
                    <a:pt x="393" y="176"/>
                  </a:lnTo>
                  <a:lnTo>
                    <a:pt x="387" y="173"/>
                  </a:lnTo>
                  <a:lnTo>
                    <a:pt x="382" y="169"/>
                  </a:lnTo>
                  <a:lnTo>
                    <a:pt x="375" y="167"/>
                  </a:lnTo>
                  <a:lnTo>
                    <a:pt x="372" y="164"/>
                  </a:lnTo>
                  <a:lnTo>
                    <a:pt x="365" y="161"/>
                  </a:lnTo>
                  <a:lnTo>
                    <a:pt x="360" y="158"/>
                  </a:lnTo>
                  <a:lnTo>
                    <a:pt x="356" y="156"/>
                  </a:lnTo>
                  <a:lnTo>
                    <a:pt x="353" y="152"/>
                  </a:lnTo>
                  <a:lnTo>
                    <a:pt x="350" y="152"/>
                  </a:lnTo>
                  <a:lnTo>
                    <a:pt x="346" y="153"/>
                  </a:lnTo>
                  <a:lnTo>
                    <a:pt x="343" y="153"/>
                  </a:lnTo>
                  <a:lnTo>
                    <a:pt x="340" y="156"/>
                  </a:lnTo>
                  <a:lnTo>
                    <a:pt x="336" y="156"/>
                  </a:lnTo>
                  <a:lnTo>
                    <a:pt x="333" y="157"/>
                  </a:lnTo>
                  <a:lnTo>
                    <a:pt x="328" y="158"/>
                  </a:lnTo>
                  <a:lnTo>
                    <a:pt x="323" y="159"/>
                  </a:lnTo>
                  <a:lnTo>
                    <a:pt x="316" y="159"/>
                  </a:lnTo>
                  <a:lnTo>
                    <a:pt x="311" y="162"/>
                  </a:lnTo>
                  <a:lnTo>
                    <a:pt x="305" y="162"/>
                  </a:lnTo>
                  <a:lnTo>
                    <a:pt x="300" y="163"/>
                  </a:lnTo>
                  <a:lnTo>
                    <a:pt x="294" y="164"/>
                  </a:lnTo>
                  <a:lnTo>
                    <a:pt x="287" y="167"/>
                  </a:lnTo>
                  <a:lnTo>
                    <a:pt x="281" y="167"/>
                  </a:lnTo>
                  <a:lnTo>
                    <a:pt x="274" y="168"/>
                  </a:lnTo>
                  <a:lnTo>
                    <a:pt x="267" y="168"/>
                  </a:lnTo>
                  <a:lnTo>
                    <a:pt x="261" y="169"/>
                  </a:lnTo>
                  <a:lnTo>
                    <a:pt x="254" y="169"/>
                  </a:lnTo>
                  <a:lnTo>
                    <a:pt x="247" y="169"/>
                  </a:lnTo>
                  <a:lnTo>
                    <a:pt x="241" y="169"/>
                  </a:lnTo>
                  <a:lnTo>
                    <a:pt x="235" y="169"/>
                  </a:lnTo>
                  <a:lnTo>
                    <a:pt x="228" y="168"/>
                  </a:lnTo>
                  <a:lnTo>
                    <a:pt x="222" y="168"/>
                  </a:lnTo>
                  <a:lnTo>
                    <a:pt x="216" y="167"/>
                  </a:lnTo>
                  <a:lnTo>
                    <a:pt x="211" y="166"/>
                  </a:lnTo>
                  <a:lnTo>
                    <a:pt x="207" y="163"/>
                  </a:lnTo>
                  <a:lnTo>
                    <a:pt x="202" y="162"/>
                  </a:lnTo>
                  <a:lnTo>
                    <a:pt x="197" y="159"/>
                  </a:lnTo>
                  <a:lnTo>
                    <a:pt x="195" y="157"/>
                  </a:lnTo>
                  <a:lnTo>
                    <a:pt x="187" y="151"/>
                  </a:lnTo>
                  <a:lnTo>
                    <a:pt x="182" y="143"/>
                  </a:lnTo>
                  <a:lnTo>
                    <a:pt x="177" y="137"/>
                  </a:lnTo>
                  <a:lnTo>
                    <a:pt x="173" y="130"/>
                  </a:lnTo>
                  <a:lnTo>
                    <a:pt x="168" y="124"/>
                  </a:lnTo>
                  <a:lnTo>
                    <a:pt x="163" y="118"/>
                  </a:lnTo>
                  <a:lnTo>
                    <a:pt x="157" y="113"/>
                  </a:lnTo>
                  <a:lnTo>
                    <a:pt x="151" y="109"/>
                  </a:lnTo>
                  <a:lnTo>
                    <a:pt x="147" y="107"/>
                  </a:lnTo>
                  <a:lnTo>
                    <a:pt x="142" y="105"/>
                  </a:lnTo>
                  <a:lnTo>
                    <a:pt x="137" y="104"/>
                  </a:lnTo>
                  <a:lnTo>
                    <a:pt x="132" y="104"/>
                  </a:lnTo>
                  <a:lnTo>
                    <a:pt x="127" y="103"/>
                  </a:lnTo>
                  <a:lnTo>
                    <a:pt x="120" y="103"/>
                  </a:lnTo>
                  <a:lnTo>
                    <a:pt x="114" y="104"/>
                  </a:lnTo>
                  <a:lnTo>
                    <a:pt x="108" y="105"/>
                  </a:lnTo>
                  <a:lnTo>
                    <a:pt x="103" y="105"/>
                  </a:lnTo>
                  <a:lnTo>
                    <a:pt x="99" y="107"/>
                  </a:lnTo>
                  <a:lnTo>
                    <a:pt x="95" y="107"/>
                  </a:lnTo>
                  <a:lnTo>
                    <a:pt x="90" y="108"/>
                  </a:lnTo>
                  <a:lnTo>
                    <a:pt x="85" y="109"/>
                  </a:lnTo>
                  <a:lnTo>
                    <a:pt x="82" y="110"/>
                  </a:lnTo>
                  <a:lnTo>
                    <a:pt x="77" y="113"/>
                  </a:lnTo>
                  <a:lnTo>
                    <a:pt x="72" y="114"/>
                  </a:lnTo>
                  <a:lnTo>
                    <a:pt x="65" y="115"/>
                  </a:lnTo>
                  <a:lnTo>
                    <a:pt x="60" y="118"/>
                  </a:lnTo>
                  <a:lnTo>
                    <a:pt x="54" y="119"/>
                  </a:lnTo>
                  <a:lnTo>
                    <a:pt x="49" y="123"/>
                  </a:lnTo>
                  <a:lnTo>
                    <a:pt x="43" y="124"/>
                  </a:lnTo>
                  <a:lnTo>
                    <a:pt x="36" y="127"/>
                  </a:lnTo>
                  <a:lnTo>
                    <a:pt x="30" y="129"/>
                  </a:lnTo>
                  <a:lnTo>
                    <a:pt x="24" y="133"/>
                  </a:lnTo>
                  <a:lnTo>
                    <a:pt x="23" y="133"/>
                  </a:lnTo>
                  <a:lnTo>
                    <a:pt x="19" y="134"/>
                  </a:lnTo>
                  <a:lnTo>
                    <a:pt x="15" y="137"/>
                  </a:lnTo>
                  <a:lnTo>
                    <a:pt x="10" y="140"/>
                  </a:lnTo>
                  <a:lnTo>
                    <a:pt x="6" y="145"/>
                  </a:lnTo>
                  <a:lnTo>
                    <a:pt x="3" y="152"/>
                  </a:lnTo>
                  <a:lnTo>
                    <a:pt x="1" y="154"/>
                  </a:lnTo>
                  <a:lnTo>
                    <a:pt x="1" y="158"/>
                  </a:lnTo>
                  <a:lnTo>
                    <a:pt x="0" y="162"/>
                  </a:lnTo>
                  <a:lnTo>
                    <a:pt x="1" y="167"/>
                  </a:lnTo>
                  <a:lnTo>
                    <a:pt x="1" y="171"/>
                  </a:lnTo>
                  <a:lnTo>
                    <a:pt x="3" y="174"/>
                  </a:lnTo>
                  <a:lnTo>
                    <a:pt x="5" y="177"/>
                  </a:lnTo>
                  <a:lnTo>
                    <a:pt x="8" y="181"/>
                  </a:lnTo>
                  <a:lnTo>
                    <a:pt x="11" y="184"/>
                  </a:lnTo>
                  <a:lnTo>
                    <a:pt x="16" y="189"/>
                  </a:lnTo>
                  <a:lnTo>
                    <a:pt x="20" y="191"/>
                  </a:lnTo>
                  <a:lnTo>
                    <a:pt x="25" y="193"/>
                  </a:lnTo>
                  <a:lnTo>
                    <a:pt x="28" y="194"/>
                  </a:lnTo>
                  <a:lnTo>
                    <a:pt x="29" y="194"/>
                  </a:lnTo>
                  <a:lnTo>
                    <a:pt x="30" y="194"/>
                  </a:lnTo>
                  <a:lnTo>
                    <a:pt x="36" y="196"/>
                  </a:lnTo>
                  <a:lnTo>
                    <a:pt x="40" y="196"/>
                  </a:lnTo>
                  <a:lnTo>
                    <a:pt x="45" y="197"/>
                  </a:lnTo>
                  <a:lnTo>
                    <a:pt x="49" y="198"/>
                  </a:lnTo>
                  <a:lnTo>
                    <a:pt x="56" y="201"/>
                  </a:lnTo>
                  <a:lnTo>
                    <a:pt x="63" y="202"/>
                  </a:lnTo>
                  <a:lnTo>
                    <a:pt x="69" y="203"/>
                  </a:lnTo>
                  <a:lnTo>
                    <a:pt x="73" y="203"/>
                  </a:lnTo>
                  <a:lnTo>
                    <a:pt x="77" y="206"/>
                  </a:lnTo>
                  <a:lnTo>
                    <a:pt x="80" y="206"/>
                  </a:lnTo>
                  <a:lnTo>
                    <a:pt x="85" y="207"/>
                  </a:lnTo>
                  <a:lnTo>
                    <a:pt x="88" y="208"/>
                  </a:lnTo>
                  <a:lnTo>
                    <a:pt x="93" y="210"/>
                  </a:lnTo>
                  <a:lnTo>
                    <a:pt x="97" y="211"/>
                  </a:lnTo>
                  <a:lnTo>
                    <a:pt x="102" y="212"/>
                  </a:lnTo>
                  <a:lnTo>
                    <a:pt x="105" y="213"/>
                  </a:lnTo>
                  <a:lnTo>
                    <a:pt x="110" y="215"/>
                  </a:lnTo>
                  <a:lnTo>
                    <a:pt x="115" y="217"/>
                  </a:lnTo>
                  <a:lnTo>
                    <a:pt x="120" y="218"/>
                  </a:lnTo>
                  <a:lnTo>
                    <a:pt x="124" y="220"/>
                  </a:lnTo>
                  <a:lnTo>
                    <a:pt x="129" y="221"/>
                  </a:lnTo>
                  <a:lnTo>
                    <a:pt x="133" y="222"/>
                  </a:lnTo>
                  <a:lnTo>
                    <a:pt x="138" y="225"/>
                  </a:lnTo>
                  <a:lnTo>
                    <a:pt x="143" y="226"/>
                  </a:lnTo>
                  <a:lnTo>
                    <a:pt x="148" y="227"/>
                  </a:lnTo>
                  <a:lnTo>
                    <a:pt x="153" y="230"/>
                  </a:lnTo>
                  <a:lnTo>
                    <a:pt x="158" y="231"/>
                  </a:lnTo>
                  <a:lnTo>
                    <a:pt x="162" y="233"/>
                  </a:lnTo>
                  <a:lnTo>
                    <a:pt x="167" y="235"/>
                  </a:lnTo>
                  <a:lnTo>
                    <a:pt x="171" y="237"/>
                  </a:lnTo>
                  <a:lnTo>
                    <a:pt x="176" y="240"/>
                  </a:lnTo>
                  <a:lnTo>
                    <a:pt x="181" y="241"/>
                  </a:lnTo>
                  <a:lnTo>
                    <a:pt x="186" y="244"/>
                  </a:lnTo>
                  <a:lnTo>
                    <a:pt x="190" y="246"/>
                  </a:lnTo>
                  <a:lnTo>
                    <a:pt x="195" y="249"/>
                  </a:lnTo>
                  <a:lnTo>
                    <a:pt x="198" y="251"/>
                  </a:lnTo>
                  <a:lnTo>
                    <a:pt x="202" y="252"/>
                  </a:lnTo>
                  <a:lnTo>
                    <a:pt x="207" y="255"/>
                  </a:lnTo>
                  <a:lnTo>
                    <a:pt x="211" y="257"/>
                  </a:lnTo>
                  <a:lnTo>
                    <a:pt x="215" y="259"/>
                  </a:lnTo>
                  <a:lnTo>
                    <a:pt x="218" y="262"/>
                  </a:lnTo>
                  <a:lnTo>
                    <a:pt x="222" y="264"/>
                  </a:lnTo>
                  <a:lnTo>
                    <a:pt x="227" y="267"/>
                  </a:lnTo>
                  <a:lnTo>
                    <a:pt x="233" y="272"/>
                  </a:lnTo>
                  <a:lnTo>
                    <a:pt x="241" y="277"/>
                  </a:lnTo>
                  <a:lnTo>
                    <a:pt x="246" y="284"/>
                  </a:lnTo>
                  <a:lnTo>
                    <a:pt x="252" y="290"/>
                  </a:lnTo>
                  <a:lnTo>
                    <a:pt x="256" y="295"/>
                  </a:lnTo>
                  <a:lnTo>
                    <a:pt x="261" y="300"/>
                  </a:lnTo>
                  <a:lnTo>
                    <a:pt x="266" y="305"/>
                  </a:lnTo>
                  <a:lnTo>
                    <a:pt x="271" y="311"/>
                  </a:lnTo>
                  <a:lnTo>
                    <a:pt x="276" y="315"/>
                  </a:lnTo>
                  <a:lnTo>
                    <a:pt x="280" y="319"/>
                  </a:lnTo>
                  <a:lnTo>
                    <a:pt x="285" y="324"/>
                  </a:lnTo>
                  <a:lnTo>
                    <a:pt x="289" y="328"/>
                  </a:lnTo>
                  <a:close/>
                </a:path>
              </a:pathLst>
            </a:custGeom>
            <a:solidFill>
              <a:srgbClr val="FFDE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4131" name="Freeform 82"/>
            <p:cNvSpPr>
              <a:spLocks/>
            </p:cNvSpPr>
            <p:nvPr/>
          </p:nvSpPr>
          <p:spPr bwMode="auto">
            <a:xfrm>
              <a:off x="3227" y="3174"/>
              <a:ext cx="279" cy="73"/>
            </a:xfrm>
            <a:custGeom>
              <a:avLst/>
              <a:gdLst>
                <a:gd name="T0" fmla="*/ 88 w 836"/>
                <a:gd name="T1" fmla="*/ 159 h 218"/>
                <a:gd name="T2" fmla="*/ 95 w 836"/>
                <a:gd name="T3" fmla="*/ 158 h 218"/>
                <a:gd name="T4" fmla="*/ 106 w 836"/>
                <a:gd name="T5" fmla="*/ 157 h 218"/>
                <a:gd name="T6" fmla="*/ 114 w 836"/>
                <a:gd name="T7" fmla="*/ 156 h 218"/>
                <a:gd name="T8" fmla="*/ 126 w 836"/>
                <a:gd name="T9" fmla="*/ 154 h 218"/>
                <a:gd name="T10" fmla="*/ 138 w 836"/>
                <a:gd name="T11" fmla="*/ 153 h 218"/>
                <a:gd name="T12" fmla="*/ 153 w 836"/>
                <a:gd name="T13" fmla="*/ 152 h 218"/>
                <a:gd name="T14" fmla="*/ 168 w 836"/>
                <a:gd name="T15" fmla="*/ 149 h 218"/>
                <a:gd name="T16" fmla="*/ 186 w 836"/>
                <a:gd name="T17" fmla="*/ 148 h 218"/>
                <a:gd name="T18" fmla="*/ 203 w 836"/>
                <a:gd name="T19" fmla="*/ 144 h 218"/>
                <a:gd name="T20" fmla="*/ 222 w 836"/>
                <a:gd name="T21" fmla="*/ 142 h 218"/>
                <a:gd name="T22" fmla="*/ 244 w 836"/>
                <a:gd name="T23" fmla="*/ 139 h 218"/>
                <a:gd name="T24" fmla="*/ 265 w 836"/>
                <a:gd name="T25" fmla="*/ 136 h 218"/>
                <a:gd name="T26" fmla="*/ 288 w 836"/>
                <a:gd name="T27" fmla="*/ 133 h 218"/>
                <a:gd name="T28" fmla="*/ 310 w 836"/>
                <a:gd name="T29" fmla="*/ 128 h 218"/>
                <a:gd name="T30" fmla="*/ 334 w 836"/>
                <a:gd name="T31" fmla="*/ 123 h 218"/>
                <a:gd name="T32" fmla="*/ 359 w 836"/>
                <a:gd name="T33" fmla="*/ 118 h 218"/>
                <a:gd name="T34" fmla="*/ 385 w 836"/>
                <a:gd name="T35" fmla="*/ 113 h 218"/>
                <a:gd name="T36" fmla="*/ 412 w 836"/>
                <a:gd name="T37" fmla="*/ 108 h 218"/>
                <a:gd name="T38" fmla="*/ 438 w 836"/>
                <a:gd name="T39" fmla="*/ 102 h 218"/>
                <a:gd name="T40" fmla="*/ 466 w 836"/>
                <a:gd name="T41" fmla="*/ 95 h 218"/>
                <a:gd name="T42" fmla="*/ 493 w 836"/>
                <a:gd name="T43" fmla="*/ 88 h 218"/>
                <a:gd name="T44" fmla="*/ 522 w 836"/>
                <a:gd name="T45" fmla="*/ 81 h 218"/>
                <a:gd name="T46" fmla="*/ 550 w 836"/>
                <a:gd name="T47" fmla="*/ 73 h 218"/>
                <a:gd name="T48" fmla="*/ 579 w 836"/>
                <a:gd name="T49" fmla="*/ 63 h 218"/>
                <a:gd name="T50" fmla="*/ 608 w 836"/>
                <a:gd name="T51" fmla="*/ 55 h 218"/>
                <a:gd name="T52" fmla="*/ 636 w 836"/>
                <a:gd name="T53" fmla="*/ 45 h 218"/>
                <a:gd name="T54" fmla="*/ 665 w 836"/>
                <a:gd name="T55" fmla="*/ 35 h 218"/>
                <a:gd name="T56" fmla="*/ 694 w 836"/>
                <a:gd name="T57" fmla="*/ 24 h 218"/>
                <a:gd name="T58" fmla="*/ 722 w 836"/>
                <a:gd name="T59" fmla="*/ 12 h 218"/>
                <a:gd name="T60" fmla="*/ 836 w 836"/>
                <a:gd name="T61" fmla="*/ 0 h 218"/>
                <a:gd name="T62" fmla="*/ 812 w 836"/>
                <a:gd name="T63" fmla="*/ 11 h 218"/>
                <a:gd name="T64" fmla="*/ 802 w 836"/>
                <a:gd name="T65" fmla="*/ 17 h 218"/>
                <a:gd name="T66" fmla="*/ 790 w 836"/>
                <a:gd name="T67" fmla="*/ 22 h 218"/>
                <a:gd name="T68" fmla="*/ 777 w 836"/>
                <a:gd name="T69" fmla="*/ 30 h 218"/>
                <a:gd name="T70" fmla="*/ 762 w 836"/>
                <a:gd name="T71" fmla="*/ 36 h 218"/>
                <a:gd name="T72" fmla="*/ 747 w 836"/>
                <a:gd name="T73" fmla="*/ 44 h 218"/>
                <a:gd name="T74" fmla="*/ 729 w 836"/>
                <a:gd name="T75" fmla="*/ 53 h 218"/>
                <a:gd name="T76" fmla="*/ 712 w 836"/>
                <a:gd name="T77" fmla="*/ 61 h 218"/>
                <a:gd name="T78" fmla="*/ 692 w 836"/>
                <a:gd name="T79" fmla="*/ 70 h 218"/>
                <a:gd name="T80" fmla="*/ 673 w 836"/>
                <a:gd name="T81" fmla="*/ 79 h 218"/>
                <a:gd name="T82" fmla="*/ 653 w 836"/>
                <a:gd name="T83" fmla="*/ 89 h 218"/>
                <a:gd name="T84" fmla="*/ 633 w 836"/>
                <a:gd name="T85" fmla="*/ 99 h 218"/>
                <a:gd name="T86" fmla="*/ 610 w 836"/>
                <a:gd name="T87" fmla="*/ 108 h 218"/>
                <a:gd name="T88" fmla="*/ 588 w 836"/>
                <a:gd name="T89" fmla="*/ 118 h 218"/>
                <a:gd name="T90" fmla="*/ 565 w 836"/>
                <a:gd name="T91" fmla="*/ 127 h 218"/>
                <a:gd name="T92" fmla="*/ 542 w 836"/>
                <a:gd name="T93" fmla="*/ 137 h 218"/>
                <a:gd name="T94" fmla="*/ 518 w 836"/>
                <a:gd name="T95" fmla="*/ 146 h 218"/>
                <a:gd name="T96" fmla="*/ 496 w 836"/>
                <a:gd name="T97" fmla="*/ 156 h 218"/>
                <a:gd name="T98" fmla="*/ 472 w 836"/>
                <a:gd name="T99" fmla="*/ 163 h 218"/>
                <a:gd name="T100" fmla="*/ 449 w 836"/>
                <a:gd name="T101" fmla="*/ 172 h 218"/>
                <a:gd name="T102" fmla="*/ 426 w 836"/>
                <a:gd name="T103" fmla="*/ 179 h 218"/>
                <a:gd name="T104" fmla="*/ 403 w 836"/>
                <a:gd name="T105" fmla="*/ 187 h 218"/>
                <a:gd name="T106" fmla="*/ 379 w 836"/>
                <a:gd name="T107" fmla="*/ 193 h 218"/>
                <a:gd name="T108" fmla="*/ 358 w 836"/>
                <a:gd name="T109" fmla="*/ 201 h 218"/>
                <a:gd name="T110" fmla="*/ 336 w 836"/>
                <a:gd name="T111" fmla="*/ 206 h 218"/>
                <a:gd name="T112" fmla="*/ 315 w 836"/>
                <a:gd name="T113" fmla="*/ 211 h 218"/>
                <a:gd name="T114" fmla="*/ 295 w 836"/>
                <a:gd name="T115" fmla="*/ 215 h 218"/>
                <a:gd name="T116" fmla="*/ 276 w 836"/>
                <a:gd name="T117" fmla="*/ 218 h 218"/>
                <a:gd name="T118" fmla="*/ 88 w 836"/>
                <a:gd name="T119" fmla="*/ 159 h 21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836"/>
                <a:gd name="T181" fmla="*/ 0 h 218"/>
                <a:gd name="T182" fmla="*/ 836 w 836"/>
                <a:gd name="T183" fmla="*/ 218 h 21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836" h="218">
                  <a:moveTo>
                    <a:pt x="88" y="159"/>
                  </a:moveTo>
                  <a:lnTo>
                    <a:pt x="88" y="159"/>
                  </a:lnTo>
                  <a:lnTo>
                    <a:pt x="92" y="159"/>
                  </a:lnTo>
                  <a:lnTo>
                    <a:pt x="95" y="158"/>
                  </a:lnTo>
                  <a:lnTo>
                    <a:pt x="103" y="157"/>
                  </a:lnTo>
                  <a:lnTo>
                    <a:pt x="106" y="157"/>
                  </a:lnTo>
                  <a:lnTo>
                    <a:pt x="111" y="156"/>
                  </a:lnTo>
                  <a:lnTo>
                    <a:pt x="114" y="156"/>
                  </a:lnTo>
                  <a:lnTo>
                    <a:pt x="121" y="156"/>
                  </a:lnTo>
                  <a:lnTo>
                    <a:pt x="126" y="154"/>
                  </a:lnTo>
                  <a:lnTo>
                    <a:pt x="132" y="154"/>
                  </a:lnTo>
                  <a:lnTo>
                    <a:pt x="138" y="153"/>
                  </a:lnTo>
                  <a:lnTo>
                    <a:pt x="147" y="153"/>
                  </a:lnTo>
                  <a:lnTo>
                    <a:pt x="153" y="152"/>
                  </a:lnTo>
                  <a:lnTo>
                    <a:pt x="161" y="151"/>
                  </a:lnTo>
                  <a:lnTo>
                    <a:pt x="168" y="149"/>
                  </a:lnTo>
                  <a:lnTo>
                    <a:pt x="177" y="149"/>
                  </a:lnTo>
                  <a:lnTo>
                    <a:pt x="186" y="148"/>
                  </a:lnTo>
                  <a:lnTo>
                    <a:pt x="193" y="146"/>
                  </a:lnTo>
                  <a:lnTo>
                    <a:pt x="203" y="144"/>
                  </a:lnTo>
                  <a:lnTo>
                    <a:pt x="213" y="144"/>
                  </a:lnTo>
                  <a:lnTo>
                    <a:pt x="222" y="142"/>
                  </a:lnTo>
                  <a:lnTo>
                    <a:pt x="232" y="141"/>
                  </a:lnTo>
                  <a:lnTo>
                    <a:pt x="244" y="139"/>
                  </a:lnTo>
                  <a:lnTo>
                    <a:pt x="254" y="138"/>
                  </a:lnTo>
                  <a:lnTo>
                    <a:pt x="265" y="136"/>
                  </a:lnTo>
                  <a:lnTo>
                    <a:pt x="276" y="134"/>
                  </a:lnTo>
                  <a:lnTo>
                    <a:pt x="288" y="133"/>
                  </a:lnTo>
                  <a:lnTo>
                    <a:pt x="299" y="132"/>
                  </a:lnTo>
                  <a:lnTo>
                    <a:pt x="310" y="128"/>
                  </a:lnTo>
                  <a:lnTo>
                    <a:pt x="323" y="127"/>
                  </a:lnTo>
                  <a:lnTo>
                    <a:pt x="334" y="123"/>
                  </a:lnTo>
                  <a:lnTo>
                    <a:pt x="348" y="122"/>
                  </a:lnTo>
                  <a:lnTo>
                    <a:pt x="359" y="118"/>
                  </a:lnTo>
                  <a:lnTo>
                    <a:pt x="372" y="117"/>
                  </a:lnTo>
                  <a:lnTo>
                    <a:pt x="385" y="113"/>
                  </a:lnTo>
                  <a:lnTo>
                    <a:pt x="399" y="112"/>
                  </a:lnTo>
                  <a:lnTo>
                    <a:pt x="412" y="108"/>
                  </a:lnTo>
                  <a:lnTo>
                    <a:pt x="426" y="105"/>
                  </a:lnTo>
                  <a:lnTo>
                    <a:pt x="438" y="102"/>
                  </a:lnTo>
                  <a:lnTo>
                    <a:pt x="452" y="99"/>
                  </a:lnTo>
                  <a:lnTo>
                    <a:pt x="466" y="95"/>
                  </a:lnTo>
                  <a:lnTo>
                    <a:pt x="481" y="92"/>
                  </a:lnTo>
                  <a:lnTo>
                    <a:pt x="493" y="88"/>
                  </a:lnTo>
                  <a:lnTo>
                    <a:pt x="508" y="85"/>
                  </a:lnTo>
                  <a:lnTo>
                    <a:pt x="522" y="81"/>
                  </a:lnTo>
                  <a:lnTo>
                    <a:pt x="536" y="76"/>
                  </a:lnTo>
                  <a:lnTo>
                    <a:pt x="550" y="73"/>
                  </a:lnTo>
                  <a:lnTo>
                    <a:pt x="565" y="68"/>
                  </a:lnTo>
                  <a:lnTo>
                    <a:pt x="579" y="63"/>
                  </a:lnTo>
                  <a:lnTo>
                    <a:pt x="594" y="59"/>
                  </a:lnTo>
                  <a:lnTo>
                    <a:pt x="608" y="55"/>
                  </a:lnTo>
                  <a:lnTo>
                    <a:pt x="623" y="50"/>
                  </a:lnTo>
                  <a:lnTo>
                    <a:pt x="636" y="45"/>
                  </a:lnTo>
                  <a:lnTo>
                    <a:pt x="650" y="40"/>
                  </a:lnTo>
                  <a:lnTo>
                    <a:pt x="665" y="35"/>
                  </a:lnTo>
                  <a:lnTo>
                    <a:pt x="679" y="30"/>
                  </a:lnTo>
                  <a:lnTo>
                    <a:pt x="694" y="24"/>
                  </a:lnTo>
                  <a:lnTo>
                    <a:pt x="708" y="19"/>
                  </a:lnTo>
                  <a:lnTo>
                    <a:pt x="722" y="12"/>
                  </a:lnTo>
                  <a:lnTo>
                    <a:pt x="737" y="7"/>
                  </a:lnTo>
                  <a:lnTo>
                    <a:pt x="836" y="0"/>
                  </a:lnTo>
                  <a:lnTo>
                    <a:pt x="816" y="10"/>
                  </a:lnTo>
                  <a:lnTo>
                    <a:pt x="812" y="11"/>
                  </a:lnTo>
                  <a:lnTo>
                    <a:pt x="807" y="14"/>
                  </a:lnTo>
                  <a:lnTo>
                    <a:pt x="802" y="17"/>
                  </a:lnTo>
                  <a:lnTo>
                    <a:pt x="796" y="19"/>
                  </a:lnTo>
                  <a:lnTo>
                    <a:pt x="790" y="22"/>
                  </a:lnTo>
                  <a:lnTo>
                    <a:pt x="783" y="25"/>
                  </a:lnTo>
                  <a:lnTo>
                    <a:pt x="777" y="30"/>
                  </a:lnTo>
                  <a:lnTo>
                    <a:pt x="770" y="32"/>
                  </a:lnTo>
                  <a:lnTo>
                    <a:pt x="762" y="36"/>
                  </a:lnTo>
                  <a:lnTo>
                    <a:pt x="754" y="40"/>
                  </a:lnTo>
                  <a:lnTo>
                    <a:pt x="747" y="44"/>
                  </a:lnTo>
                  <a:lnTo>
                    <a:pt x="738" y="49"/>
                  </a:lnTo>
                  <a:lnTo>
                    <a:pt x="729" y="53"/>
                  </a:lnTo>
                  <a:lnTo>
                    <a:pt x="721" y="56"/>
                  </a:lnTo>
                  <a:lnTo>
                    <a:pt x="712" y="61"/>
                  </a:lnTo>
                  <a:lnTo>
                    <a:pt x="702" y="65"/>
                  </a:lnTo>
                  <a:lnTo>
                    <a:pt x="692" y="70"/>
                  </a:lnTo>
                  <a:lnTo>
                    <a:pt x="683" y="74"/>
                  </a:lnTo>
                  <a:lnTo>
                    <a:pt x="673" y="79"/>
                  </a:lnTo>
                  <a:lnTo>
                    <a:pt x="663" y="84"/>
                  </a:lnTo>
                  <a:lnTo>
                    <a:pt x="653" y="89"/>
                  </a:lnTo>
                  <a:lnTo>
                    <a:pt x="641" y="94"/>
                  </a:lnTo>
                  <a:lnTo>
                    <a:pt x="633" y="99"/>
                  </a:lnTo>
                  <a:lnTo>
                    <a:pt x="621" y="104"/>
                  </a:lnTo>
                  <a:lnTo>
                    <a:pt x="610" y="108"/>
                  </a:lnTo>
                  <a:lnTo>
                    <a:pt x="599" y="113"/>
                  </a:lnTo>
                  <a:lnTo>
                    <a:pt x="588" y="118"/>
                  </a:lnTo>
                  <a:lnTo>
                    <a:pt x="576" y="122"/>
                  </a:lnTo>
                  <a:lnTo>
                    <a:pt x="565" y="127"/>
                  </a:lnTo>
                  <a:lnTo>
                    <a:pt x="552" y="132"/>
                  </a:lnTo>
                  <a:lnTo>
                    <a:pt x="542" y="137"/>
                  </a:lnTo>
                  <a:lnTo>
                    <a:pt x="530" y="141"/>
                  </a:lnTo>
                  <a:lnTo>
                    <a:pt x="518" y="146"/>
                  </a:lnTo>
                  <a:lnTo>
                    <a:pt x="507" y="151"/>
                  </a:lnTo>
                  <a:lnTo>
                    <a:pt x="496" y="156"/>
                  </a:lnTo>
                  <a:lnTo>
                    <a:pt x="483" y="159"/>
                  </a:lnTo>
                  <a:lnTo>
                    <a:pt x="472" y="163"/>
                  </a:lnTo>
                  <a:lnTo>
                    <a:pt x="461" y="168"/>
                  </a:lnTo>
                  <a:lnTo>
                    <a:pt x="449" y="172"/>
                  </a:lnTo>
                  <a:lnTo>
                    <a:pt x="437" y="176"/>
                  </a:lnTo>
                  <a:lnTo>
                    <a:pt x="426" y="179"/>
                  </a:lnTo>
                  <a:lnTo>
                    <a:pt x="414" y="183"/>
                  </a:lnTo>
                  <a:lnTo>
                    <a:pt x="403" y="187"/>
                  </a:lnTo>
                  <a:lnTo>
                    <a:pt x="390" y="190"/>
                  </a:lnTo>
                  <a:lnTo>
                    <a:pt x="379" y="193"/>
                  </a:lnTo>
                  <a:lnTo>
                    <a:pt x="369" y="197"/>
                  </a:lnTo>
                  <a:lnTo>
                    <a:pt x="358" y="201"/>
                  </a:lnTo>
                  <a:lnTo>
                    <a:pt x="347" y="203"/>
                  </a:lnTo>
                  <a:lnTo>
                    <a:pt x="336" y="206"/>
                  </a:lnTo>
                  <a:lnTo>
                    <a:pt x="325" y="207"/>
                  </a:lnTo>
                  <a:lnTo>
                    <a:pt x="315" y="211"/>
                  </a:lnTo>
                  <a:lnTo>
                    <a:pt x="305" y="212"/>
                  </a:lnTo>
                  <a:lnTo>
                    <a:pt x="295" y="215"/>
                  </a:lnTo>
                  <a:lnTo>
                    <a:pt x="285" y="216"/>
                  </a:lnTo>
                  <a:lnTo>
                    <a:pt x="276" y="218"/>
                  </a:lnTo>
                  <a:lnTo>
                    <a:pt x="0" y="163"/>
                  </a:lnTo>
                  <a:lnTo>
                    <a:pt x="88" y="159"/>
                  </a:lnTo>
                  <a:close/>
                </a:path>
              </a:pathLst>
            </a:custGeom>
            <a:solidFill>
              <a:srgbClr val="A67A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4132" name="Freeform 83"/>
            <p:cNvSpPr>
              <a:spLocks/>
            </p:cNvSpPr>
            <p:nvPr/>
          </p:nvSpPr>
          <p:spPr bwMode="auto">
            <a:xfrm>
              <a:off x="3038" y="3095"/>
              <a:ext cx="229" cy="75"/>
            </a:xfrm>
            <a:custGeom>
              <a:avLst/>
              <a:gdLst>
                <a:gd name="T0" fmla="*/ 163 w 689"/>
                <a:gd name="T1" fmla="*/ 127 h 225"/>
                <a:gd name="T2" fmla="*/ 146 w 689"/>
                <a:gd name="T3" fmla="*/ 132 h 225"/>
                <a:gd name="T4" fmla="*/ 124 w 689"/>
                <a:gd name="T5" fmla="*/ 137 h 225"/>
                <a:gd name="T6" fmla="*/ 97 w 689"/>
                <a:gd name="T7" fmla="*/ 142 h 225"/>
                <a:gd name="T8" fmla="*/ 70 w 689"/>
                <a:gd name="T9" fmla="*/ 142 h 225"/>
                <a:gd name="T10" fmla="*/ 42 w 689"/>
                <a:gd name="T11" fmla="*/ 139 h 225"/>
                <a:gd name="T12" fmla="*/ 20 w 689"/>
                <a:gd name="T13" fmla="*/ 129 h 225"/>
                <a:gd name="T14" fmla="*/ 3 w 689"/>
                <a:gd name="T15" fmla="*/ 110 h 225"/>
                <a:gd name="T16" fmla="*/ 0 w 689"/>
                <a:gd name="T17" fmla="*/ 87 h 225"/>
                <a:gd name="T18" fmla="*/ 10 w 689"/>
                <a:gd name="T19" fmla="*/ 66 h 225"/>
                <a:gd name="T20" fmla="*/ 31 w 689"/>
                <a:gd name="T21" fmla="*/ 46 h 225"/>
                <a:gd name="T22" fmla="*/ 57 w 689"/>
                <a:gd name="T23" fmla="*/ 31 h 225"/>
                <a:gd name="T24" fmla="*/ 87 w 689"/>
                <a:gd name="T25" fmla="*/ 16 h 225"/>
                <a:gd name="T26" fmla="*/ 116 w 689"/>
                <a:gd name="T27" fmla="*/ 5 h 225"/>
                <a:gd name="T28" fmla="*/ 141 w 689"/>
                <a:gd name="T29" fmla="*/ 0 h 225"/>
                <a:gd name="T30" fmla="*/ 163 w 689"/>
                <a:gd name="T31" fmla="*/ 2 h 225"/>
                <a:gd name="T32" fmla="*/ 176 w 689"/>
                <a:gd name="T33" fmla="*/ 19 h 225"/>
                <a:gd name="T34" fmla="*/ 183 w 689"/>
                <a:gd name="T35" fmla="*/ 37 h 225"/>
                <a:gd name="T36" fmla="*/ 193 w 689"/>
                <a:gd name="T37" fmla="*/ 56 h 225"/>
                <a:gd name="T38" fmla="*/ 212 w 689"/>
                <a:gd name="T39" fmla="*/ 77 h 225"/>
                <a:gd name="T40" fmla="*/ 228 w 689"/>
                <a:gd name="T41" fmla="*/ 92 h 225"/>
                <a:gd name="T42" fmla="*/ 244 w 689"/>
                <a:gd name="T43" fmla="*/ 104 h 225"/>
                <a:gd name="T44" fmla="*/ 264 w 689"/>
                <a:gd name="T45" fmla="*/ 114 h 225"/>
                <a:gd name="T46" fmla="*/ 289 w 689"/>
                <a:gd name="T47" fmla="*/ 125 h 225"/>
                <a:gd name="T48" fmla="*/ 318 w 689"/>
                <a:gd name="T49" fmla="*/ 136 h 225"/>
                <a:gd name="T50" fmla="*/ 350 w 689"/>
                <a:gd name="T51" fmla="*/ 146 h 225"/>
                <a:gd name="T52" fmla="*/ 382 w 689"/>
                <a:gd name="T53" fmla="*/ 155 h 225"/>
                <a:gd name="T54" fmla="*/ 415 w 689"/>
                <a:gd name="T55" fmla="*/ 163 h 225"/>
                <a:gd name="T56" fmla="*/ 448 w 689"/>
                <a:gd name="T57" fmla="*/ 170 h 225"/>
                <a:gd name="T58" fmla="*/ 478 w 689"/>
                <a:gd name="T59" fmla="*/ 175 h 225"/>
                <a:gd name="T60" fmla="*/ 509 w 689"/>
                <a:gd name="T61" fmla="*/ 181 h 225"/>
                <a:gd name="T62" fmla="*/ 538 w 689"/>
                <a:gd name="T63" fmla="*/ 185 h 225"/>
                <a:gd name="T64" fmla="*/ 566 w 689"/>
                <a:gd name="T65" fmla="*/ 190 h 225"/>
                <a:gd name="T66" fmla="*/ 589 w 689"/>
                <a:gd name="T67" fmla="*/ 193 h 225"/>
                <a:gd name="T68" fmla="*/ 613 w 689"/>
                <a:gd name="T69" fmla="*/ 197 h 225"/>
                <a:gd name="T70" fmla="*/ 633 w 689"/>
                <a:gd name="T71" fmla="*/ 198 h 225"/>
                <a:gd name="T72" fmla="*/ 651 w 689"/>
                <a:gd name="T73" fmla="*/ 200 h 225"/>
                <a:gd name="T74" fmla="*/ 674 w 689"/>
                <a:gd name="T75" fmla="*/ 203 h 225"/>
                <a:gd name="T76" fmla="*/ 687 w 689"/>
                <a:gd name="T77" fmla="*/ 203 h 225"/>
                <a:gd name="T78" fmla="*/ 602 w 689"/>
                <a:gd name="T79" fmla="*/ 224 h 225"/>
                <a:gd name="T80" fmla="*/ 587 w 689"/>
                <a:gd name="T81" fmla="*/ 223 h 225"/>
                <a:gd name="T82" fmla="*/ 571 w 689"/>
                <a:gd name="T83" fmla="*/ 222 h 225"/>
                <a:gd name="T84" fmla="*/ 551 w 689"/>
                <a:gd name="T85" fmla="*/ 220 h 225"/>
                <a:gd name="T86" fmla="*/ 527 w 689"/>
                <a:gd name="T87" fmla="*/ 217 h 225"/>
                <a:gd name="T88" fmla="*/ 499 w 689"/>
                <a:gd name="T89" fmla="*/ 214 h 225"/>
                <a:gd name="T90" fmla="*/ 470 w 689"/>
                <a:gd name="T91" fmla="*/ 209 h 225"/>
                <a:gd name="T92" fmla="*/ 439 w 689"/>
                <a:gd name="T93" fmla="*/ 204 h 225"/>
                <a:gd name="T94" fmla="*/ 405 w 689"/>
                <a:gd name="T95" fmla="*/ 198 h 225"/>
                <a:gd name="T96" fmla="*/ 371 w 689"/>
                <a:gd name="T97" fmla="*/ 191 h 225"/>
                <a:gd name="T98" fmla="*/ 337 w 689"/>
                <a:gd name="T99" fmla="*/ 183 h 225"/>
                <a:gd name="T100" fmla="*/ 302 w 689"/>
                <a:gd name="T101" fmla="*/ 174 h 225"/>
                <a:gd name="T102" fmla="*/ 268 w 689"/>
                <a:gd name="T103" fmla="*/ 164 h 225"/>
                <a:gd name="T104" fmla="*/ 235 w 689"/>
                <a:gd name="T105" fmla="*/ 153 h 225"/>
                <a:gd name="T106" fmla="*/ 205 w 689"/>
                <a:gd name="T107" fmla="*/ 139 h 225"/>
                <a:gd name="T108" fmla="*/ 173 w 689"/>
                <a:gd name="T109" fmla="*/ 125 h 22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689"/>
                <a:gd name="T166" fmla="*/ 0 h 225"/>
                <a:gd name="T167" fmla="*/ 689 w 689"/>
                <a:gd name="T168" fmla="*/ 225 h 22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689" h="225">
                  <a:moveTo>
                    <a:pt x="173" y="125"/>
                  </a:moveTo>
                  <a:lnTo>
                    <a:pt x="170" y="125"/>
                  </a:lnTo>
                  <a:lnTo>
                    <a:pt x="166" y="126"/>
                  </a:lnTo>
                  <a:lnTo>
                    <a:pt x="163" y="127"/>
                  </a:lnTo>
                  <a:lnTo>
                    <a:pt x="160" y="129"/>
                  </a:lnTo>
                  <a:lnTo>
                    <a:pt x="156" y="129"/>
                  </a:lnTo>
                  <a:lnTo>
                    <a:pt x="153" y="131"/>
                  </a:lnTo>
                  <a:lnTo>
                    <a:pt x="146" y="132"/>
                  </a:lnTo>
                  <a:lnTo>
                    <a:pt x="141" y="134"/>
                  </a:lnTo>
                  <a:lnTo>
                    <a:pt x="136" y="135"/>
                  </a:lnTo>
                  <a:lnTo>
                    <a:pt x="130" y="136"/>
                  </a:lnTo>
                  <a:lnTo>
                    <a:pt x="124" y="137"/>
                  </a:lnTo>
                  <a:lnTo>
                    <a:pt x="117" y="139"/>
                  </a:lnTo>
                  <a:lnTo>
                    <a:pt x="111" y="140"/>
                  </a:lnTo>
                  <a:lnTo>
                    <a:pt x="105" y="142"/>
                  </a:lnTo>
                  <a:lnTo>
                    <a:pt x="97" y="142"/>
                  </a:lnTo>
                  <a:lnTo>
                    <a:pt x="91" y="142"/>
                  </a:lnTo>
                  <a:lnTo>
                    <a:pt x="84" y="142"/>
                  </a:lnTo>
                  <a:lnTo>
                    <a:pt x="76" y="144"/>
                  </a:lnTo>
                  <a:lnTo>
                    <a:pt x="70" y="142"/>
                  </a:lnTo>
                  <a:lnTo>
                    <a:pt x="62" y="142"/>
                  </a:lnTo>
                  <a:lnTo>
                    <a:pt x="56" y="142"/>
                  </a:lnTo>
                  <a:lnTo>
                    <a:pt x="50" y="141"/>
                  </a:lnTo>
                  <a:lnTo>
                    <a:pt x="42" y="139"/>
                  </a:lnTo>
                  <a:lnTo>
                    <a:pt x="36" y="137"/>
                  </a:lnTo>
                  <a:lnTo>
                    <a:pt x="31" y="134"/>
                  </a:lnTo>
                  <a:lnTo>
                    <a:pt x="25" y="132"/>
                  </a:lnTo>
                  <a:lnTo>
                    <a:pt x="20" y="129"/>
                  </a:lnTo>
                  <a:lnTo>
                    <a:pt x="15" y="125"/>
                  </a:lnTo>
                  <a:lnTo>
                    <a:pt x="11" y="120"/>
                  </a:lnTo>
                  <a:lnTo>
                    <a:pt x="7" y="116"/>
                  </a:lnTo>
                  <a:lnTo>
                    <a:pt x="3" y="110"/>
                  </a:lnTo>
                  <a:lnTo>
                    <a:pt x="1" y="105"/>
                  </a:lnTo>
                  <a:lnTo>
                    <a:pt x="0" y="98"/>
                  </a:lnTo>
                  <a:lnTo>
                    <a:pt x="0" y="93"/>
                  </a:lnTo>
                  <a:lnTo>
                    <a:pt x="0" y="87"/>
                  </a:lnTo>
                  <a:lnTo>
                    <a:pt x="1" y="82"/>
                  </a:lnTo>
                  <a:lnTo>
                    <a:pt x="3" y="77"/>
                  </a:lnTo>
                  <a:lnTo>
                    <a:pt x="7" y="72"/>
                  </a:lnTo>
                  <a:lnTo>
                    <a:pt x="10" y="66"/>
                  </a:lnTo>
                  <a:lnTo>
                    <a:pt x="15" y="61"/>
                  </a:lnTo>
                  <a:lnTo>
                    <a:pt x="18" y="56"/>
                  </a:lnTo>
                  <a:lnTo>
                    <a:pt x="25" y="51"/>
                  </a:lnTo>
                  <a:lnTo>
                    <a:pt x="31" y="46"/>
                  </a:lnTo>
                  <a:lnTo>
                    <a:pt x="37" y="42"/>
                  </a:lnTo>
                  <a:lnTo>
                    <a:pt x="43" y="38"/>
                  </a:lnTo>
                  <a:lnTo>
                    <a:pt x="51" y="34"/>
                  </a:lnTo>
                  <a:lnTo>
                    <a:pt x="57" y="31"/>
                  </a:lnTo>
                  <a:lnTo>
                    <a:pt x="65" y="26"/>
                  </a:lnTo>
                  <a:lnTo>
                    <a:pt x="72" y="22"/>
                  </a:lnTo>
                  <a:lnTo>
                    <a:pt x="80" y="18"/>
                  </a:lnTo>
                  <a:lnTo>
                    <a:pt x="87" y="16"/>
                  </a:lnTo>
                  <a:lnTo>
                    <a:pt x="95" y="12"/>
                  </a:lnTo>
                  <a:lnTo>
                    <a:pt x="102" y="10"/>
                  </a:lnTo>
                  <a:lnTo>
                    <a:pt x="110" y="8"/>
                  </a:lnTo>
                  <a:lnTo>
                    <a:pt x="116" y="5"/>
                  </a:lnTo>
                  <a:lnTo>
                    <a:pt x="124" y="4"/>
                  </a:lnTo>
                  <a:lnTo>
                    <a:pt x="130" y="2"/>
                  </a:lnTo>
                  <a:lnTo>
                    <a:pt x="136" y="2"/>
                  </a:lnTo>
                  <a:lnTo>
                    <a:pt x="141" y="0"/>
                  </a:lnTo>
                  <a:lnTo>
                    <a:pt x="146" y="0"/>
                  </a:lnTo>
                  <a:lnTo>
                    <a:pt x="151" y="0"/>
                  </a:lnTo>
                  <a:lnTo>
                    <a:pt x="156" y="0"/>
                  </a:lnTo>
                  <a:lnTo>
                    <a:pt x="163" y="2"/>
                  </a:lnTo>
                  <a:lnTo>
                    <a:pt x="168" y="5"/>
                  </a:lnTo>
                  <a:lnTo>
                    <a:pt x="171" y="9"/>
                  </a:lnTo>
                  <a:lnTo>
                    <a:pt x="175" y="17"/>
                  </a:lnTo>
                  <a:lnTo>
                    <a:pt x="176" y="19"/>
                  </a:lnTo>
                  <a:lnTo>
                    <a:pt x="178" y="23"/>
                  </a:lnTo>
                  <a:lnTo>
                    <a:pt x="179" y="28"/>
                  </a:lnTo>
                  <a:lnTo>
                    <a:pt x="182" y="32"/>
                  </a:lnTo>
                  <a:lnTo>
                    <a:pt x="183" y="37"/>
                  </a:lnTo>
                  <a:lnTo>
                    <a:pt x="185" y="41"/>
                  </a:lnTo>
                  <a:lnTo>
                    <a:pt x="188" y="46"/>
                  </a:lnTo>
                  <a:lnTo>
                    <a:pt x="192" y="51"/>
                  </a:lnTo>
                  <a:lnTo>
                    <a:pt x="193" y="56"/>
                  </a:lnTo>
                  <a:lnTo>
                    <a:pt x="198" y="61"/>
                  </a:lnTo>
                  <a:lnTo>
                    <a:pt x="202" y="66"/>
                  </a:lnTo>
                  <a:lnTo>
                    <a:pt x="207" y="72"/>
                  </a:lnTo>
                  <a:lnTo>
                    <a:pt x="212" y="77"/>
                  </a:lnTo>
                  <a:lnTo>
                    <a:pt x="218" y="83"/>
                  </a:lnTo>
                  <a:lnTo>
                    <a:pt x="220" y="86"/>
                  </a:lnTo>
                  <a:lnTo>
                    <a:pt x="224" y="88"/>
                  </a:lnTo>
                  <a:lnTo>
                    <a:pt x="228" y="92"/>
                  </a:lnTo>
                  <a:lnTo>
                    <a:pt x="232" y="95"/>
                  </a:lnTo>
                  <a:lnTo>
                    <a:pt x="235" y="97"/>
                  </a:lnTo>
                  <a:lnTo>
                    <a:pt x="240" y="100"/>
                  </a:lnTo>
                  <a:lnTo>
                    <a:pt x="244" y="104"/>
                  </a:lnTo>
                  <a:lnTo>
                    <a:pt x="249" y="106"/>
                  </a:lnTo>
                  <a:lnTo>
                    <a:pt x="254" y="109"/>
                  </a:lnTo>
                  <a:lnTo>
                    <a:pt x="259" y="111"/>
                  </a:lnTo>
                  <a:lnTo>
                    <a:pt x="264" y="114"/>
                  </a:lnTo>
                  <a:lnTo>
                    <a:pt x="271" y="117"/>
                  </a:lnTo>
                  <a:lnTo>
                    <a:pt x="277" y="120"/>
                  </a:lnTo>
                  <a:lnTo>
                    <a:pt x="283" y="122"/>
                  </a:lnTo>
                  <a:lnTo>
                    <a:pt x="289" y="125"/>
                  </a:lnTo>
                  <a:lnTo>
                    <a:pt x="297" y="129"/>
                  </a:lnTo>
                  <a:lnTo>
                    <a:pt x="303" y="131"/>
                  </a:lnTo>
                  <a:lnTo>
                    <a:pt x="311" y="134"/>
                  </a:lnTo>
                  <a:lnTo>
                    <a:pt x="318" y="136"/>
                  </a:lnTo>
                  <a:lnTo>
                    <a:pt x="327" y="140"/>
                  </a:lnTo>
                  <a:lnTo>
                    <a:pt x="335" y="142"/>
                  </a:lnTo>
                  <a:lnTo>
                    <a:pt x="342" y="144"/>
                  </a:lnTo>
                  <a:lnTo>
                    <a:pt x="350" y="146"/>
                  </a:lnTo>
                  <a:lnTo>
                    <a:pt x="358" y="149"/>
                  </a:lnTo>
                  <a:lnTo>
                    <a:pt x="366" y="151"/>
                  </a:lnTo>
                  <a:lnTo>
                    <a:pt x="375" y="154"/>
                  </a:lnTo>
                  <a:lnTo>
                    <a:pt x="382" y="155"/>
                  </a:lnTo>
                  <a:lnTo>
                    <a:pt x="391" y="158"/>
                  </a:lnTo>
                  <a:lnTo>
                    <a:pt x="399" y="159"/>
                  </a:lnTo>
                  <a:lnTo>
                    <a:pt x="407" y="161"/>
                  </a:lnTo>
                  <a:lnTo>
                    <a:pt x="415" y="163"/>
                  </a:lnTo>
                  <a:lnTo>
                    <a:pt x="422" y="165"/>
                  </a:lnTo>
                  <a:lnTo>
                    <a:pt x="431" y="166"/>
                  </a:lnTo>
                  <a:lnTo>
                    <a:pt x="439" y="169"/>
                  </a:lnTo>
                  <a:lnTo>
                    <a:pt x="448" y="170"/>
                  </a:lnTo>
                  <a:lnTo>
                    <a:pt x="455" y="171"/>
                  </a:lnTo>
                  <a:lnTo>
                    <a:pt x="463" y="173"/>
                  </a:lnTo>
                  <a:lnTo>
                    <a:pt x="470" y="175"/>
                  </a:lnTo>
                  <a:lnTo>
                    <a:pt x="478" y="175"/>
                  </a:lnTo>
                  <a:lnTo>
                    <a:pt x="487" y="178"/>
                  </a:lnTo>
                  <a:lnTo>
                    <a:pt x="493" y="178"/>
                  </a:lnTo>
                  <a:lnTo>
                    <a:pt x="500" y="180"/>
                  </a:lnTo>
                  <a:lnTo>
                    <a:pt x="509" y="181"/>
                  </a:lnTo>
                  <a:lnTo>
                    <a:pt x="517" y="183"/>
                  </a:lnTo>
                  <a:lnTo>
                    <a:pt x="524" y="183"/>
                  </a:lnTo>
                  <a:lnTo>
                    <a:pt x="530" y="184"/>
                  </a:lnTo>
                  <a:lnTo>
                    <a:pt x="538" y="185"/>
                  </a:lnTo>
                  <a:lnTo>
                    <a:pt x="544" y="186"/>
                  </a:lnTo>
                  <a:lnTo>
                    <a:pt x="551" y="188"/>
                  </a:lnTo>
                  <a:lnTo>
                    <a:pt x="558" y="189"/>
                  </a:lnTo>
                  <a:lnTo>
                    <a:pt x="566" y="190"/>
                  </a:lnTo>
                  <a:lnTo>
                    <a:pt x="572" y="191"/>
                  </a:lnTo>
                  <a:lnTo>
                    <a:pt x="578" y="191"/>
                  </a:lnTo>
                  <a:lnTo>
                    <a:pt x="584" y="193"/>
                  </a:lnTo>
                  <a:lnTo>
                    <a:pt x="589" y="193"/>
                  </a:lnTo>
                  <a:lnTo>
                    <a:pt x="596" y="194"/>
                  </a:lnTo>
                  <a:lnTo>
                    <a:pt x="602" y="194"/>
                  </a:lnTo>
                  <a:lnTo>
                    <a:pt x="608" y="195"/>
                  </a:lnTo>
                  <a:lnTo>
                    <a:pt x="613" y="197"/>
                  </a:lnTo>
                  <a:lnTo>
                    <a:pt x="620" y="197"/>
                  </a:lnTo>
                  <a:lnTo>
                    <a:pt x="623" y="197"/>
                  </a:lnTo>
                  <a:lnTo>
                    <a:pt x="628" y="198"/>
                  </a:lnTo>
                  <a:lnTo>
                    <a:pt x="633" y="198"/>
                  </a:lnTo>
                  <a:lnTo>
                    <a:pt x="638" y="199"/>
                  </a:lnTo>
                  <a:lnTo>
                    <a:pt x="642" y="199"/>
                  </a:lnTo>
                  <a:lnTo>
                    <a:pt x="647" y="199"/>
                  </a:lnTo>
                  <a:lnTo>
                    <a:pt x="651" y="200"/>
                  </a:lnTo>
                  <a:lnTo>
                    <a:pt x="656" y="200"/>
                  </a:lnTo>
                  <a:lnTo>
                    <a:pt x="662" y="200"/>
                  </a:lnTo>
                  <a:lnTo>
                    <a:pt x="670" y="202"/>
                  </a:lnTo>
                  <a:lnTo>
                    <a:pt x="674" y="203"/>
                  </a:lnTo>
                  <a:lnTo>
                    <a:pt x="679" y="203"/>
                  </a:lnTo>
                  <a:lnTo>
                    <a:pt x="682" y="203"/>
                  </a:lnTo>
                  <a:lnTo>
                    <a:pt x="686" y="203"/>
                  </a:lnTo>
                  <a:lnTo>
                    <a:pt x="687" y="203"/>
                  </a:lnTo>
                  <a:lnTo>
                    <a:pt x="689" y="204"/>
                  </a:lnTo>
                  <a:lnTo>
                    <a:pt x="606" y="225"/>
                  </a:lnTo>
                  <a:lnTo>
                    <a:pt x="604" y="224"/>
                  </a:lnTo>
                  <a:lnTo>
                    <a:pt x="602" y="224"/>
                  </a:lnTo>
                  <a:lnTo>
                    <a:pt x="598" y="223"/>
                  </a:lnTo>
                  <a:lnTo>
                    <a:pt x="593" y="223"/>
                  </a:lnTo>
                  <a:lnTo>
                    <a:pt x="589" y="223"/>
                  </a:lnTo>
                  <a:lnTo>
                    <a:pt x="587" y="223"/>
                  </a:lnTo>
                  <a:lnTo>
                    <a:pt x="583" y="222"/>
                  </a:lnTo>
                  <a:lnTo>
                    <a:pt x="579" y="222"/>
                  </a:lnTo>
                  <a:lnTo>
                    <a:pt x="576" y="222"/>
                  </a:lnTo>
                  <a:lnTo>
                    <a:pt x="571" y="222"/>
                  </a:lnTo>
                  <a:lnTo>
                    <a:pt x="566" y="222"/>
                  </a:lnTo>
                  <a:lnTo>
                    <a:pt x="562" y="222"/>
                  </a:lnTo>
                  <a:lnTo>
                    <a:pt x="556" y="220"/>
                  </a:lnTo>
                  <a:lnTo>
                    <a:pt x="551" y="220"/>
                  </a:lnTo>
                  <a:lnTo>
                    <a:pt x="544" y="218"/>
                  </a:lnTo>
                  <a:lnTo>
                    <a:pt x="539" y="218"/>
                  </a:lnTo>
                  <a:lnTo>
                    <a:pt x="533" y="217"/>
                  </a:lnTo>
                  <a:lnTo>
                    <a:pt x="527" y="217"/>
                  </a:lnTo>
                  <a:lnTo>
                    <a:pt x="520" y="215"/>
                  </a:lnTo>
                  <a:lnTo>
                    <a:pt x="514" y="215"/>
                  </a:lnTo>
                  <a:lnTo>
                    <a:pt x="507" y="214"/>
                  </a:lnTo>
                  <a:lnTo>
                    <a:pt x="499" y="214"/>
                  </a:lnTo>
                  <a:lnTo>
                    <a:pt x="493" y="212"/>
                  </a:lnTo>
                  <a:lnTo>
                    <a:pt x="485" y="212"/>
                  </a:lnTo>
                  <a:lnTo>
                    <a:pt x="478" y="210"/>
                  </a:lnTo>
                  <a:lnTo>
                    <a:pt x="470" y="209"/>
                  </a:lnTo>
                  <a:lnTo>
                    <a:pt x="463" y="209"/>
                  </a:lnTo>
                  <a:lnTo>
                    <a:pt x="455" y="208"/>
                  </a:lnTo>
                  <a:lnTo>
                    <a:pt x="448" y="205"/>
                  </a:lnTo>
                  <a:lnTo>
                    <a:pt x="439" y="204"/>
                  </a:lnTo>
                  <a:lnTo>
                    <a:pt x="430" y="203"/>
                  </a:lnTo>
                  <a:lnTo>
                    <a:pt x="422" y="202"/>
                  </a:lnTo>
                  <a:lnTo>
                    <a:pt x="414" y="199"/>
                  </a:lnTo>
                  <a:lnTo>
                    <a:pt x="405" y="198"/>
                  </a:lnTo>
                  <a:lnTo>
                    <a:pt x="397" y="197"/>
                  </a:lnTo>
                  <a:lnTo>
                    <a:pt x="389" y="195"/>
                  </a:lnTo>
                  <a:lnTo>
                    <a:pt x="380" y="193"/>
                  </a:lnTo>
                  <a:lnTo>
                    <a:pt x="371" y="191"/>
                  </a:lnTo>
                  <a:lnTo>
                    <a:pt x="364" y="189"/>
                  </a:lnTo>
                  <a:lnTo>
                    <a:pt x="355" y="188"/>
                  </a:lnTo>
                  <a:lnTo>
                    <a:pt x="346" y="185"/>
                  </a:lnTo>
                  <a:lnTo>
                    <a:pt x="337" y="183"/>
                  </a:lnTo>
                  <a:lnTo>
                    <a:pt x="328" y="181"/>
                  </a:lnTo>
                  <a:lnTo>
                    <a:pt x="320" y="180"/>
                  </a:lnTo>
                  <a:lnTo>
                    <a:pt x="311" y="176"/>
                  </a:lnTo>
                  <a:lnTo>
                    <a:pt x="302" y="174"/>
                  </a:lnTo>
                  <a:lnTo>
                    <a:pt x="293" y="171"/>
                  </a:lnTo>
                  <a:lnTo>
                    <a:pt x="286" y="169"/>
                  </a:lnTo>
                  <a:lnTo>
                    <a:pt x="277" y="166"/>
                  </a:lnTo>
                  <a:lnTo>
                    <a:pt x="268" y="164"/>
                  </a:lnTo>
                  <a:lnTo>
                    <a:pt x="259" y="160"/>
                  </a:lnTo>
                  <a:lnTo>
                    <a:pt x="252" y="159"/>
                  </a:lnTo>
                  <a:lnTo>
                    <a:pt x="243" y="155"/>
                  </a:lnTo>
                  <a:lnTo>
                    <a:pt x="235" y="153"/>
                  </a:lnTo>
                  <a:lnTo>
                    <a:pt x="228" y="149"/>
                  </a:lnTo>
                  <a:lnTo>
                    <a:pt x="220" y="145"/>
                  </a:lnTo>
                  <a:lnTo>
                    <a:pt x="213" y="142"/>
                  </a:lnTo>
                  <a:lnTo>
                    <a:pt x="205" y="139"/>
                  </a:lnTo>
                  <a:lnTo>
                    <a:pt x="198" y="136"/>
                  </a:lnTo>
                  <a:lnTo>
                    <a:pt x="192" y="132"/>
                  </a:lnTo>
                  <a:lnTo>
                    <a:pt x="173" y="125"/>
                  </a:lnTo>
                  <a:close/>
                </a:path>
              </a:pathLst>
            </a:custGeom>
            <a:solidFill>
              <a:srgbClr val="A67A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4133" name="Freeform 84"/>
            <p:cNvSpPr>
              <a:spLocks/>
            </p:cNvSpPr>
            <p:nvPr/>
          </p:nvSpPr>
          <p:spPr bwMode="auto">
            <a:xfrm>
              <a:off x="3094" y="2952"/>
              <a:ext cx="443" cy="144"/>
            </a:xfrm>
            <a:custGeom>
              <a:avLst/>
              <a:gdLst>
                <a:gd name="T0" fmla="*/ 17 w 1327"/>
                <a:gd name="T1" fmla="*/ 398 h 432"/>
                <a:gd name="T2" fmla="*/ 49 w 1327"/>
                <a:gd name="T3" fmla="*/ 372 h 432"/>
                <a:gd name="T4" fmla="*/ 91 w 1327"/>
                <a:gd name="T5" fmla="*/ 332 h 432"/>
                <a:gd name="T6" fmla="*/ 116 w 1327"/>
                <a:gd name="T7" fmla="*/ 305 h 432"/>
                <a:gd name="T8" fmla="*/ 137 w 1327"/>
                <a:gd name="T9" fmla="*/ 279 h 432"/>
                <a:gd name="T10" fmla="*/ 155 w 1327"/>
                <a:gd name="T11" fmla="*/ 252 h 432"/>
                <a:gd name="T12" fmla="*/ 170 w 1327"/>
                <a:gd name="T13" fmla="*/ 225 h 432"/>
                <a:gd name="T14" fmla="*/ 183 w 1327"/>
                <a:gd name="T15" fmla="*/ 195 h 432"/>
                <a:gd name="T16" fmla="*/ 201 w 1327"/>
                <a:gd name="T17" fmla="*/ 162 h 432"/>
                <a:gd name="T18" fmla="*/ 226 w 1327"/>
                <a:gd name="T19" fmla="*/ 128 h 432"/>
                <a:gd name="T20" fmla="*/ 254 w 1327"/>
                <a:gd name="T21" fmla="*/ 95 h 432"/>
                <a:gd name="T22" fmla="*/ 289 w 1327"/>
                <a:gd name="T23" fmla="*/ 64 h 432"/>
                <a:gd name="T24" fmla="*/ 330 w 1327"/>
                <a:gd name="T25" fmla="*/ 39 h 432"/>
                <a:gd name="T26" fmla="*/ 379 w 1327"/>
                <a:gd name="T27" fmla="*/ 17 h 432"/>
                <a:gd name="T28" fmla="*/ 433 w 1327"/>
                <a:gd name="T29" fmla="*/ 4 h 432"/>
                <a:gd name="T30" fmla="*/ 496 w 1327"/>
                <a:gd name="T31" fmla="*/ 0 h 432"/>
                <a:gd name="T32" fmla="*/ 568 w 1327"/>
                <a:gd name="T33" fmla="*/ 5 h 432"/>
                <a:gd name="T34" fmla="*/ 645 w 1327"/>
                <a:gd name="T35" fmla="*/ 24 h 432"/>
                <a:gd name="T36" fmla="*/ 723 w 1327"/>
                <a:gd name="T37" fmla="*/ 48 h 432"/>
                <a:gd name="T38" fmla="*/ 793 w 1327"/>
                <a:gd name="T39" fmla="*/ 73 h 432"/>
                <a:gd name="T40" fmla="*/ 860 w 1327"/>
                <a:gd name="T41" fmla="*/ 100 h 432"/>
                <a:gd name="T42" fmla="*/ 923 w 1327"/>
                <a:gd name="T43" fmla="*/ 129 h 432"/>
                <a:gd name="T44" fmla="*/ 982 w 1327"/>
                <a:gd name="T45" fmla="*/ 162 h 432"/>
                <a:gd name="T46" fmla="*/ 1037 w 1327"/>
                <a:gd name="T47" fmla="*/ 196 h 432"/>
                <a:gd name="T48" fmla="*/ 1092 w 1327"/>
                <a:gd name="T49" fmla="*/ 232 h 432"/>
                <a:gd name="T50" fmla="*/ 1146 w 1327"/>
                <a:gd name="T51" fmla="*/ 271 h 432"/>
                <a:gd name="T52" fmla="*/ 1199 w 1327"/>
                <a:gd name="T53" fmla="*/ 312 h 432"/>
                <a:gd name="T54" fmla="*/ 1253 w 1327"/>
                <a:gd name="T55" fmla="*/ 356 h 432"/>
                <a:gd name="T56" fmla="*/ 1263 w 1327"/>
                <a:gd name="T57" fmla="*/ 431 h 432"/>
                <a:gd name="T58" fmla="*/ 1238 w 1327"/>
                <a:gd name="T59" fmla="*/ 410 h 432"/>
                <a:gd name="T60" fmla="*/ 1210 w 1327"/>
                <a:gd name="T61" fmla="*/ 387 h 432"/>
                <a:gd name="T62" fmla="*/ 1179 w 1327"/>
                <a:gd name="T63" fmla="*/ 364 h 432"/>
                <a:gd name="T64" fmla="*/ 1142 w 1327"/>
                <a:gd name="T65" fmla="*/ 337 h 432"/>
                <a:gd name="T66" fmla="*/ 1100 w 1327"/>
                <a:gd name="T67" fmla="*/ 308 h 432"/>
                <a:gd name="T68" fmla="*/ 1056 w 1327"/>
                <a:gd name="T69" fmla="*/ 279 h 432"/>
                <a:gd name="T70" fmla="*/ 1008 w 1327"/>
                <a:gd name="T71" fmla="*/ 250 h 432"/>
                <a:gd name="T72" fmla="*/ 959 w 1327"/>
                <a:gd name="T73" fmla="*/ 225 h 432"/>
                <a:gd name="T74" fmla="*/ 910 w 1327"/>
                <a:gd name="T75" fmla="*/ 202 h 432"/>
                <a:gd name="T76" fmla="*/ 883 w 1327"/>
                <a:gd name="T77" fmla="*/ 190 h 432"/>
                <a:gd name="T78" fmla="*/ 851 w 1327"/>
                <a:gd name="T79" fmla="*/ 175 h 432"/>
                <a:gd name="T80" fmla="*/ 807 w 1327"/>
                <a:gd name="T81" fmla="*/ 157 h 432"/>
                <a:gd name="T82" fmla="*/ 753 w 1327"/>
                <a:gd name="T83" fmla="*/ 139 h 432"/>
                <a:gd name="T84" fmla="*/ 692 w 1327"/>
                <a:gd name="T85" fmla="*/ 123 h 432"/>
                <a:gd name="T86" fmla="*/ 625 w 1327"/>
                <a:gd name="T87" fmla="*/ 109 h 432"/>
                <a:gd name="T88" fmla="*/ 556 w 1327"/>
                <a:gd name="T89" fmla="*/ 102 h 432"/>
                <a:gd name="T90" fmla="*/ 486 w 1327"/>
                <a:gd name="T91" fmla="*/ 102 h 432"/>
                <a:gd name="T92" fmla="*/ 417 w 1327"/>
                <a:gd name="T93" fmla="*/ 113 h 432"/>
                <a:gd name="T94" fmla="*/ 353 w 1327"/>
                <a:gd name="T95" fmla="*/ 138 h 432"/>
                <a:gd name="T96" fmla="*/ 322 w 1327"/>
                <a:gd name="T97" fmla="*/ 157 h 432"/>
                <a:gd name="T98" fmla="*/ 293 w 1327"/>
                <a:gd name="T99" fmla="*/ 181 h 432"/>
                <a:gd name="T100" fmla="*/ 256 w 1327"/>
                <a:gd name="T101" fmla="*/ 213 h 432"/>
                <a:gd name="T102" fmla="*/ 219 w 1327"/>
                <a:gd name="T103" fmla="*/ 254 h 432"/>
                <a:gd name="T104" fmla="*/ 194 w 1327"/>
                <a:gd name="T105" fmla="*/ 288 h 432"/>
                <a:gd name="T106" fmla="*/ 162 w 1327"/>
                <a:gd name="T107" fmla="*/ 328 h 432"/>
                <a:gd name="T108" fmla="*/ 122 w 1327"/>
                <a:gd name="T109" fmla="*/ 366 h 432"/>
                <a:gd name="T110" fmla="*/ 81 w 1327"/>
                <a:gd name="T111" fmla="*/ 396 h 432"/>
                <a:gd name="T112" fmla="*/ 45 w 1327"/>
                <a:gd name="T113" fmla="*/ 417 h 432"/>
                <a:gd name="T114" fmla="*/ 24 w 1327"/>
                <a:gd name="T115" fmla="*/ 430 h 43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327"/>
                <a:gd name="T175" fmla="*/ 0 h 432"/>
                <a:gd name="T176" fmla="*/ 1327 w 1327"/>
                <a:gd name="T177" fmla="*/ 432 h 432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327" h="432">
                  <a:moveTo>
                    <a:pt x="0" y="411"/>
                  </a:moveTo>
                  <a:lnTo>
                    <a:pt x="1" y="410"/>
                  </a:lnTo>
                  <a:lnTo>
                    <a:pt x="5" y="407"/>
                  </a:lnTo>
                  <a:lnTo>
                    <a:pt x="8" y="405"/>
                  </a:lnTo>
                  <a:lnTo>
                    <a:pt x="12" y="402"/>
                  </a:lnTo>
                  <a:lnTo>
                    <a:pt x="17" y="398"/>
                  </a:lnTo>
                  <a:lnTo>
                    <a:pt x="22" y="396"/>
                  </a:lnTo>
                  <a:lnTo>
                    <a:pt x="25" y="391"/>
                  </a:lnTo>
                  <a:lnTo>
                    <a:pt x="32" y="387"/>
                  </a:lnTo>
                  <a:lnTo>
                    <a:pt x="37" y="382"/>
                  </a:lnTo>
                  <a:lnTo>
                    <a:pt x="43" y="377"/>
                  </a:lnTo>
                  <a:lnTo>
                    <a:pt x="49" y="372"/>
                  </a:lnTo>
                  <a:lnTo>
                    <a:pt x="55" y="366"/>
                  </a:lnTo>
                  <a:lnTo>
                    <a:pt x="63" y="359"/>
                  </a:lnTo>
                  <a:lnTo>
                    <a:pt x="70" y="354"/>
                  </a:lnTo>
                  <a:lnTo>
                    <a:pt x="77" y="347"/>
                  </a:lnTo>
                  <a:lnTo>
                    <a:pt x="84" y="339"/>
                  </a:lnTo>
                  <a:lnTo>
                    <a:pt x="91" y="332"/>
                  </a:lnTo>
                  <a:lnTo>
                    <a:pt x="99" y="324"/>
                  </a:lnTo>
                  <a:lnTo>
                    <a:pt x="102" y="320"/>
                  </a:lnTo>
                  <a:lnTo>
                    <a:pt x="106" y="317"/>
                  </a:lnTo>
                  <a:lnTo>
                    <a:pt x="109" y="313"/>
                  </a:lnTo>
                  <a:lnTo>
                    <a:pt x="113" y="309"/>
                  </a:lnTo>
                  <a:lnTo>
                    <a:pt x="116" y="305"/>
                  </a:lnTo>
                  <a:lnTo>
                    <a:pt x="121" y="300"/>
                  </a:lnTo>
                  <a:lnTo>
                    <a:pt x="123" y="296"/>
                  </a:lnTo>
                  <a:lnTo>
                    <a:pt x="127" y="293"/>
                  </a:lnTo>
                  <a:lnTo>
                    <a:pt x="129" y="288"/>
                  </a:lnTo>
                  <a:lnTo>
                    <a:pt x="133" y="284"/>
                  </a:lnTo>
                  <a:lnTo>
                    <a:pt x="137" y="279"/>
                  </a:lnTo>
                  <a:lnTo>
                    <a:pt x="140" y="275"/>
                  </a:lnTo>
                  <a:lnTo>
                    <a:pt x="143" y="270"/>
                  </a:lnTo>
                  <a:lnTo>
                    <a:pt x="146" y="266"/>
                  </a:lnTo>
                  <a:lnTo>
                    <a:pt x="150" y="261"/>
                  </a:lnTo>
                  <a:lnTo>
                    <a:pt x="152" y="257"/>
                  </a:lnTo>
                  <a:lnTo>
                    <a:pt x="155" y="252"/>
                  </a:lnTo>
                  <a:lnTo>
                    <a:pt x="157" y="249"/>
                  </a:lnTo>
                  <a:lnTo>
                    <a:pt x="161" y="244"/>
                  </a:lnTo>
                  <a:lnTo>
                    <a:pt x="163" y="239"/>
                  </a:lnTo>
                  <a:lnTo>
                    <a:pt x="166" y="234"/>
                  </a:lnTo>
                  <a:lnTo>
                    <a:pt x="167" y="230"/>
                  </a:lnTo>
                  <a:lnTo>
                    <a:pt x="170" y="225"/>
                  </a:lnTo>
                  <a:lnTo>
                    <a:pt x="172" y="221"/>
                  </a:lnTo>
                  <a:lnTo>
                    <a:pt x="173" y="215"/>
                  </a:lnTo>
                  <a:lnTo>
                    <a:pt x="176" y="210"/>
                  </a:lnTo>
                  <a:lnTo>
                    <a:pt x="178" y="205"/>
                  </a:lnTo>
                  <a:lnTo>
                    <a:pt x="181" y="200"/>
                  </a:lnTo>
                  <a:lnTo>
                    <a:pt x="183" y="195"/>
                  </a:lnTo>
                  <a:lnTo>
                    <a:pt x="186" y="190"/>
                  </a:lnTo>
                  <a:lnTo>
                    <a:pt x="188" y="183"/>
                  </a:lnTo>
                  <a:lnTo>
                    <a:pt x="192" y="178"/>
                  </a:lnTo>
                  <a:lnTo>
                    <a:pt x="195" y="173"/>
                  </a:lnTo>
                  <a:lnTo>
                    <a:pt x="199" y="167"/>
                  </a:lnTo>
                  <a:lnTo>
                    <a:pt x="201" y="162"/>
                  </a:lnTo>
                  <a:lnTo>
                    <a:pt x="205" y="157"/>
                  </a:lnTo>
                  <a:lnTo>
                    <a:pt x="209" y="151"/>
                  </a:lnTo>
                  <a:lnTo>
                    <a:pt x="212" y="146"/>
                  </a:lnTo>
                  <a:lnTo>
                    <a:pt x="217" y="139"/>
                  </a:lnTo>
                  <a:lnTo>
                    <a:pt x="221" y="134"/>
                  </a:lnTo>
                  <a:lnTo>
                    <a:pt x="226" y="128"/>
                  </a:lnTo>
                  <a:lnTo>
                    <a:pt x="230" y="123"/>
                  </a:lnTo>
                  <a:lnTo>
                    <a:pt x="234" y="117"/>
                  </a:lnTo>
                  <a:lnTo>
                    <a:pt x="239" y="112"/>
                  </a:lnTo>
                  <a:lnTo>
                    <a:pt x="244" y="107"/>
                  </a:lnTo>
                  <a:lnTo>
                    <a:pt x="249" y="102"/>
                  </a:lnTo>
                  <a:lnTo>
                    <a:pt x="254" y="95"/>
                  </a:lnTo>
                  <a:lnTo>
                    <a:pt x="260" y="90"/>
                  </a:lnTo>
                  <a:lnTo>
                    <a:pt x="265" y="85"/>
                  </a:lnTo>
                  <a:lnTo>
                    <a:pt x="271" y="80"/>
                  </a:lnTo>
                  <a:lnTo>
                    <a:pt x="276" y="74"/>
                  </a:lnTo>
                  <a:lnTo>
                    <a:pt x="283" y="70"/>
                  </a:lnTo>
                  <a:lnTo>
                    <a:pt x="289" y="64"/>
                  </a:lnTo>
                  <a:lnTo>
                    <a:pt x="295" y="60"/>
                  </a:lnTo>
                  <a:lnTo>
                    <a:pt x="303" y="56"/>
                  </a:lnTo>
                  <a:lnTo>
                    <a:pt x="310" y="51"/>
                  </a:lnTo>
                  <a:lnTo>
                    <a:pt x="317" y="46"/>
                  </a:lnTo>
                  <a:lnTo>
                    <a:pt x="323" y="43"/>
                  </a:lnTo>
                  <a:lnTo>
                    <a:pt x="330" y="39"/>
                  </a:lnTo>
                  <a:lnTo>
                    <a:pt x="338" y="35"/>
                  </a:lnTo>
                  <a:lnTo>
                    <a:pt x="345" y="30"/>
                  </a:lnTo>
                  <a:lnTo>
                    <a:pt x="354" y="27"/>
                  </a:lnTo>
                  <a:lnTo>
                    <a:pt x="362" y="24"/>
                  </a:lnTo>
                  <a:lnTo>
                    <a:pt x="370" y="20"/>
                  </a:lnTo>
                  <a:lnTo>
                    <a:pt x="379" y="17"/>
                  </a:lnTo>
                  <a:lnTo>
                    <a:pt x="388" y="14"/>
                  </a:lnTo>
                  <a:lnTo>
                    <a:pt x="396" y="11"/>
                  </a:lnTo>
                  <a:lnTo>
                    <a:pt x="406" y="10"/>
                  </a:lnTo>
                  <a:lnTo>
                    <a:pt x="414" y="7"/>
                  </a:lnTo>
                  <a:lnTo>
                    <a:pt x="424" y="5"/>
                  </a:lnTo>
                  <a:lnTo>
                    <a:pt x="433" y="4"/>
                  </a:lnTo>
                  <a:lnTo>
                    <a:pt x="445" y="2"/>
                  </a:lnTo>
                  <a:lnTo>
                    <a:pt x="453" y="1"/>
                  </a:lnTo>
                  <a:lnTo>
                    <a:pt x="463" y="0"/>
                  </a:lnTo>
                  <a:lnTo>
                    <a:pt x="475" y="0"/>
                  </a:lnTo>
                  <a:lnTo>
                    <a:pt x="486" y="0"/>
                  </a:lnTo>
                  <a:lnTo>
                    <a:pt x="496" y="0"/>
                  </a:lnTo>
                  <a:lnTo>
                    <a:pt x="507" y="0"/>
                  </a:lnTo>
                  <a:lnTo>
                    <a:pt x="519" y="0"/>
                  </a:lnTo>
                  <a:lnTo>
                    <a:pt x="531" y="1"/>
                  </a:lnTo>
                  <a:lnTo>
                    <a:pt x="542" y="1"/>
                  </a:lnTo>
                  <a:lnTo>
                    <a:pt x="554" y="2"/>
                  </a:lnTo>
                  <a:lnTo>
                    <a:pt x="568" y="5"/>
                  </a:lnTo>
                  <a:lnTo>
                    <a:pt x="580" y="7"/>
                  </a:lnTo>
                  <a:lnTo>
                    <a:pt x="593" y="10"/>
                  </a:lnTo>
                  <a:lnTo>
                    <a:pt x="605" y="12"/>
                  </a:lnTo>
                  <a:lnTo>
                    <a:pt x="619" y="16"/>
                  </a:lnTo>
                  <a:lnTo>
                    <a:pt x="633" y="20"/>
                  </a:lnTo>
                  <a:lnTo>
                    <a:pt x="645" y="24"/>
                  </a:lnTo>
                  <a:lnTo>
                    <a:pt x="659" y="27"/>
                  </a:lnTo>
                  <a:lnTo>
                    <a:pt x="672" y="31"/>
                  </a:lnTo>
                  <a:lnTo>
                    <a:pt x="686" y="35"/>
                  </a:lnTo>
                  <a:lnTo>
                    <a:pt x="697" y="39"/>
                  </a:lnTo>
                  <a:lnTo>
                    <a:pt x="709" y="44"/>
                  </a:lnTo>
                  <a:lnTo>
                    <a:pt x="723" y="48"/>
                  </a:lnTo>
                  <a:lnTo>
                    <a:pt x="736" y="51"/>
                  </a:lnTo>
                  <a:lnTo>
                    <a:pt x="747" y="56"/>
                  </a:lnTo>
                  <a:lnTo>
                    <a:pt x="758" y="60"/>
                  </a:lnTo>
                  <a:lnTo>
                    <a:pt x="771" y="64"/>
                  </a:lnTo>
                  <a:lnTo>
                    <a:pt x="782" y="69"/>
                  </a:lnTo>
                  <a:lnTo>
                    <a:pt x="793" y="73"/>
                  </a:lnTo>
                  <a:lnTo>
                    <a:pt x="805" y="78"/>
                  </a:lnTo>
                  <a:lnTo>
                    <a:pt x="816" y="83"/>
                  </a:lnTo>
                  <a:lnTo>
                    <a:pt x="829" y="88"/>
                  </a:lnTo>
                  <a:lnTo>
                    <a:pt x="839" y="92"/>
                  </a:lnTo>
                  <a:lnTo>
                    <a:pt x="849" y="95"/>
                  </a:lnTo>
                  <a:lnTo>
                    <a:pt x="860" y="100"/>
                  </a:lnTo>
                  <a:lnTo>
                    <a:pt x="871" y="105"/>
                  </a:lnTo>
                  <a:lnTo>
                    <a:pt x="881" y="110"/>
                  </a:lnTo>
                  <a:lnTo>
                    <a:pt x="891" y="115"/>
                  </a:lnTo>
                  <a:lnTo>
                    <a:pt x="903" y="119"/>
                  </a:lnTo>
                  <a:lnTo>
                    <a:pt x="913" y="126"/>
                  </a:lnTo>
                  <a:lnTo>
                    <a:pt x="923" y="129"/>
                  </a:lnTo>
                  <a:lnTo>
                    <a:pt x="933" y="136"/>
                  </a:lnTo>
                  <a:lnTo>
                    <a:pt x="943" y="141"/>
                  </a:lnTo>
                  <a:lnTo>
                    <a:pt x="953" y="146"/>
                  </a:lnTo>
                  <a:lnTo>
                    <a:pt x="962" y="151"/>
                  </a:lnTo>
                  <a:lnTo>
                    <a:pt x="972" y="157"/>
                  </a:lnTo>
                  <a:lnTo>
                    <a:pt x="982" y="162"/>
                  </a:lnTo>
                  <a:lnTo>
                    <a:pt x="992" y="168"/>
                  </a:lnTo>
                  <a:lnTo>
                    <a:pt x="1001" y="173"/>
                  </a:lnTo>
                  <a:lnTo>
                    <a:pt x="1011" y="178"/>
                  </a:lnTo>
                  <a:lnTo>
                    <a:pt x="1019" y="183"/>
                  </a:lnTo>
                  <a:lnTo>
                    <a:pt x="1028" y="190"/>
                  </a:lnTo>
                  <a:lnTo>
                    <a:pt x="1037" y="196"/>
                  </a:lnTo>
                  <a:lnTo>
                    <a:pt x="1047" y="201"/>
                  </a:lnTo>
                  <a:lnTo>
                    <a:pt x="1056" y="207"/>
                  </a:lnTo>
                  <a:lnTo>
                    <a:pt x="1066" y="213"/>
                  </a:lnTo>
                  <a:lnTo>
                    <a:pt x="1073" y="219"/>
                  </a:lnTo>
                  <a:lnTo>
                    <a:pt x="1083" y="226"/>
                  </a:lnTo>
                  <a:lnTo>
                    <a:pt x="1092" y="232"/>
                  </a:lnTo>
                  <a:lnTo>
                    <a:pt x="1102" y="239"/>
                  </a:lnTo>
                  <a:lnTo>
                    <a:pt x="1110" y="245"/>
                  </a:lnTo>
                  <a:lnTo>
                    <a:pt x="1120" y="251"/>
                  </a:lnTo>
                  <a:lnTo>
                    <a:pt x="1129" y="257"/>
                  </a:lnTo>
                  <a:lnTo>
                    <a:pt x="1137" y="265"/>
                  </a:lnTo>
                  <a:lnTo>
                    <a:pt x="1146" y="271"/>
                  </a:lnTo>
                  <a:lnTo>
                    <a:pt x="1155" y="278"/>
                  </a:lnTo>
                  <a:lnTo>
                    <a:pt x="1164" y="284"/>
                  </a:lnTo>
                  <a:lnTo>
                    <a:pt x="1173" y="291"/>
                  </a:lnTo>
                  <a:lnTo>
                    <a:pt x="1181" y="298"/>
                  </a:lnTo>
                  <a:lnTo>
                    <a:pt x="1190" y="305"/>
                  </a:lnTo>
                  <a:lnTo>
                    <a:pt x="1199" y="312"/>
                  </a:lnTo>
                  <a:lnTo>
                    <a:pt x="1209" y="320"/>
                  </a:lnTo>
                  <a:lnTo>
                    <a:pt x="1216" y="327"/>
                  </a:lnTo>
                  <a:lnTo>
                    <a:pt x="1226" y="334"/>
                  </a:lnTo>
                  <a:lnTo>
                    <a:pt x="1235" y="340"/>
                  </a:lnTo>
                  <a:lnTo>
                    <a:pt x="1244" y="349"/>
                  </a:lnTo>
                  <a:lnTo>
                    <a:pt x="1253" y="356"/>
                  </a:lnTo>
                  <a:lnTo>
                    <a:pt x="1262" y="364"/>
                  </a:lnTo>
                  <a:lnTo>
                    <a:pt x="1272" y="372"/>
                  </a:lnTo>
                  <a:lnTo>
                    <a:pt x="1282" y="379"/>
                  </a:lnTo>
                  <a:lnTo>
                    <a:pt x="1327" y="423"/>
                  </a:lnTo>
                  <a:lnTo>
                    <a:pt x="1264" y="432"/>
                  </a:lnTo>
                  <a:lnTo>
                    <a:pt x="1263" y="431"/>
                  </a:lnTo>
                  <a:lnTo>
                    <a:pt x="1262" y="430"/>
                  </a:lnTo>
                  <a:lnTo>
                    <a:pt x="1259" y="427"/>
                  </a:lnTo>
                  <a:lnTo>
                    <a:pt x="1255" y="423"/>
                  </a:lnTo>
                  <a:lnTo>
                    <a:pt x="1250" y="420"/>
                  </a:lnTo>
                  <a:lnTo>
                    <a:pt x="1245" y="416"/>
                  </a:lnTo>
                  <a:lnTo>
                    <a:pt x="1238" y="410"/>
                  </a:lnTo>
                  <a:lnTo>
                    <a:pt x="1232" y="405"/>
                  </a:lnTo>
                  <a:lnTo>
                    <a:pt x="1228" y="401"/>
                  </a:lnTo>
                  <a:lnTo>
                    <a:pt x="1223" y="398"/>
                  </a:lnTo>
                  <a:lnTo>
                    <a:pt x="1219" y="394"/>
                  </a:lnTo>
                  <a:lnTo>
                    <a:pt x="1215" y="391"/>
                  </a:lnTo>
                  <a:lnTo>
                    <a:pt x="1210" y="387"/>
                  </a:lnTo>
                  <a:lnTo>
                    <a:pt x="1205" y="383"/>
                  </a:lnTo>
                  <a:lnTo>
                    <a:pt x="1200" y="379"/>
                  </a:lnTo>
                  <a:lnTo>
                    <a:pt x="1195" y="377"/>
                  </a:lnTo>
                  <a:lnTo>
                    <a:pt x="1190" y="372"/>
                  </a:lnTo>
                  <a:lnTo>
                    <a:pt x="1184" y="368"/>
                  </a:lnTo>
                  <a:lnTo>
                    <a:pt x="1179" y="364"/>
                  </a:lnTo>
                  <a:lnTo>
                    <a:pt x="1173" y="359"/>
                  </a:lnTo>
                  <a:lnTo>
                    <a:pt x="1166" y="354"/>
                  </a:lnTo>
                  <a:lnTo>
                    <a:pt x="1161" y="351"/>
                  </a:lnTo>
                  <a:lnTo>
                    <a:pt x="1155" y="345"/>
                  </a:lnTo>
                  <a:lnTo>
                    <a:pt x="1149" y="342"/>
                  </a:lnTo>
                  <a:lnTo>
                    <a:pt x="1142" y="337"/>
                  </a:lnTo>
                  <a:lnTo>
                    <a:pt x="1135" y="332"/>
                  </a:lnTo>
                  <a:lnTo>
                    <a:pt x="1127" y="327"/>
                  </a:lnTo>
                  <a:lnTo>
                    <a:pt x="1121" y="323"/>
                  </a:lnTo>
                  <a:lnTo>
                    <a:pt x="1115" y="318"/>
                  </a:lnTo>
                  <a:lnTo>
                    <a:pt x="1107" y="313"/>
                  </a:lnTo>
                  <a:lnTo>
                    <a:pt x="1100" y="308"/>
                  </a:lnTo>
                  <a:lnTo>
                    <a:pt x="1093" y="304"/>
                  </a:lnTo>
                  <a:lnTo>
                    <a:pt x="1086" y="298"/>
                  </a:lnTo>
                  <a:lnTo>
                    <a:pt x="1078" y="293"/>
                  </a:lnTo>
                  <a:lnTo>
                    <a:pt x="1071" y="288"/>
                  </a:lnTo>
                  <a:lnTo>
                    <a:pt x="1063" y="284"/>
                  </a:lnTo>
                  <a:lnTo>
                    <a:pt x="1056" y="279"/>
                  </a:lnTo>
                  <a:lnTo>
                    <a:pt x="1048" y="274"/>
                  </a:lnTo>
                  <a:lnTo>
                    <a:pt x="1039" y="269"/>
                  </a:lnTo>
                  <a:lnTo>
                    <a:pt x="1033" y="265"/>
                  </a:lnTo>
                  <a:lnTo>
                    <a:pt x="1024" y="260"/>
                  </a:lnTo>
                  <a:lnTo>
                    <a:pt x="1017" y="255"/>
                  </a:lnTo>
                  <a:lnTo>
                    <a:pt x="1008" y="250"/>
                  </a:lnTo>
                  <a:lnTo>
                    <a:pt x="1001" y="246"/>
                  </a:lnTo>
                  <a:lnTo>
                    <a:pt x="992" y="242"/>
                  </a:lnTo>
                  <a:lnTo>
                    <a:pt x="984" y="237"/>
                  </a:lnTo>
                  <a:lnTo>
                    <a:pt x="975" y="234"/>
                  </a:lnTo>
                  <a:lnTo>
                    <a:pt x="968" y="229"/>
                  </a:lnTo>
                  <a:lnTo>
                    <a:pt x="959" y="225"/>
                  </a:lnTo>
                  <a:lnTo>
                    <a:pt x="952" y="221"/>
                  </a:lnTo>
                  <a:lnTo>
                    <a:pt x="943" y="216"/>
                  </a:lnTo>
                  <a:lnTo>
                    <a:pt x="935" y="212"/>
                  </a:lnTo>
                  <a:lnTo>
                    <a:pt x="927" y="208"/>
                  </a:lnTo>
                  <a:lnTo>
                    <a:pt x="919" y="206"/>
                  </a:lnTo>
                  <a:lnTo>
                    <a:pt x="910" y="202"/>
                  </a:lnTo>
                  <a:lnTo>
                    <a:pt x="903" y="200"/>
                  </a:lnTo>
                  <a:lnTo>
                    <a:pt x="901" y="198"/>
                  </a:lnTo>
                  <a:lnTo>
                    <a:pt x="899" y="197"/>
                  </a:lnTo>
                  <a:lnTo>
                    <a:pt x="894" y="195"/>
                  </a:lnTo>
                  <a:lnTo>
                    <a:pt x="888" y="191"/>
                  </a:lnTo>
                  <a:lnTo>
                    <a:pt x="883" y="190"/>
                  </a:lnTo>
                  <a:lnTo>
                    <a:pt x="879" y="187"/>
                  </a:lnTo>
                  <a:lnTo>
                    <a:pt x="874" y="185"/>
                  </a:lnTo>
                  <a:lnTo>
                    <a:pt x="869" y="183"/>
                  </a:lnTo>
                  <a:lnTo>
                    <a:pt x="864" y="180"/>
                  </a:lnTo>
                  <a:lnTo>
                    <a:pt x="857" y="178"/>
                  </a:lnTo>
                  <a:lnTo>
                    <a:pt x="851" y="175"/>
                  </a:lnTo>
                  <a:lnTo>
                    <a:pt x="846" y="173"/>
                  </a:lnTo>
                  <a:lnTo>
                    <a:pt x="837" y="169"/>
                  </a:lnTo>
                  <a:lnTo>
                    <a:pt x="831" y="167"/>
                  </a:lnTo>
                  <a:lnTo>
                    <a:pt x="824" y="163"/>
                  </a:lnTo>
                  <a:lnTo>
                    <a:pt x="816" y="161"/>
                  </a:lnTo>
                  <a:lnTo>
                    <a:pt x="807" y="157"/>
                  </a:lnTo>
                  <a:lnTo>
                    <a:pt x="798" y="156"/>
                  </a:lnTo>
                  <a:lnTo>
                    <a:pt x="791" y="152"/>
                  </a:lnTo>
                  <a:lnTo>
                    <a:pt x="782" y="149"/>
                  </a:lnTo>
                  <a:lnTo>
                    <a:pt x="772" y="146"/>
                  </a:lnTo>
                  <a:lnTo>
                    <a:pt x="763" y="143"/>
                  </a:lnTo>
                  <a:lnTo>
                    <a:pt x="753" y="139"/>
                  </a:lnTo>
                  <a:lnTo>
                    <a:pt x="743" y="137"/>
                  </a:lnTo>
                  <a:lnTo>
                    <a:pt x="734" y="134"/>
                  </a:lnTo>
                  <a:lnTo>
                    <a:pt x="724" y="132"/>
                  </a:lnTo>
                  <a:lnTo>
                    <a:pt x="713" y="128"/>
                  </a:lnTo>
                  <a:lnTo>
                    <a:pt x="703" y="127"/>
                  </a:lnTo>
                  <a:lnTo>
                    <a:pt x="692" y="123"/>
                  </a:lnTo>
                  <a:lnTo>
                    <a:pt x="682" y="119"/>
                  </a:lnTo>
                  <a:lnTo>
                    <a:pt x="670" y="118"/>
                  </a:lnTo>
                  <a:lnTo>
                    <a:pt x="659" y="115"/>
                  </a:lnTo>
                  <a:lnTo>
                    <a:pt x="648" y="113"/>
                  </a:lnTo>
                  <a:lnTo>
                    <a:pt x="637" y="110"/>
                  </a:lnTo>
                  <a:lnTo>
                    <a:pt x="625" y="109"/>
                  </a:lnTo>
                  <a:lnTo>
                    <a:pt x="614" y="108"/>
                  </a:lnTo>
                  <a:lnTo>
                    <a:pt x="603" y="105"/>
                  </a:lnTo>
                  <a:lnTo>
                    <a:pt x="591" y="104"/>
                  </a:lnTo>
                  <a:lnTo>
                    <a:pt x="579" y="103"/>
                  </a:lnTo>
                  <a:lnTo>
                    <a:pt x="568" y="102"/>
                  </a:lnTo>
                  <a:lnTo>
                    <a:pt x="556" y="102"/>
                  </a:lnTo>
                  <a:lnTo>
                    <a:pt x="545" y="100"/>
                  </a:lnTo>
                  <a:lnTo>
                    <a:pt x="532" y="100"/>
                  </a:lnTo>
                  <a:lnTo>
                    <a:pt x="521" y="102"/>
                  </a:lnTo>
                  <a:lnTo>
                    <a:pt x="509" y="102"/>
                  </a:lnTo>
                  <a:lnTo>
                    <a:pt x="497" y="102"/>
                  </a:lnTo>
                  <a:lnTo>
                    <a:pt x="486" y="102"/>
                  </a:lnTo>
                  <a:lnTo>
                    <a:pt x="475" y="104"/>
                  </a:lnTo>
                  <a:lnTo>
                    <a:pt x="462" y="105"/>
                  </a:lnTo>
                  <a:lnTo>
                    <a:pt x="451" y="107"/>
                  </a:lnTo>
                  <a:lnTo>
                    <a:pt x="440" y="108"/>
                  </a:lnTo>
                  <a:lnTo>
                    <a:pt x="428" y="112"/>
                  </a:lnTo>
                  <a:lnTo>
                    <a:pt x="417" y="113"/>
                  </a:lnTo>
                  <a:lnTo>
                    <a:pt x="406" y="117"/>
                  </a:lnTo>
                  <a:lnTo>
                    <a:pt x="396" y="120"/>
                  </a:lnTo>
                  <a:lnTo>
                    <a:pt x="384" y="124"/>
                  </a:lnTo>
                  <a:lnTo>
                    <a:pt x="373" y="128"/>
                  </a:lnTo>
                  <a:lnTo>
                    <a:pt x="363" y="133"/>
                  </a:lnTo>
                  <a:lnTo>
                    <a:pt x="353" y="138"/>
                  </a:lnTo>
                  <a:lnTo>
                    <a:pt x="343" y="144"/>
                  </a:lnTo>
                  <a:lnTo>
                    <a:pt x="342" y="144"/>
                  </a:lnTo>
                  <a:lnTo>
                    <a:pt x="338" y="147"/>
                  </a:lnTo>
                  <a:lnTo>
                    <a:pt x="333" y="151"/>
                  </a:lnTo>
                  <a:lnTo>
                    <a:pt x="327" y="156"/>
                  </a:lnTo>
                  <a:lnTo>
                    <a:pt x="322" y="157"/>
                  </a:lnTo>
                  <a:lnTo>
                    <a:pt x="318" y="161"/>
                  </a:lnTo>
                  <a:lnTo>
                    <a:pt x="313" y="163"/>
                  </a:lnTo>
                  <a:lnTo>
                    <a:pt x="308" y="168"/>
                  </a:lnTo>
                  <a:lnTo>
                    <a:pt x="303" y="172"/>
                  </a:lnTo>
                  <a:lnTo>
                    <a:pt x="298" y="177"/>
                  </a:lnTo>
                  <a:lnTo>
                    <a:pt x="293" y="181"/>
                  </a:lnTo>
                  <a:lnTo>
                    <a:pt x="288" y="186"/>
                  </a:lnTo>
                  <a:lnTo>
                    <a:pt x="280" y="191"/>
                  </a:lnTo>
                  <a:lnTo>
                    <a:pt x="274" y="196"/>
                  </a:lnTo>
                  <a:lnTo>
                    <a:pt x="268" y="201"/>
                  </a:lnTo>
                  <a:lnTo>
                    <a:pt x="263" y="207"/>
                  </a:lnTo>
                  <a:lnTo>
                    <a:pt x="256" y="213"/>
                  </a:lnTo>
                  <a:lnTo>
                    <a:pt x="250" y="220"/>
                  </a:lnTo>
                  <a:lnTo>
                    <a:pt x="244" y="226"/>
                  </a:lnTo>
                  <a:lnTo>
                    <a:pt x="237" y="234"/>
                  </a:lnTo>
                  <a:lnTo>
                    <a:pt x="231" y="240"/>
                  </a:lnTo>
                  <a:lnTo>
                    <a:pt x="224" y="246"/>
                  </a:lnTo>
                  <a:lnTo>
                    <a:pt x="219" y="254"/>
                  </a:lnTo>
                  <a:lnTo>
                    <a:pt x="212" y="261"/>
                  </a:lnTo>
                  <a:lnTo>
                    <a:pt x="206" y="268"/>
                  </a:lnTo>
                  <a:lnTo>
                    <a:pt x="201" y="276"/>
                  </a:lnTo>
                  <a:lnTo>
                    <a:pt x="199" y="279"/>
                  </a:lnTo>
                  <a:lnTo>
                    <a:pt x="196" y="284"/>
                  </a:lnTo>
                  <a:lnTo>
                    <a:pt x="194" y="288"/>
                  </a:lnTo>
                  <a:lnTo>
                    <a:pt x="191" y="291"/>
                  </a:lnTo>
                  <a:lnTo>
                    <a:pt x="186" y="299"/>
                  </a:lnTo>
                  <a:lnTo>
                    <a:pt x="180" y="307"/>
                  </a:lnTo>
                  <a:lnTo>
                    <a:pt x="175" y="313"/>
                  </a:lnTo>
                  <a:lnTo>
                    <a:pt x="168" y="322"/>
                  </a:lnTo>
                  <a:lnTo>
                    <a:pt x="162" y="328"/>
                  </a:lnTo>
                  <a:lnTo>
                    <a:pt x="156" y="334"/>
                  </a:lnTo>
                  <a:lnTo>
                    <a:pt x="150" y="340"/>
                  </a:lnTo>
                  <a:lnTo>
                    <a:pt x="143" y="348"/>
                  </a:lnTo>
                  <a:lnTo>
                    <a:pt x="136" y="354"/>
                  </a:lnTo>
                  <a:lnTo>
                    <a:pt x="128" y="361"/>
                  </a:lnTo>
                  <a:lnTo>
                    <a:pt x="122" y="366"/>
                  </a:lnTo>
                  <a:lnTo>
                    <a:pt x="116" y="372"/>
                  </a:lnTo>
                  <a:lnTo>
                    <a:pt x="107" y="377"/>
                  </a:lnTo>
                  <a:lnTo>
                    <a:pt x="101" y="382"/>
                  </a:lnTo>
                  <a:lnTo>
                    <a:pt x="94" y="387"/>
                  </a:lnTo>
                  <a:lnTo>
                    <a:pt x="88" y="393"/>
                  </a:lnTo>
                  <a:lnTo>
                    <a:pt x="81" y="396"/>
                  </a:lnTo>
                  <a:lnTo>
                    <a:pt x="74" y="401"/>
                  </a:lnTo>
                  <a:lnTo>
                    <a:pt x="68" y="405"/>
                  </a:lnTo>
                  <a:lnTo>
                    <a:pt x="62" y="410"/>
                  </a:lnTo>
                  <a:lnTo>
                    <a:pt x="55" y="412"/>
                  </a:lnTo>
                  <a:lnTo>
                    <a:pt x="50" y="415"/>
                  </a:lnTo>
                  <a:lnTo>
                    <a:pt x="45" y="417"/>
                  </a:lnTo>
                  <a:lnTo>
                    <a:pt x="42" y="421"/>
                  </a:lnTo>
                  <a:lnTo>
                    <a:pt x="38" y="423"/>
                  </a:lnTo>
                  <a:lnTo>
                    <a:pt x="34" y="426"/>
                  </a:lnTo>
                  <a:lnTo>
                    <a:pt x="30" y="427"/>
                  </a:lnTo>
                  <a:lnTo>
                    <a:pt x="28" y="428"/>
                  </a:lnTo>
                  <a:lnTo>
                    <a:pt x="24" y="430"/>
                  </a:lnTo>
                  <a:lnTo>
                    <a:pt x="23" y="432"/>
                  </a:lnTo>
                  <a:lnTo>
                    <a:pt x="0" y="411"/>
                  </a:lnTo>
                  <a:close/>
                </a:path>
              </a:pathLst>
            </a:custGeom>
            <a:solidFill>
              <a:srgbClr val="7D4D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4134" name="Freeform 85"/>
            <p:cNvSpPr>
              <a:spLocks/>
            </p:cNvSpPr>
            <p:nvPr/>
          </p:nvSpPr>
          <p:spPr bwMode="auto">
            <a:xfrm>
              <a:off x="3032" y="3017"/>
              <a:ext cx="80" cy="30"/>
            </a:xfrm>
            <a:custGeom>
              <a:avLst/>
              <a:gdLst>
                <a:gd name="T0" fmla="*/ 1 w 241"/>
                <a:gd name="T1" fmla="*/ 40 h 89"/>
                <a:gd name="T2" fmla="*/ 10 w 241"/>
                <a:gd name="T3" fmla="*/ 39 h 89"/>
                <a:gd name="T4" fmla="*/ 19 w 241"/>
                <a:gd name="T5" fmla="*/ 37 h 89"/>
                <a:gd name="T6" fmla="*/ 32 w 241"/>
                <a:gd name="T7" fmla="*/ 35 h 89"/>
                <a:gd name="T8" fmla="*/ 42 w 241"/>
                <a:gd name="T9" fmla="*/ 34 h 89"/>
                <a:gd name="T10" fmla="*/ 49 w 241"/>
                <a:gd name="T11" fmla="*/ 34 h 89"/>
                <a:gd name="T12" fmla="*/ 57 w 241"/>
                <a:gd name="T13" fmla="*/ 32 h 89"/>
                <a:gd name="T14" fmla="*/ 64 w 241"/>
                <a:gd name="T15" fmla="*/ 31 h 89"/>
                <a:gd name="T16" fmla="*/ 73 w 241"/>
                <a:gd name="T17" fmla="*/ 31 h 89"/>
                <a:gd name="T18" fmla="*/ 82 w 241"/>
                <a:gd name="T19" fmla="*/ 29 h 89"/>
                <a:gd name="T20" fmla="*/ 91 w 241"/>
                <a:gd name="T21" fmla="*/ 27 h 89"/>
                <a:gd name="T22" fmla="*/ 99 w 241"/>
                <a:gd name="T23" fmla="*/ 26 h 89"/>
                <a:gd name="T24" fmla="*/ 108 w 241"/>
                <a:gd name="T25" fmla="*/ 24 h 89"/>
                <a:gd name="T26" fmla="*/ 117 w 241"/>
                <a:gd name="T27" fmla="*/ 22 h 89"/>
                <a:gd name="T28" fmla="*/ 126 w 241"/>
                <a:gd name="T29" fmla="*/ 21 h 89"/>
                <a:gd name="T30" fmla="*/ 134 w 241"/>
                <a:gd name="T31" fmla="*/ 20 h 89"/>
                <a:gd name="T32" fmla="*/ 142 w 241"/>
                <a:gd name="T33" fmla="*/ 17 h 89"/>
                <a:gd name="T34" fmla="*/ 151 w 241"/>
                <a:gd name="T35" fmla="*/ 16 h 89"/>
                <a:gd name="T36" fmla="*/ 163 w 241"/>
                <a:gd name="T37" fmla="*/ 15 h 89"/>
                <a:gd name="T38" fmla="*/ 178 w 241"/>
                <a:gd name="T39" fmla="*/ 10 h 89"/>
                <a:gd name="T40" fmla="*/ 191 w 241"/>
                <a:gd name="T41" fmla="*/ 6 h 89"/>
                <a:gd name="T42" fmla="*/ 202 w 241"/>
                <a:gd name="T43" fmla="*/ 1 h 89"/>
                <a:gd name="T44" fmla="*/ 241 w 241"/>
                <a:gd name="T45" fmla="*/ 6 h 89"/>
                <a:gd name="T46" fmla="*/ 237 w 241"/>
                <a:gd name="T47" fmla="*/ 10 h 89"/>
                <a:gd name="T48" fmla="*/ 225 w 241"/>
                <a:gd name="T49" fmla="*/ 20 h 89"/>
                <a:gd name="T50" fmla="*/ 216 w 241"/>
                <a:gd name="T51" fmla="*/ 26 h 89"/>
                <a:gd name="T52" fmla="*/ 206 w 241"/>
                <a:gd name="T53" fmla="*/ 34 h 89"/>
                <a:gd name="T54" fmla="*/ 193 w 241"/>
                <a:gd name="T55" fmla="*/ 42 h 89"/>
                <a:gd name="T56" fmla="*/ 181 w 241"/>
                <a:gd name="T57" fmla="*/ 51 h 89"/>
                <a:gd name="T58" fmla="*/ 166 w 241"/>
                <a:gd name="T59" fmla="*/ 59 h 89"/>
                <a:gd name="T60" fmla="*/ 158 w 241"/>
                <a:gd name="T61" fmla="*/ 62 h 89"/>
                <a:gd name="T62" fmla="*/ 150 w 241"/>
                <a:gd name="T63" fmla="*/ 66 h 89"/>
                <a:gd name="T64" fmla="*/ 142 w 241"/>
                <a:gd name="T65" fmla="*/ 70 h 89"/>
                <a:gd name="T66" fmla="*/ 133 w 241"/>
                <a:gd name="T67" fmla="*/ 73 h 89"/>
                <a:gd name="T68" fmla="*/ 124 w 241"/>
                <a:gd name="T69" fmla="*/ 76 h 89"/>
                <a:gd name="T70" fmla="*/ 116 w 241"/>
                <a:gd name="T71" fmla="*/ 80 h 89"/>
                <a:gd name="T72" fmla="*/ 106 w 241"/>
                <a:gd name="T73" fmla="*/ 83 h 89"/>
                <a:gd name="T74" fmla="*/ 96 w 241"/>
                <a:gd name="T75" fmla="*/ 84 h 89"/>
                <a:gd name="T76" fmla="*/ 86 w 241"/>
                <a:gd name="T77" fmla="*/ 85 h 89"/>
                <a:gd name="T78" fmla="*/ 77 w 241"/>
                <a:gd name="T79" fmla="*/ 88 h 89"/>
                <a:gd name="T80" fmla="*/ 67 w 241"/>
                <a:gd name="T81" fmla="*/ 89 h 89"/>
                <a:gd name="T82" fmla="*/ 55 w 241"/>
                <a:gd name="T83" fmla="*/ 89 h 89"/>
                <a:gd name="T84" fmla="*/ 45 w 241"/>
                <a:gd name="T85" fmla="*/ 89 h 89"/>
                <a:gd name="T86" fmla="*/ 35 w 241"/>
                <a:gd name="T87" fmla="*/ 89 h 89"/>
                <a:gd name="T88" fmla="*/ 0 w 241"/>
                <a:gd name="T89" fmla="*/ 40 h 8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41"/>
                <a:gd name="T136" fmla="*/ 0 h 89"/>
                <a:gd name="T137" fmla="*/ 241 w 241"/>
                <a:gd name="T138" fmla="*/ 89 h 8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41" h="89">
                  <a:moveTo>
                    <a:pt x="0" y="40"/>
                  </a:moveTo>
                  <a:lnTo>
                    <a:pt x="1" y="40"/>
                  </a:lnTo>
                  <a:lnTo>
                    <a:pt x="6" y="39"/>
                  </a:lnTo>
                  <a:lnTo>
                    <a:pt x="10" y="39"/>
                  </a:lnTo>
                  <a:lnTo>
                    <a:pt x="15" y="37"/>
                  </a:lnTo>
                  <a:lnTo>
                    <a:pt x="19" y="37"/>
                  </a:lnTo>
                  <a:lnTo>
                    <a:pt x="25" y="37"/>
                  </a:lnTo>
                  <a:lnTo>
                    <a:pt x="32" y="35"/>
                  </a:lnTo>
                  <a:lnTo>
                    <a:pt x="39" y="35"/>
                  </a:lnTo>
                  <a:lnTo>
                    <a:pt x="42" y="34"/>
                  </a:lnTo>
                  <a:lnTo>
                    <a:pt x="45" y="34"/>
                  </a:lnTo>
                  <a:lnTo>
                    <a:pt x="49" y="34"/>
                  </a:lnTo>
                  <a:lnTo>
                    <a:pt x="53" y="34"/>
                  </a:lnTo>
                  <a:lnTo>
                    <a:pt x="57" y="32"/>
                  </a:lnTo>
                  <a:lnTo>
                    <a:pt x="60" y="32"/>
                  </a:lnTo>
                  <a:lnTo>
                    <a:pt x="64" y="31"/>
                  </a:lnTo>
                  <a:lnTo>
                    <a:pt x="69" y="31"/>
                  </a:lnTo>
                  <a:lnTo>
                    <a:pt x="73" y="31"/>
                  </a:lnTo>
                  <a:lnTo>
                    <a:pt x="77" y="30"/>
                  </a:lnTo>
                  <a:lnTo>
                    <a:pt x="82" y="29"/>
                  </a:lnTo>
                  <a:lnTo>
                    <a:pt x="87" y="29"/>
                  </a:lnTo>
                  <a:lnTo>
                    <a:pt x="91" y="27"/>
                  </a:lnTo>
                  <a:lnTo>
                    <a:pt x="96" y="27"/>
                  </a:lnTo>
                  <a:lnTo>
                    <a:pt x="99" y="26"/>
                  </a:lnTo>
                  <a:lnTo>
                    <a:pt x="103" y="26"/>
                  </a:lnTo>
                  <a:lnTo>
                    <a:pt x="108" y="24"/>
                  </a:lnTo>
                  <a:lnTo>
                    <a:pt x="112" y="24"/>
                  </a:lnTo>
                  <a:lnTo>
                    <a:pt x="117" y="22"/>
                  </a:lnTo>
                  <a:lnTo>
                    <a:pt x="121" y="22"/>
                  </a:lnTo>
                  <a:lnTo>
                    <a:pt x="126" y="21"/>
                  </a:lnTo>
                  <a:lnTo>
                    <a:pt x="129" y="21"/>
                  </a:lnTo>
                  <a:lnTo>
                    <a:pt x="134" y="20"/>
                  </a:lnTo>
                  <a:lnTo>
                    <a:pt x="138" y="18"/>
                  </a:lnTo>
                  <a:lnTo>
                    <a:pt x="142" y="17"/>
                  </a:lnTo>
                  <a:lnTo>
                    <a:pt x="147" y="17"/>
                  </a:lnTo>
                  <a:lnTo>
                    <a:pt x="151" y="16"/>
                  </a:lnTo>
                  <a:lnTo>
                    <a:pt x="156" y="16"/>
                  </a:lnTo>
                  <a:lnTo>
                    <a:pt x="163" y="15"/>
                  </a:lnTo>
                  <a:lnTo>
                    <a:pt x="171" y="12"/>
                  </a:lnTo>
                  <a:lnTo>
                    <a:pt x="178" y="10"/>
                  </a:lnTo>
                  <a:lnTo>
                    <a:pt x="185" y="7"/>
                  </a:lnTo>
                  <a:lnTo>
                    <a:pt x="191" y="6"/>
                  </a:lnTo>
                  <a:lnTo>
                    <a:pt x="197" y="3"/>
                  </a:lnTo>
                  <a:lnTo>
                    <a:pt x="202" y="1"/>
                  </a:lnTo>
                  <a:lnTo>
                    <a:pt x="209" y="0"/>
                  </a:lnTo>
                  <a:lnTo>
                    <a:pt x="241" y="6"/>
                  </a:lnTo>
                  <a:lnTo>
                    <a:pt x="240" y="7"/>
                  </a:lnTo>
                  <a:lnTo>
                    <a:pt x="237" y="10"/>
                  </a:lnTo>
                  <a:lnTo>
                    <a:pt x="231" y="13"/>
                  </a:lnTo>
                  <a:lnTo>
                    <a:pt x="225" y="20"/>
                  </a:lnTo>
                  <a:lnTo>
                    <a:pt x="220" y="22"/>
                  </a:lnTo>
                  <a:lnTo>
                    <a:pt x="216" y="26"/>
                  </a:lnTo>
                  <a:lnTo>
                    <a:pt x="211" y="30"/>
                  </a:lnTo>
                  <a:lnTo>
                    <a:pt x="206" y="34"/>
                  </a:lnTo>
                  <a:lnTo>
                    <a:pt x="200" y="39"/>
                  </a:lnTo>
                  <a:lnTo>
                    <a:pt x="193" y="42"/>
                  </a:lnTo>
                  <a:lnTo>
                    <a:pt x="187" y="47"/>
                  </a:lnTo>
                  <a:lnTo>
                    <a:pt x="181" y="51"/>
                  </a:lnTo>
                  <a:lnTo>
                    <a:pt x="173" y="55"/>
                  </a:lnTo>
                  <a:lnTo>
                    <a:pt x="166" y="59"/>
                  </a:lnTo>
                  <a:lnTo>
                    <a:pt x="162" y="60"/>
                  </a:lnTo>
                  <a:lnTo>
                    <a:pt x="158" y="62"/>
                  </a:lnTo>
                  <a:lnTo>
                    <a:pt x="153" y="65"/>
                  </a:lnTo>
                  <a:lnTo>
                    <a:pt x="150" y="66"/>
                  </a:lnTo>
                  <a:lnTo>
                    <a:pt x="146" y="68"/>
                  </a:lnTo>
                  <a:lnTo>
                    <a:pt x="142" y="70"/>
                  </a:lnTo>
                  <a:lnTo>
                    <a:pt x="137" y="71"/>
                  </a:lnTo>
                  <a:lnTo>
                    <a:pt x="133" y="73"/>
                  </a:lnTo>
                  <a:lnTo>
                    <a:pt x="128" y="74"/>
                  </a:lnTo>
                  <a:lnTo>
                    <a:pt x="124" y="76"/>
                  </a:lnTo>
                  <a:lnTo>
                    <a:pt x="119" y="78"/>
                  </a:lnTo>
                  <a:lnTo>
                    <a:pt x="116" y="80"/>
                  </a:lnTo>
                  <a:lnTo>
                    <a:pt x="111" y="81"/>
                  </a:lnTo>
                  <a:lnTo>
                    <a:pt x="106" y="83"/>
                  </a:lnTo>
                  <a:lnTo>
                    <a:pt x="101" y="83"/>
                  </a:lnTo>
                  <a:lnTo>
                    <a:pt x="96" y="84"/>
                  </a:lnTo>
                  <a:lnTo>
                    <a:pt x="91" y="85"/>
                  </a:lnTo>
                  <a:lnTo>
                    <a:pt x="86" y="85"/>
                  </a:lnTo>
                  <a:lnTo>
                    <a:pt x="81" y="86"/>
                  </a:lnTo>
                  <a:lnTo>
                    <a:pt x="77" y="88"/>
                  </a:lnTo>
                  <a:lnTo>
                    <a:pt x="70" y="88"/>
                  </a:lnTo>
                  <a:lnTo>
                    <a:pt x="67" y="89"/>
                  </a:lnTo>
                  <a:lnTo>
                    <a:pt x="60" y="89"/>
                  </a:lnTo>
                  <a:lnTo>
                    <a:pt x="55" y="89"/>
                  </a:lnTo>
                  <a:lnTo>
                    <a:pt x="50" y="89"/>
                  </a:lnTo>
                  <a:lnTo>
                    <a:pt x="45" y="89"/>
                  </a:lnTo>
                  <a:lnTo>
                    <a:pt x="40" y="89"/>
                  </a:lnTo>
                  <a:lnTo>
                    <a:pt x="35" y="89"/>
                  </a:lnTo>
                  <a:lnTo>
                    <a:pt x="14" y="6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7D4D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4135" name="Freeform 86"/>
            <p:cNvSpPr>
              <a:spLocks/>
            </p:cNvSpPr>
            <p:nvPr/>
          </p:nvSpPr>
          <p:spPr bwMode="auto">
            <a:xfrm>
              <a:off x="3275" y="3073"/>
              <a:ext cx="226" cy="99"/>
            </a:xfrm>
            <a:custGeom>
              <a:avLst/>
              <a:gdLst>
                <a:gd name="T0" fmla="*/ 10 w 678"/>
                <a:gd name="T1" fmla="*/ 268 h 295"/>
                <a:gd name="T2" fmla="*/ 17 w 678"/>
                <a:gd name="T3" fmla="*/ 268 h 295"/>
                <a:gd name="T4" fmla="*/ 27 w 678"/>
                <a:gd name="T5" fmla="*/ 267 h 295"/>
                <a:gd name="T6" fmla="*/ 34 w 678"/>
                <a:gd name="T7" fmla="*/ 265 h 295"/>
                <a:gd name="T8" fmla="*/ 44 w 678"/>
                <a:gd name="T9" fmla="*/ 264 h 295"/>
                <a:gd name="T10" fmla="*/ 56 w 678"/>
                <a:gd name="T11" fmla="*/ 263 h 295"/>
                <a:gd name="T12" fmla="*/ 67 w 678"/>
                <a:gd name="T13" fmla="*/ 260 h 295"/>
                <a:gd name="T14" fmla="*/ 81 w 678"/>
                <a:gd name="T15" fmla="*/ 258 h 295"/>
                <a:gd name="T16" fmla="*/ 96 w 678"/>
                <a:gd name="T17" fmla="*/ 254 h 295"/>
                <a:gd name="T18" fmla="*/ 112 w 678"/>
                <a:gd name="T19" fmla="*/ 250 h 295"/>
                <a:gd name="T20" fmla="*/ 130 w 678"/>
                <a:gd name="T21" fmla="*/ 246 h 295"/>
                <a:gd name="T22" fmla="*/ 147 w 678"/>
                <a:gd name="T23" fmla="*/ 241 h 295"/>
                <a:gd name="T24" fmla="*/ 166 w 678"/>
                <a:gd name="T25" fmla="*/ 236 h 295"/>
                <a:gd name="T26" fmla="*/ 187 w 678"/>
                <a:gd name="T27" fmla="*/ 230 h 295"/>
                <a:gd name="T28" fmla="*/ 208 w 678"/>
                <a:gd name="T29" fmla="*/ 224 h 295"/>
                <a:gd name="T30" fmla="*/ 229 w 678"/>
                <a:gd name="T31" fmla="*/ 215 h 295"/>
                <a:gd name="T32" fmla="*/ 250 w 678"/>
                <a:gd name="T33" fmla="*/ 207 h 295"/>
                <a:gd name="T34" fmla="*/ 274 w 678"/>
                <a:gd name="T35" fmla="*/ 197 h 295"/>
                <a:gd name="T36" fmla="*/ 297 w 678"/>
                <a:gd name="T37" fmla="*/ 187 h 295"/>
                <a:gd name="T38" fmla="*/ 322 w 678"/>
                <a:gd name="T39" fmla="*/ 177 h 295"/>
                <a:gd name="T40" fmla="*/ 346 w 678"/>
                <a:gd name="T41" fmla="*/ 166 h 295"/>
                <a:gd name="T42" fmla="*/ 372 w 678"/>
                <a:gd name="T43" fmla="*/ 153 h 295"/>
                <a:gd name="T44" fmla="*/ 396 w 678"/>
                <a:gd name="T45" fmla="*/ 138 h 295"/>
                <a:gd name="T46" fmla="*/ 422 w 678"/>
                <a:gd name="T47" fmla="*/ 125 h 295"/>
                <a:gd name="T48" fmla="*/ 447 w 678"/>
                <a:gd name="T49" fmla="*/ 108 h 295"/>
                <a:gd name="T50" fmla="*/ 474 w 678"/>
                <a:gd name="T51" fmla="*/ 92 h 295"/>
                <a:gd name="T52" fmla="*/ 500 w 678"/>
                <a:gd name="T53" fmla="*/ 73 h 295"/>
                <a:gd name="T54" fmla="*/ 525 w 678"/>
                <a:gd name="T55" fmla="*/ 53 h 295"/>
                <a:gd name="T56" fmla="*/ 551 w 678"/>
                <a:gd name="T57" fmla="*/ 33 h 295"/>
                <a:gd name="T58" fmla="*/ 578 w 678"/>
                <a:gd name="T59" fmla="*/ 10 h 295"/>
                <a:gd name="T60" fmla="*/ 678 w 678"/>
                <a:gd name="T61" fmla="*/ 55 h 295"/>
                <a:gd name="T62" fmla="*/ 674 w 678"/>
                <a:gd name="T63" fmla="*/ 58 h 295"/>
                <a:gd name="T64" fmla="*/ 664 w 678"/>
                <a:gd name="T65" fmla="*/ 65 h 295"/>
                <a:gd name="T66" fmla="*/ 656 w 678"/>
                <a:gd name="T67" fmla="*/ 70 h 295"/>
                <a:gd name="T68" fmla="*/ 647 w 678"/>
                <a:gd name="T69" fmla="*/ 77 h 295"/>
                <a:gd name="T70" fmla="*/ 636 w 678"/>
                <a:gd name="T71" fmla="*/ 84 h 295"/>
                <a:gd name="T72" fmla="*/ 624 w 678"/>
                <a:gd name="T73" fmla="*/ 93 h 295"/>
                <a:gd name="T74" fmla="*/ 609 w 678"/>
                <a:gd name="T75" fmla="*/ 102 h 295"/>
                <a:gd name="T76" fmla="*/ 595 w 678"/>
                <a:gd name="T77" fmla="*/ 111 h 295"/>
                <a:gd name="T78" fmla="*/ 579 w 678"/>
                <a:gd name="T79" fmla="*/ 121 h 295"/>
                <a:gd name="T80" fmla="*/ 561 w 678"/>
                <a:gd name="T81" fmla="*/ 131 h 295"/>
                <a:gd name="T82" fmla="*/ 543 w 678"/>
                <a:gd name="T83" fmla="*/ 142 h 295"/>
                <a:gd name="T84" fmla="*/ 523 w 678"/>
                <a:gd name="T85" fmla="*/ 152 h 295"/>
                <a:gd name="T86" fmla="*/ 501 w 678"/>
                <a:gd name="T87" fmla="*/ 163 h 295"/>
                <a:gd name="T88" fmla="*/ 480 w 678"/>
                <a:gd name="T89" fmla="*/ 176 h 295"/>
                <a:gd name="T90" fmla="*/ 456 w 678"/>
                <a:gd name="T91" fmla="*/ 186 h 295"/>
                <a:gd name="T92" fmla="*/ 431 w 678"/>
                <a:gd name="T93" fmla="*/ 197 h 295"/>
                <a:gd name="T94" fmla="*/ 405 w 678"/>
                <a:gd name="T95" fmla="*/ 209 h 295"/>
                <a:gd name="T96" fmla="*/ 378 w 678"/>
                <a:gd name="T97" fmla="*/ 220 h 295"/>
                <a:gd name="T98" fmla="*/ 351 w 678"/>
                <a:gd name="T99" fmla="*/ 230 h 295"/>
                <a:gd name="T100" fmla="*/ 323 w 678"/>
                <a:gd name="T101" fmla="*/ 240 h 295"/>
                <a:gd name="T102" fmla="*/ 293 w 678"/>
                <a:gd name="T103" fmla="*/ 249 h 295"/>
                <a:gd name="T104" fmla="*/ 264 w 678"/>
                <a:gd name="T105" fmla="*/ 258 h 295"/>
                <a:gd name="T106" fmla="*/ 233 w 678"/>
                <a:gd name="T107" fmla="*/ 265 h 295"/>
                <a:gd name="T108" fmla="*/ 201 w 678"/>
                <a:gd name="T109" fmla="*/ 273 h 295"/>
                <a:gd name="T110" fmla="*/ 169 w 678"/>
                <a:gd name="T111" fmla="*/ 279 h 295"/>
                <a:gd name="T112" fmla="*/ 136 w 678"/>
                <a:gd name="T113" fmla="*/ 285 h 295"/>
                <a:gd name="T114" fmla="*/ 102 w 678"/>
                <a:gd name="T115" fmla="*/ 288 h 295"/>
                <a:gd name="T116" fmla="*/ 69 w 678"/>
                <a:gd name="T117" fmla="*/ 292 h 295"/>
                <a:gd name="T118" fmla="*/ 34 w 678"/>
                <a:gd name="T119" fmla="*/ 293 h 295"/>
                <a:gd name="T120" fmla="*/ 0 w 678"/>
                <a:gd name="T121" fmla="*/ 295 h 295"/>
                <a:gd name="T122" fmla="*/ 10 w 678"/>
                <a:gd name="T123" fmla="*/ 269 h 29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678"/>
                <a:gd name="T187" fmla="*/ 0 h 295"/>
                <a:gd name="T188" fmla="*/ 678 w 678"/>
                <a:gd name="T189" fmla="*/ 295 h 29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678" h="295">
                  <a:moveTo>
                    <a:pt x="10" y="269"/>
                  </a:moveTo>
                  <a:lnTo>
                    <a:pt x="10" y="268"/>
                  </a:lnTo>
                  <a:lnTo>
                    <a:pt x="13" y="268"/>
                  </a:lnTo>
                  <a:lnTo>
                    <a:pt x="17" y="268"/>
                  </a:lnTo>
                  <a:lnTo>
                    <a:pt x="23" y="268"/>
                  </a:lnTo>
                  <a:lnTo>
                    <a:pt x="27" y="267"/>
                  </a:lnTo>
                  <a:lnTo>
                    <a:pt x="31" y="265"/>
                  </a:lnTo>
                  <a:lnTo>
                    <a:pt x="34" y="265"/>
                  </a:lnTo>
                  <a:lnTo>
                    <a:pt x="39" y="264"/>
                  </a:lnTo>
                  <a:lnTo>
                    <a:pt x="44" y="264"/>
                  </a:lnTo>
                  <a:lnTo>
                    <a:pt x="49" y="263"/>
                  </a:lnTo>
                  <a:lnTo>
                    <a:pt x="56" y="263"/>
                  </a:lnTo>
                  <a:lnTo>
                    <a:pt x="62" y="262"/>
                  </a:lnTo>
                  <a:lnTo>
                    <a:pt x="67" y="260"/>
                  </a:lnTo>
                  <a:lnTo>
                    <a:pt x="73" y="259"/>
                  </a:lnTo>
                  <a:lnTo>
                    <a:pt x="81" y="258"/>
                  </a:lnTo>
                  <a:lnTo>
                    <a:pt x="88" y="256"/>
                  </a:lnTo>
                  <a:lnTo>
                    <a:pt x="96" y="254"/>
                  </a:lnTo>
                  <a:lnTo>
                    <a:pt x="103" y="253"/>
                  </a:lnTo>
                  <a:lnTo>
                    <a:pt x="112" y="250"/>
                  </a:lnTo>
                  <a:lnTo>
                    <a:pt x="121" y="249"/>
                  </a:lnTo>
                  <a:lnTo>
                    <a:pt x="130" y="246"/>
                  </a:lnTo>
                  <a:lnTo>
                    <a:pt x="139" y="244"/>
                  </a:lnTo>
                  <a:lnTo>
                    <a:pt x="147" y="241"/>
                  </a:lnTo>
                  <a:lnTo>
                    <a:pt x="157" y="239"/>
                  </a:lnTo>
                  <a:lnTo>
                    <a:pt x="166" y="236"/>
                  </a:lnTo>
                  <a:lnTo>
                    <a:pt x="176" y="234"/>
                  </a:lnTo>
                  <a:lnTo>
                    <a:pt x="187" y="230"/>
                  </a:lnTo>
                  <a:lnTo>
                    <a:pt x="197" y="228"/>
                  </a:lnTo>
                  <a:lnTo>
                    <a:pt x="208" y="224"/>
                  </a:lnTo>
                  <a:lnTo>
                    <a:pt x="218" y="220"/>
                  </a:lnTo>
                  <a:lnTo>
                    <a:pt x="229" y="215"/>
                  </a:lnTo>
                  <a:lnTo>
                    <a:pt x="240" y="213"/>
                  </a:lnTo>
                  <a:lnTo>
                    <a:pt x="250" y="207"/>
                  </a:lnTo>
                  <a:lnTo>
                    <a:pt x="263" y="202"/>
                  </a:lnTo>
                  <a:lnTo>
                    <a:pt x="274" y="197"/>
                  </a:lnTo>
                  <a:lnTo>
                    <a:pt x="287" y="194"/>
                  </a:lnTo>
                  <a:lnTo>
                    <a:pt x="297" y="187"/>
                  </a:lnTo>
                  <a:lnTo>
                    <a:pt x="309" y="182"/>
                  </a:lnTo>
                  <a:lnTo>
                    <a:pt x="322" y="177"/>
                  </a:lnTo>
                  <a:lnTo>
                    <a:pt x="334" y="172"/>
                  </a:lnTo>
                  <a:lnTo>
                    <a:pt x="346" y="166"/>
                  </a:lnTo>
                  <a:lnTo>
                    <a:pt x="358" y="160"/>
                  </a:lnTo>
                  <a:lnTo>
                    <a:pt x="372" y="153"/>
                  </a:lnTo>
                  <a:lnTo>
                    <a:pt x="385" y="147"/>
                  </a:lnTo>
                  <a:lnTo>
                    <a:pt x="396" y="138"/>
                  </a:lnTo>
                  <a:lnTo>
                    <a:pt x="408" y="132"/>
                  </a:lnTo>
                  <a:lnTo>
                    <a:pt x="422" y="125"/>
                  </a:lnTo>
                  <a:lnTo>
                    <a:pt x="435" y="117"/>
                  </a:lnTo>
                  <a:lnTo>
                    <a:pt x="447" y="108"/>
                  </a:lnTo>
                  <a:lnTo>
                    <a:pt x="461" y="99"/>
                  </a:lnTo>
                  <a:lnTo>
                    <a:pt x="474" y="92"/>
                  </a:lnTo>
                  <a:lnTo>
                    <a:pt x="486" y="83"/>
                  </a:lnTo>
                  <a:lnTo>
                    <a:pt x="500" y="73"/>
                  </a:lnTo>
                  <a:lnTo>
                    <a:pt x="513" y="63"/>
                  </a:lnTo>
                  <a:lnTo>
                    <a:pt x="525" y="53"/>
                  </a:lnTo>
                  <a:lnTo>
                    <a:pt x="539" y="43"/>
                  </a:lnTo>
                  <a:lnTo>
                    <a:pt x="551" y="33"/>
                  </a:lnTo>
                  <a:lnTo>
                    <a:pt x="564" y="21"/>
                  </a:lnTo>
                  <a:lnTo>
                    <a:pt x="578" y="10"/>
                  </a:lnTo>
                  <a:lnTo>
                    <a:pt x="590" y="0"/>
                  </a:lnTo>
                  <a:lnTo>
                    <a:pt x="678" y="55"/>
                  </a:lnTo>
                  <a:lnTo>
                    <a:pt x="677" y="55"/>
                  </a:lnTo>
                  <a:lnTo>
                    <a:pt x="674" y="58"/>
                  </a:lnTo>
                  <a:lnTo>
                    <a:pt x="669" y="60"/>
                  </a:lnTo>
                  <a:lnTo>
                    <a:pt x="664" y="65"/>
                  </a:lnTo>
                  <a:lnTo>
                    <a:pt x="659" y="67"/>
                  </a:lnTo>
                  <a:lnTo>
                    <a:pt x="656" y="70"/>
                  </a:lnTo>
                  <a:lnTo>
                    <a:pt x="652" y="73"/>
                  </a:lnTo>
                  <a:lnTo>
                    <a:pt x="647" y="77"/>
                  </a:lnTo>
                  <a:lnTo>
                    <a:pt x="642" y="81"/>
                  </a:lnTo>
                  <a:lnTo>
                    <a:pt x="636" y="84"/>
                  </a:lnTo>
                  <a:lnTo>
                    <a:pt x="631" y="88"/>
                  </a:lnTo>
                  <a:lnTo>
                    <a:pt x="624" y="93"/>
                  </a:lnTo>
                  <a:lnTo>
                    <a:pt x="617" y="97"/>
                  </a:lnTo>
                  <a:lnTo>
                    <a:pt x="609" y="102"/>
                  </a:lnTo>
                  <a:lnTo>
                    <a:pt x="602" y="106"/>
                  </a:lnTo>
                  <a:lnTo>
                    <a:pt x="595" y="111"/>
                  </a:lnTo>
                  <a:lnTo>
                    <a:pt x="587" y="114"/>
                  </a:lnTo>
                  <a:lnTo>
                    <a:pt x="579" y="121"/>
                  </a:lnTo>
                  <a:lnTo>
                    <a:pt x="570" y="126"/>
                  </a:lnTo>
                  <a:lnTo>
                    <a:pt x="561" y="131"/>
                  </a:lnTo>
                  <a:lnTo>
                    <a:pt x="551" y="136"/>
                  </a:lnTo>
                  <a:lnTo>
                    <a:pt x="543" y="142"/>
                  </a:lnTo>
                  <a:lnTo>
                    <a:pt x="533" y="147"/>
                  </a:lnTo>
                  <a:lnTo>
                    <a:pt x="523" y="152"/>
                  </a:lnTo>
                  <a:lnTo>
                    <a:pt x="513" y="158"/>
                  </a:lnTo>
                  <a:lnTo>
                    <a:pt x="501" y="163"/>
                  </a:lnTo>
                  <a:lnTo>
                    <a:pt x="490" y="170"/>
                  </a:lnTo>
                  <a:lnTo>
                    <a:pt x="480" y="176"/>
                  </a:lnTo>
                  <a:lnTo>
                    <a:pt x="467" y="181"/>
                  </a:lnTo>
                  <a:lnTo>
                    <a:pt x="456" y="186"/>
                  </a:lnTo>
                  <a:lnTo>
                    <a:pt x="444" y="192"/>
                  </a:lnTo>
                  <a:lnTo>
                    <a:pt x="431" y="197"/>
                  </a:lnTo>
                  <a:lnTo>
                    <a:pt x="417" y="202"/>
                  </a:lnTo>
                  <a:lnTo>
                    <a:pt x="405" y="209"/>
                  </a:lnTo>
                  <a:lnTo>
                    <a:pt x="391" y="214"/>
                  </a:lnTo>
                  <a:lnTo>
                    <a:pt x="378" y="220"/>
                  </a:lnTo>
                  <a:lnTo>
                    <a:pt x="364" y="225"/>
                  </a:lnTo>
                  <a:lnTo>
                    <a:pt x="351" y="230"/>
                  </a:lnTo>
                  <a:lnTo>
                    <a:pt x="337" y="235"/>
                  </a:lnTo>
                  <a:lnTo>
                    <a:pt x="323" y="240"/>
                  </a:lnTo>
                  <a:lnTo>
                    <a:pt x="308" y="244"/>
                  </a:lnTo>
                  <a:lnTo>
                    <a:pt x="293" y="249"/>
                  </a:lnTo>
                  <a:lnTo>
                    <a:pt x="278" y="253"/>
                  </a:lnTo>
                  <a:lnTo>
                    <a:pt x="264" y="258"/>
                  </a:lnTo>
                  <a:lnTo>
                    <a:pt x="248" y="262"/>
                  </a:lnTo>
                  <a:lnTo>
                    <a:pt x="233" y="265"/>
                  </a:lnTo>
                  <a:lnTo>
                    <a:pt x="216" y="269"/>
                  </a:lnTo>
                  <a:lnTo>
                    <a:pt x="201" y="273"/>
                  </a:lnTo>
                  <a:lnTo>
                    <a:pt x="185" y="275"/>
                  </a:lnTo>
                  <a:lnTo>
                    <a:pt x="169" y="279"/>
                  </a:lnTo>
                  <a:lnTo>
                    <a:pt x="152" y="282"/>
                  </a:lnTo>
                  <a:lnTo>
                    <a:pt x="136" y="285"/>
                  </a:lnTo>
                  <a:lnTo>
                    <a:pt x="118" y="287"/>
                  </a:lnTo>
                  <a:lnTo>
                    <a:pt x="102" y="288"/>
                  </a:lnTo>
                  <a:lnTo>
                    <a:pt x="86" y="290"/>
                  </a:lnTo>
                  <a:lnTo>
                    <a:pt x="69" y="292"/>
                  </a:lnTo>
                  <a:lnTo>
                    <a:pt x="51" y="293"/>
                  </a:lnTo>
                  <a:lnTo>
                    <a:pt x="34" y="293"/>
                  </a:lnTo>
                  <a:lnTo>
                    <a:pt x="17" y="294"/>
                  </a:lnTo>
                  <a:lnTo>
                    <a:pt x="0" y="295"/>
                  </a:lnTo>
                  <a:lnTo>
                    <a:pt x="5" y="280"/>
                  </a:lnTo>
                  <a:lnTo>
                    <a:pt x="10" y="269"/>
                  </a:lnTo>
                  <a:close/>
                </a:path>
              </a:pathLst>
            </a:custGeom>
            <a:solidFill>
              <a:srgbClr val="A67A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4136" name="Freeform 87"/>
            <p:cNvSpPr>
              <a:spLocks/>
            </p:cNvSpPr>
            <p:nvPr/>
          </p:nvSpPr>
          <p:spPr bwMode="auto">
            <a:xfrm>
              <a:off x="3190" y="3013"/>
              <a:ext cx="199" cy="119"/>
            </a:xfrm>
            <a:custGeom>
              <a:avLst/>
              <a:gdLst>
                <a:gd name="T0" fmla="*/ 32 w 596"/>
                <a:gd name="T1" fmla="*/ 14 h 358"/>
                <a:gd name="T2" fmla="*/ 29 w 596"/>
                <a:gd name="T3" fmla="*/ 35 h 358"/>
                <a:gd name="T4" fmla="*/ 25 w 596"/>
                <a:gd name="T5" fmla="*/ 62 h 358"/>
                <a:gd name="T6" fmla="*/ 25 w 596"/>
                <a:gd name="T7" fmla="*/ 94 h 358"/>
                <a:gd name="T8" fmla="*/ 25 w 596"/>
                <a:gd name="T9" fmla="*/ 128 h 358"/>
                <a:gd name="T10" fmla="*/ 31 w 596"/>
                <a:gd name="T11" fmla="*/ 166 h 358"/>
                <a:gd name="T12" fmla="*/ 42 w 596"/>
                <a:gd name="T13" fmla="*/ 201 h 358"/>
                <a:gd name="T14" fmla="*/ 61 w 596"/>
                <a:gd name="T15" fmla="*/ 236 h 358"/>
                <a:gd name="T16" fmla="*/ 86 w 596"/>
                <a:gd name="T17" fmla="*/ 268 h 358"/>
                <a:gd name="T18" fmla="*/ 121 w 596"/>
                <a:gd name="T19" fmla="*/ 295 h 358"/>
                <a:gd name="T20" fmla="*/ 168 w 596"/>
                <a:gd name="T21" fmla="*/ 317 h 358"/>
                <a:gd name="T22" fmla="*/ 226 w 596"/>
                <a:gd name="T23" fmla="*/ 331 h 358"/>
                <a:gd name="T24" fmla="*/ 285 w 596"/>
                <a:gd name="T25" fmla="*/ 331 h 358"/>
                <a:gd name="T26" fmla="*/ 339 w 596"/>
                <a:gd name="T27" fmla="*/ 322 h 358"/>
                <a:gd name="T28" fmla="*/ 385 w 596"/>
                <a:gd name="T29" fmla="*/ 303 h 358"/>
                <a:gd name="T30" fmla="*/ 426 w 596"/>
                <a:gd name="T31" fmla="*/ 277 h 358"/>
                <a:gd name="T32" fmla="*/ 460 w 596"/>
                <a:gd name="T33" fmla="*/ 243 h 358"/>
                <a:gd name="T34" fmla="*/ 489 w 596"/>
                <a:gd name="T35" fmla="*/ 206 h 358"/>
                <a:gd name="T36" fmla="*/ 513 w 596"/>
                <a:gd name="T37" fmla="*/ 169 h 358"/>
                <a:gd name="T38" fmla="*/ 533 w 596"/>
                <a:gd name="T39" fmla="*/ 132 h 358"/>
                <a:gd name="T40" fmla="*/ 548 w 596"/>
                <a:gd name="T41" fmla="*/ 97 h 358"/>
                <a:gd name="T42" fmla="*/ 559 w 596"/>
                <a:gd name="T43" fmla="*/ 67 h 358"/>
                <a:gd name="T44" fmla="*/ 566 w 596"/>
                <a:gd name="T45" fmla="*/ 44 h 358"/>
                <a:gd name="T46" fmla="*/ 572 w 596"/>
                <a:gd name="T47" fmla="*/ 26 h 358"/>
                <a:gd name="T48" fmla="*/ 592 w 596"/>
                <a:gd name="T49" fmla="*/ 47 h 358"/>
                <a:gd name="T50" fmla="*/ 586 w 596"/>
                <a:gd name="T51" fmla="*/ 65 h 358"/>
                <a:gd name="T52" fmla="*/ 578 w 596"/>
                <a:gd name="T53" fmla="*/ 91 h 358"/>
                <a:gd name="T54" fmla="*/ 566 w 596"/>
                <a:gd name="T55" fmla="*/ 122 h 358"/>
                <a:gd name="T56" fmla="*/ 551 w 596"/>
                <a:gd name="T57" fmla="*/ 156 h 358"/>
                <a:gd name="T58" fmla="*/ 532 w 596"/>
                <a:gd name="T59" fmla="*/ 191 h 358"/>
                <a:gd name="T60" fmla="*/ 508 w 596"/>
                <a:gd name="T61" fmla="*/ 228 h 358"/>
                <a:gd name="T62" fmla="*/ 479 w 596"/>
                <a:gd name="T63" fmla="*/ 262 h 358"/>
                <a:gd name="T64" fmla="*/ 446 w 596"/>
                <a:gd name="T65" fmla="*/ 294 h 358"/>
                <a:gd name="T66" fmla="*/ 405 w 596"/>
                <a:gd name="T67" fmla="*/ 321 h 358"/>
                <a:gd name="T68" fmla="*/ 361 w 596"/>
                <a:gd name="T69" fmla="*/ 342 h 358"/>
                <a:gd name="T70" fmla="*/ 310 w 596"/>
                <a:gd name="T71" fmla="*/ 355 h 358"/>
                <a:gd name="T72" fmla="*/ 257 w 596"/>
                <a:gd name="T73" fmla="*/ 358 h 358"/>
                <a:gd name="T74" fmla="*/ 209 w 596"/>
                <a:gd name="T75" fmla="*/ 355 h 358"/>
                <a:gd name="T76" fmla="*/ 168 w 596"/>
                <a:gd name="T77" fmla="*/ 344 h 358"/>
                <a:gd name="T78" fmla="*/ 130 w 596"/>
                <a:gd name="T79" fmla="*/ 331 h 358"/>
                <a:gd name="T80" fmla="*/ 101 w 596"/>
                <a:gd name="T81" fmla="*/ 313 h 358"/>
                <a:gd name="T82" fmla="*/ 74 w 596"/>
                <a:gd name="T83" fmla="*/ 290 h 358"/>
                <a:gd name="T84" fmla="*/ 54 w 596"/>
                <a:gd name="T85" fmla="*/ 268 h 358"/>
                <a:gd name="T86" fmla="*/ 35 w 596"/>
                <a:gd name="T87" fmla="*/ 244 h 358"/>
                <a:gd name="T88" fmla="*/ 22 w 596"/>
                <a:gd name="T89" fmla="*/ 220 h 358"/>
                <a:gd name="T90" fmla="*/ 12 w 596"/>
                <a:gd name="T91" fmla="*/ 197 h 358"/>
                <a:gd name="T92" fmla="*/ 6 w 596"/>
                <a:gd name="T93" fmla="*/ 177 h 358"/>
                <a:gd name="T94" fmla="*/ 1 w 596"/>
                <a:gd name="T95" fmla="*/ 153 h 358"/>
                <a:gd name="T96" fmla="*/ 0 w 596"/>
                <a:gd name="T97" fmla="*/ 133 h 358"/>
                <a:gd name="T98" fmla="*/ 0 w 596"/>
                <a:gd name="T99" fmla="*/ 107 h 358"/>
                <a:gd name="T100" fmla="*/ 0 w 596"/>
                <a:gd name="T101" fmla="*/ 81 h 358"/>
                <a:gd name="T102" fmla="*/ 0 w 596"/>
                <a:gd name="T103" fmla="*/ 55 h 358"/>
                <a:gd name="T104" fmla="*/ 1 w 596"/>
                <a:gd name="T105" fmla="*/ 37 h 358"/>
                <a:gd name="T106" fmla="*/ 1 w 596"/>
                <a:gd name="T107" fmla="*/ 23 h 35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96"/>
                <a:gd name="T163" fmla="*/ 0 h 358"/>
                <a:gd name="T164" fmla="*/ 596 w 596"/>
                <a:gd name="T165" fmla="*/ 358 h 35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96" h="358">
                  <a:moveTo>
                    <a:pt x="1" y="23"/>
                  </a:moveTo>
                  <a:lnTo>
                    <a:pt x="36" y="0"/>
                  </a:lnTo>
                  <a:lnTo>
                    <a:pt x="35" y="6"/>
                  </a:lnTo>
                  <a:lnTo>
                    <a:pt x="34" y="13"/>
                  </a:lnTo>
                  <a:lnTo>
                    <a:pt x="32" y="14"/>
                  </a:lnTo>
                  <a:lnTo>
                    <a:pt x="31" y="18"/>
                  </a:lnTo>
                  <a:lnTo>
                    <a:pt x="31" y="23"/>
                  </a:lnTo>
                  <a:lnTo>
                    <a:pt x="30" y="26"/>
                  </a:lnTo>
                  <a:lnTo>
                    <a:pt x="30" y="30"/>
                  </a:lnTo>
                  <a:lnTo>
                    <a:pt x="29" y="35"/>
                  </a:lnTo>
                  <a:lnTo>
                    <a:pt x="29" y="40"/>
                  </a:lnTo>
                  <a:lnTo>
                    <a:pt x="29" y="47"/>
                  </a:lnTo>
                  <a:lnTo>
                    <a:pt x="26" y="50"/>
                  </a:lnTo>
                  <a:lnTo>
                    <a:pt x="26" y="57"/>
                  </a:lnTo>
                  <a:lnTo>
                    <a:pt x="25" y="62"/>
                  </a:lnTo>
                  <a:lnTo>
                    <a:pt x="25" y="68"/>
                  </a:lnTo>
                  <a:lnTo>
                    <a:pt x="25" y="74"/>
                  </a:lnTo>
                  <a:lnTo>
                    <a:pt x="25" y="81"/>
                  </a:lnTo>
                  <a:lnTo>
                    <a:pt x="25" y="87"/>
                  </a:lnTo>
                  <a:lnTo>
                    <a:pt x="25" y="94"/>
                  </a:lnTo>
                  <a:lnTo>
                    <a:pt x="25" y="101"/>
                  </a:lnTo>
                  <a:lnTo>
                    <a:pt x="25" y="107"/>
                  </a:lnTo>
                  <a:lnTo>
                    <a:pt x="25" y="114"/>
                  </a:lnTo>
                  <a:lnTo>
                    <a:pt x="25" y="122"/>
                  </a:lnTo>
                  <a:lnTo>
                    <a:pt x="25" y="128"/>
                  </a:lnTo>
                  <a:lnTo>
                    <a:pt x="26" y="136"/>
                  </a:lnTo>
                  <a:lnTo>
                    <a:pt x="27" y="143"/>
                  </a:lnTo>
                  <a:lnTo>
                    <a:pt x="30" y="151"/>
                  </a:lnTo>
                  <a:lnTo>
                    <a:pt x="30" y="157"/>
                  </a:lnTo>
                  <a:lnTo>
                    <a:pt x="31" y="166"/>
                  </a:lnTo>
                  <a:lnTo>
                    <a:pt x="34" y="172"/>
                  </a:lnTo>
                  <a:lnTo>
                    <a:pt x="35" y="180"/>
                  </a:lnTo>
                  <a:lnTo>
                    <a:pt x="37" y="186"/>
                  </a:lnTo>
                  <a:lnTo>
                    <a:pt x="40" y="194"/>
                  </a:lnTo>
                  <a:lnTo>
                    <a:pt x="42" y="201"/>
                  </a:lnTo>
                  <a:lnTo>
                    <a:pt x="46" y="209"/>
                  </a:lnTo>
                  <a:lnTo>
                    <a:pt x="49" y="215"/>
                  </a:lnTo>
                  <a:lnTo>
                    <a:pt x="52" y="223"/>
                  </a:lnTo>
                  <a:lnTo>
                    <a:pt x="56" y="229"/>
                  </a:lnTo>
                  <a:lnTo>
                    <a:pt x="61" y="236"/>
                  </a:lnTo>
                  <a:lnTo>
                    <a:pt x="65" y="243"/>
                  </a:lnTo>
                  <a:lnTo>
                    <a:pt x="70" y="249"/>
                  </a:lnTo>
                  <a:lnTo>
                    <a:pt x="75" y="255"/>
                  </a:lnTo>
                  <a:lnTo>
                    <a:pt x="81" y="263"/>
                  </a:lnTo>
                  <a:lnTo>
                    <a:pt x="86" y="268"/>
                  </a:lnTo>
                  <a:lnTo>
                    <a:pt x="93" y="274"/>
                  </a:lnTo>
                  <a:lnTo>
                    <a:pt x="99" y="279"/>
                  </a:lnTo>
                  <a:lnTo>
                    <a:pt x="106" y="285"/>
                  </a:lnTo>
                  <a:lnTo>
                    <a:pt x="113" y="290"/>
                  </a:lnTo>
                  <a:lnTo>
                    <a:pt x="121" y="295"/>
                  </a:lnTo>
                  <a:lnTo>
                    <a:pt x="130" y="300"/>
                  </a:lnTo>
                  <a:lnTo>
                    <a:pt x="139" y="306"/>
                  </a:lnTo>
                  <a:lnTo>
                    <a:pt x="148" y="308"/>
                  </a:lnTo>
                  <a:lnTo>
                    <a:pt x="158" y="313"/>
                  </a:lnTo>
                  <a:lnTo>
                    <a:pt x="168" y="317"/>
                  </a:lnTo>
                  <a:lnTo>
                    <a:pt x="178" y="319"/>
                  </a:lnTo>
                  <a:lnTo>
                    <a:pt x="189" y="323"/>
                  </a:lnTo>
                  <a:lnTo>
                    <a:pt x="200" y="326"/>
                  </a:lnTo>
                  <a:lnTo>
                    <a:pt x="213" y="328"/>
                  </a:lnTo>
                  <a:lnTo>
                    <a:pt x="226" y="331"/>
                  </a:lnTo>
                  <a:lnTo>
                    <a:pt x="237" y="331"/>
                  </a:lnTo>
                  <a:lnTo>
                    <a:pt x="249" y="333"/>
                  </a:lnTo>
                  <a:lnTo>
                    <a:pt x="262" y="333"/>
                  </a:lnTo>
                  <a:lnTo>
                    <a:pt x="273" y="333"/>
                  </a:lnTo>
                  <a:lnTo>
                    <a:pt x="285" y="331"/>
                  </a:lnTo>
                  <a:lnTo>
                    <a:pt x="296" y="331"/>
                  </a:lnTo>
                  <a:lnTo>
                    <a:pt x="307" y="329"/>
                  </a:lnTo>
                  <a:lnTo>
                    <a:pt x="318" y="328"/>
                  </a:lnTo>
                  <a:lnTo>
                    <a:pt x="327" y="324"/>
                  </a:lnTo>
                  <a:lnTo>
                    <a:pt x="339" y="322"/>
                  </a:lnTo>
                  <a:lnTo>
                    <a:pt x="349" y="318"/>
                  </a:lnTo>
                  <a:lnTo>
                    <a:pt x="359" y="316"/>
                  </a:lnTo>
                  <a:lnTo>
                    <a:pt x="367" y="312"/>
                  </a:lnTo>
                  <a:lnTo>
                    <a:pt x="376" y="307"/>
                  </a:lnTo>
                  <a:lnTo>
                    <a:pt x="385" y="303"/>
                  </a:lnTo>
                  <a:lnTo>
                    <a:pt x="394" y="299"/>
                  </a:lnTo>
                  <a:lnTo>
                    <a:pt x="403" y="293"/>
                  </a:lnTo>
                  <a:lnTo>
                    <a:pt x="410" y="288"/>
                  </a:lnTo>
                  <a:lnTo>
                    <a:pt x="419" y="282"/>
                  </a:lnTo>
                  <a:lnTo>
                    <a:pt x="426" y="277"/>
                  </a:lnTo>
                  <a:lnTo>
                    <a:pt x="433" y="269"/>
                  </a:lnTo>
                  <a:lnTo>
                    <a:pt x="440" y="263"/>
                  </a:lnTo>
                  <a:lnTo>
                    <a:pt x="448" y="256"/>
                  </a:lnTo>
                  <a:lnTo>
                    <a:pt x="454" y="250"/>
                  </a:lnTo>
                  <a:lnTo>
                    <a:pt x="460" y="243"/>
                  </a:lnTo>
                  <a:lnTo>
                    <a:pt x="467" y="235"/>
                  </a:lnTo>
                  <a:lnTo>
                    <a:pt x="472" y="229"/>
                  </a:lnTo>
                  <a:lnTo>
                    <a:pt x="479" y="221"/>
                  </a:lnTo>
                  <a:lnTo>
                    <a:pt x="483" y="214"/>
                  </a:lnTo>
                  <a:lnTo>
                    <a:pt x="489" y="206"/>
                  </a:lnTo>
                  <a:lnTo>
                    <a:pt x="494" y="200"/>
                  </a:lnTo>
                  <a:lnTo>
                    <a:pt x="500" y="192"/>
                  </a:lnTo>
                  <a:lnTo>
                    <a:pt x="504" y="184"/>
                  </a:lnTo>
                  <a:lnTo>
                    <a:pt x="509" y="177"/>
                  </a:lnTo>
                  <a:lnTo>
                    <a:pt x="513" y="169"/>
                  </a:lnTo>
                  <a:lnTo>
                    <a:pt x="518" y="161"/>
                  </a:lnTo>
                  <a:lnTo>
                    <a:pt x="522" y="153"/>
                  </a:lnTo>
                  <a:lnTo>
                    <a:pt x="526" y="146"/>
                  </a:lnTo>
                  <a:lnTo>
                    <a:pt x="529" y="138"/>
                  </a:lnTo>
                  <a:lnTo>
                    <a:pt x="533" y="132"/>
                  </a:lnTo>
                  <a:lnTo>
                    <a:pt x="536" y="125"/>
                  </a:lnTo>
                  <a:lnTo>
                    <a:pt x="538" y="117"/>
                  </a:lnTo>
                  <a:lnTo>
                    <a:pt x="542" y="109"/>
                  </a:lnTo>
                  <a:lnTo>
                    <a:pt x="544" y="103"/>
                  </a:lnTo>
                  <a:lnTo>
                    <a:pt x="548" y="97"/>
                  </a:lnTo>
                  <a:lnTo>
                    <a:pt x="551" y="91"/>
                  </a:lnTo>
                  <a:lnTo>
                    <a:pt x="553" y="84"/>
                  </a:lnTo>
                  <a:lnTo>
                    <a:pt x="556" y="79"/>
                  </a:lnTo>
                  <a:lnTo>
                    <a:pt x="557" y="73"/>
                  </a:lnTo>
                  <a:lnTo>
                    <a:pt x="559" y="67"/>
                  </a:lnTo>
                  <a:lnTo>
                    <a:pt x="561" y="62"/>
                  </a:lnTo>
                  <a:lnTo>
                    <a:pt x="562" y="57"/>
                  </a:lnTo>
                  <a:lnTo>
                    <a:pt x="563" y="52"/>
                  </a:lnTo>
                  <a:lnTo>
                    <a:pt x="564" y="48"/>
                  </a:lnTo>
                  <a:lnTo>
                    <a:pt x="566" y="44"/>
                  </a:lnTo>
                  <a:lnTo>
                    <a:pt x="567" y="40"/>
                  </a:lnTo>
                  <a:lnTo>
                    <a:pt x="569" y="34"/>
                  </a:lnTo>
                  <a:lnTo>
                    <a:pt x="571" y="30"/>
                  </a:lnTo>
                  <a:lnTo>
                    <a:pt x="571" y="28"/>
                  </a:lnTo>
                  <a:lnTo>
                    <a:pt x="572" y="26"/>
                  </a:lnTo>
                  <a:lnTo>
                    <a:pt x="596" y="34"/>
                  </a:lnTo>
                  <a:lnTo>
                    <a:pt x="595" y="34"/>
                  </a:lnTo>
                  <a:lnTo>
                    <a:pt x="595" y="37"/>
                  </a:lnTo>
                  <a:lnTo>
                    <a:pt x="593" y="40"/>
                  </a:lnTo>
                  <a:lnTo>
                    <a:pt x="592" y="47"/>
                  </a:lnTo>
                  <a:lnTo>
                    <a:pt x="591" y="49"/>
                  </a:lnTo>
                  <a:lnTo>
                    <a:pt x="591" y="53"/>
                  </a:lnTo>
                  <a:lnTo>
                    <a:pt x="588" y="57"/>
                  </a:lnTo>
                  <a:lnTo>
                    <a:pt x="588" y="62"/>
                  </a:lnTo>
                  <a:lnTo>
                    <a:pt x="586" y="65"/>
                  </a:lnTo>
                  <a:lnTo>
                    <a:pt x="586" y="69"/>
                  </a:lnTo>
                  <a:lnTo>
                    <a:pt x="583" y="74"/>
                  </a:lnTo>
                  <a:lnTo>
                    <a:pt x="582" y="81"/>
                  </a:lnTo>
                  <a:lnTo>
                    <a:pt x="581" y="86"/>
                  </a:lnTo>
                  <a:lnTo>
                    <a:pt x="578" y="91"/>
                  </a:lnTo>
                  <a:lnTo>
                    <a:pt x="576" y="97"/>
                  </a:lnTo>
                  <a:lnTo>
                    <a:pt x="575" y="103"/>
                  </a:lnTo>
                  <a:lnTo>
                    <a:pt x="571" y="108"/>
                  </a:lnTo>
                  <a:lnTo>
                    <a:pt x="569" y="114"/>
                  </a:lnTo>
                  <a:lnTo>
                    <a:pt x="566" y="122"/>
                  </a:lnTo>
                  <a:lnTo>
                    <a:pt x="564" y="128"/>
                  </a:lnTo>
                  <a:lnTo>
                    <a:pt x="561" y="135"/>
                  </a:lnTo>
                  <a:lnTo>
                    <a:pt x="558" y="141"/>
                  </a:lnTo>
                  <a:lnTo>
                    <a:pt x="554" y="148"/>
                  </a:lnTo>
                  <a:lnTo>
                    <a:pt x="551" y="156"/>
                  </a:lnTo>
                  <a:lnTo>
                    <a:pt x="547" y="162"/>
                  </a:lnTo>
                  <a:lnTo>
                    <a:pt x="543" y="170"/>
                  </a:lnTo>
                  <a:lnTo>
                    <a:pt x="541" y="177"/>
                  </a:lnTo>
                  <a:lnTo>
                    <a:pt x="537" y="185"/>
                  </a:lnTo>
                  <a:lnTo>
                    <a:pt x="532" y="191"/>
                  </a:lnTo>
                  <a:lnTo>
                    <a:pt x="527" y="200"/>
                  </a:lnTo>
                  <a:lnTo>
                    <a:pt x="522" y="206"/>
                  </a:lnTo>
                  <a:lnTo>
                    <a:pt x="518" y="214"/>
                  </a:lnTo>
                  <a:lnTo>
                    <a:pt x="513" y="220"/>
                  </a:lnTo>
                  <a:lnTo>
                    <a:pt x="508" y="228"/>
                  </a:lnTo>
                  <a:lnTo>
                    <a:pt x="503" y="234"/>
                  </a:lnTo>
                  <a:lnTo>
                    <a:pt x="498" y="241"/>
                  </a:lnTo>
                  <a:lnTo>
                    <a:pt x="492" y="248"/>
                  </a:lnTo>
                  <a:lnTo>
                    <a:pt x="485" y="255"/>
                  </a:lnTo>
                  <a:lnTo>
                    <a:pt x="479" y="262"/>
                  </a:lnTo>
                  <a:lnTo>
                    <a:pt x="473" y="269"/>
                  </a:lnTo>
                  <a:lnTo>
                    <a:pt x="465" y="275"/>
                  </a:lnTo>
                  <a:lnTo>
                    <a:pt x="459" y="282"/>
                  </a:lnTo>
                  <a:lnTo>
                    <a:pt x="453" y="288"/>
                  </a:lnTo>
                  <a:lnTo>
                    <a:pt x="446" y="294"/>
                  </a:lnTo>
                  <a:lnTo>
                    <a:pt x="438" y="299"/>
                  </a:lnTo>
                  <a:lnTo>
                    <a:pt x="430" y="306"/>
                  </a:lnTo>
                  <a:lnTo>
                    <a:pt x="421" y="311"/>
                  </a:lnTo>
                  <a:lnTo>
                    <a:pt x="414" y="317"/>
                  </a:lnTo>
                  <a:lnTo>
                    <a:pt x="405" y="321"/>
                  </a:lnTo>
                  <a:lnTo>
                    <a:pt x="398" y="326"/>
                  </a:lnTo>
                  <a:lnTo>
                    <a:pt x="389" y="329"/>
                  </a:lnTo>
                  <a:lnTo>
                    <a:pt x="380" y="334"/>
                  </a:lnTo>
                  <a:lnTo>
                    <a:pt x="370" y="338"/>
                  </a:lnTo>
                  <a:lnTo>
                    <a:pt x="361" y="342"/>
                  </a:lnTo>
                  <a:lnTo>
                    <a:pt x="351" y="344"/>
                  </a:lnTo>
                  <a:lnTo>
                    <a:pt x="342" y="348"/>
                  </a:lnTo>
                  <a:lnTo>
                    <a:pt x="331" y="351"/>
                  </a:lnTo>
                  <a:lnTo>
                    <a:pt x="321" y="352"/>
                  </a:lnTo>
                  <a:lnTo>
                    <a:pt x="310" y="355"/>
                  </a:lnTo>
                  <a:lnTo>
                    <a:pt x="301" y="357"/>
                  </a:lnTo>
                  <a:lnTo>
                    <a:pt x="288" y="357"/>
                  </a:lnTo>
                  <a:lnTo>
                    <a:pt x="277" y="358"/>
                  </a:lnTo>
                  <a:lnTo>
                    <a:pt x="267" y="358"/>
                  </a:lnTo>
                  <a:lnTo>
                    <a:pt x="257" y="358"/>
                  </a:lnTo>
                  <a:lnTo>
                    <a:pt x="247" y="357"/>
                  </a:lnTo>
                  <a:lnTo>
                    <a:pt x="237" y="357"/>
                  </a:lnTo>
                  <a:lnTo>
                    <a:pt x="227" y="357"/>
                  </a:lnTo>
                  <a:lnTo>
                    <a:pt x="218" y="356"/>
                  </a:lnTo>
                  <a:lnTo>
                    <a:pt x="209" y="355"/>
                  </a:lnTo>
                  <a:lnTo>
                    <a:pt x="199" y="353"/>
                  </a:lnTo>
                  <a:lnTo>
                    <a:pt x="192" y="351"/>
                  </a:lnTo>
                  <a:lnTo>
                    <a:pt x="184" y="350"/>
                  </a:lnTo>
                  <a:lnTo>
                    <a:pt x="175" y="347"/>
                  </a:lnTo>
                  <a:lnTo>
                    <a:pt x="168" y="344"/>
                  </a:lnTo>
                  <a:lnTo>
                    <a:pt x="159" y="342"/>
                  </a:lnTo>
                  <a:lnTo>
                    <a:pt x="153" y="341"/>
                  </a:lnTo>
                  <a:lnTo>
                    <a:pt x="145" y="337"/>
                  </a:lnTo>
                  <a:lnTo>
                    <a:pt x="138" y="334"/>
                  </a:lnTo>
                  <a:lnTo>
                    <a:pt x="130" y="331"/>
                  </a:lnTo>
                  <a:lnTo>
                    <a:pt x="124" y="328"/>
                  </a:lnTo>
                  <a:lnTo>
                    <a:pt x="118" y="323"/>
                  </a:lnTo>
                  <a:lnTo>
                    <a:pt x="111" y="319"/>
                  </a:lnTo>
                  <a:lnTo>
                    <a:pt x="106" y="317"/>
                  </a:lnTo>
                  <a:lnTo>
                    <a:pt x="101" y="313"/>
                  </a:lnTo>
                  <a:lnTo>
                    <a:pt x="95" y="308"/>
                  </a:lnTo>
                  <a:lnTo>
                    <a:pt x="90" y="304"/>
                  </a:lnTo>
                  <a:lnTo>
                    <a:pt x="84" y="300"/>
                  </a:lnTo>
                  <a:lnTo>
                    <a:pt x="79" y="295"/>
                  </a:lnTo>
                  <a:lnTo>
                    <a:pt x="74" y="290"/>
                  </a:lnTo>
                  <a:lnTo>
                    <a:pt x="70" y="287"/>
                  </a:lnTo>
                  <a:lnTo>
                    <a:pt x="66" y="283"/>
                  </a:lnTo>
                  <a:lnTo>
                    <a:pt x="62" y="278"/>
                  </a:lnTo>
                  <a:lnTo>
                    <a:pt x="57" y="273"/>
                  </a:lnTo>
                  <a:lnTo>
                    <a:pt x="54" y="268"/>
                  </a:lnTo>
                  <a:lnTo>
                    <a:pt x="50" y="263"/>
                  </a:lnTo>
                  <a:lnTo>
                    <a:pt x="46" y="259"/>
                  </a:lnTo>
                  <a:lnTo>
                    <a:pt x="41" y="254"/>
                  </a:lnTo>
                  <a:lnTo>
                    <a:pt x="39" y="249"/>
                  </a:lnTo>
                  <a:lnTo>
                    <a:pt x="35" y="244"/>
                  </a:lnTo>
                  <a:lnTo>
                    <a:pt x="34" y="240"/>
                  </a:lnTo>
                  <a:lnTo>
                    <a:pt x="30" y="235"/>
                  </a:lnTo>
                  <a:lnTo>
                    <a:pt x="26" y="230"/>
                  </a:lnTo>
                  <a:lnTo>
                    <a:pt x="25" y="225"/>
                  </a:lnTo>
                  <a:lnTo>
                    <a:pt x="22" y="220"/>
                  </a:lnTo>
                  <a:lnTo>
                    <a:pt x="20" y="216"/>
                  </a:lnTo>
                  <a:lnTo>
                    <a:pt x="18" y="211"/>
                  </a:lnTo>
                  <a:lnTo>
                    <a:pt x="16" y="207"/>
                  </a:lnTo>
                  <a:lnTo>
                    <a:pt x="15" y="202"/>
                  </a:lnTo>
                  <a:lnTo>
                    <a:pt x="12" y="197"/>
                  </a:lnTo>
                  <a:lnTo>
                    <a:pt x="11" y="194"/>
                  </a:lnTo>
                  <a:lnTo>
                    <a:pt x="8" y="190"/>
                  </a:lnTo>
                  <a:lnTo>
                    <a:pt x="8" y="186"/>
                  </a:lnTo>
                  <a:lnTo>
                    <a:pt x="6" y="182"/>
                  </a:lnTo>
                  <a:lnTo>
                    <a:pt x="6" y="177"/>
                  </a:lnTo>
                  <a:lnTo>
                    <a:pt x="5" y="174"/>
                  </a:lnTo>
                  <a:lnTo>
                    <a:pt x="5" y="171"/>
                  </a:lnTo>
                  <a:lnTo>
                    <a:pt x="2" y="165"/>
                  </a:lnTo>
                  <a:lnTo>
                    <a:pt x="1" y="158"/>
                  </a:lnTo>
                  <a:lnTo>
                    <a:pt x="1" y="153"/>
                  </a:lnTo>
                  <a:lnTo>
                    <a:pt x="1" y="151"/>
                  </a:lnTo>
                  <a:lnTo>
                    <a:pt x="1" y="146"/>
                  </a:lnTo>
                  <a:lnTo>
                    <a:pt x="1" y="141"/>
                  </a:lnTo>
                  <a:lnTo>
                    <a:pt x="0" y="137"/>
                  </a:lnTo>
                  <a:lnTo>
                    <a:pt x="0" y="133"/>
                  </a:lnTo>
                  <a:lnTo>
                    <a:pt x="0" y="128"/>
                  </a:lnTo>
                  <a:lnTo>
                    <a:pt x="0" y="123"/>
                  </a:lnTo>
                  <a:lnTo>
                    <a:pt x="0" y="118"/>
                  </a:lnTo>
                  <a:lnTo>
                    <a:pt x="0" y="113"/>
                  </a:lnTo>
                  <a:lnTo>
                    <a:pt x="0" y="107"/>
                  </a:lnTo>
                  <a:lnTo>
                    <a:pt x="0" y="102"/>
                  </a:lnTo>
                  <a:lnTo>
                    <a:pt x="0" y="97"/>
                  </a:lnTo>
                  <a:lnTo>
                    <a:pt x="0" y="92"/>
                  </a:lnTo>
                  <a:lnTo>
                    <a:pt x="0" y="86"/>
                  </a:lnTo>
                  <a:lnTo>
                    <a:pt x="0" y="81"/>
                  </a:lnTo>
                  <a:lnTo>
                    <a:pt x="0" y="75"/>
                  </a:lnTo>
                  <a:lnTo>
                    <a:pt x="0" y="72"/>
                  </a:lnTo>
                  <a:lnTo>
                    <a:pt x="0" y="65"/>
                  </a:lnTo>
                  <a:lnTo>
                    <a:pt x="0" y="60"/>
                  </a:lnTo>
                  <a:lnTo>
                    <a:pt x="0" y="55"/>
                  </a:lnTo>
                  <a:lnTo>
                    <a:pt x="0" y="52"/>
                  </a:lnTo>
                  <a:lnTo>
                    <a:pt x="0" y="47"/>
                  </a:lnTo>
                  <a:lnTo>
                    <a:pt x="0" y="43"/>
                  </a:lnTo>
                  <a:lnTo>
                    <a:pt x="0" y="39"/>
                  </a:lnTo>
                  <a:lnTo>
                    <a:pt x="1" y="37"/>
                  </a:lnTo>
                  <a:lnTo>
                    <a:pt x="1" y="30"/>
                  </a:lnTo>
                  <a:lnTo>
                    <a:pt x="1" y="25"/>
                  </a:lnTo>
                  <a:lnTo>
                    <a:pt x="1" y="23"/>
                  </a:lnTo>
                  <a:close/>
                </a:path>
              </a:pathLst>
            </a:custGeom>
            <a:solidFill>
              <a:srgbClr val="637A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4137" name="Freeform 88"/>
            <p:cNvSpPr>
              <a:spLocks/>
            </p:cNvSpPr>
            <p:nvPr/>
          </p:nvSpPr>
          <p:spPr bwMode="auto">
            <a:xfrm>
              <a:off x="3109" y="2897"/>
              <a:ext cx="505" cy="130"/>
            </a:xfrm>
            <a:custGeom>
              <a:avLst/>
              <a:gdLst>
                <a:gd name="T0" fmla="*/ 11 w 1516"/>
                <a:gd name="T1" fmla="*/ 328 h 389"/>
                <a:gd name="T2" fmla="*/ 36 w 1516"/>
                <a:gd name="T3" fmla="*/ 299 h 389"/>
                <a:gd name="T4" fmla="*/ 69 w 1516"/>
                <a:gd name="T5" fmla="*/ 257 h 389"/>
                <a:gd name="T6" fmla="*/ 113 w 1516"/>
                <a:gd name="T7" fmla="*/ 210 h 389"/>
                <a:gd name="T8" fmla="*/ 159 w 1516"/>
                <a:gd name="T9" fmla="*/ 160 h 389"/>
                <a:gd name="T10" fmla="*/ 209 w 1516"/>
                <a:gd name="T11" fmla="*/ 112 h 389"/>
                <a:gd name="T12" fmla="*/ 258 w 1516"/>
                <a:gd name="T13" fmla="*/ 68 h 389"/>
                <a:gd name="T14" fmla="*/ 306 w 1516"/>
                <a:gd name="T15" fmla="*/ 37 h 389"/>
                <a:gd name="T16" fmla="*/ 348 w 1516"/>
                <a:gd name="T17" fmla="*/ 20 h 389"/>
                <a:gd name="T18" fmla="*/ 393 w 1516"/>
                <a:gd name="T19" fmla="*/ 10 h 389"/>
                <a:gd name="T20" fmla="*/ 444 w 1516"/>
                <a:gd name="T21" fmla="*/ 4 h 389"/>
                <a:gd name="T22" fmla="*/ 501 w 1516"/>
                <a:gd name="T23" fmla="*/ 1 h 389"/>
                <a:gd name="T24" fmla="*/ 556 w 1516"/>
                <a:gd name="T25" fmla="*/ 0 h 389"/>
                <a:gd name="T26" fmla="*/ 610 w 1516"/>
                <a:gd name="T27" fmla="*/ 1 h 389"/>
                <a:gd name="T28" fmla="*/ 656 w 1516"/>
                <a:gd name="T29" fmla="*/ 1 h 389"/>
                <a:gd name="T30" fmla="*/ 694 w 1516"/>
                <a:gd name="T31" fmla="*/ 4 h 389"/>
                <a:gd name="T32" fmla="*/ 722 w 1516"/>
                <a:gd name="T33" fmla="*/ 6 h 389"/>
                <a:gd name="T34" fmla="*/ 739 w 1516"/>
                <a:gd name="T35" fmla="*/ 10 h 389"/>
                <a:gd name="T36" fmla="*/ 777 w 1516"/>
                <a:gd name="T37" fmla="*/ 22 h 389"/>
                <a:gd name="T38" fmla="*/ 838 w 1516"/>
                <a:gd name="T39" fmla="*/ 40 h 389"/>
                <a:gd name="T40" fmla="*/ 919 w 1516"/>
                <a:gd name="T41" fmla="*/ 68 h 389"/>
                <a:gd name="T42" fmla="*/ 1017 w 1516"/>
                <a:gd name="T43" fmla="*/ 102 h 389"/>
                <a:gd name="T44" fmla="*/ 1125 w 1516"/>
                <a:gd name="T45" fmla="*/ 145 h 389"/>
                <a:gd name="T46" fmla="*/ 1241 w 1516"/>
                <a:gd name="T47" fmla="*/ 194 h 389"/>
                <a:gd name="T48" fmla="*/ 1362 w 1516"/>
                <a:gd name="T49" fmla="*/ 249 h 389"/>
                <a:gd name="T50" fmla="*/ 1481 w 1516"/>
                <a:gd name="T51" fmla="*/ 311 h 389"/>
                <a:gd name="T52" fmla="*/ 1500 w 1516"/>
                <a:gd name="T53" fmla="*/ 341 h 389"/>
                <a:gd name="T54" fmla="*/ 1468 w 1516"/>
                <a:gd name="T55" fmla="*/ 361 h 389"/>
                <a:gd name="T56" fmla="*/ 1431 w 1516"/>
                <a:gd name="T57" fmla="*/ 377 h 389"/>
                <a:gd name="T58" fmla="*/ 1384 w 1516"/>
                <a:gd name="T59" fmla="*/ 389 h 389"/>
                <a:gd name="T60" fmla="*/ 1358 w 1516"/>
                <a:gd name="T61" fmla="*/ 382 h 389"/>
                <a:gd name="T62" fmla="*/ 1324 w 1516"/>
                <a:gd name="T63" fmla="*/ 376 h 389"/>
                <a:gd name="T64" fmla="*/ 1286 w 1516"/>
                <a:gd name="T65" fmla="*/ 366 h 389"/>
                <a:gd name="T66" fmla="*/ 1241 w 1516"/>
                <a:gd name="T67" fmla="*/ 353 h 389"/>
                <a:gd name="T68" fmla="*/ 1191 w 1516"/>
                <a:gd name="T69" fmla="*/ 334 h 389"/>
                <a:gd name="T70" fmla="*/ 1138 w 1516"/>
                <a:gd name="T71" fmla="*/ 314 h 389"/>
                <a:gd name="T72" fmla="*/ 1083 w 1516"/>
                <a:gd name="T73" fmla="*/ 289 h 389"/>
                <a:gd name="T74" fmla="*/ 1028 w 1516"/>
                <a:gd name="T75" fmla="*/ 262 h 389"/>
                <a:gd name="T76" fmla="*/ 969 w 1516"/>
                <a:gd name="T77" fmla="*/ 229 h 389"/>
                <a:gd name="T78" fmla="*/ 907 w 1516"/>
                <a:gd name="T79" fmla="*/ 200 h 389"/>
                <a:gd name="T80" fmla="*/ 842 w 1516"/>
                <a:gd name="T81" fmla="*/ 171 h 389"/>
                <a:gd name="T82" fmla="*/ 777 w 1516"/>
                <a:gd name="T83" fmla="*/ 146 h 389"/>
                <a:gd name="T84" fmla="*/ 713 w 1516"/>
                <a:gd name="T85" fmla="*/ 123 h 389"/>
                <a:gd name="T86" fmla="*/ 653 w 1516"/>
                <a:gd name="T87" fmla="*/ 106 h 389"/>
                <a:gd name="T88" fmla="*/ 595 w 1516"/>
                <a:gd name="T89" fmla="*/ 93 h 389"/>
                <a:gd name="T90" fmla="*/ 545 w 1516"/>
                <a:gd name="T91" fmla="*/ 86 h 389"/>
                <a:gd name="T92" fmla="*/ 502 w 1516"/>
                <a:gd name="T93" fmla="*/ 84 h 389"/>
                <a:gd name="T94" fmla="*/ 466 w 1516"/>
                <a:gd name="T95" fmla="*/ 88 h 389"/>
                <a:gd name="T96" fmla="*/ 432 w 1516"/>
                <a:gd name="T97" fmla="*/ 94 h 389"/>
                <a:gd name="T98" fmla="*/ 399 w 1516"/>
                <a:gd name="T99" fmla="*/ 101 h 389"/>
                <a:gd name="T100" fmla="*/ 369 w 1516"/>
                <a:gd name="T101" fmla="*/ 109 h 389"/>
                <a:gd name="T102" fmla="*/ 340 w 1516"/>
                <a:gd name="T103" fmla="*/ 121 h 389"/>
                <a:gd name="T104" fmla="*/ 304 w 1516"/>
                <a:gd name="T105" fmla="*/ 137 h 389"/>
                <a:gd name="T106" fmla="*/ 258 w 1516"/>
                <a:gd name="T107" fmla="*/ 165 h 389"/>
                <a:gd name="T108" fmla="*/ 213 w 1516"/>
                <a:gd name="T109" fmla="*/ 199 h 389"/>
                <a:gd name="T110" fmla="*/ 181 w 1516"/>
                <a:gd name="T111" fmla="*/ 223 h 389"/>
                <a:gd name="T112" fmla="*/ 152 w 1516"/>
                <a:gd name="T113" fmla="*/ 245 h 389"/>
                <a:gd name="T114" fmla="*/ 123 w 1516"/>
                <a:gd name="T115" fmla="*/ 269 h 389"/>
                <a:gd name="T116" fmla="*/ 94 w 1516"/>
                <a:gd name="T117" fmla="*/ 291 h 389"/>
                <a:gd name="T118" fmla="*/ 51 w 1516"/>
                <a:gd name="T119" fmla="*/ 324 h 389"/>
                <a:gd name="T120" fmla="*/ 29 w 1516"/>
                <a:gd name="T121" fmla="*/ 342 h 38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516"/>
                <a:gd name="T184" fmla="*/ 0 h 389"/>
                <a:gd name="T185" fmla="*/ 1516 w 1516"/>
                <a:gd name="T186" fmla="*/ 389 h 389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516" h="389">
                  <a:moveTo>
                    <a:pt x="29" y="342"/>
                  </a:moveTo>
                  <a:lnTo>
                    <a:pt x="0" y="345"/>
                  </a:lnTo>
                  <a:lnTo>
                    <a:pt x="0" y="343"/>
                  </a:lnTo>
                  <a:lnTo>
                    <a:pt x="1" y="342"/>
                  </a:lnTo>
                  <a:lnTo>
                    <a:pt x="4" y="337"/>
                  </a:lnTo>
                  <a:lnTo>
                    <a:pt x="9" y="332"/>
                  </a:lnTo>
                  <a:lnTo>
                    <a:pt x="11" y="328"/>
                  </a:lnTo>
                  <a:lnTo>
                    <a:pt x="14" y="326"/>
                  </a:lnTo>
                  <a:lnTo>
                    <a:pt x="16" y="321"/>
                  </a:lnTo>
                  <a:lnTo>
                    <a:pt x="20" y="317"/>
                  </a:lnTo>
                  <a:lnTo>
                    <a:pt x="24" y="312"/>
                  </a:lnTo>
                  <a:lnTo>
                    <a:pt x="27" y="308"/>
                  </a:lnTo>
                  <a:lnTo>
                    <a:pt x="31" y="303"/>
                  </a:lnTo>
                  <a:lnTo>
                    <a:pt x="36" y="299"/>
                  </a:lnTo>
                  <a:lnTo>
                    <a:pt x="40" y="293"/>
                  </a:lnTo>
                  <a:lnTo>
                    <a:pt x="45" y="288"/>
                  </a:lnTo>
                  <a:lnTo>
                    <a:pt x="49" y="282"/>
                  </a:lnTo>
                  <a:lnTo>
                    <a:pt x="55" y="277"/>
                  </a:lnTo>
                  <a:lnTo>
                    <a:pt x="59" y="270"/>
                  </a:lnTo>
                  <a:lnTo>
                    <a:pt x="64" y="264"/>
                  </a:lnTo>
                  <a:lnTo>
                    <a:pt x="69" y="257"/>
                  </a:lnTo>
                  <a:lnTo>
                    <a:pt x="75" y="252"/>
                  </a:lnTo>
                  <a:lnTo>
                    <a:pt x="81" y="244"/>
                  </a:lnTo>
                  <a:lnTo>
                    <a:pt x="86" y="238"/>
                  </a:lnTo>
                  <a:lnTo>
                    <a:pt x="94" y="230"/>
                  </a:lnTo>
                  <a:lnTo>
                    <a:pt x="100" y="224"/>
                  </a:lnTo>
                  <a:lnTo>
                    <a:pt x="107" y="216"/>
                  </a:lnTo>
                  <a:lnTo>
                    <a:pt x="113" y="210"/>
                  </a:lnTo>
                  <a:lnTo>
                    <a:pt x="119" y="204"/>
                  </a:lnTo>
                  <a:lnTo>
                    <a:pt x="127" y="196"/>
                  </a:lnTo>
                  <a:lnTo>
                    <a:pt x="133" y="189"/>
                  </a:lnTo>
                  <a:lnTo>
                    <a:pt x="139" y="182"/>
                  </a:lnTo>
                  <a:lnTo>
                    <a:pt x="147" y="175"/>
                  </a:lnTo>
                  <a:lnTo>
                    <a:pt x="153" y="167"/>
                  </a:lnTo>
                  <a:lnTo>
                    <a:pt x="159" y="160"/>
                  </a:lnTo>
                  <a:lnTo>
                    <a:pt x="167" y="153"/>
                  </a:lnTo>
                  <a:lnTo>
                    <a:pt x="174" y="146"/>
                  </a:lnTo>
                  <a:lnTo>
                    <a:pt x="182" y="140"/>
                  </a:lnTo>
                  <a:lnTo>
                    <a:pt x="188" y="132"/>
                  </a:lnTo>
                  <a:lnTo>
                    <a:pt x="196" y="125"/>
                  </a:lnTo>
                  <a:lnTo>
                    <a:pt x="202" y="118"/>
                  </a:lnTo>
                  <a:lnTo>
                    <a:pt x="209" y="112"/>
                  </a:lnTo>
                  <a:lnTo>
                    <a:pt x="217" y="104"/>
                  </a:lnTo>
                  <a:lnTo>
                    <a:pt x="225" y="98"/>
                  </a:lnTo>
                  <a:lnTo>
                    <a:pt x="231" y="93"/>
                  </a:lnTo>
                  <a:lnTo>
                    <a:pt x="240" y="87"/>
                  </a:lnTo>
                  <a:lnTo>
                    <a:pt x="246" y="81"/>
                  </a:lnTo>
                  <a:lnTo>
                    <a:pt x="252" y="74"/>
                  </a:lnTo>
                  <a:lnTo>
                    <a:pt x="258" y="68"/>
                  </a:lnTo>
                  <a:lnTo>
                    <a:pt x="266" y="63"/>
                  </a:lnTo>
                  <a:lnTo>
                    <a:pt x="272" y="59"/>
                  </a:lnTo>
                  <a:lnTo>
                    <a:pt x="280" y="54"/>
                  </a:lnTo>
                  <a:lnTo>
                    <a:pt x="286" y="49"/>
                  </a:lnTo>
                  <a:lnTo>
                    <a:pt x="294" y="45"/>
                  </a:lnTo>
                  <a:lnTo>
                    <a:pt x="300" y="40"/>
                  </a:lnTo>
                  <a:lnTo>
                    <a:pt x="306" y="37"/>
                  </a:lnTo>
                  <a:lnTo>
                    <a:pt x="312" y="33"/>
                  </a:lnTo>
                  <a:lnTo>
                    <a:pt x="319" y="30"/>
                  </a:lnTo>
                  <a:lnTo>
                    <a:pt x="325" y="28"/>
                  </a:lnTo>
                  <a:lnTo>
                    <a:pt x="331" y="25"/>
                  </a:lnTo>
                  <a:lnTo>
                    <a:pt x="336" y="23"/>
                  </a:lnTo>
                  <a:lnTo>
                    <a:pt x="343" y="22"/>
                  </a:lnTo>
                  <a:lnTo>
                    <a:pt x="348" y="20"/>
                  </a:lnTo>
                  <a:lnTo>
                    <a:pt x="354" y="18"/>
                  </a:lnTo>
                  <a:lnTo>
                    <a:pt x="360" y="16"/>
                  </a:lnTo>
                  <a:lnTo>
                    <a:pt x="366" y="15"/>
                  </a:lnTo>
                  <a:lnTo>
                    <a:pt x="373" y="13"/>
                  </a:lnTo>
                  <a:lnTo>
                    <a:pt x="379" y="13"/>
                  </a:lnTo>
                  <a:lnTo>
                    <a:pt x="386" y="11"/>
                  </a:lnTo>
                  <a:lnTo>
                    <a:pt x="393" y="10"/>
                  </a:lnTo>
                  <a:lnTo>
                    <a:pt x="399" y="9"/>
                  </a:lnTo>
                  <a:lnTo>
                    <a:pt x="408" y="8"/>
                  </a:lnTo>
                  <a:lnTo>
                    <a:pt x="414" y="6"/>
                  </a:lnTo>
                  <a:lnTo>
                    <a:pt x="423" y="6"/>
                  </a:lnTo>
                  <a:lnTo>
                    <a:pt x="429" y="5"/>
                  </a:lnTo>
                  <a:lnTo>
                    <a:pt x="437" y="5"/>
                  </a:lnTo>
                  <a:lnTo>
                    <a:pt x="444" y="4"/>
                  </a:lnTo>
                  <a:lnTo>
                    <a:pt x="453" y="4"/>
                  </a:lnTo>
                  <a:lnTo>
                    <a:pt x="461" y="4"/>
                  </a:lnTo>
                  <a:lnTo>
                    <a:pt x="468" y="3"/>
                  </a:lnTo>
                  <a:lnTo>
                    <a:pt x="476" y="1"/>
                  </a:lnTo>
                  <a:lnTo>
                    <a:pt x="484" y="1"/>
                  </a:lnTo>
                  <a:lnTo>
                    <a:pt x="492" y="1"/>
                  </a:lnTo>
                  <a:lnTo>
                    <a:pt x="501" y="1"/>
                  </a:lnTo>
                  <a:lnTo>
                    <a:pt x="508" y="1"/>
                  </a:lnTo>
                  <a:lnTo>
                    <a:pt x="517" y="1"/>
                  </a:lnTo>
                  <a:lnTo>
                    <a:pt x="525" y="0"/>
                  </a:lnTo>
                  <a:lnTo>
                    <a:pt x="532" y="0"/>
                  </a:lnTo>
                  <a:lnTo>
                    <a:pt x="541" y="0"/>
                  </a:lnTo>
                  <a:lnTo>
                    <a:pt x="548" y="0"/>
                  </a:lnTo>
                  <a:lnTo>
                    <a:pt x="556" y="0"/>
                  </a:lnTo>
                  <a:lnTo>
                    <a:pt x="565" y="0"/>
                  </a:lnTo>
                  <a:lnTo>
                    <a:pt x="572" y="0"/>
                  </a:lnTo>
                  <a:lnTo>
                    <a:pt x="581" y="1"/>
                  </a:lnTo>
                  <a:lnTo>
                    <a:pt x="587" y="1"/>
                  </a:lnTo>
                  <a:lnTo>
                    <a:pt x="595" y="1"/>
                  </a:lnTo>
                  <a:lnTo>
                    <a:pt x="602" y="1"/>
                  </a:lnTo>
                  <a:lnTo>
                    <a:pt x="610" y="1"/>
                  </a:lnTo>
                  <a:lnTo>
                    <a:pt x="616" y="1"/>
                  </a:lnTo>
                  <a:lnTo>
                    <a:pt x="624" y="1"/>
                  </a:lnTo>
                  <a:lnTo>
                    <a:pt x="631" y="1"/>
                  </a:lnTo>
                  <a:lnTo>
                    <a:pt x="638" y="1"/>
                  </a:lnTo>
                  <a:lnTo>
                    <a:pt x="644" y="1"/>
                  </a:lnTo>
                  <a:lnTo>
                    <a:pt x="650" y="1"/>
                  </a:lnTo>
                  <a:lnTo>
                    <a:pt x="656" y="1"/>
                  </a:lnTo>
                  <a:lnTo>
                    <a:pt x="663" y="3"/>
                  </a:lnTo>
                  <a:lnTo>
                    <a:pt x="669" y="3"/>
                  </a:lnTo>
                  <a:lnTo>
                    <a:pt x="674" y="4"/>
                  </a:lnTo>
                  <a:lnTo>
                    <a:pt x="680" y="4"/>
                  </a:lnTo>
                  <a:lnTo>
                    <a:pt x="685" y="4"/>
                  </a:lnTo>
                  <a:lnTo>
                    <a:pt x="689" y="4"/>
                  </a:lnTo>
                  <a:lnTo>
                    <a:pt x="694" y="4"/>
                  </a:lnTo>
                  <a:lnTo>
                    <a:pt x="699" y="4"/>
                  </a:lnTo>
                  <a:lnTo>
                    <a:pt x="703" y="5"/>
                  </a:lnTo>
                  <a:lnTo>
                    <a:pt x="707" y="5"/>
                  </a:lnTo>
                  <a:lnTo>
                    <a:pt x="710" y="5"/>
                  </a:lnTo>
                  <a:lnTo>
                    <a:pt x="714" y="5"/>
                  </a:lnTo>
                  <a:lnTo>
                    <a:pt x="717" y="6"/>
                  </a:lnTo>
                  <a:lnTo>
                    <a:pt x="722" y="6"/>
                  </a:lnTo>
                  <a:lnTo>
                    <a:pt x="725" y="6"/>
                  </a:lnTo>
                  <a:lnTo>
                    <a:pt x="728" y="6"/>
                  </a:lnTo>
                  <a:lnTo>
                    <a:pt x="729" y="8"/>
                  </a:lnTo>
                  <a:lnTo>
                    <a:pt x="730" y="8"/>
                  </a:lnTo>
                  <a:lnTo>
                    <a:pt x="733" y="8"/>
                  </a:lnTo>
                  <a:lnTo>
                    <a:pt x="735" y="8"/>
                  </a:lnTo>
                  <a:lnTo>
                    <a:pt x="739" y="10"/>
                  </a:lnTo>
                  <a:lnTo>
                    <a:pt x="743" y="10"/>
                  </a:lnTo>
                  <a:lnTo>
                    <a:pt x="748" y="13"/>
                  </a:lnTo>
                  <a:lnTo>
                    <a:pt x="752" y="13"/>
                  </a:lnTo>
                  <a:lnTo>
                    <a:pt x="758" y="15"/>
                  </a:lnTo>
                  <a:lnTo>
                    <a:pt x="763" y="16"/>
                  </a:lnTo>
                  <a:lnTo>
                    <a:pt x="771" y="19"/>
                  </a:lnTo>
                  <a:lnTo>
                    <a:pt x="777" y="22"/>
                  </a:lnTo>
                  <a:lnTo>
                    <a:pt x="784" y="23"/>
                  </a:lnTo>
                  <a:lnTo>
                    <a:pt x="792" y="27"/>
                  </a:lnTo>
                  <a:lnTo>
                    <a:pt x="801" y="29"/>
                  </a:lnTo>
                  <a:lnTo>
                    <a:pt x="809" y="32"/>
                  </a:lnTo>
                  <a:lnTo>
                    <a:pt x="820" y="34"/>
                  </a:lnTo>
                  <a:lnTo>
                    <a:pt x="828" y="37"/>
                  </a:lnTo>
                  <a:lnTo>
                    <a:pt x="838" y="40"/>
                  </a:lnTo>
                  <a:lnTo>
                    <a:pt x="848" y="44"/>
                  </a:lnTo>
                  <a:lnTo>
                    <a:pt x="860" y="48"/>
                  </a:lnTo>
                  <a:lnTo>
                    <a:pt x="871" y="52"/>
                  </a:lnTo>
                  <a:lnTo>
                    <a:pt x="882" y="55"/>
                  </a:lnTo>
                  <a:lnTo>
                    <a:pt x="894" y="59"/>
                  </a:lnTo>
                  <a:lnTo>
                    <a:pt x="906" y="63"/>
                  </a:lnTo>
                  <a:lnTo>
                    <a:pt x="919" y="68"/>
                  </a:lnTo>
                  <a:lnTo>
                    <a:pt x="932" y="73"/>
                  </a:lnTo>
                  <a:lnTo>
                    <a:pt x="945" y="77"/>
                  </a:lnTo>
                  <a:lnTo>
                    <a:pt x="960" y="82"/>
                  </a:lnTo>
                  <a:lnTo>
                    <a:pt x="973" y="87"/>
                  </a:lnTo>
                  <a:lnTo>
                    <a:pt x="988" y="93"/>
                  </a:lnTo>
                  <a:lnTo>
                    <a:pt x="1001" y="97"/>
                  </a:lnTo>
                  <a:lnTo>
                    <a:pt x="1017" y="102"/>
                  </a:lnTo>
                  <a:lnTo>
                    <a:pt x="1030" y="107"/>
                  </a:lnTo>
                  <a:lnTo>
                    <a:pt x="1045" y="115"/>
                  </a:lnTo>
                  <a:lnTo>
                    <a:pt x="1060" y="120"/>
                  </a:lnTo>
                  <a:lnTo>
                    <a:pt x="1077" y="126"/>
                  </a:lnTo>
                  <a:lnTo>
                    <a:pt x="1093" y="132"/>
                  </a:lnTo>
                  <a:lnTo>
                    <a:pt x="1108" y="138"/>
                  </a:lnTo>
                  <a:lnTo>
                    <a:pt x="1125" y="145"/>
                  </a:lnTo>
                  <a:lnTo>
                    <a:pt x="1141" y="151"/>
                  </a:lnTo>
                  <a:lnTo>
                    <a:pt x="1157" y="159"/>
                  </a:lnTo>
                  <a:lnTo>
                    <a:pt x="1173" y="165"/>
                  </a:lnTo>
                  <a:lnTo>
                    <a:pt x="1190" y="171"/>
                  </a:lnTo>
                  <a:lnTo>
                    <a:pt x="1207" y="179"/>
                  </a:lnTo>
                  <a:lnTo>
                    <a:pt x="1224" y="186"/>
                  </a:lnTo>
                  <a:lnTo>
                    <a:pt x="1241" y="194"/>
                  </a:lnTo>
                  <a:lnTo>
                    <a:pt x="1258" y="201"/>
                  </a:lnTo>
                  <a:lnTo>
                    <a:pt x="1275" y="209"/>
                  </a:lnTo>
                  <a:lnTo>
                    <a:pt x="1291" y="216"/>
                  </a:lnTo>
                  <a:lnTo>
                    <a:pt x="1310" y="224"/>
                  </a:lnTo>
                  <a:lnTo>
                    <a:pt x="1327" y="233"/>
                  </a:lnTo>
                  <a:lnTo>
                    <a:pt x="1344" y="240"/>
                  </a:lnTo>
                  <a:lnTo>
                    <a:pt x="1362" y="249"/>
                  </a:lnTo>
                  <a:lnTo>
                    <a:pt x="1379" y="257"/>
                  </a:lnTo>
                  <a:lnTo>
                    <a:pt x="1396" y="265"/>
                  </a:lnTo>
                  <a:lnTo>
                    <a:pt x="1413" y="274"/>
                  </a:lnTo>
                  <a:lnTo>
                    <a:pt x="1430" y="283"/>
                  </a:lnTo>
                  <a:lnTo>
                    <a:pt x="1447" y="292"/>
                  </a:lnTo>
                  <a:lnTo>
                    <a:pt x="1465" y="301"/>
                  </a:lnTo>
                  <a:lnTo>
                    <a:pt x="1481" y="311"/>
                  </a:lnTo>
                  <a:lnTo>
                    <a:pt x="1499" y="319"/>
                  </a:lnTo>
                  <a:lnTo>
                    <a:pt x="1516" y="329"/>
                  </a:lnTo>
                  <a:lnTo>
                    <a:pt x="1515" y="329"/>
                  </a:lnTo>
                  <a:lnTo>
                    <a:pt x="1514" y="331"/>
                  </a:lnTo>
                  <a:lnTo>
                    <a:pt x="1510" y="333"/>
                  </a:lnTo>
                  <a:lnTo>
                    <a:pt x="1505" y="337"/>
                  </a:lnTo>
                  <a:lnTo>
                    <a:pt x="1500" y="341"/>
                  </a:lnTo>
                  <a:lnTo>
                    <a:pt x="1494" y="345"/>
                  </a:lnTo>
                  <a:lnTo>
                    <a:pt x="1490" y="347"/>
                  </a:lnTo>
                  <a:lnTo>
                    <a:pt x="1486" y="350"/>
                  </a:lnTo>
                  <a:lnTo>
                    <a:pt x="1482" y="353"/>
                  </a:lnTo>
                  <a:lnTo>
                    <a:pt x="1478" y="356"/>
                  </a:lnTo>
                  <a:lnTo>
                    <a:pt x="1473" y="358"/>
                  </a:lnTo>
                  <a:lnTo>
                    <a:pt x="1468" y="361"/>
                  </a:lnTo>
                  <a:lnTo>
                    <a:pt x="1463" y="362"/>
                  </a:lnTo>
                  <a:lnTo>
                    <a:pt x="1458" y="366"/>
                  </a:lnTo>
                  <a:lnTo>
                    <a:pt x="1453" y="367"/>
                  </a:lnTo>
                  <a:lnTo>
                    <a:pt x="1447" y="371"/>
                  </a:lnTo>
                  <a:lnTo>
                    <a:pt x="1442" y="372"/>
                  </a:lnTo>
                  <a:lnTo>
                    <a:pt x="1437" y="376"/>
                  </a:lnTo>
                  <a:lnTo>
                    <a:pt x="1431" y="377"/>
                  </a:lnTo>
                  <a:lnTo>
                    <a:pt x="1424" y="378"/>
                  </a:lnTo>
                  <a:lnTo>
                    <a:pt x="1418" y="381"/>
                  </a:lnTo>
                  <a:lnTo>
                    <a:pt x="1412" y="384"/>
                  </a:lnTo>
                  <a:lnTo>
                    <a:pt x="1404" y="384"/>
                  </a:lnTo>
                  <a:lnTo>
                    <a:pt x="1397" y="386"/>
                  </a:lnTo>
                  <a:lnTo>
                    <a:pt x="1391" y="387"/>
                  </a:lnTo>
                  <a:lnTo>
                    <a:pt x="1384" y="389"/>
                  </a:lnTo>
                  <a:lnTo>
                    <a:pt x="1382" y="387"/>
                  </a:lnTo>
                  <a:lnTo>
                    <a:pt x="1381" y="387"/>
                  </a:lnTo>
                  <a:lnTo>
                    <a:pt x="1378" y="387"/>
                  </a:lnTo>
                  <a:lnTo>
                    <a:pt x="1374" y="386"/>
                  </a:lnTo>
                  <a:lnTo>
                    <a:pt x="1369" y="385"/>
                  </a:lnTo>
                  <a:lnTo>
                    <a:pt x="1364" y="384"/>
                  </a:lnTo>
                  <a:lnTo>
                    <a:pt x="1358" y="382"/>
                  </a:lnTo>
                  <a:lnTo>
                    <a:pt x="1352" y="382"/>
                  </a:lnTo>
                  <a:lnTo>
                    <a:pt x="1347" y="381"/>
                  </a:lnTo>
                  <a:lnTo>
                    <a:pt x="1342" y="380"/>
                  </a:lnTo>
                  <a:lnTo>
                    <a:pt x="1338" y="378"/>
                  </a:lnTo>
                  <a:lnTo>
                    <a:pt x="1334" y="377"/>
                  </a:lnTo>
                  <a:lnTo>
                    <a:pt x="1329" y="376"/>
                  </a:lnTo>
                  <a:lnTo>
                    <a:pt x="1324" y="376"/>
                  </a:lnTo>
                  <a:lnTo>
                    <a:pt x="1319" y="375"/>
                  </a:lnTo>
                  <a:lnTo>
                    <a:pt x="1314" y="373"/>
                  </a:lnTo>
                  <a:lnTo>
                    <a:pt x="1309" y="371"/>
                  </a:lnTo>
                  <a:lnTo>
                    <a:pt x="1303" y="370"/>
                  </a:lnTo>
                  <a:lnTo>
                    <a:pt x="1298" y="368"/>
                  </a:lnTo>
                  <a:lnTo>
                    <a:pt x="1293" y="367"/>
                  </a:lnTo>
                  <a:lnTo>
                    <a:pt x="1286" y="366"/>
                  </a:lnTo>
                  <a:lnTo>
                    <a:pt x="1280" y="365"/>
                  </a:lnTo>
                  <a:lnTo>
                    <a:pt x="1274" y="362"/>
                  </a:lnTo>
                  <a:lnTo>
                    <a:pt x="1269" y="361"/>
                  </a:lnTo>
                  <a:lnTo>
                    <a:pt x="1261" y="360"/>
                  </a:lnTo>
                  <a:lnTo>
                    <a:pt x="1255" y="357"/>
                  </a:lnTo>
                  <a:lnTo>
                    <a:pt x="1249" y="355"/>
                  </a:lnTo>
                  <a:lnTo>
                    <a:pt x="1241" y="353"/>
                  </a:lnTo>
                  <a:lnTo>
                    <a:pt x="1235" y="350"/>
                  </a:lnTo>
                  <a:lnTo>
                    <a:pt x="1227" y="348"/>
                  </a:lnTo>
                  <a:lnTo>
                    <a:pt x="1220" y="346"/>
                  </a:lnTo>
                  <a:lnTo>
                    <a:pt x="1214" y="343"/>
                  </a:lnTo>
                  <a:lnTo>
                    <a:pt x="1206" y="341"/>
                  </a:lnTo>
                  <a:lnTo>
                    <a:pt x="1199" y="338"/>
                  </a:lnTo>
                  <a:lnTo>
                    <a:pt x="1191" y="334"/>
                  </a:lnTo>
                  <a:lnTo>
                    <a:pt x="1183" y="333"/>
                  </a:lnTo>
                  <a:lnTo>
                    <a:pt x="1176" y="331"/>
                  </a:lnTo>
                  <a:lnTo>
                    <a:pt x="1168" y="327"/>
                  </a:lnTo>
                  <a:lnTo>
                    <a:pt x="1161" y="324"/>
                  </a:lnTo>
                  <a:lnTo>
                    <a:pt x="1155" y="322"/>
                  </a:lnTo>
                  <a:lnTo>
                    <a:pt x="1146" y="318"/>
                  </a:lnTo>
                  <a:lnTo>
                    <a:pt x="1138" y="314"/>
                  </a:lnTo>
                  <a:lnTo>
                    <a:pt x="1130" y="311"/>
                  </a:lnTo>
                  <a:lnTo>
                    <a:pt x="1122" y="308"/>
                  </a:lnTo>
                  <a:lnTo>
                    <a:pt x="1114" y="304"/>
                  </a:lnTo>
                  <a:lnTo>
                    <a:pt x="1107" y="301"/>
                  </a:lnTo>
                  <a:lnTo>
                    <a:pt x="1099" y="297"/>
                  </a:lnTo>
                  <a:lnTo>
                    <a:pt x="1091" y="294"/>
                  </a:lnTo>
                  <a:lnTo>
                    <a:pt x="1083" y="289"/>
                  </a:lnTo>
                  <a:lnTo>
                    <a:pt x="1074" y="287"/>
                  </a:lnTo>
                  <a:lnTo>
                    <a:pt x="1067" y="282"/>
                  </a:lnTo>
                  <a:lnTo>
                    <a:pt x="1059" y="278"/>
                  </a:lnTo>
                  <a:lnTo>
                    <a:pt x="1050" y="274"/>
                  </a:lnTo>
                  <a:lnTo>
                    <a:pt x="1043" y="270"/>
                  </a:lnTo>
                  <a:lnTo>
                    <a:pt x="1035" y="265"/>
                  </a:lnTo>
                  <a:lnTo>
                    <a:pt x="1028" y="262"/>
                  </a:lnTo>
                  <a:lnTo>
                    <a:pt x="1020" y="257"/>
                  </a:lnTo>
                  <a:lnTo>
                    <a:pt x="1012" y="253"/>
                  </a:lnTo>
                  <a:lnTo>
                    <a:pt x="1003" y="248"/>
                  </a:lnTo>
                  <a:lnTo>
                    <a:pt x="995" y="243"/>
                  </a:lnTo>
                  <a:lnTo>
                    <a:pt x="986" y="238"/>
                  </a:lnTo>
                  <a:lnTo>
                    <a:pt x="978" y="234"/>
                  </a:lnTo>
                  <a:lnTo>
                    <a:pt x="969" y="229"/>
                  </a:lnTo>
                  <a:lnTo>
                    <a:pt x="961" y="225"/>
                  </a:lnTo>
                  <a:lnTo>
                    <a:pt x="951" y="221"/>
                  </a:lnTo>
                  <a:lnTo>
                    <a:pt x="943" y="216"/>
                  </a:lnTo>
                  <a:lnTo>
                    <a:pt x="934" y="213"/>
                  </a:lnTo>
                  <a:lnTo>
                    <a:pt x="925" y="209"/>
                  </a:lnTo>
                  <a:lnTo>
                    <a:pt x="916" y="204"/>
                  </a:lnTo>
                  <a:lnTo>
                    <a:pt x="907" y="200"/>
                  </a:lnTo>
                  <a:lnTo>
                    <a:pt x="899" y="195"/>
                  </a:lnTo>
                  <a:lnTo>
                    <a:pt x="890" y="192"/>
                  </a:lnTo>
                  <a:lnTo>
                    <a:pt x="880" y="187"/>
                  </a:lnTo>
                  <a:lnTo>
                    <a:pt x="871" y="184"/>
                  </a:lnTo>
                  <a:lnTo>
                    <a:pt x="861" y="179"/>
                  </a:lnTo>
                  <a:lnTo>
                    <a:pt x="852" y="175"/>
                  </a:lnTo>
                  <a:lnTo>
                    <a:pt x="842" y="171"/>
                  </a:lnTo>
                  <a:lnTo>
                    <a:pt x="833" y="167"/>
                  </a:lnTo>
                  <a:lnTo>
                    <a:pt x="823" y="164"/>
                  </a:lnTo>
                  <a:lnTo>
                    <a:pt x="814" y="161"/>
                  </a:lnTo>
                  <a:lnTo>
                    <a:pt x="804" y="156"/>
                  </a:lnTo>
                  <a:lnTo>
                    <a:pt x="796" y="153"/>
                  </a:lnTo>
                  <a:lnTo>
                    <a:pt x="787" y="150"/>
                  </a:lnTo>
                  <a:lnTo>
                    <a:pt x="777" y="146"/>
                  </a:lnTo>
                  <a:lnTo>
                    <a:pt x="768" y="142"/>
                  </a:lnTo>
                  <a:lnTo>
                    <a:pt x="759" y="140"/>
                  </a:lnTo>
                  <a:lnTo>
                    <a:pt x="749" y="136"/>
                  </a:lnTo>
                  <a:lnTo>
                    <a:pt x="742" y="133"/>
                  </a:lnTo>
                  <a:lnTo>
                    <a:pt x="732" y="131"/>
                  </a:lnTo>
                  <a:lnTo>
                    <a:pt x="722" y="127"/>
                  </a:lnTo>
                  <a:lnTo>
                    <a:pt x="713" y="123"/>
                  </a:lnTo>
                  <a:lnTo>
                    <a:pt x="704" y="122"/>
                  </a:lnTo>
                  <a:lnTo>
                    <a:pt x="695" y="118"/>
                  </a:lnTo>
                  <a:lnTo>
                    <a:pt x="686" y="116"/>
                  </a:lnTo>
                  <a:lnTo>
                    <a:pt x="678" y="113"/>
                  </a:lnTo>
                  <a:lnTo>
                    <a:pt x="669" y="111"/>
                  </a:lnTo>
                  <a:lnTo>
                    <a:pt x="660" y="108"/>
                  </a:lnTo>
                  <a:lnTo>
                    <a:pt x="653" y="106"/>
                  </a:lnTo>
                  <a:lnTo>
                    <a:pt x="644" y="104"/>
                  </a:lnTo>
                  <a:lnTo>
                    <a:pt x="635" y="102"/>
                  </a:lnTo>
                  <a:lnTo>
                    <a:pt x="626" y="99"/>
                  </a:lnTo>
                  <a:lnTo>
                    <a:pt x="617" y="98"/>
                  </a:lnTo>
                  <a:lnTo>
                    <a:pt x="610" y="97"/>
                  </a:lnTo>
                  <a:lnTo>
                    <a:pt x="604" y="96"/>
                  </a:lnTo>
                  <a:lnTo>
                    <a:pt x="595" y="93"/>
                  </a:lnTo>
                  <a:lnTo>
                    <a:pt x="587" y="92"/>
                  </a:lnTo>
                  <a:lnTo>
                    <a:pt x="580" y="91"/>
                  </a:lnTo>
                  <a:lnTo>
                    <a:pt x="572" y="89"/>
                  </a:lnTo>
                  <a:lnTo>
                    <a:pt x="565" y="88"/>
                  </a:lnTo>
                  <a:lnTo>
                    <a:pt x="557" y="87"/>
                  </a:lnTo>
                  <a:lnTo>
                    <a:pt x="551" y="86"/>
                  </a:lnTo>
                  <a:lnTo>
                    <a:pt x="545" y="86"/>
                  </a:lnTo>
                  <a:lnTo>
                    <a:pt x="537" y="86"/>
                  </a:lnTo>
                  <a:lnTo>
                    <a:pt x="531" y="84"/>
                  </a:lnTo>
                  <a:lnTo>
                    <a:pt x="525" y="84"/>
                  </a:lnTo>
                  <a:lnTo>
                    <a:pt x="520" y="84"/>
                  </a:lnTo>
                  <a:lnTo>
                    <a:pt x="513" y="84"/>
                  </a:lnTo>
                  <a:lnTo>
                    <a:pt x="507" y="84"/>
                  </a:lnTo>
                  <a:lnTo>
                    <a:pt x="502" y="84"/>
                  </a:lnTo>
                  <a:lnTo>
                    <a:pt x="497" y="86"/>
                  </a:lnTo>
                  <a:lnTo>
                    <a:pt x="492" y="86"/>
                  </a:lnTo>
                  <a:lnTo>
                    <a:pt x="487" y="86"/>
                  </a:lnTo>
                  <a:lnTo>
                    <a:pt x="481" y="86"/>
                  </a:lnTo>
                  <a:lnTo>
                    <a:pt x="476" y="87"/>
                  </a:lnTo>
                  <a:lnTo>
                    <a:pt x="471" y="87"/>
                  </a:lnTo>
                  <a:lnTo>
                    <a:pt x="466" y="88"/>
                  </a:lnTo>
                  <a:lnTo>
                    <a:pt x="461" y="88"/>
                  </a:lnTo>
                  <a:lnTo>
                    <a:pt x="457" y="89"/>
                  </a:lnTo>
                  <a:lnTo>
                    <a:pt x="450" y="89"/>
                  </a:lnTo>
                  <a:lnTo>
                    <a:pt x="445" y="91"/>
                  </a:lnTo>
                  <a:lnTo>
                    <a:pt x="440" y="92"/>
                  </a:lnTo>
                  <a:lnTo>
                    <a:pt x="437" y="93"/>
                  </a:lnTo>
                  <a:lnTo>
                    <a:pt x="432" y="94"/>
                  </a:lnTo>
                  <a:lnTo>
                    <a:pt x="427" y="96"/>
                  </a:lnTo>
                  <a:lnTo>
                    <a:pt x="423" y="96"/>
                  </a:lnTo>
                  <a:lnTo>
                    <a:pt x="418" y="98"/>
                  </a:lnTo>
                  <a:lnTo>
                    <a:pt x="413" y="98"/>
                  </a:lnTo>
                  <a:lnTo>
                    <a:pt x="408" y="99"/>
                  </a:lnTo>
                  <a:lnTo>
                    <a:pt x="403" y="99"/>
                  </a:lnTo>
                  <a:lnTo>
                    <a:pt x="399" y="101"/>
                  </a:lnTo>
                  <a:lnTo>
                    <a:pt x="395" y="102"/>
                  </a:lnTo>
                  <a:lnTo>
                    <a:pt x="390" y="103"/>
                  </a:lnTo>
                  <a:lnTo>
                    <a:pt x="386" y="104"/>
                  </a:lnTo>
                  <a:lnTo>
                    <a:pt x="381" y="106"/>
                  </a:lnTo>
                  <a:lnTo>
                    <a:pt x="376" y="107"/>
                  </a:lnTo>
                  <a:lnTo>
                    <a:pt x="373" y="108"/>
                  </a:lnTo>
                  <a:lnTo>
                    <a:pt x="369" y="109"/>
                  </a:lnTo>
                  <a:lnTo>
                    <a:pt x="364" y="112"/>
                  </a:lnTo>
                  <a:lnTo>
                    <a:pt x="360" y="113"/>
                  </a:lnTo>
                  <a:lnTo>
                    <a:pt x="356" y="115"/>
                  </a:lnTo>
                  <a:lnTo>
                    <a:pt x="351" y="116"/>
                  </a:lnTo>
                  <a:lnTo>
                    <a:pt x="348" y="118"/>
                  </a:lnTo>
                  <a:lnTo>
                    <a:pt x="344" y="120"/>
                  </a:lnTo>
                  <a:lnTo>
                    <a:pt x="340" y="121"/>
                  </a:lnTo>
                  <a:lnTo>
                    <a:pt x="335" y="122"/>
                  </a:lnTo>
                  <a:lnTo>
                    <a:pt x="331" y="125"/>
                  </a:lnTo>
                  <a:lnTo>
                    <a:pt x="324" y="127"/>
                  </a:lnTo>
                  <a:lnTo>
                    <a:pt x="316" y="132"/>
                  </a:lnTo>
                  <a:lnTo>
                    <a:pt x="312" y="133"/>
                  </a:lnTo>
                  <a:lnTo>
                    <a:pt x="307" y="135"/>
                  </a:lnTo>
                  <a:lnTo>
                    <a:pt x="304" y="137"/>
                  </a:lnTo>
                  <a:lnTo>
                    <a:pt x="301" y="138"/>
                  </a:lnTo>
                  <a:lnTo>
                    <a:pt x="292" y="143"/>
                  </a:lnTo>
                  <a:lnTo>
                    <a:pt x="286" y="147"/>
                  </a:lnTo>
                  <a:lnTo>
                    <a:pt x="280" y="151"/>
                  </a:lnTo>
                  <a:lnTo>
                    <a:pt x="272" y="155"/>
                  </a:lnTo>
                  <a:lnTo>
                    <a:pt x="265" y="160"/>
                  </a:lnTo>
                  <a:lnTo>
                    <a:pt x="258" y="165"/>
                  </a:lnTo>
                  <a:lnTo>
                    <a:pt x="252" y="169"/>
                  </a:lnTo>
                  <a:lnTo>
                    <a:pt x="246" y="172"/>
                  </a:lnTo>
                  <a:lnTo>
                    <a:pt x="240" y="177"/>
                  </a:lnTo>
                  <a:lnTo>
                    <a:pt x="235" y="184"/>
                  </a:lnTo>
                  <a:lnTo>
                    <a:pt x="227" y="187"/>
                  </a:lnTo>
                  <a:lnTo>
                    <a:pt x="220" y="194"/>
                  </a:lnTo>
                  <a:lnTo>
                    <a:pt x="213" y="199"/>
                  </a:lnTo>
                  <a:lnTo>
                    <a:pt x="206" y="205"/>
                  </a:lnTo>
                  <a:lnTo>
                    <a:pt x="202" y="206"/>
                  </a:lnTo>
                  <a:lnTo>
                    <a:pt x="197" y="210"/>
                  </a:lnTo>
                  <a:lnTo>
                    <a:pt x="193" y="213"/>
                  </a:lnTo>
                  <a:lnTo>
                    <a:pt x="189" y="216"/>
                  </a:lnTo>
                  <a:lnTo>
                    <a:pt x="186" y="220"/>
                  </a:lnTo>
                  <a:lnTo>
                    <a:pt x="181" y="223"/>
                  </a:lnTo>
                  <a:lnTo>
                    <a:pt x="177" y="226"/>
                  </a:lnTo>
                  <a:lnTo>
                    <a:pt x="173" y="230"/>
                  </a:lnTo>
                  <a:lnTo>
                    <a:pt x="169" y="233"/>
                  </a:lnTo>
                  <a:lnTo>
                    <a:pt x="164" y="236"/>
                  </a:lnTo>
                  <a:lnTo>
                    <a:pt x="161" y="239"/>
                  </a:lnTo>
                  <a:lnTo>
                    <a:pt x="157" y="243"/>
                  </a:lnTo>
                  <a:lnTo>
                    <a:pt x="152" y="245"/>
                  </a:lnTo>
                  <a:lnTo>
                    <a:pt x="148" y="249"/>
                  </a:lnTo>
                  <a:lnTo>
                    <a:pt x="143" y="253"/>
                  </a:lnTo>
                  <a:lnTo>
                    <a:pt x="139" y="257"/>
                  </a:lnTo>
                  <a:lnTo>
                    <a:pt x="135" y="259"/>
                  </a:lnTo>
                  <a:lnTo>
                    <a:pt x="130" y="263"/>
                  </a:lnTo>
                  <a:lnTo>
                    <a:pt x="127" y="265"/>
                  </a:lnTo>
                  <a:lnTo>
                    <a:pt x="123" y="269"/>
                  </a:lnTo>
                  <a:lnTo>
                    <a:pt x="118" y="272"/>
                  </a:lnTo>
                  <a:lnTo>
                    <a:pt x="114" y="275"/>
                  </a:lnTo>
                  <a:lnTo>
                    <a:pt x="109" y="279"/>
                  </a:lnTo>
                  <a:lnTo>
                    <a:pt x="107" y="283"/>
                  </a:lnTo>
                  <a:lnTo>
                    <a:pt x="102" y="284"/>
                  </a:lnTo>
                  <a:lnTo>
                    <a:pt x="98" y="288"/>
                  </a:lnTo>
                  <a:lnTo>
                    <a:pt x="94" y="291"/>
                  </a:lnTo>
                  <a:lnTo>
                    <a:pt x="90" y="294"/>
                  </a:lnTo>
                  <a:lnTo>
                    <a:pt x="81" y="299"/>
                  </a:lnTo>
                  <a:lnTo>
                    <a:pt x="75" y="306"/>
                  </a:lnTo>
                  <a:lnTo>
                    <a:pt x="68" y="311"/>
                  </a:lnTo>
                  <a:lnTo>
                    <a:pt x="61" y="316"/>
                  </a:lnTo>
                  <a:lnTo>
                    <a:pt x="56" y="319"/>
                  </a:lnTo>
                  <a:lnTo>
                    <a:pt x="51" y="324"/>
                  </a:lnTo>
                  <a:lnTo>
                    <a:pt x="45" y="327"/>
                  </a:lnTo>
                  <a:lnTo>
                    <a:pt x="41" y="331"/>
                  </a:lnTo>
                  <a:lnTo>
                    <a:pt x="36" y="333"/>
                  </a:lnTo>
                  <a:lnTo>
                    <a:pt x="34" y="337"/>
                  </a:lnTo>
                  <a:lnTo>
                    <a:pt x="30" y="341"/>
                  </a:lnTo>
                  <a:lnTo>
                    <a:pt x="29" y="342"/>
                  </a:lnTo>
                  <a:close/>
                </a:path>
              </a:pathLst>
            </a:custGeom>
            <a:solidFill>
              <a:srgbClr val="7D4D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4138" name="Freeform 89"/>
            <p:cNvSpPr>
              <a:spLocks/>
            </p:cNvSpPr>
            <p:nvPr/>
          </p:nvSpPr>
          <p:spPr bwMode="auto">
            <a:xfrm>
              <a:off x="3203" y="3038"/>
              <a:ext cx="32" cy="22"/>
            </a:xfrm>
            <a:custGeom>
              <a:avLst/>
              <a:gdLst>
                <a:gd name="T0" fmla="*/ 0 w 95"/>
                <a:gd name="T1" fmla="*/ 56 h 68"/>
                <a:gd name="T2" fmla="*/ 31 w 95"/>
                <a:gd name="T3" fmla="*/ 35 h 68"/>
                <a:gd name="T4" fmla="*/ 91 w 95"/>
                <a:gd name="T5" fmla="*/ 0 h 68"/>
                <a:gd name="T6" fmla="*/ 95 w 95"/>
                <a:gd name="T7" fmla="*/ 17 h 68"/>
                <a:gd name="T8" fmla="*/ 0 w 95"/>
                <a:gd name="T9" fmla="*/ 68 h 68"/>
                <a:gd name="T10" fmla="*/ 0 w 95"/>
                <a:gd name="T11" fmla="*/ 56 h 68"/>
                <a:gd name="T12" fmla="*/ 0 w 95"/>
                <a:gd name="T13" fmla="*/ 56 h 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5"/>
                <a:gd name="T22" fmla="*/ 0 h 68"/>
                <a:gd name="T23" fmla="*/ 95 w 95"/>
                <a:gd name="T24" fmla="*/ 68 h 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5" h="68">
                  <a:moveTo>
                    <a:pt x="0" y="56"/>
                  </a:moveTo>
                  <a:lnTo>
                    <a:pt x="31" y="35"/>
                  </a:lnTo>
                  <a:lnTo>
                    <a:pt x="91" y="0"/>
                  </a:lnTo>
                  <a:lnTo>
                    <a:pt x="95" y="17"/>
                  </a:lnTo>
                  <a:lnTo>
                    <a:pt x="0" y="68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4139" name="Freeform 90"/>
            <p:cNvSpPr>
              <a:spLocks/>
            </p:cNvSpPr>
            <p:nvPr/>
          </p:nvSpPr>
          <p:spPr bwMode="auto">
            <a:xfrm>
              <a:off x="3213" y="3055"/>
              <a:ext cx="32" cy="39"/>
            </a:xfrm>
            <a:custGeom>
              <a:avLst/>
              <a:gdLst>
                <a:gd name="T0" fmla="*/ 79 w 95"/>
                <a:gd name="T1" fmla="*/ 0 h 118"/>
                <a:gd name="T2" fmla="*/ 95 w 95"/>
                <a:gd name="T3" fmla="*/ 15 h 118"/>
                <a:gd name="T4" fmla="*/ 7 w 95"/>
                <a:gd name="T5" fmla="*/ 118 h 118"/>
                <a:gd name="T6" fmla="*/ 0 w 95"/>
                <a:gd name="T7" fmla="*/ 113 h 118"/>
                <a:gd name="T8" fmla="*/ 74 w 95"/>
                <a:gd name="T9" fmla="*/ 8 h 118"/>
                <a:gd name="T10" fmla="*/ 79 w 95"/>
                <a:gd name="T11" fmla="*/ 0 h 118"/>
                <a:gd name="T12" fmla="*/ 79 w 95"/>
                <a:gd name="T13" fmla="*/ 0 h 1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5"/>
                <a:gd name="T22" fmla="*/ 0 h 118"/>
                <a:gd name="T23" fmla="*/ 95 w 95"/>
                <a:gd name="T24" fmla="*/ 118 h 1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5" h="118">
                  <a:moveTo>
                    <a:pt x="79" y="0"/>
                  </a:moveTo>
                  <a:lnTo>
                    <a:pt x="95" y="15"/>
                  </a:lnTo>
                  <a:lnTo>
                    <a:pt x="7" y="118"/>
                  </a:lnTo>
                  <a:lnTo>
                    <a:pt x="0" y="113"/>
                  </a:lnTo>
                  <a:lnTo>
                    <a:pt x="74" y="8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4140" name="Freeform 91"/>
            <p:cNvSpPr>
              <a:spLocks/>
            </p:cNvSpPr>
            <p:nvPr/>
          </p:nvSpPr>
          <p:spPr bwMode="auto">
            <a:xfrm>
              <a:off x="3234" y="3066"/>
              <a:ext cx="24" cy="45"/>
            </a:xfrm>
            <a:custGeom>
              <a:avLst/>
              <a:gdLst>
                <a:gd name="T0" fmla="*/ 55 w 74"/>
                <a:gd name="T1" fmla="*/ 0 h 137"/>
                <a:gd name="T2" fmla="*/ 74 w 74"/>
                <a:gd name="T3" fmla="*/ 8 h 137"/>
                <a:gd name="T4" fmla="*/ 6 w 74"/>
                <a:gd name="T5" fmla="*/ 137 h 137"/>
                <a:gd name="T6" fmla="*/ 0 w 74"/>
                <a:gd name="T7" fmla="*/ 130 h 137"/>
                <a:gd name="T8" fmla="*/ 52 w 74"/>
                <a:gd name="T9" fmla="*/ 12 h 137"/>
                <a:gd name="T10" fmla="*/ 55 w 74"/>
                <a:gd name="T11" fmla="*/ 0 h 137"/>
                <a:gd name="T12" fmla="*/ 55 w 74"/>
                <a:gd name="T13" fmla="*/ 0 h 1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37"/>
                <a:gd name="T23" fmla="*/ 74 w 74"/>
                <a:gd name="T24" fmla="*/ 137 h 1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37">
                  <a:moveTo>
                    <a:pt x="55" y="0"/>
                  </a:moveTo>
                  <a:lnTo>
                    <a:pt x="74" y="8"/>
                  </a:lnTo>
                  <a:lnTo>
                    <a:pt x="6" y="137"/>
                  </a:lnTo>
                  <a:lnTo>
                    <a:pt x="0" y="130"/>
                  </a:lnTo>
                  <a:lnTo>
                    <a:pt x="52" y="12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4141" name="Freeform 92"/>
            <p:cNvSpPr>
              <a:spLocks/>
            </p:cNvSpPr>
            <p:nvPr/>
          </p:nvSpPr>
          <p:spPr bwMode="auto">
            <a:xfrm>
              <a:off x="3314" y="3057"/>
              <a:ext cx="30" cy="33"/>
            </a:xfrm>
            <a:custGeom>
              <a:avLst/>
              <a:gdLst>
                <a:gd name="T0" fmla="*/ 20 w 91"/>
                <a:gd name="T1" fmla="*/ 0 h 99"/>
                <a:gd name="T2" fmla="*/ 39 w 91"/>
                <a:gd name="T3" fmla="*/ 21 h 99"/>
                <a:gd name="T4" fmla="*/ 91 w 91"/>
                <a:gd name="T5" fmla="*/ 80 h 99"/>
                <a:gd name="T6" fmla="*/ 86 w 91"/>
                <a:gd name="T7" fmla="*/ 99 h 99"/>
                <a:gd name="T8" fmla="*/ 0 w 91"/>
                <a:gd name="T9" fmla="*/ 14 h 99"/>
                <a:gd name="T10" fmla="*/ 20 w 91"/>
                <a:gd name="T11" fmla="*/ 0 h 99"/>
                <a:gd name="T12" fmla="*/ 20 w 91"/>
                <a:gd name="T13" fmla="*/ 0 h 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1"/>
                <a:gd name="T22" fmla="*/ 0 h 99"/>
                <a:gd name="T23" fmla="*/ 91 w 91"/>
                <a:gd name="T24" fmla="*/ 99 h 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1" h="99">
                  <a:moveTo>
                    <a:pt x="20" y="0"/>
                  </a:moveTo>
                  <a:lnTo>
                    <a:pt x="39" y="21"/>
                  </a:lnTo>
                  <a:lnTo>
                    <a:pt x="91" y="80"/>
                  </a:lnTo>
                  <a:lnTo>
                    <a:pt x="86" y="99"/>
                  </a:lnTo>
                  <a:lnTo>
                    <a:pt x="0" y="1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4142" name="Freeform 93"/>
            <p:cNvSpPr>
              <a:spLocks/>
            </p:cNvSpPr>
            <p:nvPr/>
          </p:nvSpPr>
          <p:spPr bwMode="auto">
            <a:xfrm>
              <a:off x="3327" y="3043"/>
              <a:ext cx="23" cy="22"/>
            </a:xfrm>
            <a:custGeom>
              <a:avLst/>
              <a:gdLst>
                <a:gd name="T0" fmla="*/ 9 w 70"/>
                <a:gd name="T1" fmla="*/ 0 h 68"/>
                <a:gd name="T2" fmla="*/ 30 w 70"/>
                <a:gd name="T3" fmla="*/ 18 h 68"/>
                <a:gd name="T4" fmla="*/ 70 w 70"/>
                <a:gd name="T5" fmla="*/ 49 h 68"/>
                <a:gd name="T6" fmla="*/ 70 w 70"/>
                <a:gd name="T7" fmla="*/ 68 h 68"/>
                <a:gd name="T8" fmla="*/ 0 w 70"/>
                <a:gd name="T9" fmla="*/ 19 h 68"/>
                <a:gd name="T10" fmla="*/ 9 w 70"/>
                <a:gd name="T11" fmla="*/ 0 h 68"/>
                <a:gd name="T12" fmla="*/ 9 w 70"/>
                <a:gd name="T13" fmla="*/ 0 h 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0"/>
                <a:gd name="T22" fmla="*/ 0 h 68"/>
                <a:gd name="T23" fmla="*/ 70 w 70"/>
                <a:gd name="T24" fmla="*/ 68 h 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0" h="68">
                  <a:moveTo>
                    <a:pt x="9" y="0"/>
                  </a:moveTo>
                  <a:lnTo>
                    <a:pt x="30" y="18"/>
                  </a:lnTo>
                  <a:lnTo>
                    <a:pt x="70" y="49"/>
                  </a:lnTo>
                  <a:lnTo>
                    <a:pt x="70" y="68"/>
                  </a:lnTo>
                  <a:lnTo>
                    <a:pt x="0" y="1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4143" name="Freeform 94"/>
            <p:cNvSpPr>
              <a:spLocks/>
            </p:cNvSpPr>
            <p:nvPr/>
          </p:nvSpPr>
          <p:spPr bwMode="auto">
            <a:xfrm>
              <a:off x="3282" y="3074"/>
              <a:ext cx="7" cy="47"/>
            </a:xfrm>
            <a:custGeom>
              <a:avLst/>
              <a:gdLst>
                <a:gd name="T0" fmla="*/ 0 w 21"/>
                <a:gd name="T1" fmla="*/ 7 h 141"/>
                <a:gd name="T2" fmla="*/ 20 w 21"/>
                <a:gd name="T3" fmla="*/ 0 h 141"/>
                <a:gd name="T4" fmla="*/ 21 w 21"/>
                <a:gd name="T5" fmla="*/ 135 h 141"/>
                <a:gd name="T6" fmla="*/ 16 w 21"/>
                <a:gd name="T7" fmla="*/ 141 h 141"/>
                <a:gd name="T8" fmla="*/ 4 w 21"/>
                <a:gd name="T9" fmla="*/ 19 h 141"/>
                <a:gd name="T10" fmla="*/ 0 w 21"/>
                <a:gd name="T11" fmla="*/ 7 h 141"/>
                <a:gd name="T12" fmla="*/ 0 w 21"/>
                <a:gd name="T13" fmla="*/ 7 h 1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"/>
                <a:gd name="T22" fmla="*/ 0 h 141"/>
                <a:gd name="T23" fmla="*/ 21 w 21"/>
                <a:gd name="T24" fmla="*/ 141 h 14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" h="141">
                  <a:moveTo>
                    <a:pt x="0" y="7"/>
                  </a:moveTo>
                  <a:lnTo>
                    <a:pt x="20" y="0"/>
                  </a:lnTo>
                  <a:lnTo>
                    <a:pt x="21" y="135"/>
                  </a:lnTo>
                  <a:lnTo>
                    <a:pt x="16" y="141"/>
                  </a:lnTo>
                  <a:lnTo>
                    <a:pt x="4" y="19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4144" name="Freeform 95"/>
            <p:cNvSpPr>
              <a:spLocks/>
            </p:cNvSpPr>
            <p:nvPr/>
          </p:nvSpPr>
          <p:spPr bwMode="auto">
            <a:xfrm>
              <a:off x="3225" y="3002"/>
              <a:ext cx="100" cy="66"/>
            </a:xfrm>
            <a:custGeom>
              <a:avLst/>
              <a:gdLst>
                <a:gd name="T0" fmla="*/ 14 w 299"/>
                <a:gd name="T1" fmla="*/ 9 h 199"/>
                <a:gd name="T2" fmla="*/ 26 w 299"/>
                <a:gd name="T3" fmla="*/ 7 h 199"/>
                <a:gd name="T4" fmla="*/ 40 w 299"/>
                <a:gd name="T5" fmla="*/ 5 h 199"/>
                <a:gd name="T6" fmla="*/ 54 w 299"/>
                <a:gd name="T7" fmla="*/ 3 h 199"/>
                <a:gd name="T8" fmla="*/ 70 w 299"/>
                <a:gd name="T9" fmla="*/ 2 h 199"/>
                <a:gd name="T10" fmla="*/ 87 w 299"/>
                <a:gd name="T11" fmla="*/ 0 h 199"/>
                <a:gd name="T12" fmla="*/ 104 w 299"/>
                <a:gd name="T13" fmla="*/ 0 h 199"/>
                <a:gd name="T14" fmla="*/ 119 w 299"/>
                <a:gd name="T15" fmla="*/ 0 h 199"/>
                <a:gd name="T16" fmla="*/ 136 w 299"/>
                <a:gd name="T17" fmla="*/ 3 h 199"/>
                <a:gd name="T18" fmla="*/ 131 w 299"/>
                <a:gd name="T19" fmla="*/ 83 h 199"/>
                <a:gd name="T20" fmla="*/ 196 w 299"/>
                <a:gd name="T21" fmla="*/ 15 h 199"/>
                <a:gd name="T22" fmla="*/ 208 w 299"/>
                <a:gd name="T23" fmla="*/ 17 h 199"/>
                <a:gd name="T24" fmla="*/ 222 w 299"/>
                <a:gd name="T25" fmla="*/ 20 h 199"/>
                <a:gd name="T26" fmla="*/ 235 w 299"/>
                <a:gd name="T27" fmla="*/ 23 h 199"/>
                <a:gd name="T28" fmla="*/ 247 w 299"/>
                <a:gd name="T29" fmla="*/ 27 h 199"/>
                <a:gd name="T30" fmla="*/ 261 w 299"/>
                <a:gd name="T31" fmla="*/ 32 h 199"/>
                <a:gd name="T32" fmla="*/ 274 w 299"/>
                <a:gd name="T33" fmla="*/ 37 h 199"/>
                <a:gd name="T34" fmla="*/ 286 w 299"/>
                <a:gd name="T35" fmla="*/ 44 h 199"/>
                <a:gd name="T36" fmla="*/ 299 w 299"/>
                <a:gd name="T37" fmla="*/ 52 h 199"/>
                <a:gd name="T38" fmla="*/ 293 w 299"/>
                <a:gd name="T39" fmla="*/ 63 h 199"/>
                <a:gd name="T40" fmla="*/ 286 w 299"/>
                <a:gd name="T41" fmla="*/ 80 h 199"/>
                <a:gd name="T42" fmla="*/ 275 w 299"/>
                <a:gd name="T43" fmla="*/ 98 h 199"/>
                <a:gd name="T44" fmla="*/ 261 w 299"/>
                <a:gd name="T45" fmla="*/ 121 h 199"/>
                <a:gd name="T46" fmla="*/ 254 w 299"/>
                <a:gd name="T47" fmla="*/ 134 h 199"/>
                <a:gd name="T48" fmla="*/ 237 w 299"/>
                <a:gd name="T49" fmla="*/ 151 h 199"/>
                <a:gd name="T50" fmla="*/ 220 w 299"/>
                <a:gd name="T51" fmla="*/ 169 h 199"/>
                <a:gd name="T52" fmla="*/ 206 w 299"/>
                <a:gd name="T53" fmla="*/ 178 h 199"/>
                <a:gd name="T54" fmla="*/ 193 w 299"/>
                <a:gd name="T55" fmla="*/ 185 h 199"/>
                <a:gd name="T56" fmla="*/ 180 w 299"/>
                <a:gd name="T57" fmla="*/ 191 h 199"/>
                <a:gd name="T58" fmla="*/ 164 w 299"/>
                <a:gd name="T59" fmla="*/ 195 h 199"/>
                <a:gd name="T60" fmla="*/ 148 w 299"/>
                <a:gd name="T61" fmla="*/ 199 h 199"/>
                <a:gd name="T62" fmla="*/ 131 w 299"/>
                <a:gd name="T63" fmla="*/ 199 h 199"/>
                <a:gd name="T64" fmla="*/ 113 w 299"/>
                <a:gd name="T65" fmla="*/ 196 h 199"/>
                <a:gd name="T66" fmla="*/ 93 w 299"/>
                <a:gd name="T67" fmla="*/ 191 h 199"/>
                <a:gd name="T68" fmla="*/ 75 w 299"/>
                <a:gd name="T69" fmla="*/ 185 h 199"/>
                <a:gd name="T70" fmla="*/ 60 w 299"/>
                <a:gd name="T71" fmla="*/ 178 h 199"/>
                <a:gd name="T72" fmla="*/ 47 w 299"/>
                <a:gd name="T73" fmla="*/ 169 h 199"/>
                <a:gd name="T74" fmla="*/ 31 w 299"/>
                <a:gd name="T75" fmla="*/ 156 h 199"/>
                <a:gd name="T76" fmla="*/ 20 w 299"/>
                <a:gd name="T77" fmla="*/ 141 h 199"/>
                <a:gd name="T78" fmla="*/ 11 w 299"/>
                <a:gd name="T79" fmla="*/ 126 h 199"/>
                <a:gd name="T80" fmla="*/ 6 w 299"/>
                <a:gd name="T81" fmla="*/ 111 h 199"/>
                <a:gd name="T82" fmla="*/ 3 w 299"/>
                <a:gd name="T83" fmla="*/ 96 h 199"/>
                <a:gd name="T84" fmla="*/ 1 w 299"/>
                <a:gd name="T85" fmla="*/ 80 h 199"/>
                <a:gd name="T86" fmla="*/ 0 w 299"/>
                <a:gd name="T87" fmla="*/ 64 h 199"/>
                <a:gd name="T88" fmla="*/ 1 w 299"/>
                <a:gd name="T89" fmla="*/ 44 h 199"/>
                <a:gd name="T90" fmla="*/ 4 w 299"/>
                <a:gd name="T91" fmla="*/ 28 h 199"/>
                <a:gd name="T92" fmla="*/ 8 w 299"/>
                <a:gd name="T93" fmla="*/ 17 h 199"/>
                <a:gd name="T94" fmla="*/ 10 w 299"/>
                <a:gd name="T95" fmla="*/ 10 h 19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99"/>
                <a:gd name="T145" fmla="*/ 0 h 199"/>
                <a:gd name="T146" fmla="*/ 299 w 299"/>
                <a:gd name="T147" fmla="*/ 199 h 199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99" h="199">
                  <a:moveTo>
                    <a:pt x="10" y="10"/>
                  </a:moveTo>
                  <a:lnTo>
                    <a:pt x="11" y="9"/>
                  </a:lnTo>
                  <a:lnTo>
                    <a:pt x="14" y="9"/>
                  </a:lnTo>
                  <a:lnTo>
                    <a:pt x="18" y="8"/>
                  </a:lnTo>
                  <a:lnTo>
                    <a:pt x="24" y="8"/>
                  </a:lnTo>
                  <a:lnTo>
                    <a:pt x="26" y="7"/>
                  </a:lnTo>
                  <a:lnTo>
                    <a:pt x="31" y="7"/>
                  </a:lnTo>
                  <a:lnTo>
                    <a:pt x="35" y="5"/>
                  </a:lnTo>
                  <a:lnTo>
                    <a:pt x="40" y="5"/>
                  </a:lnTo>
                  <a:lnTo>
                    <a:pt x="44" y="4"/>
                  </a:lnTo>
                  <a:lnTo>
                    <a:pt x="49" y="4"/>
                  </a:lnTo>
                  <a:lnTo>
                    <a:pt x="54" y="3"/>
                  </a:lnTo>
                  <a:lnTo>
                    <a:pt x="60" y="3"/>
                  </a:lnTo>
                  <a:lnTo>
                    <a:pt x="65" y="3"/>
                  </a:lnTo>
                  <a:lnTo>
                    <a:pt x="70" y="2"/>
                  </a:lnTo>
                  <a:lnTo>
                    <a:pt x="75" y="2"/>
                  </a:lnTo>
                  <a:lnTo>
                    <a:pt x="82" y="2"/>
                  </a:lnTo>
                  <a:lnTo>
                    <a:pt x="87" y="0"/>
                  </a:lnTo>
                  <a:lnTo>
                    <a:pt x="93" y="0"/>
                  </a:lnTo>
                  <a:lnTo>
                    <a:pt x="98" y="0"/>
                  </a:lnTo>
                  <a:lnTo>
                    <a:pt x="104" y="0"/>
                  </a:lnTo>
                  <a:lnTo>
                    <a:pt x="109" y="0"/>
                  </a:lnTo>
                  <a:lnTo>
                    <a:pt x="114" y="0"/>
                  </a:lnTo>
                  <a:lnTo>
                    <a:pt x="119" y="0"/>
                  </a:lnTo>
                  <a:lnTo>
                    <a:pt x="126" y="2"/>
                  </a:lnTo>
                  <a:lnTo>
                    <a:pt x="131" y="2"/>
                  </a:lnTo>
                  <a:lnTo>
                    <a:pt x="136" y="3"/>
                  </a:lnTo>
                  <a:lnTo>
                    <a:pt x="139" y="3"/>
                  </a:lnTo>
                  <a:lnTo>
                    <a:pt x="144" y="5"/>
                  </a:lnTo>
                  <a:lnTo>
                    <a:pt x="131" y="83"/>
                  </a:lnTo>
                  <a:lnTo>
                    <a:pt x="173" y="91"/>
                  </a:lnTo>
                  <a:lnTo>
                    <a:pt x="192" y="15"/>
                  </a:lnTo>
                  <a:lnTo>
                    <a:pt x="196" y="15"/>
                  </a:lnTo>
                  <a:lnTo>
                    <a:pt x="198" y="15"/>
                  </a:lnTo>
                  <a:lnTo>
                    <a:pt x="203" y="17"/>
                  </a:lnTo>
                  <a:lnTo>
                    <a:pt x="208" y="17"/>
                  </a:lnTo>
                  <a:lnTo>
                    <a:pt x="215" y="18"/>
                  </a:lnTo>
                  <a:lnTo>
                    <a:pt x="218" y="19"/>
                  </a:lnTo>
                  <a:lnTo>
                    <a:pt x="222" y="20"/>
                  </a:lnTo>
                  <a:lnTo>
                    <a:pt x="227" y="20"/>
                  </a:lnTo>
                  <a:lnTo>
                    <a:pt x="231" y="23"/>
                  </a:lnTo>
                  <a:lnTo>
                    <a:pt x="235" y="23"/>
                  </a:lnTo>
                  <a:lnTo>
                    <a:pt x="239" y="24"/>
                  </a:lnTo>
                  <a:lnTo>
                    <a:pt x="244" y="26"/>
                  </a:lnTo>
                  <a:lnTo>
                    <a:pt x="247" y="27"/>
                  </a:lnTo>
                  <a:lnTo>
                    <a:pt x="252" y="28"/>
                  </a:lnTo>
                  <a:lnTo>
                    <a:pt x="257" y="29"/>
                  </a:lnTo>
                  <a:lnTo>
                    <a:pt x="261" y="32"/>
                  </a:lnTo>
                  <a:lnTo>
                    <a:pt x="266" y="34"/>
                  </a:lnTo>
                  <a:lnTo>
                    <a:pt x="270" y="36"/>
                  </a:lnTo>
                  <a:lnTo>
                    <a:pt x="274" y="37"/>
                  </a:lnTo>
                  <a:lnTo>
                    <a:pt x="277" y="39"/>
                  </a:lnTo>
                  <a:lnTo>
                    <a:pt x="282" y="42"/>
                  </a:lnTo>
                  <a:lnTo>
                    <a:pt x="286" y="44"/>
                  </a:lnTo>
                  <a:lnTo>
                    <a:pt x="290" y="46"/>
                  </a:lnTo>
                  <a:lnTo>
                    <a:pt x="294" y="48"/>
                  </a:lnTo>
                  <a:lnTo>
                    <a:pt x="299" y="52"/>
                  </a:lnTo>
                  <a:lnTo>
                    <a:pt x="298" y="53"/>
                  </a:lnTo>
                  <a:lnTo>
                    <a:pt x="295" y="59"/>
                  </a:lnTo>
                  <a:lnTo>
                    <a:pt x="293" y="63"/>
                  </a:lnTo>
                  <a:lnTo>
                    <a:pt x="291" y="68"/>
                  </a:lnTo>
                  <a:lnTo>
                    <a:pt x="289" y="73"/>
                  </a:lnTo>
                  <a:lnTo>
                    <a:pt x="286" y="80"/>
                  </a:lnTo>
                  <a:lnTo>
                    <a:pt x="282" y="85"/>
                  </a:lnTo>
                  <a:lnTo>
                    <a:pt x="280" y="91"/>
                  </a:lnTo>
                  <a:lnTo>
                    <a:pt x="275" y="98"/>
                  </a:lnTo>
                  <a:lnTo>
                    <a:pt x="271" y="106"/>
                  </a:lnTo>
                  <a:lnTo>
                    <a:pt x="266" y="114"/>
                  </a:lnTo>
                  <a:lnTo>
                    <a:pt x="261" y="121"/>
                  </a:lnTo>
                  <a:lnTo>
                    <a:pt x="259" y="125"/>
                  </a:lnTo>
                  <a:lnTo>
                    <a:pt x="256" y="129"/>
                  </a:lnTo>
                  <a:lnTo>
                    <a:pt x="254" y="134"/>
                  </a:lnTo>
                  <a:lnTo>
                    <a:pt x="251" y="137"/>
                  </a:lnTo>
                  <a:lnTo>
                    <a:pt x="244" y="145"/>
                  </a:lnTo>
                  <a:lnTo>
                    <a:pt x="237" y="151"/>
                  </a:lnTo>
                  <a:lnTo>
                    <a:pt x="231" y="159"/>
                  </a:lnTo>
                  <a:lnTo>
                    <a:pt x="223" y="166"/>
                  </a:lnTo>
                  <a:lnTo>
                    <a:pt x="220" y="169"/>
                  </a:lnTo>
                  <a:lnTo>
                    <a:pt x="215" y="171"/>
                  </a:lnTo>
                  <a:lnTo>
                    <a:pt x="211" y="174"/>
                  </a:lnTo>
                  <a:lnTo>
                    <a:pt x="206" y="178"/>
                  </a:lnTo>
                  <a:lnTo>
                    <a:pt x="202" y="180"/>
                  </a:lnTo>
                  <a:lnTo>
                    <a:pt x="198" y="183"/>
                  </a:lnTo>
                  <a:lnTo>
                    <a:pt x="193" y="185"/>
                  </a:lnTo>
                  <a:lnTo>
                    <a:pt x="190" y="189"/>
                  </a:lnTo>
                  <a:lnTo>
                    <a:pt x="185" y="190"/>
                  </a:lnTo>
                  <a:lnTo>
                    <a:pt x="180" y="191"/>
                  </a:lnTo>
                  <a:lnTo>
                    <a:pt x="175" y="194"/>
                  </a:lnTo>
                  <a:lnTo>
                    <a:pt x="170" y="195"/>
                  </a:lnTo>
                  <a:lnTo>
                    <a:pt x="164" y="195"/>
                  </a:lnTo>
                  <a:lnTo>
                    <a:pt x="159" y="196"/>
                  </a:lnTo>
                  <a:lnTo>
                    <a:pt x="153" y="198"/>
                  </a:lnTo>
                  <a:lnTo>
                    <a:pt x="148" y="199"/>
                  </a:lnTo>
                  <a:lnTo>
                    <a:pt x="142" y="199"/>
                  </a:lnTo>
                  <a:lnTo>
                    <a:pt x="137" y="199"/>
                  </a:lnTo>
                  <a:lnTo>
                    <a:pt x="131" y="199"/>
                  </a:lnTo>
                  <a:lnTo>
                    <a:pt x="126" y="199"/>
                  </a:lnTo>
                  <a:lnTo>
                    <a:pt x="119" y="198"/>
                  </a:lnTo>
                  <a:lnTo>
                    <a:pt x="113" y="196"/>
                  </a:lnTo>
                  <a:lnTo>
                    <a:pt x="107" y="195"/>
                  </a:lnTo>
                  <a:lnTo>
                    <a:pt x="100" y="195"/>
                  </a:lnTo>
                  <a:lnTo>
                    <a:pt x="93" y="191"/>
                  </a:lnTo>
                  <a:lnTo>
                    <a:pt x="87" y="190"/>
                  </a:lnTo>
                  <a:lnTo>
                    <a:pt x="82" y="188"/>
                  </a:lnTo>
                  <a:lnTo>
                    <a:pt x="75" y="185"/>
                  </a:lnTo>
                  <a:lnTo>
                    <a:pt x="70" y="183"/>
                  </a:lnTo>
                  <a:lnTo>
                    <a:pt x="65" y="180"/>
                  </a:lnTo>
                  <a:lnTo>
                    <a:pt x="60" y="178"/>
                  </a:lnTo>
                  <a:lnTo>
                    <a:pt x="57" y="175"/>
                  </a:lnTo>
                  <a:lnTo>
                    <a:pt x="52" y="171"/>
                  </a:lnTo>
                  <a:lnTo>
                    <a:pt x="47" y="169"/>
                  </a:lnTo>
                  <a:lnTo>
                    <a:pt x="43" y="166"/>
                  </a:lnTo>
                  <a:lnTo>
                    <a:pt x="39" y="163"/>
                  </a:lnTo>
                  <a:lnTo>
                    <a:pt x="31" y="156"/>
                  </a:lnTo>
                  <a:lnTo>
                    <a:pt x="26" y="150"/>
                  </a:lnTo>
                  <a:lnTo>
                    <a:pt x="23" y="145"/>
                  </a:lnTo>
                  <a:lnTo>
                    <a:pt x="20" y="141"/>
                  </a:lnTo>
                  <a:lnTo>
                    <a:pt x="18" y="137"/>
                  </a:lnTo>
                  <a:lnTo>
                    <a:pt x="15" y="134"/>
                  </a:lnTo>
                  <a:lnTo>
                    <a:pt x="11" y="126"/>
                  </a:lnTo>
                  <a:lnTo>
                    <a:pt x="9" y="119"/>
                  </a:lnTo>
                  <a:lnTo>
                    <a:pt x="8" y="115"/>
                  </a:lnTo>
                  <a:lnTo>
                    <a:pt x="6" y="111"/>
                  </a:lnTo>
                  <a:lnTo>
                    <a:pt x="4" y="107"/>
                  </a:lnTo>
                  <a:lnTo>
                    <a:pt x="4" y="103"/>
                  </a:lnTo>
                  <a:lnTo>
                    <a:pt x="3" y="96"/>
                  </a:lnTo>
                  <a:lnTo>
                    <a:pt x="3" y="88"/>
                  </a:lnTo>
                  <a:lnTo>
                    <a:pt x="1" y="85"/>
                  </a:lnTo>
                  <a:lnTo>
                    <a:pt x="1" y="80"/>
                  </a:lnTo>
                  <a:lnTo>
                    <a:pt x="0" y="76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1" y="58"/>
                  </a:lnTo>
                  <a:lnTo>
                    <a:pt x="1" y="51"/>
                  </a:lnTo>
                  <a:lnTo>
                    <a:pt x="1" y="44"/>
                  </a:lnTo>
                  <a:lnTo>
                    <a:pt x="3" y="38"/>
                  </a:lnTo>
                  <a:lnTo>
                    <a:pt x="4" y="33"/>
                  </a:lnTo>
                  <a:lnTo>
                    <a:pt x="4" y="28"/>
                  </a:lnTo>
                  <a:lnTo>
                    <a:pt x="6" y="23"/>
                  </a:lnTo>
                  <a:lnTo>
                    <a:pt x="6" y="19"/>
                  </a:lnTo>
                  <a:lnTo>
                    <a:pt x="8" y="17"/>
                  </a:lnTo>
                  <a:lnTo>
                    <a:pt x="9" y="12"/>
                  </a:lnTo>
                  <a:lnTo>
                    <a:pt x="10" y="10"/>
                  </a:lnTo>
                  <a:close/>
                </a:path>
              </a:pathLst>
            </a:custGeom>
            <a:solidFill>
              <a:srgbClr val="4D665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4145" name="Freeform 96"/>
            <p:cNvSpPr>
              <a:spLocks/>
            </p:cNvSpPr>
            <p:nvPr/>
          </p:nvSpPr>
          <p:spPr bwMode="auto">
            <a:xfrm>
              <a:off x="3060" y="3097"/>
              <a:ext cx="57" cy="35"/>
            </a:xfrm>
            <a:custGeom>
              <a:avLst/>
              <a:gdLst>
                <a:gd name="T0" fmla="*/ 157 w 172"/>
                <a:gd name="T1" fmla="*/ 0 h 105"/>
                <a:gd name="T2" fmla="*/ 172 w 172"/>
                <a:gd name="T3" fmla="*/ 64 h 105"/>
                <a:gd name="T4" fmla="*/ 170 w 172"/>
                <a:gd name="T5" fmla="*/ 64 h 105"/>
                <a:gd name="T6" fmla="*/ 166 w 172"/>
                <a:gd name="T7" fmla="*/ 65 h 105"/>
                <a:gd name="T8" fmla="*/ 162 w 172"/>
                <a:gd name="T9" fmla="*/ 66 h 105"/>
                <a:gd name="T10" fmla="*/ 160 w 172"/>
                <a:gd name="T11" fmla="*/ 68 h 105"/>
                <a:gd name="T12" fmla="*/ 156 w 172"/>
                <a:gd name="T13" fmla="*/ 70 h 105"/>
                <a:gd name="T14" fmla="*/ 152 w 172"/>
                <a:gd name="T15" fmla="*/ 71 h 105"/>
                <a:gd name="T16" fmla="*/ 146 w 172"/>
                <a:gd name="T17" fmla="*/ 74 h 105"/>
                <a:gd name="T18" fmla="*/ 141 w 172"/>
                <a:gd name="T19" fmla="*/ 75 h 105"/>
                <a:gd name="T20" fmla="*/ 136 w 172"/>
                <a:gd name="T21" fmla="*/ 78 h 105"/>
                <a:gd name="T22" fmla="*/ 130 w 172"/>
                <a:gd name="T23" fmla="*/ 80 h 105"/>
                <a:gd name="T24" fmla="*/ 123 w 172"/>
                <a:gd name="T25" fmla="*/ 81 h 105"/>
                <a:gd name="T26" fmla="*/ 116 w 172"/>
                <a:gd name="T27" fmla="*/ 84 h 105"/>
                <a:gd name="T28" fmla="*/ 109 w 172"/>
                <a:gd name="T29" fmla="*/ 86 h 105"/>
                <a:gd name="T30" fmla="*/ 103 w 172"/>
                <a:gd name="T31" fmla="*/ 89 h 105"/>
                <a:gd name="T32" fmla="*/ 96 w 172"/>
                <a:gd name="T33" fmla="*/ 90 h 105"/>
                <a:gd name="T34" fmla="*/ 89 w 172"/>
                <a:gd name="T35" fmla="*/ 93 h 105"/>
                <a:gd name="T36" fmla="*/ 82 w 172"/>
                <a:gd name="T37" fmla="*/ 94 h 105"/>
                <a:gd name="T38" fmla="*/ 76 w 172"/>
                <a:gd name="T39" fmla="*/ 97 h 105"/>
                <a:gd name="T40" fmla="*/ 68 w 172"/>
                <a:gd name="T41" fmla="*/ 98 h 105"/>
                <a:gd name="T42" fmla="*/ 62 w 172"/>
                <a:gd name="T43" fmla="*/ 100 h 105"/>
                <a:gd name="T44" fmla="*/ 56 w 172"/>
                <a:gd name="T45" fmla="*/ 102 h 105"/>
                <a:gd name="T46" fmla="*/ 49 w 172"/>
                <a:gd name="T47" fmla="*/ 103 h 105"/>
                <a:gd name="T48" fmla="*/ 43 w 172"/>
                <a:gd name="T49" fmla="*/ 104 h 105"/>
                <a:gd name="T50" fmla="*/ 37 w 172"/>
                <a:gd name="T51" fmla="*/ 104 h 105"/>
                <a:gd name="T52" fmla="*/ 30 w 172"/>
                <a:gd name="T53" fmla="*/ 105 h 105"/>
                <a:gd name="T54" fmla="*/ 25 w 172"/>
                <a:gd name="T55" fmla="*/ 105 h 105"/>
                <a:gd name="T56" fmla="*/ 20 w 172"/>
                <a:gd name="T57" fmla="*/ 105 h 105"/>
                <a:gd name="T58" fmla="*/ 17 w 172"/>
                <a:gd name="T59" fmla="*/ 105 h 105"/>
                <a:gd name="T60" fmla="*/ 12 w 172"/>
                <a:gd name="T61" fmla="*/ 104 h 105"/>
                <a:gd name="T62" fmla="*/ 9 w 172"/>
                <a:gd name="T63" fmla="*/ 104 h 105"/>
                <a:gd name="T64" fmla="*/ 3 w 172"/>
                <a:gd name="T65" fmla="*/ 99 h 105"/>
                <a:gd name="T66" fmla="*/ 0 w 172"/>
                <a:gd name="T67" fmla="*/ 97 h 105"/>
                <a:gd name="T68" fmla="*/ 0 w 172"/>
                <a:gd name="T69" fmla="*/ 90 h 105"/>
                <a:gd name="T70" fmla="*/ 3 w 172"/>
                <a:gd name="T71" fmla="*/ 85 h 105"/>
                <a:gd name="T72" fmla="*/ 7 w 172"/>
                <a:gd name="T73" fmla="*/ 79 h 105"/>
                <a:gd name="T74" fmla="*/ 13 w 172"/>
                <a:gd name="T75" fmla="*/ 73 h 105"/>
                <a:gd name="T76" fmla="*/ 19 w 172"/>
                <a:gd name="T77" fmla="*/ 66 h 105"/>
                <a:gd name="T78" fmla="*/ 27 w 172"/>
                <a:gd name="T79" fmla="*/ 60 h 105"/>
                <a:gd name="T80" fmla="*/ 34 w 172"/>
                <a:gd name="T81" fmla="*/ 54 h 105"/>
                <a:gd name="T82" fmla="*/ 42 w 172"/>
                <a:gd name="T83" fmla="*/ 47 h 105"/>
                <a:gd name="T84" fmla="*/ 45 w 172"/>
                <a:gd name="T85" fmla="*/ 45 h 105"/>
                <a:gd name="T86" fmla="*/ 49 w 172"/>
                <a:gd name="T87" fmla="*/ 42 h 105"/>
                <a:gd name="T88" fmla="*/ 53 w 172"/>
                <a:gd name="T89" fmla="*/ 40 h 105"/>
                <a:gd name="T90" fmla="*/ 57 w 172"/>
                <a:gd name="T91" fmla="*/ 37 h 105"/>
                <a:gd name="T92" fmla="*/ 63 w 172"/>
                <a:gd name="T93" fmla="*/ 32 h 105"/>
                <a:gd name="T94" fmla="*/ 68 w 172"/>
                <a:gd name="T95" fmla="*/ 30 h 105"/>
                <a:gd name="T96" fmla="*/ 71 w 172"/>
                <a:gd name="T97" fmla="*/ 27 h 105"/>
                <a:gd name="T98" fmla="*/ 73 w 172"/>
                <a:gd name="T99" fmla="*/ 27 h 105"/>
                <a:gd name="T100" fmla="*/ 118 w 172"/>
                <a:gd name="T101" fmla="*/ 7 h 105"/>
                <a:gd name="T102" fmla="*/ 157 w 172"/>
                <a:gd name="T103" fmla="*/ 0 h 105"/>
                <a:gd name="T104" fmla="*/ 157 w 172"/>
                <a:gd name="T105" fmla="*/ 0 h 10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72"/>
                <a:gd name="T160" fmla="*/ 0 h 105"/>
                <a:gd name="T161" fmla="*/ 172 w 172"/>
                <a:gd name="T162" fmla="*/ 105 h 10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72" h="105">
                  <a:moveTo>
                    <a:pt x="157" y="0"/>
                  </a:moveTo>
                  <a:lnTo>
                    <a:pt x="172" y="64"/>
                  </a:lnTo>
                  <a:lnTo>
                    <a:pt x="170" y="64"/>
                  </a:lnTo>
                  <a:lnTo>
                    <a:pt x="166" y="65"/>
                  </a:lnTo>
                  <a:lnTo>
                    <a:pt x="162" y="66"/>
                  </a:lnTo>
                  <a:lnTo>
                    <a:pt x="160" y="68"/>
                  </a:lnTo>
                  <a:lnTo>
                    <a:pt x="156" y="70"/>
                  </a:lnTo>
                  <a:lnTo>
                    <a:pt x="152" y="71"/>
                  </a:lnTo>
                  <a:lnTo>
                    <a:pt x="146" y="74"/>
                  </a:lnTo>
                  <a:lnTo>
                    <a:pt x="141" y="75"/>
                  </a:lnTo>
                  <a:lnTo>
                    <a:pt x="136" y="78"/>
                  </a:lnTo>
                  <a:lnTo>
                    <a:pt x="130" y="80"/>
                  </a:lnTo>
                  <a:lnTo>
                    <a:pt x="123" y="81"/>
                  </a:lnTo>
                  <a:lnTo>
                    <a:pt x="116" y="84"/>
                  </a:lnTo>
                  <a:lnTo>
                    <a:pt x="109" y="86"/>
                  </a:lnTo>
                  <a:lnTo>
                    <a:pt x="103" y="89"/>
                  </a:lnTo>
                  <a:lnTo>
                    <a:pt x="96" y="90"/>
                  </a:lnTo>
                  <a:lnTo>
                    <a:pt x="89" y="93"/>
                  </a:lnTo>
                  <a:lnTo>
                    <a:pt x="82" y="94"/>
                  </a:lnTo>
                  <a:lnTo>
                    <a:pt x="76" y="97"/>
                  </a:lnTo>
                  <a:lnTo>
                    <a:pt x="68" y="98"/>
                  </a:lnTo>
                  <a:lnTo>
                    <a:pt x="62" y="100"/>
                  </a:lnTo>
                  <a:lnTo>
                    <a:pt x="56" y="102"/>
                  </a:lnTo>
                  <a:lnTo>
                    <a:pt x="49" y="103"/>
                  </a:lnTo>
                  <a:lnTo>
                    <a:pt x="43" y="104"/>
                  </a:lnTo>
                  <a:lnTo>
                    <a:pt x="37" y="104"/>
                  </a:lnTo>
                  <a:lnTo>
                    <a:pt x="30" y="105"/>
                  </a:lnTo>
                  <a:lnTo>
                    <a:pt x="25" y="105"/>
                  </a:lnTo>
                  <a:lnTo>
                    <a:pt x="20" y="105"/>
                  </a:lnTo>
                  <a:lnTo>
                    <a:pt x="17" y="105"/>
                  </a:lnTo>
                  <a:lnTo>
                    <a:pt x="12" y="104"/>
                  </a:lnTo>
                  <a:lnTo>
                    <a:pt x="9" y="104"/>
                  </a:lnTo>
                  <a:lnTo>
                    <a:pt x="3" y="99"/>
                  </a:lnTo>
                  <a:lnTo>
                    <a:pt x="0" y="97"/>
                  </a:lnTo>
                  <a:lnTo>
                    <a:pt x="0" y="90"/>
                  </a:lnTo>
                  <a:lnTo>
                    <a:pt x="3" y="85"/>
                  </a:lnTo>
                  <a:lnTo>
                    <a:pt x="7" y="79"/>
                  </a:lnTo>
                  <a:lnTo>
                    <a:pt x="13" y="73"/>
                  </a:lnTo>
                  <a:lnTo>
                    <a:pt x="19" y="66"/>
                  </a:lnTo>
                  <a:lnTo>
                    <a:pt x="27" y="60"/>
                  </a:lnTo>
                  <a:lnTo>
                    <a:pt x="34" y="54"/>
                  </a:lnTo>
                  <a:lnTo>
                    <a:pt x="42" y="47"/>
                  </a:lnTo>
                  <a:lnTo>
                    <a:pt x="45" y="45"/>
                  </a:lnTo>
                  <a:lnTo>
                    <a:pt x="49" y="42"/>
                  </a:lnTo>
                  <a:lnTo>
                    <a:pt x="53" y="40"/>
                  </a:lnTo>
                  <a:lnTo>
                    <a:pt x="57" y="37"/>
                  </a:lnTo>
                  <a:lnTo>
                    <a:pt x="63" y="32"/>
                  </a:lnTo>
                  <a:lnTo>
                    <a:pt x="68" y="30"/>
                  </a:lnTo>
                  <a:lnTo>
                    <a:pt x="71" y="27"/>
                  </a:lnTo>
                  <a:lnTo>
                    <a:pt x="73" y="27"/>
                  </a:lnTo>
                  <a:lnTo>
                    <a:pt x="118" y="7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693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4146" name="Freeform 97"/>
            <p:cNvSpPr>
              <a:spLocks/>
            </p:cNvSpPr>
            <p:nvPr/>
          </p:nvSpPr>
          <p:spPr bwMode="auto">
            <a:xfrm>
              <a:off x="3501" y="3136"/>
              <a:ext cx="60" cy="30"/>
            </a:xfrm>
            <a:custGeom>
              <a:avLst/>
              <a:gdLst>
                <a:gd name="T0" fmla="*/ 0 w 180"/>
                <a:gd name="T1" fmla="*/ 77 h 91"/>
                <a:gd name="T2" fmla="*/ 59 w 180"/>
                <a:gd name="T3" fmla="*/ 47 h 91"/>
                <a:gd name="T4" fmla="*/ 143 w 180"/>
                <a:gd name="T5" fmla="*/ 0 h 91"/>
                <a:gd name="T6" fmla="*/ 180 w 180"/>
                <a:gd name="T7" fmla="*/ 26 h 91"/>
                <a:gd name="T8" fmla="*/ 58 w 180"/>
                <a:gd name="T9" fmla="*/ 91 h 91"/>
                <a:gd name="T10" fmla="*/ 0 w 180"/>
                <a:gd name="T11" fmla="*/ 77 h 91"/>
                <a:gd name="T12" fmla="*/ 0 w 180"/>
                <a:gd name="T13" fmla="*/ 77 h 9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0"/>
                <a:gd name="T22" fmla="*/ 0 h 91"/>
                <a:gd name="T23" fmla="*/ 180 w 180"/>
                <a:gd name="T24" fmla="*/ 91 h 9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0" h="91">
                  <a:moveTo>
                    <a:pt x="0" y="77"/>
                  </a:moveTo>
                  <a:lnTo>
                    <a:pt x="59" y="47"/>
                  </a:lnTo>
                  <a:lnTo>
                    <a:pt x="143" y="0"/>
                  </a:lnTo>
                  <a:lnTo>
                    <a:pt x="180" y="26"/>
                  </a:lnTo>
                  <a:lnTo>
                    <a:pt x="58" y="91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A67A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</p:grpSp>
      <p:cxnSp>
        <p:nvCxnSpPr>
          <p:cNvPr id="4105" name="Straight Connector 30"/>
          <p:cNvCxnSpPr>
            <a:cxnSpLocks noChangeShapeType="1"/>
          </p:cNvCxnSpPr>
          <p:nvPr/>
        </p:nvCxnSpPr>
        <p:spPr bwMode="auto">
          <a:xfrm>
            <a:off x="1447800" y="3505200"/>
            <a:ext cx="70866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3" name="Straight Connector 32"/>
          <p:cNvCxnSpPr>
            <a:cxnSpLocks noChangeShapeType="1"/>
          </p:cNvCxnSpPr>
          <p:nvPr/>
        </p:nvCxnSpPr>
        <p:spPr bwMode="auto">
          <a:xfrm flipV="1">
            <a:off x="1447800" y="2286000"/>
            <a:ext cx="5257800" cy="1219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3581400" y="1600200"/>
            <a:ext cx="774700" cy="1905000"/>
            <a:chOff x="3581400" y="1600200"/>
            <a:chExt cx="774571" cy="1905000"/>
          </a:xfrm>
        </p:grpSpPr>
        <p:cxnSp>
          <p:nvCxnSpPr>
            <p:cNvPr id="4123" name="Straight Connector 37"/>
            <p:cNvCxnSpPr>
              <a:cxnSpLocks noChangeShapeType="1"/>
            </p:cNvCxnSpPr>
            <p:nvPr/>
          </p:nvCxnSpPr>
          <p:spPr bwMode="auto">
            <a:xfrm rot="5400000">
              <a:off x="3239294" y="2781300"/>
              <a:ext cx="1447006" cy="79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124" name="TextBox 38"/>
            <p:cNvSpPr txBox="1">
              <a:spLocks noChangeArrowheads="1"/>
            </p:cNvSpPr>
            <p:nvPr/>
          </p:nvSpPr>
          <p:spPr bwMode="auto">
            <a:xfrm>
              <a:off x="3581400" y="1600200"/>
              <a:ext cx="77457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screen</a:t>
              </a:r>
            </a:p>
          </p:txBody>
        </p:sp>
      </p:grpSp>
      <p:sp>
        <p:nvSpPr>
          <p:cNvPr id="4108" name="TextBox 41"/>
          <p:cNvSpPr txBox="1">
            <a:spLocks noChangeArrowheads="1"/>
          </p:cNvSpPr>
          <p:nvPr/>
        </p:nvSpPr>
        <p:spPr bwMode="auto">
          <a:xfrm>
            <a:off x="8534400" y="3276600"/>
            <a:ext cx="3635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-z</a:t>
            </a:r>
          </a:p>
        </p:txBody>
      </p:sp>
      <p:cxnSp>
        <p:nvCxnSpPr>
          <p:cNvPr id="4109" name="Straight Arrow Connector 43"/>
          <p:cNvCxnSpPr>
            <a:cxnSpLocks noChangeShapeType="1"/>
          </p:cNvCxnSpPr>
          <p:nvPr/>
        </p:nvCxnSpPr>
        <p:spPr bwMode="auto">
          <a:xfrm rot="5400000" flipH="1" flipV="1">
            <a:off x="876301" y="2933700"/>
            <a:ext cx="114300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110" name="TextBox 44"/>
          <p:cNvSpPr txBox="1">
            <a:spLocks noChangeArrowheads="1"/>
          </p:cNvSpPr>
          <p:nvPr/>
        </p:nvSpPr>
        <p:spPr bwMode="auto">
          <a:xfrm>
            <a:off x="1295400" y="1981200"/>
            <a:ext cx="287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y</a:t>
            </a:r>
          </a:p>
        </p:txBody>
      </p: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6435725" y="2287588"/>
            <a:ext cx="574675" cy="1587500"/>
            <a:chOff x="6436204" y="2286794"/>
            <a:chExt cx="574196" cy="1587738"/>
          </a:xfrm>
        </p:grpSpPr>
        <p:cxnSp>
          <p:nvCxnSpPr>
            <p:cNvPr id="4121" name="Straight Connector 35"/>
            <p:cNvCxnSpPr>
              <a:cxnSpLocks noChangeShapeType="1"/>
            </p:cNvCxnSpPr>
            <p:nvPr/>
          </p:nvCxnSpPr>
          <p:spPr bwMode="auto">
            <a:xfrm rot="5400000">
              <a:off x="6058694" y="2933700"/>
              <a:ext cx="1294606" cy="79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122" name="TextBox 45"/>
            <p:cNvSpPr txBox="1">
              <a:spLocks noChangeArrowheads="1"/>
            </p:cNvSpPr>
            <p:nvPr/>
          </p:nvSpPr>
          <p:spPr bwMode="auto">
            <a:xfrm>
              <a:off x="6436204" y="3505200"/>
              <a:ext cx="57419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z</a:t>
              </a:r>
              <a:r>
                <a:rPr lang="en-US" baseline="-25000">
                  <a:latin typeface="Times New Roman" pitchFamily="18" charset="0"/>
                </a:rPr>
                <a:t>view</a:t>
              </a:r>
            </a:p>
          </p:txBody>
        </p:sp>
      </p:grp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6705600" y="2057400"/>
            <a:ext cx="762000" cy="369888"/>
            <a:chOff x="6705600" y="2057400"/>
            <a:chExt cx="762000" cy="369332"/>
          </a:xfrm>
        </p:grpSpPr>
        <p:sp>
          <p:nvSpPr>
            <p:cNvPr id="4119" name="TextBox 49"/>
            <p:cNvSpPr txBox="1">
              <a:spLocks noChangeArrowheads="1"/>
            </p:cNvSpPr>
            <p:nvPr/>
          </p:nvSpPr>
          <p:spPr bwMode="auto">
            <a:xfrm>
              <a:off x="6880580" y="2057400"/>
              <a:ext cx="58702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y</a:t>
              </a:r>
              <a:r>
                <a:rPr lang="en-US" baseline="-25000">
                  <a:latin typeface="Times New Roman" pitchFamily="18" charset="0"/>
                </a:rPr>
                <a:t>view</a:t>
              </a:r>
            </a:p>
          </p:txBody>
        </p:sp>
        <p:cxnSp>
          <p:nvCxnSpPr>
            <p:cNvPr id="4120" name="Straight Connector 51"/>
            <p:cNvCxnSpPr>
              <a:cxnSpLocks noChangeShapeType="1"/>
            </p:cNvCxnSpPr>
            <p:nvPr/>
          </p:nvCxnSpPr>
          <p:spPr bwMode="auto">
            <a:xfrm>
              <a:off x="6705600" y="2286000"/>
              <a:ext cx="1524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1447800" y="3581400"/>
            <a:ext cx="2514600" cy="522288"/>
            <a:chOff x="1447800" y="3581400"/>
            <a:chExt cx="2514600" cy="521732"/>
          </a:xfrm>
        </p:grpSpPr>
        <p:sp>
          <p:nvSpPr>
            <p:cNvPr id="4117" name="Right Brace 52"/>
            <p:cNvSpPr>
              <a:spLocks/>
            </p:cNvSpPr>
            <p:nvPr/>
          </p:nvSpPr>
          <p:spPr bwMode="auto">
            <a:xfrm rot="5400000">
              <a:off x="2628900" y="2400300"/>
              <a:ext cx="152400" cy="2514600"/>
            </a:xfrm>
            <a:prstGeom prst="rightBrace">
              <a:avLst>
                <a:gd name="adj1" fmla="val 8326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118" name="TextBox 54"/>
            <p:cNvSpPr txBox="1">
              <a:spLocks noChangeArrowheads="1"/>
            </p:cNvSpPr>
            <p:nvPr/>
          </p:nvSpPr>
          <p:spPr bwMode="auto">
            <a:xfrm>
              <a:off x="2514600" y="3733800"/>
              <a:ext cx="30008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d</a:t>
              </a:r>
            </a:p>
          </p:txBody>
        </p:sp>
      </p:grpSp>
      <p:graphicFrame>
        <p:nvGraphicFramePr>
          <p:cNvPr id="149507" name="Object 3"/>
          <p:cNvGraphicFramePr>
            <a:graphicFrameLocks noChangeAspect="1"/>
          </p:cNvGraphicFramePr>
          <p:nvPr/>
        </p:nvGraphicFramePr>
        <p:xfrm>
          <a:off x="3517900" y="4267200"/>
          <a:ext cx="1509713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58" name="Equation" r:id="rId5" imgW="1511300" imgH="723900" progId="">
                  <p:embed/>
                </p:oleObj>
              </mc:Choice>
              <mc:Fallback>
                <p:oleObj name="Equation" r:id="rId5" imgW="1511300" imgH="7239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900" y="4267200"/>
                        <a:ext cx="1509713" cy="722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79" name="Object 3"/>
          <p:cNvGraphicFramePr>
            <a:graphicFrameLocks noChangeAspect="1"/>
          </p:cNvGraphicFramePr>
          <p:nvPr/>
        </p:nvGraphicFramePr>
        <p:xfrm>
          <a:off x="3441700" y="5106988"/>
          <a:ext cx="2930525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59" name="Equation" r:id="rId7" imgW="2933700" imgH="685800" progId="">
                  <p:embed/>
                </p:oleObj>
              </mc:Choice>
              <mc:Fallback>
                <p:oleObj name="Equation" r:id="rId7" imgW="2933700" imgH="6858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1700" y="5106988"/>
                        <a:ext cx="2930525" cy="684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46"/>
          <p:cNvGrpSpPr>
            <a:grpSpLocks/>
          </p:cNvGrpSpPr>
          <p:nvPr/>
        </p:nvGrpSpPr>
        <p:grpSpPr bwMode="auto">
          <a:xfrm>
            <a:off x="3922713" y="2792413"/>
            <a:ext cx="533400" cy="368300"/>
            <a:chOff x="3922776" y="2791968"/>
            <a:chExt cx="533400" cy="369332"/>
          </a:xfrm>
        </p:grpSpPr>
        <p:sp>
          <p:nvSpPr>
            <p:cNvPr id="4115" name="Oval 61"/>
            <p:cNvSpPr>
              <a:spLocks noChangeArrowheads="1"/>
            </p:cNvSpPr>
            <p:nvPr/>
          </p:nvSpPr>
          <p:spPr bwMode="auto">
            <a:xfrm>
              <a:off x="3922776" y="2886456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116" name="TextBox 62"/>
            <p:cNvSpPr txBox="1">
              <a:spLocks noChangeArrowheads="1"/>
            </p:cNvSpPr>
            <p:nvPr/>
          </p:nvSpPr>
          <p:spPr bwMode="auto">
            <a:xfrm>
              <a:off x="3936482" y="2791968"/>
              <a:ext cx="51969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y</a:t>
              </a:r>
              <a:r>
                <a:rPr lang="en-US" baseline="-25000">
                  <a:latin typeface="Times New Roman" pitchFamily="18" charset="0"/>
                </a:rPr>
                <a:t>clip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4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5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7162800" cy="990600"/>
          </a:xfrm>
        </p:spPr>
        <p:txBody>
          <a:bodyPr/>
          <a:lstStyle/>
          <a:p>
            <a:r>
              <a:rPr lang="zh-CN" altLang="en-US" dirty="0"/>
              <a:t>齐次坐标系</a:t>
            </a:r>
            <a:endParaRPr lang="en-US" dirty="0"/>
          </a:p>
        </p:txBody>
      </p:sp>
      <p:sp>
        <p:nvSpPr>
          <p:cNvPr id="5125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5562600" cy="5257800"/>
          </a:xfrm>
        </p:spPr>
        <p:txBody>
          <a:bodyPr/>
          <a:lstStyle/>
          <a:p>
            <a:r>
              <a:rPr lang="zh-CN" altLang="en-US" dirty="0"/>
              <a:t>齐次坐标的第四维可以是任意非零值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齐次坐标的四个维度同时乘以一个非零值，所表达的对象（点）不变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当齐次坐标等于</a:t>
            </a:r>
            <a:r>
              <a:rPr lang="en-US" altLang="zh-CN" dirty="0"/>
              <a:t>0</a:t>
            </a:r>
            <a:endParaRPr lang="en-US" dirty="0"/>
          </a:p>
          <a:p>
            <a:pPr lvl="1"/>
            <a:r>
              <a:rPr lang="zh-CN" altLang="en-US" dirty="0"/>
              <a:t>表达无穷远处的“点”</a:t>
            </a:r>
            <a:endParaRPr lang="en-US" altLang="zh-CN" dirty="0"/>
          </a:p>
          <a:p>
            <a:pPr lvl="1"/>
            <a:r>
              <a:rPr lang="zh-CN" altLang="en-US" dirty="0"/>
              <a:t>表达一个向量</a:t>
            </a:r>
            <a:endParaRPr lang="en-US" dirty="0"/>
          </a:p>
          <a:p>
            <a:pPr lvl="1"/>
            <a:r>
              <a:rPr lang="zh-CN" altLang="en-US" dirty="0"/>
              <a:t>不受平移影响</a:t>
            </a:r>
            <a:endParaRPr lang="en-US" dirty="0"/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6096000" y="1295400"/>
          <a:ext cx="1382713" cy="301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82" name="Equation" r:id="rId4" imgW="1384300" imgH="3022600" progId="">
                  <p:embed/>
                </p:oleObj>
              </mc:Choice>
              <mc:Fallback>
                <p:oleObj name="Equation" r:id="rId4" imgW="1384300" imgH="30226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295400"/>
                        <a:ext cx="1382713" cy="301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6124575" y="4800600"/>
          <a:ext cx="2486025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83" name="Equation" r:id="rId6" imgW="2489200" imgH="1473200" progId="">
                  <p:embed/>
                </p:oleObj>
              </mc:Choice>
              <mc:Fallback>
                <p:oleObj name="Equation" r:id="rId6" imgW="2489200" imgH="14732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4575" y="4800600"/>
                        <a:ext cx="2486025" cy="147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77318" cy="990600"/>
          </a:xfrm>
        </p:spPr>
        <p:txBody>
          <a:bodyPr/>
          <a:lstStyle/>
          <a:p>
            <a:r>
              <a:rPr lang="zh-CN" altLang="en-US" dirty="0"/>
              <a:t>如何描述位置？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777318" cy="5257800"/>
          </a:xfrm>
        </p:spPr>
        <p:txBody>
          <a:bodyPr/>
          <a:lstStyle/>
          <a:p>
            <a:r>
              <a:rPr lang="zh-CN" altLang="en-US" dirty="0"/>
              <a:t>坐标系统用于描述点在空间中的位置</a:t>
            </a:r>
            <a:endParaRPr lang="en-US" altLang="zh-CN" dirty="0"/>
          </a:p>
        </p:txBody>
      </p:sp>
      <p:grpSp>
        <p:nvGrpSpPr>
          <p:cNvPr id="4" name="Group 3"/>
          <p:cNvGrpSpPr/>
          <p:nvPr/>
        </p:nvGrpSpPr>
        <p:grpSpPr>
          <a:xfrm>
            <a:off x="2214546" y="2270375"/>
            <a:ext cx="3870581" cy="3873269"/>
            <a:chOff x="4114800" y="1598613"/>
            <a:chExt cx="4572000" cy="4575175"/>
          </a:xfrm>
        </p:grpSpPr>
        <p:sp>
          <p:nvSpPr>
            <p:cNvPr id="5" name="Rectangle 4"/>
            <p:cNvSpPr/>
            <p:nvPr/>
          </p:nvSpPr>
          <p:spPr bwMode="auto">
            <a:xfrm>
              <a:off x="4114800" y="1600200"/>
              <a:ext cx="4572000" cy="457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 bwMode="auto">
            <a:xfrm>
              <a:off x="4114800" y="2514600"/>
              <a:ext cx="45720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4114800" y="3427413"/>
              <a:ext cx="4572000" cy="158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4114800" y="4341813"/>
              <a:ext cx="4572000" cy="158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4114800" y="5256213"/>
              <a:ext cx="4572000" cy="158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 rot="5400000">
              <a:off x="2742407" y="3886994"/>
              <a:ext cx="4572000" cy="158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 rot="5400000">
              <a:off x="3656807" y="3885406"/>
              <a:ext cx="4572000" cy="158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 rot="5400000">
              <a:off x="4571207" y="3883819"/>
              <a:ext cx="4572000" cy="158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 rot="5400000">
              <a:off x="5485607" y="3883819"/>
              <a:ext cx="4572000" cy="158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 rot="5400000">
              <a:off x="2286794" y="3885406"/>
              <a:ext cx="45720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 rot="5400000">
              <a:off x="3199607" y="3885406"/>
              <a:ext cx="4572000" cy="158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 rot="5400000">
              <a:off x="4112419" y="3885406"/>
              <a:ext cx="4572000" cy="158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 rot="5400000">
              <a:off x="5025232" y="3885406"/>
              <a:ext cx="4572000" cy="158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 rot="5400000">
              <a:off x="5938044" y="3885406"/>
              <a:ext cx="45720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4114800" y="2057400"/>
              <a:ext cx="45720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4114800" y="2970213"/>
              <a:ext cx="4572000" cy="158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4114800" y="3883025"/>
              <a:ext cx="4572000" cy="158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4114800" y="4795838"/>
              <a:ext cx="4572000" cy="158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4114800" y="5708650"/>
              <a:ext cx="45720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aphicFrame>
          <p:nvGraphicFramePr>
            <p:cNvPr id="25" name="Object 2"/>
            <p:cNvGraphicFramePr>
              <a:graphicFrameLocks noChangeAspect="1"/>
            </p:cNvGraphicFramePr>
            <p:nvPr/>
          </p:nvGraphicFramePr>
          <p:xfrm>
            <a:off x="4394200" y="3187700"/>
            <a:ext cx="914400" cy="268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684" name="Equation" r:id="rId3" imgW="443345" imgH="738909" progId="">
                    <p:embed/>
                  </p:oleObj>
                </mc:Choice>
                <mc:Fallback>
                  <p:oleObj name="Equation" r:id="rId3" imgW="443345" imgH="738909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4200" y="3187700"/>
                          <a:ext cx="914400" cy="268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6" name="Picture 51" descr="teapot.emf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179888" y="2716213"/>
              <a:ext cx="4468812" cy="233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直线透视</a:t>
            </a:r>
            <a:endParaRPr lang="en-US" dirty="0"/>
          </a:p>
        </p:txBody>
      </p:sp>
      <p:grpSp>
        <p:nvGrpSpPr>
          <p:cNvPr id="2" name="Group 75"/>
          <p:cNvGrpSpPr>
            <a:grpSpLocks/>
          </p:cNvGrpSpPr>
          <p:nvPr/>
        </p:nvGrpSpPr>
        <p:grpSpPr bwMode="auto">
          <a:xfrm flipH="1">
            <a:off x="381000" y="3200400"/>
            <a:ext cx="960438" cy="477838"/>
            <a:chOff x="2976" y="2897"/>
            <a:chExt cx="702" cy="359"/>
          </a:xfrm>
        </p:grpSpPr>
        <p:sp>
          <p:nvSpPr>
            <p:cNvPr id="6167" name="Freeform 76"/>
            <p:cNvSpPr>
              <a:spLocks/>
            </p:cNvSpPr>
            <p:nvPr/>
          </p:nvSpPr>
          <p:spPr bwMode="auto">
            <a:xfrm>
              <a:off x="2982" y="2922"/>
              <a:ext cx="623" cy="334"/>
            </a:xfrm>
            <a:custGeom>
              <a:avLst/>
              <a:gdLst>
                <a:gd name="T0" fmla="*/ 264 w 1868"/>
                <a:gd name="T1" fmla="*/ 773 h 1001"/>
                <a:gd name="T2" fmla="*/ 0 w 1868"/>
                <a:gd name="T3" fmla="*/ 661 h 1001"/>
                <a:gd name="T4" fmla="*/ 0 w 1868"/>
                <a:gd name="T5" fmla="*/ 658 h 1001"/>
                <a:gd name="T6" fmla="*/ 3 w 1868"/>
                <a:gd name="T7" fmla="*/ 651 h 1001"/>
                <a:gd name="T8" fmla="*/ 8 w 1868"/>
                <a:gd name="T9" fmla="*/ 641 h 1001"/>
                <a:gd name="T10" fmla="*/ 13 w 1868"/>
                <a:gd name="T11" fmla="*/ 629 h 1001"/>
                <a:gd name="T12" fmla="*/ 16 w 1868"/>
                <a:gd name="T13" fmla="*/ 620 h 1001"/>
                <a:gd name="T14" fmla="*/ 18 w 1868"/>
                <a:gd name="T15" fmla="*/ 612 h 1001"/>
                <a:gd name="T16" fmla="*/ 21 w 1868"/>
                <a:gd name="T17" fmla="*/ 604 h 1001"/>
                <a:gd name="T18" fmla="*/ 23 w 1868"/>
                <a:gd name="T19" fmla="*/ 596 h 1001"/>
                <a:gd name="T20" fmla="*/ 25 w 1868"/>
                <a:gd name="T21" fmla="*/ 589 h 1001"/>
                <a:gd name="T22" fmla="*/ 27 w 1868"/>
                <a:gd name="T23" fmla="*/ 580 h 1001"/>
                <a:gd name="T24" fmla="*/ 27 w 1868"/>
                <a:gd name="T25" fmla="*/ 572 h 1001"/>
                <a:gd name="T26" fmla="*/ 28 w 1868"/>
                <a:gd name="T27" fmla="*/ 563 h 1001"/>
                <a:gd name="T28" fmla="*/ 30 w 1868"/>
                <a:gd name="T29" fmla="*/ 553 h 1001"/>
                <a:gd name="T30" fmla="*/ 38 w 1868"/>
                <a:gd name="T31" fmla="*/ 542 h 1001"/>
                <a:gd name="T32" fmla="*/ 51 w 1868"/>
                <a:gd name="T33" fmla="*/ 527 h 1001"/>
                <a:gd name="T34" fmla="*/ 59 w 1868"/>
                <a:gd name="T35" fmla="*/ 519 h 1001"/>
                <a:gd name="T36" fmla="*/ 69 w 1868"/>
                <a:gd name="T37" fmla="*/ 512 h 1001"/>
                <a:gd name="T38" fmla="*/ 77 w 1868"/>
                <a:gd name="T39" fmla="*/ 502 h 1001"/>
                <a:gd name="T40" fmla="*/ 89 w 1868"/>
                <a:gd name="T41" fmla="*/ 493 h 1001"/>
                <a:gd name="T42" fmla="*/ 99 w 1868"/>
                <a:gd name="T43" fmla="*/ 484 h 1001"/>
                <a:gd name="T44" fmla="*/ 111 w 1868"/>
                <a:gd name="T45" fmla="*/ 475 h 1001"/>
                <a:gd name="T46" fmla="*/ 123 w 1868"/>
                <a:gd name="T47" fmla="*/ 467 h 1001"/>
                <a:gd name="T48" fmla="*/ 135 w 1868"/>
                <a:gd name="T49" fmla="*/ 458 h 1001"/>
                <a:gd name="T50" fmla="*/ 148 w 1868"/>
                <a:gd name="T51" fmla="*/ 448 h 1001"/>
                <a:gd name="T52" fmla="*/ 161 w 1868"/>
                <a:gd name="T53" fmla="*/ 440 h 1001"/>
                <a:gd name="T54" fmla="*/ 173 w 1868"/>
                <a:gd name="T55" fmla="*/ 430 h 1001"/>
                <a:gd name="T56" fmla="*/ 185 w 1868"/>
                <a:gd name="T57" fmla="*/ 420 h 1001"/>
                <a:gd name="T58" fmla="*/ 198 w 1868"/>
                <a:gd name="T59" fmla="*/ 413 h 1001"/>
                <a:gd name="T60" fmla="*/ 210 w 1868"/>
                <a:gd name="T61" fmla="*/ 404 h 1001"/>
                <a:gd name="T62" fmla="*/ 222 w 1868"/>
                <a:gd name="T63" fmla="*/ 396 h 1001"/>
                <a:gd name="T64" fmla="*/ 233 w 1868"/>
                <a:gd name="T65" fmla="*/ 389 h 1001"/>
                <a:gd name="T66" fmla="*/ 243 w 1868"/>
                <a:gd name="T67" fmla="*/ 381 h 1001"/>
                <a:gd name="T68" fmla="*/ 254 w 1868"/>
                <a:gd name="T69" fmla="*/ 375 h 1001"/>
                <a:gd name="T70" fmla="*/ 263 w 1868"/>
                <a:gd name="T71" fmla="*/ 369 h 1001"/>
                <a:gd name="T72" fmla="*/ 271 w 1868"/>
                <a:gd name="T73" fmla="*/ 364 h 1001"/>
                <a:gd name="T74" fmla="*/ 284 w 1868"/>
                <a:gd name="T75" fmla="*/ 355 h 1001"/>
                <a:gd name="T76" fmla="*/ 293 w 1868"/>
                <a:gd name="T77" fmla="*/ 348 h 1001"/>
                <a:gd name="T78" fmla="*/ 297 w 1868"/>
                <a:gd name="T79" fmla="*/ 347 h 1001"/>
                <a:gd name="T80" fmla="*/ 1276 w 1868"/>
                <a:gd name="T81" fmla="*/ 79 h 1001"/>
                <a:gd name="T82" fmla="*/ 1658 w 1868"/>
                <a:gd name="T83" fmla="*/ 654 h 1001"/>
                <a:gd name="T84" fmla="*/ 1147 w 1868"/>
                <a:gd name="T85" fmla="*/ 934 h 1001"/>
                <a:gd name="T86" fmla="*/ 937 w 1868"/>
                <a:gd name="T87" fmla="*/ 1001 h 1001"/>
                <a:gd name="T88" fmla="*/ 485 w 1868"/>
                <a:gd name="T89" fmla="*/ 864 h 100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868"/>
                <a:gd name="T136" fmla="*/ 0 h 1001"/>
                <a:gd name="T137" fmla="*/ 1868 w 1868"/>
                <a:gd name="T138" fmla="*/ 1001 h 1001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868" h="1001">
                  <a:moveTo>
                    <a:pt x="485" y="864"/>
                  </a:moveTo>
                  <a:lnTo>
                    <a:pt x="264" y="773"/>
                  </a:lnTo>
                  <a:lnTo>
                    <a:pt x="84" y="649"/>
                  </a:lnTo>
                  <a:lnTo>
                    <a:pt x="0" y="661"/>
                  </a:lnTo>
                  <a:lnTo>
                    <a:pt x="0" y="659"/>
                  </a:lnTo>
                  <a:lnTo>
                    <a:pt x="0" y="658"/>
                  </a:lnTo>
                  <a:lnTo>
                    <a:pt x="1" y="655"/>
                  </a:lnTo>
                  <a:lnTo>
                    <a:pt x="3" y="651"/>
                  </a:lnTo>
                  <a:lnTo>
                    <a:pt x="6" y="646"/>
                  </a:lnTo>
                  <a:lnTo>
                    <a:pt x="8" y="641"/>
                  </a:lnTo>
                  <a:lnTo>
                    <a:pt x="11" y="635"/>
                  </a:lnTo>
                  <a:lnTo>
                    <a:pt x="13" y="629"/>
                  </a:lnTo>
                  <a:lnTo>
                    <a:pt x="15" y="624"/>
                  </a:lnTo>
                  <a:lnTo>
                    <a:pt x="16" y="620"/>
                  </a:lnTo>
                  <a:lnTo>
                    <a:pt x="17" y="616"/>
                  </a:lnTo>
                  <a:lnTo>
                    <a:pt x="18" y="612"/>
                  </a:lnTo>
                  <a:lnTo>
                    <a:pt x="20" y="609"/>
                  </a:lnTo>
                  <a:lnTo>
                    <a:pt x="21" y="604"/>
                  </a:lnTo>
                  <a:lnTo>
                    <a:pt x="22" y="600"/>
                  </a:lnTo>
                  <a:lnTo>
                    <a:pt x="23" y="596"/>
                  </a:lnTo>
                  <a:lnTo>
                    <a:pt x="25" y="592"/>
                  </a:lnTo>
                  <a:lnTo>
                    <a:pt x="25" y="589"/>
                  </a:lnTo>
                  <a:lnTo>
                    <a:pt x="26" y="584"/>
                  </a:lnTo>
                  <a:lnTo>
                    <a:pt x="27" y="580"/>
                  </a:lnTo>
                  <a:lnTo>
                    <a:pt x="27" y="576"/>
                  </a:lnTo>
                  <a:lnTo>
                    <a:pt x="27" y="572"/>
                  </a:lnTo>
                  <a:lnTo>
                    <a:pt x="27" y="567"/>
                  </a:lnTo>
                  <a:lnTo>
                    <a:pt x="28" y="563"/>
                  </a:lnTo>
                  <a:lnTo>
                    <a:pt x="28" y="558"/>
                  </a:lnTo>
                  <a:lnTo>
                    <a:pt x="30" y="553"/>
                  </a:lnTo>
                  <a:lnTo>
                    <a:pt x="33" y="547"/>
                  </a:lnTo>
                  <a:lnTo>
                    <a:pt x="38" y="542"/>
                  </a:lnTo>
                  <a:lnTo>
                    <a:pt x="45" y="535"/>
                  </a:lnTo>
                  <a:lnTo>
                    <a:pt x="51" y="527"/>
                  </a:lnTo>
                  <a:lnTo>
                    <a:pt x="55" y="523"/>
                  </a:lnTo>
                  <a:lnTo>
                    <a:pt x="59" y="519"/>
                  </a:lnTo>
                  <a:lnTo>
                    <a:pt x="64" y="514"/>
                  </a:lnTo>
                  <a:lnTo>
                    <a:pt x="69" y="512"/>
                  </a:lnTo>
                  <a:lnTo>
                    <a:pt x="72" y="507"/>
                  </a:lnTo>
                  <a:lnTo>
                    <a:pt x="77" y="502"/>
                  </a:lnTo>
                  <a:lnTo>
                    <a:pt x="82" y="498"/>
                  </a:lnTo>
                  <a:lnTo>
                    <a:pt x="89" y="493"/>
                  </a:lnTo>
                  <a:lnTo>
                    <a:pt x="92" y="489"/>
                  </a:lnTo>
                  <a:lnTo>
                    <a:pt x="99" y="484"/>
                  </a:lnTo>
                  <a:lnTo>
                    <a:pt x="105" y="480"/>
                  </a:lnTo>
                  <a:lnTo>
                    <a:pt x="111" y="475"/>
                  </a:lnTo>
                  <a:lnTo>
                    <a:pt x="118" y="470"/>
                  </a:lnTo>
                  <a:lnTo>
                    <a:pt x="123" y="467"/>
                  </a:lnTo>
                  <a:lnTo>
                    <a:pt x="129" y="462"/>
                  </a:lnTo>
                  <a:lnTo>
                    <a:pt x="135" y="458"/>
                  </a:lnTo>
                  <a:lnTo>
                    <a:pt x="141" y="453"/>
                  </a:lnTo>
                  <a:lnTo>
                    <a:pt x="148" y="448"/>
                  </a:lnTo>
                  <a:lnTo>
                    <a:pt x="155" y="444"/>
                  </a:lnTo>
                  <a:lnTo>
                    <a:pt x="161" y="440"/>
                  </a:lnTo>
                  <a:lnTo>
                    <a:pt x="167" y="435"/>
                  </a:lnTo>
                  <a:lnTo>
                    <a:pt x="173" y="430"/>
                  </a:lnTo>
                  <a:lnTo>
                    <a:pt x="179" y="425"/>
                  </a:lnTo>
                  <a:lnTo>
                    <a:pt x="185" y="420"/>
                  </a:lnTo>
                  <a:lnTo>
                    <a:pt x="192" y="416"/>
                  </a:lnTo>
                  <a:lnTo>
                    <a:pt x="198" y="413"/>
                  </a:lnTo>
                  <a:lnTo>
                    <a:pt x="204" y="408"/>
                  </a:lnTo>
                  <a:lnTo>
                    <a:pt x="210" y="404"/>
                  </a:lnTo>
                  <a:lnTo>
                    <a:pt x="217" y="400"/>
                  </a:lnTo>
                  <a:lnTo>
                    <a:pt x="222" y="396"/>
                  </a:lnTo>
                  <a:lnTo>
                    <a:pt x="227" y="392"/>
                  </a:lnTo>
                  <a:lnTo>
                    <a:pt x="233" y="389"/>
                  </a:lnTo>
                  <a:lnTo>
                    <a:pt x="238" y="385"/>
                  </a:lnTo>
                  <a:lnTo>
                    <a:pt x="243" y="381"/>
                  </a:lnTo>
                  <a:lnTo>
                    <a:pt x="248" y="379"/>
                  </a:lnTo>
                  <a:lnTo>
                    <a:pt x="254" y="375"/>
                  </a:lnTo>
                  <a:lnTo>
                    <a:pt x="258" y="371"/>
                  </a:lnTo>
                  <a:lnTo>
                    <a:pt x="263" y="369"/>
                  </a:lnTo>
                  <a:lnTo>
                    <a:pt x="267" y="365"/>
                  </a:lnTo>
                  <a:lnTo>
                    <a:pt x="271" y="364"/>
                  </a:lnTo>
                  <a:lnTo>
                    <a:pt x="278" y="359"/>
                  </a:lnTo>
                  <a:lnTo>
                    <a:pt x="284" y="355"/>
                  </a:lnTo>
                  <a:lnTo>
                    <a:pt x="288" y="351"/>
                  </a:lnTo>
                  <a:lnTo>
                    <a:pt x="293" y="348"/>
                  </a:lnTo>
                  <a:lnTo>
                    <a:pt x="296" y="347"/>
                  </a:lnTo>
                  <a:lnTo>
                    <a:pt x="297" y="347"/>
                  </a:lnTo>
                  <a:lnTo>
                    <a:pt x="723" y="0"/>
                  </a:lnTo>
                  <a:lnTo>
                    <a:pt x="1276" y="79"/>
                  </a:lnTo>
                  <a:lnTo>
                    <a:pt x="1868" y="497"/>
                  </a:lnTo>
                  <a:lnTo>
                    <a:pt x="1658" y="654"/>
                  </a:lnTo>
                  <a:lnTo>
                    <a:pt x="1235" y="900"/>
                  </a:lnTo>
                  <a:lnTo>
                    <a:pt x="1147" y="934"/>
                  </a:lnTo>
                  <a:lnTo>
                    <a:pt x="1038" y="969"/>
                  </a:lnTo>
                  <a:lnTo>
                    <a:pt x="937" y="1001"/>
                  </a:lnTo>
                  <a:lnTo>
                    <a:pt x="485" y="86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6168" name="Freeform 77"/>
            <p:cNvSpPr>
              <a:spLocks/>
            </p:cNvSpPr>
            <p:nvPr/>
          </p:nvSpPr>
          <p:spPr bwMode="auto">
            <a:xfrm>
              <a:off x="3107" y="2994"/>
              <a:ext cx="394" cy="165"/>
            </a:xfrm>
            <a:custGeom>
              <a:avLst/>
              <a:gdLst>
                <a:gd name="T0" fmla="*/ 22 w 1182"/>
                <a:gd name="T1" fmla="*/ 274 h 495"/>
                <a:gd name="T2" fmla="*/ 65 w 1182"/>
                <a:gd name="T3" fmla="*/ 245 h 495"/>
                <a:gd name="T4" fmla="*/ 92 w 1182"/>
                <a:gd name="T5" fmla="*/ 225 h 495"/>
                <a:gd name="T6" fmla="*/ 121 w 1182"/>
                <a:gd name="T7" fmla="*/ 202 h 495"/>
                <a:gd name="T8" fmla="*/ 149 w 1182"/>
                <a:gd name="T9" fmla="*/ 177 h 495"/>
                <a:gd name="T10" fmla="*/ 179 w 1182"/>
                <a:gd name="T11" fmla="*/ 142 h 495"/>
                <a:gd name="T12" fmla="*/ 198 w 1182"/>
                <a:gd name="T13" fmla="*/ 113 h 495"/>
                <a:gd name="T14" fmla="*/ 229 w 1182"/>
                <a:gd name="T15" fmla="*/ 70 h 495"/>
                <a:gd name="T16" fmla="*/ 266 w 1182"/>
                <a:gd name="T17" fmla="*/ 33 h 495"/>
                <a:gd name="T18" fmla="*/ 301 w 1182"/>
                <a:gd name="T19" fmla="*/ 8 h 495"/>
                <a:gd name="T20" fmla="*/ 320 w 1182"/>
                <a:gd name="T21" fmla="*/ 7 h 495"/>
                <a:gd name="T22" fmla="*/ 313 w 1182"/>
                <a:gd name="T23" fmla="*/ 43 h 495"/>
                <a:gd name="T24" fmla="*/ 311 w 1182"/>
                <a:gd name="T25" fmla="*/ 75 h 495"/>
                <a:gd name="T26" fmla="*/ 308 w 1182"/>
                <a:gd name="T27" fmla="*/ 109 h 495"/>
                <a:gd name="T28" fmla="*/ 308 w 1182"/>
                <a:gd name="T29" fmla="*/ 147 h 495"/>
                <a:gd name="T30" fmla="*/ 312 w 1182"/>
                <a:gd name="T31" fmla="*/ 184 h 495"/>
                <a:gd name="T32" fmla="*/ 318 w 1182"/>
                <a:gd name="T33" fmla="*/ 219 h 495"/>
                <a:gd name="T34" fmla="*/ 330 w 1182"/>
                <a:gd name="T35" fmla="*/ 251 h 495"/>
                <a:gd name="T36" fmla="*/ 359 w 1182"/>
                <a:gd name="T37" fmla="*/ 297 h 495"/>
                <a:gd name="T38" fmla="*/ 397 w 1182"/>
                <a:gd name="T39" fmla="*/ 333 h 495"/>
                <a:gd name="T40" fmla="*/ 435 w 1182"/>
                <a:gd name="T41" fmla="*/ 356 h 495"/>
                <a:gd name="T42" fmla="*/ 465 w 1182"/>
                <a:gd name="T43" fmla="*/ 369 h 495"/>
                <a:gd name="T44" fmla="*/ 492 w 1182"/>
                <a:gd name="T45" fmla="*/ 375 h 495"/>
                <a:gd name="T46" fmla="*/ 524 w 1182"/>
                <a:gd name="T47" fmla="*/ 379 h 495"/>
                <a:gd name="T48" fmla="*/ 556 w 1182"/>
                <a:gd name="T49" fmla="*/ 380 h 495"/>
                <a:gd name="T50" fmla="*/ 591 w 1182"/>
                <a:gd name="T51" fmla="*/ 377 h 495"/>
                <a:gd name="T52" fmla="*/ 630 w 1182"/>
                <a:gd name="T53" fmla="*/ 369 h 495"/>
                <a:gd name="T54" fmla="*/ 669 w 1182"/>
                <a:gd name="T55" fmla="*/ 356 h 495"/>
                <a:gd name="T56" fmla="*/ 706 w 1182"/>
                <a:gd name="T57" fmla="*/ 335 h 495"/>
                <a:gd name="T58" fmla="*/ 743 w 1182"/>
                <a:gd name="T59" fmla="*/ 305 h 495"/>
                <a:gd name="T60" fmla="*/ 775 w 1182"/>
                <a:gd name="T61" fmla="*/ 270 h 495"/>
                <a:gd name="T62" fmla="*/ 802 w 1182"/>
                <a:gd name="T63" fmla="*/ 235 h 495"/>
                <a:gd name="T64" fmla="*/ 824 w 1182"/>
                <a:gd name="T65" fmla="*/ 197 h 495"/>
                <a:gd name="T66" fmla="*/ 842 w 1182"/>
                <a:gd name="T67" fmla="*/ 162 h 495"/>
                <a:gd name="T68" fmla="*/ 854 w 1182"/>
                <a:gd name="T69" fmla="*/ 129 h 495"/>
                <a:gd name="T70" fmla="*/ 866 w 1182"/>
                <a:gd name="T71" fmla="*/ 98 h 495"/>
                <a:gd name="T72" fmla="*/ 877 w 1182"/>
                <a:gd name="T73" fmla="*/ 66 h 495"/>
                <a:gd name="T74" fmla="*/ 906 w 1182"/>
                <a:gd name="T75" fmla="*/ 31 h 495"/>
                <a:gd name="T76" fmla="*/ 935 w 1182"/>
                <a:gd name="T77" fmla="*/ 45 h 495"/>
                <a:gd name="T78" fmla="*/ 969 w 1182"/>
                <a:gd name="T79" fmla="*/ 62 h 495"/>
                <a:gd name="T80" fmla="*/ 1010 w 1182"/>
                <a:gd name="T81" fmla="*/ 85 h 495"/>
                <a:gd name="T82" fmla="*/ 1053 w 1182"/>
                <a:gd name="T83" fmla="*/ 109 h 495"/>
                <a:gd name="T84" fmla="*/ 1097 w 1182"/>
                <a:gd name="T85" fmla="*/ 135 h 495"/>
                <a:gd name="T86" fmla="*/ 1137 w 1182"/>
                <a:gd name="T87" fmla="*/ 162 h 495"/>
                <a:gd name="T88" fmla="*/ 1173 w 1182"/>
                <a:gd name="T89" fmla="*/ 189 h 495"/>
                <a:gd name="T90" fmla="*/ 1166 w 1182"/>
                <a:gd name="T91" fmla="*/ 209 h 495"/>
                <a:gd name="T92" fmla="*/ 1136 w 1182"/>
                <a:gd name="T93" fmla="*/ 237 h 495"/>
                <a:gd name="T94" fmla="*/ 1089 w 1182"/>
                <a:gd name="T95" fmla="*/ 272 h 495"/>
                <a:gd name="T96" fmla="*/ 1029 w 1182"/>
                <a:gd name="T97" fmla="*/ 315 h 495"/>
                <a:gd name="T98" fmla="*/ 957 w 1182"/>
                <a:gd name="T99" fmla="*/ 359 h 495"/>
                <a:gd name="T100" fmla="*/ 876 w 1182"/>
                <a:gd name="T101" fmla="*/ 403 h 495"/>
                <a:gd name="T102" fmla="*/ 784 w 1182"/>
                <a:gd name="T103" fmla="*/ 441 h 495"/>
                <a:gd name="T104" fmla="*/ 687 w 1182"/>
                <a:gd name="T105" fmla="*/ 472 h 495"/>
                <a:gd name="T106" fmla="*/ 583 w 1182"/>
                <a:gd name="T107" fmla="*/ 490 h 495"/>
                <a:gd name="T108" fmla="*/ 482 w 1182"/>
                <a:gd name="T109" fmla="*/ 495 h 495"/>
                <a:gd name="T110" fmla="*/ 387 w 1182"/>
                <a:gd name="T111" fmla="*/ 488 h 495"/>
                <a:gd name="T112" fmla="*/ 301 w 1182"/>
                <a:gd name="T113" fmla="*/ 473 h 495"/>
                <a:gd name="T114" fmla="*/ 223 w 1182"/>
                <a:gd name="T115" fmla="*/ 452 h 495"/>
                <a:gd name="T116" fmla="*/ 158 w 1182"/>
                <a:gd name="T117" fmla="*/ 429 h 495"/>
                <a:gd name="T118" fmla="*/ 104 w 1182"/>
                <a:gd name="T119" fmla="*/ 407 h 495"/>
                <a:gd name="T120" fmla="*/ 64 w 1182"/>
                <a:gd name="T121" fmla="*/ 387 h 495"/>
                <a:gd name="T122" fmla="*/ 36 w 1182"/>
                <a:gd name="T123" fmla="*/ 372 h 49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182"/>
                <a:gd name="T187" fmla="*/ 0 h 495"/>
                <a:gd name="T188" fmla="*/ 1182 w 1182"/>
                <a:gd name="T189" fmla="*/ 495 h 49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182" h="495">
                  <a:moveTo>
                    <a:pt x="0" y="287"/>
                  </a:moveTo>
                  <a:lnTo>
                    <a:pt x="1" y="286"/>
                  </a:lnTo>
                  <a:lnTo>
                    <a:pt x="6" y="284"/>
                  </a:lnTo>
                  <a:lnTo>
                    <a:pt x="8" y="281"/>
                  </a:lnTo>
                  <a:lnTo>
                    <a:pt x="12" y="279"/>
                  </a:lnTo>
                  <a:lnTo>
                    <a:pt x="17" y="276"/>
                  </a:lnTo>
                  <a:lnTo>
                    <a:pt x="22" y="274"/>
                  </a:lnTo>
                  <a:lnTo>
                    <a:pt x="27" y="270"/>
                  </a:lnTo>
                  <a:lnTo>
                    <a:pt x="33" y="266"/>
                  </a:lnTo>
                  <a:lnTo>
                    <a:pt x="40" y="262"/>
                  </a:lnTo>
                  <a:lnTo>
                    <a:pt x="47" y="257"/>
                  </a:lnTo>
                  <a:lnTo>
                    <a:pt x="54" y="252"/>
                  </a:lnTo>
                  <a:lnTo>
                    <a:pt x="61" y="247"/>
                  </a:lnTo>
                  <a:lnTo>
                    <a:pt x="65" y="245"/>
                  </a:lnTo>
                  <a:lnTo>
                    <a:pt x="69" y="242"/>
                  </a:lnTo>
                  <a:lnTo>
                    <a:pt x="74" y="240"/>
                  </a:lnTo>
                  <a:lnTo>
                    <a:pt x="77" y="238"/>
                  </a:lnTo>
                  <a:lnTo>
                    <a:pt x="81" y="235"/>
                  </a:lnTo>
                  <a:lnTo>
                    <a:pt x="85" y="231"/>
                  </a:lnTo>
                  <a:lnTo>
                    <a:pt x="89" y="228"/>
                  </a:lnTo>
                  <a:lnTo>
                    <a:pt x="92" y="225"/>
                  </a:lnTo>
                  <a:lnTo>
                    <a:pt x="96" y="222"/>
                  </a:lnTo>
                  <a:lnTo>
                    <a:pt x="101" y="218"/>
                  </a:lnTo>
                  <a:lnTo>
                    <a:pt x="105" y="216"/>
                  </a:lnTo>
                  <a:lnTo>
                    <a:pt x="109" y="213"/>
                  </a:lnTo>
                  <a:lnTo>
                    <a:pt x="113" y="208"/>
                  </a:lnTo>
                  <a:lnTo>
                    <a:pt x="118" y="206"/>
                  </a:lnTo>
                  <a:lnTo>
                    <a:pt x="121" y="202"/>
                  </a:lnTo>
                  <a:lnTo>
                    <a:pt x="125" y="198"/>
                  </a:lnTo>
                  <a:lnTo>
                    <a:pt x="129" y="194"/>
                  </a:lnTo>
                  <a:lnTo>
                    <a:pt x="134" y="192"/>
                  </a:lnTo>
                  <a:lnTo>
                    <a:pt x="138" y="187"/>
                  </a:lnTo>
                  <a:lnTo>
                    <a:pt x="141" y="184"/>
                  </a:lnTo>
                  <a:lnTo>
                    <a:pt x="145" y="181"/>
                  </a:lnTo>
                  <a:lnTo>
                    <a:pt x="149" y="177"/>
                  </a:lnTo>
                  <a:lnTo>
                    <a:pt x="153" y="173"/>
                  </a:lnTo>
                  <a:lnTo>
                    <a:pt x="157" y="169"/>
                  </a:lnTo>
                  <a:lnTo>
                    <a:pt x="163" y="162"/>
                  </a:lnTo>
                  <a:lnTo>
                    <a:pt x="170" y="154"/>
                  </a:lnTo>
                  <a:lnTo>
                    <a:pt x="174" y="150"/>
                  </a:lnTo>
                  <a:lnTo>
                    <a:pt x="177" y="145"/>
                  </a:lnTo>
                  <a:lnTo>
                    <a:pt x="179" y="142"/>
                  </a:lnTo>
                  <a:lnTo>
                    <a:pt x="183" y="138"/>
                  </a:lnTo>
                  <a:lnTo>
                    <a:pt x="185" y="134"/>
                  </a:lnTo>
                  <a:lnTo>
                    <a:pt x="189" y="129"/>
                  </a:lnTo>
                  <a:lnTo>
                    <a:pt x="192" y="125"/>
                  </a:lnTo>
                  <a:lnTo>
                    <a:pt x="194" y="121"/>
                  </a:lnTo>
                  <a:lnTo>
                    <a:pt x="197" y="118"/>
                  </a:lnTo>
                  <a:lnTo>
                    <a:pt x="198" y="113"/>
                  </a:lnTo>
                  <a:lnTo>
                    <a:pt x="200" y="109"/>
                  </a:lnTo>
                  <a:lnTo>
                    <a:pt x="203" y="104"/>
                  </a:lnTo>
                  <a:lnTo>
                    <a:pt x="208" y="96"/>
                  </a:lnTo>
                  <a:lnTo>
                    <a:pt x="213" y="90"/>
                  </a:lnTo>
                  <a:lnTo>
                    <a:pt x="218" y="82"/>
                  </a:lnTo>
                  <a:lnTo>
                    <a:pt x="224" y="76"/>
                  </a:lnTo>
                  <a:lnTo>
                    <a:pt x="229" y="70"/>
                  </a:lnTo>
                  <a:lnTo>
                    <a:pt x="234" y="64"/>
                  </a:lnTo>
                  <a:lnTo>
                    <a:pt x="239" y="57"/>
                  </a:lnTo>
                  <a:lnTo>
                    <a:pt x="246" y="52"/>
                  </a:lnTo>
                  <a:lnTo>
                    <a:pt x="251" y="47"/>
                  </a:lnTo>
                  <a:lnTo>
                    <a:pt x="256" y="42"/>
                  </a:lnTo>
                  <a:lnTo>
                    <a:pt x="261" y="37"/>
                  </a:lnTo>
                  <a:lnTo>
                    <a:pt x="266" y="33"/>
                  </a:lnTo>
                  <a:lnTo>
                    <a:pt x="271" y="30"/>
                  </a:lnTo>
                  <a:lnTo>
                    <a:pt x="276" y="26"/>
                  </a:lnTo>
                  <a:lnTo>
                    <a:pt x="281" y="22"/>
                  </a:lnTo>
                  <a:lnTo>
                    <a:pt x="285" y="20"/>
                  </a:lnTo>
                  <a:lnTo>
                    <a:pt x="290" y="16"/>
                  </a:lnTo>
                  <a:lnTo>
                    <a:pt x="293" y="13"/>
                  </a:lnTo>
                  <a:lnTo>
                    <a:pt x="301" y="8"/>
                  </a:lnTo>
                  <a:lnTo>
                    <a:pt x="308" y="6"/>
                  </a:lnTo>
                  <a:lnTo>
                    <a:pt x="313" y="2"/>
                  </a:lnTo>
                  <a:lnTo>
                    <a:pt x="318" y="1"/>
                  </a:lnTo>
                  <a:lnTo>
                    <a:pt x="320" y="0"/>
                  </a:lnTo>
                  <a:lnTo>
                    <a:pt x="321" y="0"/>
                  </a:lnTo>
                  <a:lnTo>
                    <a:pt x="321" y="1"/>
                  </a:lnTo>
                  <a:lnTo>
                    <a:pt x="320" y="7"/>
                  </a:lnTo>
                  <a:lnTo>
                    <a:pt x="318" y="10"/>
                  </a:lnTo>
                  <a:lnTo>
                    <a:pt x="318" y="15"/>
                  </a:lnTo>
                  <a:lnTo>
                    <a:pt x="317" y="21"/>
                  </a:lnTo>
                  <a:lnTo>
                    <a:pt x="317" y="27"/>
                  </a:lnTo>
                  <a:lnTo>
                    <a:pt x="315" y="33"/>
                  </a:lnTo>
                  <a:lnTo>
                    <a:pt x="315" y="41"/>
                  </a:lnTo>
                  <a:lnTo>
                    <a:pt x="313" y="43"/>
                  </a:lnTo>
                  <a:lnTo>
                    <a:pt x="313" y="49"/>
                  </a:lnTo>
                  <a:lnTo>
                    <a:pt x="313" y="52"/>
                  </a:lnTo>
                  <a:lnTo>
                    <a:pt x="313" y="57"/>
                  </a:lnTo>
                  <a:lnTo>
                    <a:pt x="312" y="61"/>
                  </a:lnTo>
                  <a:lnTo>
                    <a:pt x="312" y="65"/>
                  </a:lnTo>
                  <a:lnTo>
                    <a:pt x="311" y="70"/>
                  </a:lnTo>
                  <a:lnTo>
                    <a:pt x="311" y="75"/>
                  </a:lnTo>
                  <a:lnTo>
                    <a:pt x="310" y="80"/>
                  </a:lnTo>
                  <a:lnTo>
                    <a:pt x="310" y="85"/>
                  </a:lnTo>
                  <a:lnTo>
                    <a:pt x="310" y="90"/>
                  </a:lnTo>
                  <a:lnTo>
                    <a:pt x="310" y="95"/>
                  </a:lnTo>
                  <a:lnTo>
                    <a:pt x="310" y="100"/>
                  </a:lnTo>
                  <a:lnTo>
                    <a:pt x="310" y="105"/>
                  </a:lnTo>
                  <a:lnTo>
                    <a:pt x="308" y="109"/>
                  </a:lnTo>
                  <a:lnTo>
                    <a:pt x="308" y="115"/>
                  </a:lnTo>
                  <a:lnTo>
                    <a:pt x="308" y="120"/>
                  </a:lnTo>
                  <a:lnTo>
                    <a:pt x="308" y="125"/>
                  </a:lnTo>
                  <a:lnTo>
                    <a:pt x="308" y="130"/>
                  </a:lnTo>
                  <a:lnTo>
                    <a:pt x="308" y="137"/>
                  </a:lnTo>
                  <a:lnTo>
                    <a:pt x="308" y="142"/>
                  </a:lnTo>
                  <a:lnTo>
                    <a:pt x="308" y="147"/>
                  </a:lnTo>
                  <a:lnTo>
                    <a:pt x="308" y="152"/>
                  </a:lnTo>
                  <a:lnTo>
                    <a:pt x="310" y="158"/>
                  </a:lnTo>
                  <a:lnTo>
                    <a:pt x="310" y="163"/>
                  </a:lnTo>
                  <a:lnTo>
                    <a:pt x="310" y="168"/>
                  </a:lnTo>
                  <a:lnTo>
                    <a:pt x="311" y="174"/>
                  </a:lnTo>
                  <a:lnTo>
                    <a:pt x="312" y="179"/>
                  </a:lnTo>
                  <a:lnTo>
                    <a:pt x="312" y="184"/>
                  </a:lnTo>
                  <a:lnTo>
                    <a:pt x="312" y="189"/>
                  </a:lnTo>
                  <a:lnTo>
                    <a:pt x="313" y="194"/>
                  </a:lnTo>
                  <a:lnTo>
                    <a:pt x="313" y="199"/>
                  </a:lnTo>
                  <a:lnTo>
                    <a:pt x="315" y="204"/>
                  </a:lnTo>
                  <a:lnTo>
                    <a:pt x="316" y="209"/>
                  </a:lnTo>
                  <a:lnTo>
                    <a:pt x="317" y="214"/>
                  </a:lnTo>
                  <a:lnTo>
                    <a:pt x="318" y="219"/>
                  </a:lnTo>
                  <a:lnTo>
                    <a:pt x="318" y="225"/>
                  </a:lnTo>
                  <a:lnTo>
                    <a:pt x="320" y="230"/>
                  </a:lnTo>
                  <a:lnTo>
                    <a:pt x="321" y="233"/>
                  </a:lnTo>
                  <a:lnTo>
                    <a:pt x="323" y="238"/>
                  </a:lnTo>
                  <a:lnTo>
                    <a:pt x="325" y="242"/>
                  </a:lnTo>
                  <a:lnTo>
                    <a:pt x="327" y="247"/>
                  </a:lnTo>
                  <a:lnTo>
                    <a:pt x="330" y="251"/>
                  </a:lnTo>
                  <a:lnTo>
                    <a:pt x="331" y="256"/>
                  </a:lnTo>
                  <a:lnTo>
                    <a:pt x="335" y="263"/>
                  </a:lnTo>
                  <a:lnTo>
                    <a:pt x="339" y="271"/>
                  </a:lnTo>
                  <a:lnTo>
                    <a:pt x="344" y="279"/>
                  </a:lnTo>
                  <a:lnTo>
                    <a:pt x="349" y="285"/>
                  </a:lnTo>
                  <a:lnTo>
                    <a:pt x="354" y="291"/>
                  </a:lnTo>
                  <a:lnTo>
                    <a:pt x="359" y="297"/>
                  </a:lnTo>
                  <a:lnTo>
                    <a:pt x="364" y="302"/>
                  </a:lnTo>
                  <a:lnTo>
                    <a:pt x="370" y="309"/>
                  </a:lnTo>
                  <a:lnTo>
                    <a:pt x="375" y="314"/>
                  </a:lnTo>
                  <a:lnTo>
                    <a:pt x="381" y="319"/>
                  </a:lnTo>
                  <a:lnTo>
                    <a:pt x="386" y="324"/>
                  </a:lnTo>
                  <a:lnTo>
                    <a:pt x="392" y="329"/>
                  </a:lnTo>
                  <a:lnTo>
                    <a:pt x="397" y="333"/>
                  </a:lnTo>
                  <a:lnTo>
                    <a:pt x="404" y="336"/>
                  </a:lnTo>
                  <a:lnTo>
                    <a:pt x="409" y="340"/>
                  </a:lnTo>
                  <a:lnTo>
                    <a:pt x="415" y="345"/>
                  </a:lnTo>
                  <a:lnTo>
                    <a:pt x="420" y="348"/>
                  </a:lnTo>
                  <a:lnTo>
                    <a:pt x="425" y="350"/>
                  </a:lnTo>
                  <a:lnTo>
                    <a:pt x="430" y="353"/>
                  </a:lnTo>
                  <a:lnTo>
                    <a:pt x="435" y="356"/>
                  </a:lnTo>
                  <a:lnTo>
                    <a:pt x="439" y="358"/>
                  </a:lnTo>
                  <a:lnTo>
                    <a:pt x="443" y="360"/>
                  </a:lnTo>
                  <a:lnTo>
                    <a:pt x="448" y="362"/>
                  </a:lnTo>
                  <a:lnTo>
                    <a:pt x="451" y="364"/>
                  </a:lnTo>
                  <a:lnTo>
                    <a:pt x="458" y="367"/>
                  </a:lnTo>
                  <a:lnTo>
                    <a:pt x="463" y="368"/>
                  </a:lnTo>
                  <a:lnTo>
                    <a:pt x="465" y="369"/>
                  </a:lnTo>
                  <a:lnTo>
                    <a:pt x="467" y="370"/>
                  </a:lnTo>
                  <a:lnTo>
                    <a:pt x="469" y="370"/>
                  </a:lnTo>
                  <a:lnTo>
                    <a:pt x="474" y="372"/>
                  </a:lnTo>
                  <a:lnTo>
                    <a:pt x="477" y="372"/>
                  </a:lnTo>
                  <a:lnTo>
                    <a:pt x="482" y="373"/>
                  </a:lnTo>
                  <a:lnTo>
                    <a:pt x="485" y="374"/>
                  </a:lnTo>
                  <a:lnTo>
                    <a:pt x="492" y="375"/>
                  </a:lnTo>
                  <a:lnTo>
                    <a:pt x="498" y="375"/>
                  </a:lnTo>
                  <a:lnTo>
                    <a:pt x="504" y="377"/>
                  </a:lnTo>
                  <a:lnTo>
                    <a:pt x="508" y="377"/>
                  </a:lnTo>
                  <a:lnTo>
                    <a:pt x="512" y="378"/>
                  </a:lnTo>
                  <a:lnTo>
                    <a:pt x="515" y="378"/>
                  </a:lnTo>
                  <a:lnTo>
                    <a:pt x="520" y="379"/>
                  </a:lnTo>
                  <a:lnTo>
                    <a:pt x="524" y="379"/>
                  </a:lnTo>
                  <a:lnTo>
                    <a:pt x="528" y="379"/>
                  </a:lnTo>
                  <a:lnTo>
                    <a:pt x="532" y="379"/>
                  </a:lnTo>
                  <a:lnTo>
                    <a:pt x="537" y="379"/>
                  </a:lnTo>
                  <a:lnTo>
                    <a:pt x="542" y="379"/>
                  </a:lnTo>
                  <a:lnTo>
                    <a:pt x="546" y="379"/>
                  </a:lnTo>
                  <a:lnTo>
                    <a:pt x="551" y="379"/>
                  </a:lnTo>
                  <a:lnTo>
                    <a:pt x="556" y="380"/>
                  </a:lnTo>
                  <a:lnTo>
                    <a:pt x="561" y="379"/>
                  </a:lnTo>
                  <a:lnTo>
                    <a:pt x="566" y="379"/>
                  </a:lnTo>
                  <a:lnTo>
                    <a:pt x="571" y="379"/>
                  </a:lnTo>
                  <a:lnTo>
                    <a:pt x="576" y="379"/>
                  </a:lnTo>
                  <a:lnTo>
                    <a:pt x="581" y="378"/>
                  </a:lnTo>
                  <a:lnTo>
                    <a:pt x="586" y="378"/>
                  </a:lnTo>
                  <a:lnTo>
                    <a:pt x="591" y="377"/>
                  </a:lnTo>
                  <a:lnTo>
                    <a:pt x="597" y="377"/>
                  </a:lnTo>
                  <a:lnTo>
                    <a:pt x="602" y="375"/>
                  </a:lnTo>
                  <a:lnTo>
                    <a:pt x="607" y="374"/>
                  </a:lnTo>
                  <a:lnTo>
                    <a:pt x="613" y="373"/>
                  </a:lnTo>
                  <a:lnTo>
                    <a:pt x="618" y="373"/>
                  </a:lnTo>
                  <a:lnTo>
                    <a:pt x="623" y="372"/>
                  </a:lnTo>
                  <a:lnTo>
                    <a:pt x="630" y="369"/>
                  </a:lnTo>
                  <a:lnTo>
                    <a:pt x="635" y="368"/>
                  </a:lnTo>
                  <a:lnTo>
                    <a:pt x="641" y="368"/>
                  </a:lnTo>
                  <a:lnTo>
                    <a:pt x="646" y="365"/>
                  </a:lnTo>
                  <a:lnTo>
                    <a:pt x="652" y="363"/>
                  </a:lnTo>
                  <a:lnTo>
                    <a:pt x="657" y="362"/>
                  </a:lnTo>
                  <a:lnTo>
                    <a:pt x="664" y="359"/>
                  </a:lnTo>
                  <a:lnTo>
                    <a:pt x="669" y="356"/>
                  </a:lnTo>
                  <a:lnTo>
                    <a:pt x="675" y="354"/>
                  </a:lnTo>
                  <a:lnTo>
                    <a:pt x="679" y="351"/>
                  </a:lnTo>
                  <a:lnTo>
                    <a:pt x="686" y="349"/>
                  </a:lnTo>
                  <a:lnTo>
                    <a:pt x="690" y="345"/>
                  </a:lnTo>
                  <a:lnTo>
                    <a:pt x="696" y="341"/>
                  </a:lnTo>
                  <a:lnTo>
                    <a:pt x="701" y="339"/>
                  </a:lnTo>
                  <a:lnTo>
                    <a:pt x="706" y="335"/>
                  </a:lnTo>
                  <a:lnTo>
                    <a:pt x="711" y="331"/>
                  </a:lnTo>
                  <a:lnTo>
                    <a:pt x="718" y="328"/>
                  </a:lnTo>
                  <a:lnTo>
                    <a:pt x="723" y="324"/>
                  </a:lnTo>
                  <a:lnTo>
                    <a:pt x="729" y="320"/>
                  </a:lnTo>
                  <a:lnTo>
                    <a:pt x="733" y="315"/>
                  </a:lnTo>
                  <a:lnTo>
                    <a:pt x="738" y="310"/>
                  </a:lnTo>
                  <a:lnTo>
                    <a:pt x="743" y="305"/>
                  </a:lnTo>
                  <a:lnTo>
                    <a:pt x="748" y="301"/>
                  </a:lnTo>
                  <a:lnTo>
                    <a:pt x="751" y="295"/>
                  </a:lnTo>
                  <a:lnTo>
                    <a:pt x="756" y="291"/>
                  </a:lnTo>
                  <a:lnTo>
                    <a:pt x="761" y="285"/>
                  </a:lnTo>
                  <a:lnTo>
                    <a:pt x="767" y="281"/>
                  </a:lnTo>
                  <a:lnTo>
                    <a:pt x="770" y="275"/>
                  </a:lnTo>
                  <a:lnTo>
                    <a:pt x="775" y="270"/>
                  </a:lnTo>
                  <a:lnTo>
                    <a:pt x="779" y="265"/>
                  </a:lnTo>
                  <a:lnTo>
                    <a:pt x="783" y="261"/>
                  </a:lnTo>
                  <a:lnTo>
                    <a:pt x="787" y="255"/>
                  </a:lnTo>
                  <a:lnTo>
                    <a:pt x="792" y="250"/>
                  </a:lnTo>
                  <a:lnTo>
                    <a:pt x="794" y="245"/>
                  </a:lnTo>
                  <a:lnTo>
                    <a:pt x="799" y="240"/>
                  </a:lnTo>
                  <a:lnTo>
                    <a:pt x="802" y="235"/>
                  </a:lnTo>
                  <a:lnTo>
                    <a:pt x="805" y="228"/>
                  </a:lnTo>
                  <a:lnTo>
                    <a:pt x="808" y="223"/>
                  </a:lnTo>
                  <a:lnTo>
                    <a:pt x="812" y="218"/>
                  </a:lnTo>
                  <a:lnTo>
                    <a:pt x="814" y="212"/>
                  </a:lnTo>
                  <a:lnTo>
                    <a:pt x="818" y="207"/>
                  </a:lnTo>
                  <a:lnTo>
                    <a:pt x="820" y="202"/>
                  </a:lnTo>
                  <a:lnTo>
                    <a:pt x="824" y="197"/>
                  </a:lnTo>
                  <a:lnTo>
                    <a:pt x="827" y="192"/>
                  </a:lnTo>
                  <a:lnTo>
                    <a:pt x="829" y="187"/>
                  </a:lnTo>
                  <a:lnTo>
                    <a:pt x="832" y="181"/>
                  </a:lnTo>
                  <a:lnTo>
                    <a:pt x="834" y="175"/>
                  </a:lnTo>
                  <a:lnTo>
                    <a:pt x="837" y="170"/>
                  </a:lnTo>
                  <a:lnTo>
                    <a:pt x="839" y="165"/>
                  </a:lnTo>
                  <a:lnTo>
                    <a:pt x="842" y="162"/>
                  </a:lnTo>
                  <a:lnTo>
                    <a:pt x="844" y="157"/>
                  </a:lnTo>
                  <a:lnTo>
                    <a:pt x="846" y="152"/>
                  </a:lnTo>
                  <a:lnTo>
                    <a:pt x="848" y="147"/>
                  </a:lnTo>
                  <a:lnTo>
                    <a:pt x="849" y="142"/>
                  </a:lnTo>
                  <a:lnTo>
                    <a:pt x="852" y="138"/>
                  </a:lnTo>
                  <a:lnTo>
                    <a:pt x="853" y="134"/>
                  </a:lnTo>
                  <a:lnTo>
                    <a:pt x="854" y="129"/>
                  </a:lnTo>
                  <a:lnTo>
                    <a:pt x="856" y="125"/>
                  </a:lnTo>
                  <a:lnTo>
                    <a:pt x="858" y="120"/>
                  </a:lnTo>
                  <a:lnTo>
                    <a:pt x="859" y="116"/>
                  </a:lnTo>
                  <a:lnTo>
                    <a:pt x="861" y="113"/>
                  </a:lnTo>
                  <a:lnTo>
                    <a:pt x="862" y="109"/>
                  </a:lnTo>
                  <a:lnTo>
                    <a:pt x="863" y="105"/>
                  </a:lnTo>
                  <a:lnTo>
                    <a:pt x="866" y="98"/>
                  </a:lnTo>
                  <a:lnTo>
                    <a:pt x="868" y="93"/>
                  </a:lnTo>
                  <a:lnTo>
                    <a:pt x="871" y="86"/>
                  </a:lnTo>
                  <a:lnTo>
                    <a:pt x="872" y="81"/>
                  </a:lnTo>
                  <a:lnTo>
                    <a:pt x="873" y="76"/>
                  </a:lnTo>
                  <a:lnTo>
                    <a:pt x="874" y="72"/>
                  </a:lnTo>
                  <a:lnTo>
                    <a:pt x="876" y="67"/>
                  </a:lnTo>
                  <a:lnTo>
                    <a:pt x="877" y="66"/>
                  </a:lnTo>
                  <a:lnTo>
                    <a:pt x="884" y="21"/>
                  </a:lnTo>
                  <a:lnTo>
                    <a:pt x="887" y="22"/>
                  </a:lnTo>
                  <a:lnTo>
                    <a:pt x="888" y="23"/>
                  </a:lnTo>
                  <a:lnTo>
                    <a:pt x="893" y="25"/>
                  </a:lnTo>
                  <a:lnTo>
                    <a:pt x="897" y="27"/>
                  </a:lnTo>
                  <a:lnTo>
                    <a:pt x="903" y="30"/>
                  </a:lnTo>
                  <a:lnTo>
                    <a:pt x="906" y="31"/>
                  </a:lnTo>
                  <a:lnTo>
                    <a:pt x="910" y="32"/>
                  </a:lnTo>
                  <a:lnTo>
                    <a:pt x="913" y="35"/>
                  </a:lnTo>
                  <a:lnTo>
                    <a:pt x="917" y="37"/>
                  </a:lnTo>
                  <a:lnTo>
                    <a:pt x="921" y="38"/>
                  </a:lnTo>
                  <a:lnTo>
                    <a:pt x="925" y="41"/>
                  </a:lnTo>
                  <a:lnTo>
                    <a:pt x="930" y="42"/>
                  </a:lnTo>
                  <a:lnTo>
                    <a:pt x="935" y="45"/>
                  </a:lnTo>
                  <a:lnTo>
                    <a:pt x="938" y="47"/>
                  </a:lnTo>
                  <a:lnTo>
                    <a:pt x="943" y="49"/>
                  </a:lnTo>
                  <a:lnTo>
                    <a:pt x="949" y="52"/>
                  </a:lnTo>
                  <a:lnTo>
                    <a:pt x="954" y="55"/>
                  </a:lnTo>
                  <a:lnTo>
                    <a:pt x="959" y="57"/>
                  </a:lnTo>
                  <a:lnTo>
                    <a:pt x="965" y="60"/>
                  </a:lnTo>
                  <a:lnTo>
                    <a:pt x="969" y="62"/>
                  </a:lnTo>
                  <a:lnTo>
                    <a:pt x="975" y="66"/>
                  </a:lnTo>
                  <a:lnTo>
                    <a:pt x="980" y="69"/>
                  </a:lnTo>
                  <a:lnTo>
                    <a:pt x="986" y="72"/>
                  </a:lnTo>
                  <a:lnTo>
                    <a:pt x="992" y="75"/>
                  </a:lnTo>
                  <a:lnTo>
                    <a:pt x="999" y="79"/>
                  </a:lnTo>
                  <a:lnTo>
                    <a:pt x="1005" y="81"/>
                  </a:lnTo>
                  <a:lnTo>
                    <a:pt x="1010" y="85"/>
                  </a:lnTo>
                  <a:lnTo>
                    <a:pt x="1016" y="87"/>
                  </a:lnTo>
                  <a:lnTo>
                    <a:pt x="1023" y="91"/>
                  </a:lnTo>
                  <a:lnTo>
                    <a:pt x="1028" y="95"/>
                  </a:lnTo>
                  <a:lnTo>
                    <a:pt x="1034" y="98"/>
                  </a:lnTo>
                  <a:lnTo>
                    <a:pt x="1040" y="101"/>
                  </a:lnTo>
                  <a:lnTo>
                    <a:pt x="1046" y="106"/>
                  </a:lnTo>
                  <a:lnTo>
                    <a:pt x="1053" y="109"/>
                  </a:lnTo>
                  <a:lnTo>
                    <a:pt x="1059" y="113"/>
                  </a:lnTo>
                  <a:lnTo>
                    <a:pt x="1065" y="116"/>
                  </a:lnTo>
                  <a:lnTo>
                    <a:pt x="1072" y="120"/>
                  </a:lnTo>
                  <a:lnTo>
                    <a:pt x="1078" y="124"/>
                  </a:lnTo>
                  <a:lnTo>
                    <a:pt x="1084" y="128"/>
                  </a:lnTo>
                  <a:lnTo>
                    <a:pt x="1090" y="131"/>
                  </a:lnTo>
                  <a:lnTo>
                    <a:pt x="1097" y="135"/>
                  </a:lnTo>
                  <a:lnTo>
                    <a:pt x="1102" y="139"/>
                  </a:lnTo>
                  <a:lnTo>
                    <a:pt x="1108" y="143"/>
                  </a:lnTo>
                  <a:lnTo>
                    <a:pt x="1113" y="147"/>
                  </a:lnTo>
                  <a:lnTo>
                    <a:pt x="1119" y="150"/>
                  </a:lnTo>
                  <a:lnTo>
                    <a:pt x="1125" y="154"/>
                  </a:lnTo>
                  <a:lnTo>
                    <a:pt x="1131" y="158"/>
                  </a:lnTo>
                  <a:lnTo>
                    <a:pt x="1137" y="162"/>
                  </a:lnTo>
                  <a:lnTo>
                    <a:pt x="1143" y="165"/>
                  </a:lnTo>
                  <a:lnTo>
                    <a:pt x="1147" y="169"/>
                  </a:lnTo>
                  <a:lnTo>
                    <a:pt x="1152" y="173"/>
                  </a:lnTo>
                  <a:lnTo>
                    <a:pt x="1157" y="177"/>
                  </a:lnTo>
                  <a:lnTo>
                    <a:pt x="1163" y="181"/>
                  </a:lnTo>
                  <a:lnTo>
                    <a:pt x="1168" y="184"/>
                  </a:lnTo>
                  <a:lnTo>
                    <a:pt x="1173" y="189"/>
                  </a:lnTo>
                  <a:lnTo>
                    <a:pt x="1177" y="193"/>
                  </a:lnTo>
                  <a:lnTo>
                    <a:pt x="1182" y="197"/>
                  </a:lnTo>
                  <a:lnTo>
                    <a:pt x="1181" y="197"/>
                  </a:lnTo>
                  <a:lnTo>
                    <a:pt x="1178" y="199"/>
                  </a:lnTo>
                  <a:lnTo>
                    <a:pt x="1174" y="203"/>
                  </a:lnTo>
                  <a:lnTo>
                    <a:pt x="1169" y="208"/>
                  </a:lnTo>
                  <a:lnTo>
                    <a:pt x="1166" y="209"/>
                  </a:lnTo>
                  <a:lnTo>
                    <a:pt x="1162" y="213"/>
                  </a:lnTo>
                  <a:lnTo>
                    <a:pt x="1158" y="217"/>
                  </a:lnTo>
                  <a:lnTo>
                    <a:pt x="1154" y="219"/>
                  </a:lnTo>
                  <a:lnTo>
                    <a:pt x="1149" y="223"/>
                  </a:lnTo>
                  <a:lnTo>
                    <a:pt x="1146" y="228"/>
                  </a:lnTo>
                  <a:lnTo>
                    <a:pt x="1141" y="232"/>
                  </a:lnTo>
                  <a:lnTo>
                    <a:pt x="1136" y="237"/>
                  </a:lnTo>
                  <a:lnTo>
                    <a:pt x="1129" y="241"/>
                  </a:lnTo>
                  <a:lnTo>
                    <a:pt x="1123" y="246"/>
                  </a:lnTo>
                  <a:lnTo>
                    <a:pt x="1117" y="251"/>
                  </a:lnTo>
                  <a:lnTo>
                    <a:pt x="1110" y="256"/>
                  </a:lnTo>
                  <a:lnTo>
                    <a:pt x="1103" y="261"/>
                  </a:lnTo>
                  <a:lnTo>
                    <a:pt x="1097" y="267"/>
                  </a:lnTo>
                  <a:lnTo>
                    <a:pt x="1089" y="272"/>
                  </a:lnTo>
                  <a:lnTo>
                    <a:pt x="1082" y="279"/>
                  </a:lnTo>
                  <a:lnTo>
                    <a:pt x="1073" y="284"/>
                  </a:lnTo>
                  <a:lnTo>
                    <a:pt x="1065" y="290"/>
                  </a:lnTo>
                  <a:lnTo>
                    <a:pt x="1056" y="296"/>
                  </a:lnTo>
                  <a:lnTo>
                    <a:pt x="1048" y="302"/>
                  </a:lnTo>
                  <a:lnTo>
                    <a:pt x="1039" y="309"/>
                  </a:lnTo>
                  <a:lnTo>
                    <a:pt x="1029" y="315"/>
                  </a:lnTo>
                  <a:lnTo>
                    <a:pt x="1020" y="321"/>
                  </a:lnTo>
                  <a:lnTo>
                    <a:pt x="1011" y="328"/>
                  </a:lnTo>
                  <a:lnTo>
                    <a:pt x="1000" y="334"/>
                  </a:lnTo>
                  <a:lnTo>
                    <a:pt x="990" y="340"/>
                  </a:lnTo>
                  <a:lnTo>
                    <a:pt x="979" y="346"/>
                  </a:lnTo>
                  <a:lnTo>
                    <a:pt x="969" y="353"/>
                  </a:lnTo>
                  <a:lnTo>
                    <a:pt x="957" y="359"/>
                  </a:lnTo>
                  <a:lnTo>
                    <a:pt x="946" y="365"/>
                  </a:lnTo>
                  <a:lnTo>
                    <a:pt x="935" y="372"/>
                  </a:lnTo>
                  <a:lnTo>
                    <a:pt x="923" y="378"/>
                  </a:lnTo>
                  <a:lnTo>
                    <a:pt x="912" y="384"/>
                  </a:lnTo>
                  <a:lnTo>
                    <a:pt x="900" y="390"/>
                  </a:lnTo>
                  <a:lnTo>
                    <a:pt x="888" y="397"/>
                  </a:lnTo>
                  <a:lnTo>
                    <a:pt x="876" y="403"/>
                  </a:lnTo>
                  <a:lnTo>
                    <a:pt x="863" y="408"/>
                  </a:lnTo>
                  <a:lnTo>
                    <a:pt x="851" y="414"/>
                  </a:lnTo>
                  <a:lnTo>
                    <a:pt x="838" y="419"/>
                  </a:lnTo>
                  <a:lnTo>
                    <a:pt x="826" y="427"/>
                  </a:lnTo>
                  <a:lnTo>
                    <a:pt x="812" y="431"/>
                  </a:lnTo>
                  <a:lnTo>
                    <a:pt x="798" y="436"/>
                  </a:lnTo>
                  <a:lnTo>
                    <a:pt x="784" y="441"/>
                  </a:lnTo>
                  <a:lnTo>
                    <a:pt x="772" y="446"/>
                  </a:lnTo>
                  <a:lnTo>
                    <a:pt x="756" y="451"/>
                  </a:lnTo>
                  <a:lnTo>
                    <a:pt x="744" y="456"/>
                  </a:lnTo>
                  <a:lnTo>
                    <a:pt x="730" y="460"/>
                  </a:lnTo>
                  <a:lnTo>
                    <a:pt x="716" y="465"/>
                  </a:lnTo>
                  <a:lnTo>
                    <a:pt x="701" y="468"/>
                  </a:lnTo>
                  <a:lnTo>
                    <a:pt x="687" y="472"/>
                  </a:lnTo>
                  <a:lnTo>
                    <a:pt x="672" y="475"/>
                  </a:lnTo>
                  <a:lnTo>
                    <a:pt x="659" y="478"/>
                  </a:lnTo>
                  <a:lnTo>
                    <a:pt x="644" y="481"/>
                  </a:lnTo>
                  <a:lnTo>
                    <a:pt x="628" y="483"/>
                  </a:lnTo>
                  <a:lnTo>
                    <a:pt x="613" y="486"/>
                  </a:lnTo>
                  <a:lnTo>
                    <a:pt x="600" y="488"/>
                  </a:lnTo>
                  <a:lnTo>
                    <a:pt x="583" y="490"/>
                  </a:lnTo>
                  <a:lnTo>
                    <a:pt x="569" y="491"/>
                  </a:lnTo>
                  <a:lnTo>
                    <a:pt x="554" y="492"/>
                  </a:lnTo>
                  <a:lnTo>
                    <a:pt x="539" y="493"/>
                  </a:lnTo>
                  <a:lnTo>
                    <a:pt x="524" y="493"/>
                  </a:lnTo>
                  <a:lnTo>
                    <a:pt x="509" y="495"/>
                  </a:lnTo>
                  <a:lnTo>
                    <a:pt x="495" y="495"/>
                  </a:lnTo>
                  <a:lnTo>
                    <a:pt x="482" y="495"/>
                  </a:lnTo>
                  <a:lnTo>
                    <a:pt x="467" y="495"/>
                  </a:lnTo>
                  <a:lnTo>
                    <a:pt x="454" y="493"/>
                  </a:lnTo>
                  <a:lnTo>
                    <a:pt x="440" y="493"/>
                  </a:lnTo>
                  <a:lnTo>
                    <a:pt x="426" y="492"/>
                  </a:lnTo>
                  <a:lnTo>
                    <a:pt x="413" y="491"/>
                  </a:lnTo>
                  <a:lnTo>
                    <a:pt x="400" y="490"/>
                  </a:lnTo>
                  <a:lnTo>
                    <a:pt x="387" y="488"/>
                  </a:lnTo>
                  <a:lnTo>
                    <a:pt x="375" y="486"/>
                  </a:lnTo>
                  <a:lnTo>
                    <a:pt x="361" y="485"/>
                  </a:lnTo>
                  <a:lnTo>
                    <a:pt x="349" y="482"/>
                  </a:lnTo>
                  <a:lnTo>
                    <a:pt x="336" y="480"/>
                  </a:lnTo>
                  <a:lnTo>
                    <a:pt x="323" y="478"/>
                  </a:lnTo>
                  <a:lnTo>
                    <a:pt x="312" y="475"/>
                  </a:lnTo>
                  <a:lnTo>
                    <a:pt x="301" y="473"/>
                  </a:lnTo>
                  <a:lnTo>
                    <a:pt x="288" y="471"/>
                  </a:lnTo>
                  <a:lnTo>
                    <a:pt x="277" y="468"/>
                  </a:lnTo>
                  <a:lnTo>
                    <a:pt x="266" y="465"/>
                  </a:lnTo>
                  <a:lnTo>
                    <a:pt x="256" y="462"/>
                  </a:lnTo>
                  <a:lnTo>
                    <a:pt x="244" y="458"/>
                  </a:lnTo>
                  <a:lnTo>
                    <a:pt x="234" y="456"/>
                  </a:lnTo>
                  <a:lnTo>
                    <a:pt x="223" y="452"/>
                  </a:lnTo>
                  <a:lnTo>
                    <a:pt x="213" y="450"/>
                  </a:lnTo>
                  <a:lnTo>
                    <a:pt x="203" y="446"/>
                  </a:lnTo>
                  <a:lnTo>
                    <a:pt x="194" y="443"/>
                  </a:lnTo>
                  <a:lnTo>
                    <a:pt x="184" y="439"/>
                  </a:lnTo>
                  <a:lnTo>
                    <a:pt x="175" y="436"/>
                  </a:lnTo>
                  <a:lnTo>
                    <a:pt x="165" y="432"/>
                  </a:lnTo>
                  <a:lnTo>
                    <a:pt x="158" y="429"/>
                  </a:lnTo>
                  <a:lnTo>
                    <a:pt x="149" y="426"/>
                  </a:lnTo>
                  <a:lnTo>
                    <a:pt x="140" y="423"/>
                  </a:lnTo>
                  <a:lnTo>
                    <a:pt x="133" y="419"/>
                  </a:lnTo>
                  <a:lnTo>
                    <a:pt x="125" y="417"/>
                  </a:lnTo>
                  <a:lnTo>
                    <a:pt x="118" y="413"/>
                  </a:lnTo>
                  <a:lnTo>
                    <a:pt x="110" y="411"/>
                  </a:lnTo>
                  <a:lnTo>
                    <a:pt x="104" y="407"/>
                  </a:lnTo>
                  <a:lnTo>
                    <a:pt x="98" y="403"/>
                  </a:lnTo>
                  <a:lnTo>
                    <a:pt x="91" y="400"/>
                  </a:lnTo>
                  <a:lnTo>
                    <a:pt x="85" y="397"/>
                  </a:lnTo>
                  <a:lnTo>
                    <a:pt x="79" y="394"/>
                  </a:lnTo>
                  <a:lnTo>
                    <a:pt x="74" y="392"/>
                  </a:lnTo>
                  <a:lnTo>
                    <a:pt x="69" y="389"/>
                  </a:lnTo>
                  <a:lnTo>
                    <a:pt x="64" y="387"/>
                  </a:lnTo>
                  <a:lnTo>
                    <a:pt x="59" y="384"/>
                  </a:lnTo>
                  <a:lnTo>
                    <a:pt x="55" y="383"/>
                  </a:lnTo>
                  <a:lnTo>
                    <a:pt x="51" y="379"/>
                  </a:lnTo>
                  <a:lnTo>
                    <a:pt x="47" y="378"/>
                  </a:lnTo>
                  <a:lnTo>
                    <a:pt x="44" y="375"/>
                  </a:lnTo>
                  <a:lnTo>
                    <a:pt x="41" y="374"/>
                  </a:lnTo>
                  <a:lnTo>
                    <a:pt x="36" y="372"/>
                  </a:lnTo>
                  <a:lnTo>
                    <a:pt x="33" y="369"/>
                  </a:lnTo>
                  <a:lnTo>
                    <a:pt x="31" y="368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E6FF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6169" name="Freeform 78"/>
            <p:cNvSpPr>
              <a:spLocks/>
            </p:cNvSpPr>
            <p:nvPr/>
          </p:nvSpPr>
          <p:spPr bwMode="auto">
            <a:xfrm>
              <a:off x="3188" y="3000"/>
              <a:ext cx="188" cy="119"/>
            </a:xfrm>
            <a:custGeom>
              <a:avLst/>
              <a:gdLst>
                <a:gd name="T0" fmla="*/ 20 w 565"/>
                <a:gd name="T1" fmla="*/ 48 h 355"/>
                <a:gd name="T2" fmla="*/ 43 w 565"/>
                <a:gd name="T3" fmla="*/ 36 h 355"/>
                <a:gd name="T4" fmla="*/ 71 w 565"/>
                <a:gd name="T5" fmla="*/ 23 h 355"/>
                <a:gd name="T6" fmla="*/ 100 w 565"/>
                <a:gd name="T7" fmla="*/ 12 h 355"/>
                <a:gd name="T8" fmla="*/ 127 w 565"/>
                <a:gd name="T9" fmla="*/ 3 h 355"/>
                <a:gd name="T10" fmla="*/ 142 w 565"/>
                <a:gd name="T11" fmla="*/ 2 h 355"/>
                <a:gd name="T12" fmla="*/ 137 w 565"/>
                <a:gd name="T13" fmla="*/ 22 h 355"/>
                <a:gd name="T14" fmla="*/ 133 w 565"/>
                <a:gd name="T15" fmla="*/ 49 h 355"/>
                <a:gd name="T16" fmla="*/ 136 w 565"/>
                <a:gd name="T17" fmla="*/ 83 h 355"/>
                <a:gd name="T18" fmla="*/ 147 w 565"/>
                <a:gd name="T19" fmla="*/ 119 h 355"/>
                <a:gd name="T20" fmla="*/ 175 w 565"/>
                <a:gd name="T21" fmla="*/ 150 h 355"/>
                <a:gd name="T22" fmla="*/ 195 w 565"/>
                <a:gd name="T23" fmla="*/ 163 h 355"/>
                <a:gd name="T24" fmla="*/ 221 w 565"/>
                <a:gd name="T25" fmla="*/ 171 h 355"/>
                <a:gd name="T26" fmla="*/ 246 w 565"/>
                <a:gd name="T27" fmla="*/ 174 h 355"/>
                <a:gd name="T28" fmla="*/ 270 w 565"/>
                <a:gd name="T29" fmla="*/ 171 h 355"/>
                <a:gd name="T30" fmla="*/ 292 w 565"/>
                <a:gd name="T31" fmla="*/ 163 h 355"/>
                <a:gd name="T32" fmla="*/ 312 w 565"/>
                <a:gd name="T33" fmla="*/ 150 h 355"/>
                <a:gd name="T34" fmla="*/ 342 w 565"/>
                <a:gd name="T35" fmla="*/ 126 h 355"/>
                <a:gd name="T36" fmla="*/ 371 w 565"/>
                <a:gd name="T37" fmla="*/ 92 h 355"/>
                <a:gd name="T38" fmla="*/ 391 w 565"/>
                <a:gd name="T39" fmla="*/ 62 h 355"/>
                <a:gd name="T40" fmla="*/ 402 w 565"/>
                <a:gd name="T41" fmla="*/ 43 h 355"/>
                <a:gd name="T42" fmla="*/ 431 w 565"/>
                <a:gd name="T43" fmla="*/ 12 h 355"/>
                <a:gd name="T44" fmla="*/ 455 w 565"/>
                <a:gd name="T45" fmla="*/ 19 h 355"/>
                <a:gd name="T46" fmla="*/ 487 w 565"/>
                <a:gd name="T47" fmla="*/ 32 h 355"/>
                <a:gd name="T48" fmla="*/ 517 w 565"/>
                <a:gd name="T49" fmla="*/ 43 h 355"/>
                <a:gd name="T50" fmla="*/ 546 w 565"/>
                <a:gd name="T51" fmla="*/ 56 h 355"/>
                <a:gd name="T52" fmla="*/ 565 w 565"/>
                <a:gd name="T53" fmla="*/ 67 h 355"/>
                <a:gd name="T54" fmla="*/ 558 w 565"/>
                <a:gd name="T55" fmla="*/ 85 h 355"/>
                <a:gd name="T56" fmla="*/ 551 w 565"/>
                <a:gd name="T57" fmla="*/ 106 h 355"/>
                <a:gd name="T58" fmla="*/ 540 w 565"/>
                <a:gd name="T59" fmla="*/ 132 h 355"/>
                <a:gd name="T60" fmla="*/ 526 w 565"/>
                <a:gd name="T61" fmla="*/ 163 h 355"/>
                <a:gd name="T62" fmla="*/ 509 w 565"/>
                <a:gd name="T63" fmla="*/ 195 h 355"/>
                <a:gd name="T64" fmla="*/ 487 w 565"/>
                <a:gd name="T65" fmla="*/ 228 h 355"/>
                <a:gd name="T66" fmla="*/ 462 w 565"/>
                <a:gd name="T67" fmla="*/ 261 h 355"/>
                <a:gd name="T68" fmla="*/ 433 w 565"/>
                <a:gd name="T69" fmla="*/ 289 h 355"/>
                <a:gd name="T70" fmla="*/ 400 w 565"/>
                <a:gd name="T71" fmla="*/ 316 h 355"/>
                <a:gd name="T72" fmla="*/ 362 w 565"/>
                <a:gd name="T73" fmla="*/ 337 h 355"/>
                <a:gd name="T74" fmla="*/ 320 w 565"/>
                <a:gd name="T75" fmla="*/ 350 h 355"/>
                <a:gd name="T76" fmla="*/ 274 w 565"/>
                <a:gd name="T77" fmla="*/ 355 h 355"/>
                <a:gd name="T78" fmla="*/ 230 w 565"/>
                <a:gd name="T79" fmla="*/ 354 h 355"/>
                <a:gd name="T80" fmla="*/ 191 w 565"/>
                <a:gd name="T81" fmla="*/ 350 h 355"/>
                <a:gd name="T82" fmla="*/ 160 w 565"/>
                <a:gd name="T83" fmla="*/ 345 h 355"/>
                <a:gd name="T84" fmla="*/ 132 w 565"/>
                <a:gd name="T85" fmla="*/ 335 h 355"/>
                <a:gd name="T86" fmla="*/ 110 w 565"/>
                <a:gd name="T87" fmla="*/ 326 h 355"/>
                <a:gd name="T88" fmla="*/ 83 w 565"/>
                <a:gd name="T89" fmla="*/ 311 h 355"/>
                <a:gd name="T90" fmla="*/ 62 w 565"/>
                <a:gd name="T91" fmla="*/ 289 h 355"/>
                <a:gd name="T92" fmla="*/ 49 w 565"/>
                <a:gd name="T93" fmla="*/ 271 h 355"/>
                <a:gd name="T94" fmla="*/ 41 w 565"/>
                <a:gd name="T95" fmla="*/ 257 h 355"/>
                <a:gd name="T96" fmla="*/ 29 w 565"/>
                <a:gd name="T97" fmla="*/ 235 h 355"/>
                <a:gd name="T98" fmla="*/ 18 w 565"/>
                <a:gd name="T99" fmla="*/ 208 h 355"/>
                <a:gd name="T100" fmla="*/ 8 w 565"/>
                <a:gd name="T101" fmla="*/ 174 h 355"/>
                <a:gd name="T102" fmla="*/ 4 w 565"/>
                <a:gd name="T103" fmla="*/ 152 h 355"/>
                <a:gd name="T104" fmla="*/ 2 w 565"/>
                <a:gd name="T105" fmla="*/ 130 h 355"/>
                <a:gd name="T106" fmla="*/ 0 w 565"/>
                <a:gd name="T107" fmla="*/ 105 h 355"/>
                <a:gd name="T108" fmla="*/ 4 w 565"/>
                <a:gd name="T109" fmla="*/ 57 h 35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565"/>
                <a:gd name="T166" fmla="*/ 0 h 355"/>
                <a:gd name="T167" fmla="*/ 565 w 565"/>
                <a:gd name="T168" fmla="*/ 355 h 35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565" h="355">
                  <a:moveTo>
                    <a:pt x="4" y="57"/>
                  </a:moveTo>
                  <a:lnTo>
                    <a:pt x="5" y="56"/>
                  </a:lnTo>
                  <a:lnTo>
                    <a:pt x="9" y="54"/>
                  </a:lnTo>
                  <a:lnTo>
                    <a:pt x="14" y="52"/>
                  </a:lnTo>
                  <a:lnTo>
                    <a:pt x="20" y="48"/>
                  </a:lnTo>
                  <a:lnTo>
                    <a:pt x="24" y="46"/>
                  </a:lnTo>
                  <a:lnTo>
                    <a:pt x="29" y="43"/>
                  </a:lnTo>
                  <a:lnTo>
                    <a:pt x="33" y="41"/>
                  </a:lnTo>
                  <a:lnTo>
                    <a:pt x="38" y="39"/>
                  </a:lnTo>
                  <a:lnTo>
                    <a:pt x="43" y="36"/>
                  </a:lnTo>
                  <a:lnTo>
                    <a:pt x="48" y="34"/>
                  </a:lnTo>
                  <a:lnTo>
                    <a:pt x="54" y="31"/>
                  </a:lnTo>
                  <a:lnTo>
                    <a:pt x="61" y="29"/>
                  </a:lnTo>
                  <a:lnTo>
                    <a:pt x="66" y="25"/>
                  </a:lnTo>
                  <a:lnTo>
                    <a:pt x="71" y="23"/>
                  </a:lnTo>
                  <a:lnTo>
                    <a:pt x="77" y="20"/>
                  </a:lnTo>
                  <a:lnTo>
                    <a:pt x="83" y="18"/>
                  </a:lnTo>
                  <a:lnTo>
                    <a:pt x="88" y="15"/>
                  </a:lnTo>
                  <a:lnTo>
                    <a:pt x="95" y="13"/>
                  </a:lnTo>
                  <a:lnTo>
                    <a:pt x="100" y="12"/>
                  </a:lnTo>
                  <a:lnTo>
                    <a:pt x="107" y="9"/>
                  </a:lnTo>
                  <a:lnTo>
                    <a:pt x="111" y="7"/>
                  </a:lnTo>
                  <a:lnTo>
                    <a:pt x="116" y="5"/>
                  </a:lnTo>
                  <a:lnTo>
                    <a:pt x="121" y="3"/>
                  </a:lnTo>
                  <a:lnTo>
                    <a:pt x="127" y="3"/>
                  </a:lnTo>
                  <a:lnTo>
                    <a:pt x="131" y="2"/>
                  </a:lnTo>
                  <a:lnTo>
                    <a:pt x="136" y="0"/>
                  </a:lnTo>
                  <a:lnTo>
                    <a:pt x="140" y="0"/>
                  </a:lnTo>
                  <a:lnTo>
                    <a:pt x="143" y="0"/>
                  </a:lnTo>
                  <a:lnTo>
                    <a:pt x="142" y="2"/>
                  </a:lnTo>
                  <a:lnTo>
                    <a:pt x="142" y="5"/>
                  </a:lnTo>
                  <a:lnTo>
                    <a:pt x="141" y="8"/>
                  </a:lnTo>
                  <a:lnTo>
                    <a:pt x="140" y="12"/>
                  </a:lnTo>
                  <a:lnTo>
                    <a:pt x="138" y="17"/>
                  </a:lnTo>
                  <a:lnTo>
                    <a:pt x="137" y="22"/>
                  </a:lnTo>
                  <a:lnTo>
                    <a:pt x="136" y="25"/>
                  </a:lnTo>
                  <a:lnTo>
                    <a:pt x="136" y="31"/>
                  </a:lnTo>
                  <a:lnTo>
                    <a:pt x="135" y="37"/>
                  </a:lnTo>
                  <a:lnTo>
                    <a:pt x="135" y="43"/>
                  </a:lnTo>
                  <a:lnTo>
                    <a:pt x="133" y="49"/>
                  </a:lnTo>
                  <a:lnTo>
                    <a:pt x="133" y="56"/>
                  </a:lnTo>
                  <a:lnTo>
                    <a:pt x="133" y="63"/>
                  </a:lnTo>
                  <a:lnTo>
                    <a:pt x="135" y="69"/>
                  </a:lnTo>
                  <a:lnTo>
                    <a:pt x="135" y="77"/>
                  </a:lnTo>
                  <a:lnTo>
                    <a:pt x="136" y="83"/>
                  </a:lnTo>
                  <a:lnTo>
                    <a:pt x="137" y="91"/>
                  </a:lnTo>
                  <a:lnTo>
                    <a:pt x="138" y="98"/>
                  </a:lnTo>
                  <a:lnTo>
                    <a:pt x="141" y="105"/>
                  </a:lnTo>
                  <a:lnTo>
                    <a:pt x="143" y="112"/>
                  </a:lnTo>
                  <a:lnTo>
                    <a:pt x="147" y="119"/>
                  </a:lnTo>
                  <a:lnTo>
                    <a:pt x="152" y="126"/>
                  </a:lnTo>
                  <a:lnTo>
                    <a:pt x="156" y="132"/>
                  </a:lnTo>
                  <a:lnTo>
                    <a:pt x="161" y="139"/>
                  </a:lnTo>
                  <a:lnTo>
                    <a:pt x="167" y="144"/>
                  </a:lnTo>
                  <a:lnTo>
                    <a:pt x="175" y="150"/>
                  </a:lnTo>
                  <a:lnTo>
                    <a:pt x="177" y="152"/>
                  </a:lnTo>
                  <a:lnTo>
                    <a:pt x="182" y="155"/>
                  </a:lnTo>
                  <a:lnTo>
                    <a:pt x="186" y="157"/>
                  </a:lnTo>
                  <a:lnTo>
                    <a:pt x="191" y="161"/>
                  </a:lnTo>
                  <a:lnTo>
                    <a:pt x="195" y="163"/>
                  </a:lnTo>
                  <a:lnTo>
                    <a:pt x="200" y="165"/>
                  </a:lnTo>
                  <a:lnTo>
                    <a:pt x="205" y="168"/>
                  </a:lnTo>
                  <a:lnTo>
                    <a:pt x="211" y="169"/>
                  </a:lnTo>
                  <a:lnTo>
                    <a:pt x="216" y="170"/>
                  </a:lnTo>
                  <a:lnTo>
                    <a:pt x="221" y="171"/>
                  </a:lnTo>
                  <a:lnTo>
                    <a:pt x="226" y="173"/>
                  </a:lnTo>
                  <a:lnTo>
                    <a:pt x="231" y="174"/>
                  </a:lnTo>
                  <a:lnTo>
                    <a:pt x="236" y="174"/>
                  </a:lnTo>
                  <a:lnTo>
                    <a:pt x="241" y="174"/>
                  </a:lnTo>
                  <a:lnTo>
                    <a:pt x="246" y="174"/>
                  </a:lnTo>
                  <a:lnTo>
                    <a:pt x="251" y="174"/>
                  </a:lnTo>
                  <a:lnTo>
                    <a:pt x="255" y="173"/>
                  </a:lnTo>
                  <a:lnTo>
                    <a:pt x="260" y="173"/>
                  </a:lnTo>
                  <a:lnTo>
                    <a:pt x="265" y="171"/>
                  </a:lnTo>
                  <a:lnTo>
                    <a:pt x="270" y="171"/>
                  </a:lnTo>
                  <a:lnTo>
                    <a:pt x="274" y="169"/>
                  </a:lnTo>
                  <a:lnTo>
                    <a:pt x="279" y="168"/>
                  </a:lnTo>
                  <a:lnTo>
                    <a:pt x="283" y="166"/>
                  </a:lnTo>
                  <a:lnTo>
                    <a:pt x="288" y="165"/>
                  </a:lnTo>
                  <a:lnTo>
                    <a:pt x="292" y="163"/>
                  </a:lnTo>
                  <a:lnTo>
                    <a:pt x="297" y="160"/>
                  </a:lnTo>
                  <a:lnTo>
                    <a:pt x="300" y="157"/>
                  </a:lnTo>
                  <a:lnTo>
                    <a:pt x="304" y="156"/>
                  </a:lnTo>
                  <a:lnTo>
                    <a:pt x="308" y="152"/>
                  </a:lnTo>
                  <a:lnTo>
                    <a:pt x="312" y="150"/>
                  </a:lnTo>
                  <a:lnTo>
                    <a:pt x="317" y="147"/>
                  </a:lnTo>
                  <a:lnTo>
                    <a:pt x="320" y="145"/>
                  </a:lnTo>
                  <a:lnTo>
                    <a:pt x="328" y="139"/>
                  </a:lnTo>
                  <a:lnTo>
                    <a:pt x="334" y="132"/>
                  </a:lnTo>
                  <a:lnTo>
                    <a:pt x="342" y="126"/>
                  </a:lnTo>
                  <a:lnTo>
                    <a:pt x="349" y="120"/>
                  </a:lnTo>
                  <a:lnTo>
                    <a:pt x="354" y="112"/>
                  </a:lnTo>
                  <a:lnTo>
                    <a:pt x="361" y="106"/>
                  </a:lnTo>
                  <a:lnTo>
                    <a:pt x="366" y="98"/>
                  </a:lnTo>
                  <a:lnTo>
                    <a:pt x="371" y="92"/>
                  </a:lnTo>
                  <a:lnTo>
                    <a:pt x="376" y="85"/>
                  </a:lnTo>
                  <a:lnTo>
                    <a:pt x="379" y="78"/>
                  </a:lnTo>
                  <a:lnTo>
                    <a:pt x="383" y="72"/>
                  </a:lnTo>
                  <a:lnTo>
                    <a:pt x="388" y="67"/>
                  </a:lnTo>
                  <a:lnTo>
                    <a:pt x="391" y="62"/>
                  </a:lnTo>
                  <a:lnTo>
                    <a:pt x="393" y="57"/>
                  </a:lnTo>
                  <a:lnTo>
                    <a:pt x="396" y="52"/>
                  </a:lnTo>
                  <a:lnTo>
                    <a:pt x="398" y="49"/>
                  </a:lnTo>
                  <a:lnTo>
                    <a:pt x="401" y="44"/>
                  </a:lnTo>
                  <a:lnTo>
                    <a:pt x="402" y="43"/>
                  </a:lnTo>
                  <a:lnTo>
                    <a:pt x="420" y="8"/>
                  </a:lnTo>
                  <a:lnTo>
                    <a:pt x="425" y="9"/>
                  </a:lnTo>
                  <a:lnTo>
                    <a:pt x="426" y="9"/>
                  </a:lnTo>
                  <a:lnTo>
                    <a:pt x="431" y="12"/>
                  </a:lnTo>
                  <a:lnTo>
                    <a:pt x="435" y="13"/>
                  </a:lnTo>
                  <a:lnTo>
                    <a:pt x="440" y="14"/>
                  </a:lnTo>
                  <a:lnTo>
                    <a:pt x="443" y="17"/>
                  </a:lnTo>
                  <a:lnTo>
                    <a:pt x="450" y="18"/>
                  </a:lnTo>
                  <a:lnTo>
                    <a:pt x="455" y="19"/>
                  </a:lnTo>
                  <a:lnTo>
                    <a:pt x="461" y="22"/>
                  </a:lnTo>
                  <a:lnTo>
                    <a:pt x="467" y="24"/>
                  </a:lnTo>
                  <a:lnTo>
                    <a:pt x="474" y="27"/>
                  </a:lnTo>
                  <a:lnTo>
                    <a:pt x="480" y="29"/>
                  </a:lnTo>
                  <a:lnTo>
                    <a:pt x="487" y="32"/>
                  </a:lnTo>
                  <a:lnTo>
                    <a:pt x="494" y="34"/>
                  </a:lnTo>
                  <a:lnTo>
                    <a:pt x="500" y="36"/>
                  </a:lnTo>
                  <a:lnTo>
                    <a:pt x="506" y="38"/>
                  </a:lnTo>
                  <a:lnTo>
                    <a:pt x="512" y="41"/>
                  </a:lnTo>
                  <a:lnTo>
                    <a:pt x="517" y="43"/>
                  </a:lnTo>
                  <a:lnTo>
                    <a:pt x="524" y="46"/>
                  </a:lnTo>
                  <a:lnTo>
                    <a:pt x="530" y="48"/>
                  </a:lnTo>
                  <a:lnTo>
                    <a:pt x="536" y="51"/>
                  </a:lnTo>
                  <a:lnTo>
                    <a:pt x="541" y="53"/>
                  </a:lnTo>
                  <a:lnTo>
                    <a:pt x="546" y="56"/>
                  </a:lnTo>
                  <a:lnTo>
                    <a:pt x="550" y="57"/>
                  </a:lnTo>
                  <a:lnTo>
                    <a:pt x="555" y="59"/>
                  </a:lnTo>
                  <a:lnTo>
                    <a:pt x="561" y="63"/>
                  </a:lnTo>
                  <a:lnTo>
                    <a:pt x="565" y="67"/>
                  </a:lnTo>
                  <a:lnTo>
                    <a:pt x="564" y="69"/>
                  </a:lnTo>
                  <a:lnTo>
                    <a:pt x="563" y="73"/>
                  </a:lnTo>
                  <a:lnTo>
                    <a:pt x="561" y="78"/>
                  </a:lnTo>
                  <a:lnTo>
                    <a:pt x="560" y="81"/>
                  </a:lnTo>
                  <a:lnTo>
                    <a:pt x="558" y="85"/>
                  </a:lnTo>
                  <a:lnTo>
                    <a:pt x="556" y="88"/>
                  </a:lnTo>
                  <a:lnTo>
                    <a:pt x="556" y="93"/>
                  </a:lnTo>
                  <a:lnTo>
                    <a:pt x="554" y="96"/>
                  </a:lnTo>
                  <a:lnTo>
                    <a:pt x="553" y="101"/>
                  </a:lnTo>
                  <a:lnTo>
                    <a:pt x="551" y="106"/>
                  </a:lnTo>
                  <a:lnTo>
                    <a:pt x="550" y="111"/>
                  </a:lnTo>
                  <a:lnTo>
                    <a:pt x="548" y="116"/>
                  </a:lnTo>
                  <a:lnTo>
                    <a:pt x="545" y="121"/>
                  </a:lnTo>
                  <a:lnTo>
                    <a:pt x="543" y="126"/>
                  </a:lnTo>
                  <a:lnTo>
                    <a:pt x="540" y="132"/>
                  </a:lnTo>
                  <a:lnTo>
                    <a:pt x="538" y="137"/>
                  </a:lnTo>
                  <a:lnTo>
                    <a:pt x="535" y="144"/>
                  </a:lnTo>
                  <a:lnTo>
                    <a:pt x="533" y="150"/>
                  </a:lnTo>
                  <a:lnTo>
                    <a:pt x="530" y="156"/>
                  </a:lnTo>
                  <a:lnTo>
                    <a:pt x="526" y="163"/>
                  </a:lnTo>
                  <a:lnTo>
                    <a:pt x="523" y="169"/>
                  </a:lnTo>
                  <a:lnTo>
                    <a:pt x="520" y="175"/>
                  </a:lnTo>
                  <a:lnTo>
                    <a:pt x="516" y="181"/>
                  </a:lnTo>
                  <a:lnTo>
                    <a:pt x="512" y="188"/>
                  </a:lnTo>
                  <a:lnTo>
                    <a:pt x="509" y="195"/>
                  </a:lnTo>
                  <a:lnTo>
                    <a:pt x="505" y="201"/>
                  </a:lnTo>
                  <a:lnTo>
                    <a:pt x="501" y="208"/>
                  </a:lnTo>
                  <a:lnTo>
                    <a:pt x="496" y="215"/>
                  </a:lnTo>
                  <a:lnTo>
                    <a:pt x="492" y="222"/>
                  </a:lnTo>
                  <a:lnTo>
                    <a:pt x="487" y="228"/>
                  </a:lnTo>
                  <a:lnTo>
                    <a:pt x="484" y="234"/>
                  </a:lnTo>
                  <a:lnTo>
                    <a:pt x="477" y="240"/>
                  </a:lnTo>
                  <a:lnTo>
                    <a:pt x="472" y="247"/>
                  </a:lnTo>
                  <a:lnTo>
                    <a:pt x="467" y="254"/>
                  </a:lnTo>
                  <a:lnTo>
                    <a:pt x="462" y="261"/>
                  </a:lnTo>
                  <a:lnTo>
                    <a:pt x="457" y="266"/>
                  </a:lnTo>
                  <a:lnTo>
                    <a:pt x="451" y="272"/>
                  </a:lnTo>
                  <a:lnTo>
                    <a:pt x="445" y="278"/>
                  </a:lnTo>
                  <a:lnTo>
                    <a:pt x="440" y="284"/>
                  </a:lnTo>
                  <a:lnTo>
                    <a:pt x="433" y="289"/>
                  </a:lnTo>
                  <a:lnTo>
                    <a:pt x="427" y="296"/>
                  </a:lnTo>
                  <a:lnTo>
                    <a:pt x="421" y="301"/>
                  </a:lnTo>
                  <a:lnTo>
                    <a:pt x="415" y="307"/>
                  </a:lnTo>
                  <a:lnTo>
                    <a:pt x="407" y="311"/>
                  </a:lnTo>
                  <a:lnTo>
                    <a:pt x="400" y="316"/>
                  </a:lnTo>
                  <a:lnTo>
                    <a:pt x="393" y="321"/>
                  </a:lnTo>
                  <a:lnTo>
                    <a:pt x="386" y="326"/>
                  </a:lnTo>
                  <a:lnTo>
                    <a:pt x="378" y="328"/>
                  </a:lnTo>
                  <a:lnTo>
                    <a:pt x="371" y="333"/>
                  </a:lnTo>
                  <a:lnTo>
                    <a:pt x="362" y="337"/>
                  </a:lnTo>
                  <a:lnTo>
                    <a:pt x="354" y="340"/>
                  </a:lnTo>
                  <a:lnTo>
                    <a:pt x="347" y="342"/>
                  </a:lnTo>
                  <a:lnTo>
                    <a:pt x="338" y="345"/>
                  </a:lnTo>
                  <a:lnTo>
                    <a:pt x="329" y="347"/>
                  </a:lnTo>
                  <a:lnTo>
                    <a:pt x="320" y="350"/>
                  </a:lnTo>
                  <a:lnTo>
                    <a:pt x="312" y="351"/>
                  </a:lnTo>
                  <a:lnTo>
                    <a:pt x="303" y="354"/>
                  </a:lnTo>
                  <a:lnTo>
                    <a:pt x="294" y="354"/>
                  </a:lnTo>
                  <a:lnTo>
                    <a:pt x="284" y="355"/>
                  </a:lnTo>
                  <a:lnTo>
                    <a:pt x="274" y="355"/>
                  </a:lnTo>
                  <a:lnTo>
                    <a:pt x="265" y="355"/>
                  </a:lnTo>
                  <a:lnTo>
                    <a:pt x="255" y="355"/>
                  </a:lnTo>
                  <a:lnTo>
                    <a:pt x="248" y="355"/>
                  </a:lnTo>
                  <a:lnTo>
                    <a:pt x="239" y="355"/>
                  </a:lnTo>
                  <a:lnTo>
                    <a:pt x="230" y="354"/>
                  </a:lnTo>
                  <a:lnTo>
                    <a:pt x="221" y="354"/>
                  </a:lnTo>
                  <a:lnTo>
                    <a:pt x="215" y="354"/>
                  </a:lnTo>
                  <a:lnTo>
                    <a:pt x="206" y="351"/>
                  </a:lnTo>
                  <a:lnTo>
                    <a:pt x="199" y="351"/>
                  </a:lnTo>
                  <a:lnTo>
                    <a:pt x="191" y="350"/>
                  </a:lnTo>
                  <a:lnTo>
                    <a:pt x="185" y="349"/>
                  </a:lnTo>
                  <a:lnTo>
                    <a:pt x="179" y="347"/>
                  </a:lnTo>
                  <a:lnTo>
                    <a:pt x="172" y="346"/>
                  </a:lnTo>
                  <a:lnTo>
                    <a:pt x="166" y="345"/>
                  </a:lnTo>
                  <a:lnTo>
                    <a:pt x="160" y="345"/>
                  </a:lnTo>
                  <a:lnTo>
                    <a:pt x="153" y="342"/>
                  </a:lnTo>
                  <a:lnTo>
                    <a:pt x="148" y="341"/>
                  </a:lnTo>
                  <a:lnTo>
                    <a:pt x="142" y="338"/>
                  </a:lnTo>
                  <a:lnTo>
                    <a:pt x="137" y="337"/>
                  </a:lnTo>
                  <a:lnTo>
                    <a:pt x="132" y="335"/>
                  </a:lnTo>
                  <a:lnTo>
                    <a:pt x="127" y="333"/>
                  </a:lnTo>
                  <a:lnTo>
                    <a:pt x="123" y="332"/>
                  </a:lnTo>
                  <a:lnTo>
                    <a:pt x="118" y="330"/>
                  </a:lnTo>
                  <a:lnTo>
                    <a:pt x="115" y="328"/>
                  </a:lnTo>
                  <a:lnTo>
                    <a:pt x="110" y="326"/>
                  </a:lnTo>
                  <a:lnTo>
                    <a:pt x="106" y="323"/>
                  </a:lnTo>
                  <a:lnTo>
                    <a:pt x="102" y="322"/>
                  </a:lnTo>
                  <a:lnTo>
                    <a:pt x="95" y="318"/>
                  </a:lnTo>
                  <a:lnTo>
                    <a:pt x="89" y="315"/>
                  </a:lnTo>
                  <a:lnTo>
                    <a:pt x="83" y="311"/>
                  </a:lnTo>
                  <a:lnTo>
                    <a:pt x="77" y="306"/>
                  </a:lnTo>
                  <a:lnTo>
                    <a:pt x="73" y="302"/>
                  </a:lnTo>
                  <a:lnTo>
                    <a:pt x="69" y="298"/>
                  </a:lnTo>
                  <a:lnTo>
                    <a:pt x="64" y="293"/>
                  </a:lnTo>
                  <a:lnTo>
                    <a:pt x="62" y="289"/>
                  </a:lnTo>
                  <a:lnTo>
                    <a:pt x="59" y="286"/>
                  </a:lnTo>
                  <a:lnTo>
                    <a:pt x="57" y="283"/>
                  </a:lnTo>
                  <a:lnTo>
                    <a:pt x="53" y="277"/>
                  </a:lnTo>
                  <a:lnTo>
                    <a:pt x="52" y="273"/>
                  </a:lnTo>
                  <a:lnTo>
                    <a:pt x="49" y="271"/>
                  </a:lnTo>
                  <a:lnTo>
                    <a:pt x="49" y="269"/>
                  </a:lnTo>
                  <a:lnTo>
                    <a:pt x="48" y="268"/>
                  </a:lnTo>
                  <a:lnTo>
                    <a:pt x="47" y="266"/>
                  </a:lnTo>
                  <a:lnTo>
                    <a:pt x="44" y="262"/>
                  </a:lnTo>
                  <a:lnTo>
                    <a:pt x="41" y="257"/>
                  </a:lnTo>
                  <a:lnTo>
                    <a:pt x="38" y="252"/>
                  </a:lnTo>
                  <a:lnTo>
                    <a:pt x="37" y="249"/>
                  </a:lnTo>
                  <a:lnTo>
                    <a:pt x="34" y="244"/>
                  </a:lnTo>
                  <a:lnTo>
                    <a:pt x="32" y="240"/>
                  </a:lnTo>
                  <a:lnTo>
                    <a:pt x="29" y="235"/>
                  </a:lnTo>
                  <a:lnTo>
                    <a:pt x="27" y="232"/>
                  </a:lnTo>
                  <a:lnTo>
                    <a:pt x="25" y="225"/>
                  </a:lnTo>
                  <a:lnTo>
                    <a:pt x="23" y="220"/>
                  </a:lnTo>
                  <a:lnTo>
                    <a:pt x="20" y="214"/>
                  </a:lnTo>
                  <a:lnTo>
                    <a:pt x="18" y="208"/>
                  </a:lnTo>
                  <a:lnTo>
                    <a:pt x="15" y="200"/>
                  </a:lnTo>
                  <a:lnTo>
                    <a:pt x="13" y="194"/>
                  </a:lnTo>
                  <a:lnTo>
                    <a:pt x="12" y="185"/>
                  </a:lnTo>
                  <a:lnTo>
                    <a:pt x="9" y="179"/>
                  </a:lnTo>
                  <a:lnTo>
                    <a:pt x="8" y="174"/>
                  </a:lnTo>
                  <a:lnTo>
                    <a:pt x="8" y="170"/>
                  </a:lnTo>
                  <a:lnTo>
                    <a:pt x="7" y="166"/>
                  </a:lnTo>
                  <a:lnTo>
                    <a:pt x="7" y="163"/>
                  </a:lnTo>
                  <a:lnTo>
                    <a:pt x="4" y="157"/>
                  </a:lnTo>
                  <a:lnTo>
                    <a:pt x="4" y="152"/>
                  </a:lnTo>
                  <a:lnTo>
                    <a:pt x="3" y="147"/>
                  </a:lnTo>
                  <a:lnTo>
                    <a:pt x="3" y="144"/>
                  </a:lnTo>
                  <a:lnTo>
                    <a:pt x="2" y="139"/>
                  </a:lnTo>
                  <a:lnTo>
                    <a:pt x="2" y="135"/>
                  </a:lnTo>
                  <a:lnTo>
                    <a:pt x="2" y="130"/>
                  </a:lnTo>
                  <a:lnTo>
                    <a:pt x="2" y="125"/>
                  </a:lnTo>
                  <a:lnTo>
                    <a:pt x="0" y="120"/>
                  </a:lnTo>
                  <a:lnTo>
                    <a:pt x="0" y="115"/>
                  </a:lnTo>
                  <a:lnTo>
                    <a:pt x="0" y="110"/>
                  </a:lnTo>
                  <a:lnTo>
                    <a:pt x="0" y="105"/>
                  </a:lnTo>
                  <a:lnTo>
                    <a:pt x="0" y="100"/>
                  </a:lnTo>
                  <a:lnTo>
                    <a:pt x="0" y="95"/>
                  </a:lnTo>
                  <a:lnTo>
                    <a:pt x="2" y="90"/>
                  </a:lnTo>
                  <a:lnTo>
                    <a:pt x="2" y="85"/>
                  </a:lnTo>
                  <a:lnTo>
                    <a:pt x="4" y="57"/>
                  </a:lnTo>
                  <a:close/>
                </a:path>
              </a:pathLst>
            </a:custGeom>
            <a:solidFill>
              <a:srgbClr val="BFE6A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6170" name="Freeform 79"/>
            <p:cNvSpPr>
              <a:spLocks/>
            </p:cNvSpPr>
            <p:nvPr/>
          </p:nvSpPr>
          <p:spPr bwMode="auto">
            <a:xfrm>
              <a:off x="3194" y="2979"/>
              <a:ext cx="188" cy="63"/>
            </a:xfrm>
            <a:custGeom>
              <a:avLst/>
              <a:gdLst>
                <a:gd name="T0" fmla="*/ 4 w 564"/>
                <a:gd name="T1" fmla="*/ 67 h 190"/>
                <a:gd name="T2" fmla="*/ 13 w 564"/>
                <a:gd name="T3" fmla="*/ 59 h 190"/>
                <a:gd name="T4" fmla="*/ 28 w 564"/>
                <a:gd name="T5" fmla="*/ 50 h 190"/>
                <a:gd name="T6" fmla="*/ 47 w 564"/>
                <a:gd name="T7" fmla="*/ 39 h 190"/>
                <a:gd name="T8" fmla="*/ 63 w 564"/>
                <a:gd name="T9" fmla="*/ 33 h 190"/>
                <a:gd name="T10" fmla="*/ 76 w 564"/>
                <a:gd name="T11" fmla="*/ 26 h 190"/>
                <a:gd name="T12" fmla="*/ 89 w 564"/>
                <a:gd name="T13" fmla="*/ 21 h 190"/>
                <a:gd name="T14" fmla="*/ 104 w 564"/>
                <a:gd name="T15" fmla="*/ 16 h 190"/>
                <a:gd name="T16" fmla="*/ 119 w 564"/>
                <a:gd name="T17" fmla="*/ 11 h 190"/>
                <a:gd name="T18" fmla="*/ 136 w 564"/>
                <a:gd name="T19" fmla="*/ 8 h 190"/>
                <a:gd name="T20" fmla="*/ 155 w 564"/>
                <a:gd name="T21" fmla="*/ 5 h 190"/>
                <a:gd name="T22" fmla="*/ 172 w 564"/>
                <a:gd name="T23" fmla="*/ 1 h 190"/>
                <a:gd name="T24" fmla="*/ 191 w 564"/>
                <a:gd name="T25" fmla="*/ 0 h 190"/>
                <a:gd name="T26" fmla="*/ 212 w 564"/>
                <a:gd name="T27" fmla="*/ 0 h 190"/>
                <a:gd name="T28" fmla="*/ 234 w 564"/>
                <a:gd name="T29" fmla="*/ 1 h 190"/>
                <a:gd name="T30" fmla="*/ 255 w 564"/>
                <a:gd name="T31" fmla="*/ 4 h 190"/>
                <a:gd name="T32" fmla="*/ 278 w 564"/>
                <a:gd name="T33" fmla="*/ 6 h 190"/>
                <a:gd name="T34" fmla="*/ 299 w 564"/>
                <a:gd name="T35" fmla="*/ 9 h 190"/>
                <a:gd name="T36" fmla="*/ 320 w 564"/>
                <a:gd name="T37" fmla="*/ 14 h 190"/>
                <a:gd name="T38" fmla="*/ 342 w 564"/>
                <a:gd name="T39" fmla="*/ 18 h 190"/>
                <a:gd name="T40" fmla="*/ 362 w 564"/>
                <a:gd name="T41" fmla="*/ 23 h 190"/>
                <a:gd name="T42" fmla="*/ 382 w 564"/>
                <a:gd name="T43" fmla="*/ 28 h 190"/>
                <a:gd name="T44" fmla="*/ 402 w 564"/>
                <a:gd name="T45" fmla="*/ 33 h 190"/>
                <a:gd name="T46" fmla="*/ 421 w 564"/>
                <a:gd name="T47" fmla="*/ 38 h 190"/>
                <a:gd name="T48" fmla="*/ 438 w 564"/>
                <a:gd name="T49" fmla="*/ 43 h 190"/>
                <a:gd name="T50" fmla="*/ 455 w 564"/>
                <a:gd name="T51" fmla="*/ 48 h 190"/>
                <a:gd name="T52" fmla="*/ 472 w 564"/>
                <a:gd name="T53" fmla="*/ 54 h 190"/>
                <a:gd name="T54" fmla="*/ 486 w 564"/>
                <a:gd name="T55" fmla="*/ 59 h 190"/>
                <a:gd name="T56" fmla="*/ 500 w 564"/>
                <a:gd name="T57" fmla="*/ 64 h 190"/>
                <a:gd name="T58" fmla="*/ 512 w 564"/>
                <a:gd name="T59" fmla="*/ 68 h 190"/>
                <a:gd name="T60" fmla="*/ 525 w 564"/>
                <a:gd name="T61" fmla="*/ 73 h 190"/>
                <a:gd name="T62" fmla="*/ 542 w 564"/>
                <a:gd name="T63" fmla="*/ 80 h 190"/>
                <a:gd name="T64" fmla="*/ 556 w 564"/>
                <a:gd name="T65" fmla="*/ 87 h 190"/>
                <a:gd name="T66" fmla="*/ 551 w 564"/>
                <a:gd name="T67" fmla="*/ 190 h 190"/>
                <a:gd name="T68" fmla="*/ 542 w 564"/>
                <a:gd name="T69" fmla="*/ 184 h 190"/>
                <a:gd name="T70" fmla="*/ 529 w 564"/>
                <a:gd name="T71" fmla="*/ 176 h 190"/>
                <a:gd name="T72" fmla="*/ 515 w 564"/>
                <a:gd name="T73" fmla="*/ 168 h 190"/>
                <a:gd name="T74" fmla="*/ 498 w 564"/>
                <a:gd name="T75" fmla="*/ 160 h 190"/>
                <a:gd name="T76" fmla="*/ 477 w 564"/>
                <a:gd name="T77" fmla="*/ 150 h 190"/>
                <a:gd name="T78" fmla="*/ 455 w 564"/>
                <a:gd name="T79" fmla="*/ 140 h 190"/>
                <a:gd name="T80" fmla="*/ 429 w 564"/>
                <a:gd name="T81" fmla="*/ 129 h 190"/>
                <a:gd name="T82" fmla="*/ 403 w 564"/>
                <a:gd name="T83" fmla="*/ 121 h 190"/>
                <a:gd name="T84" fmla="*/ 374 w 564"/>
                <a:gd name="T85" fmla="*/ 111 h 190"/>
                <a:gd name="T86" fmla="*/ 344 w 564"/>
                <a:gd name="T87" fmla="*/ 103 h 190"/>
                <a:gd name="T88" fmla="*/ 311 w 564"/>
                <a:gd name="T89" fmla="*/ 96 h 190"/>
                <a:gd name="T90" fmla="*/ 279 w 564"/>
                <a:gd name="T91" fmla="*/ 90 h 190"/>
                <a:gd name="T92" fmla="*/ 245 w 564"/>
                <a:gd name="T93" fmla="*/ 87 h 190"/>
                <a:gd name="T94" fmla="*/ 210 w 564"/>
                <a:gd name="T95" fmla="*/ 85 h 190"/>
                <a:gd name="T96" fmla="*/ 175 w 564"/>
                <a:gd name="T97" fmla="*/ 87 h 190"/>
                <a:gd name="T98" fmla="*/ 140 w 564"/>
                <a:gd name="T99" fmla="*/ 92 h 190"/>
                <a:gd name="T100" fmla="*/ 104 w 564"/>
                <a:gd name="T101" fmla="*/ 99 h 190"/>
                <a:gd name="T102" fmla="*/ 69 w 564"/>
                <a:gd name="T103" fmla="*/ 112 h 190"/>
                <a:gd name="T104" fmla="*/ 34 w 564"/>
                <a:gd name="T105" fmla="*/ 128 h 190"/>
                <a:gd name="T106" fmla="*/ 1 w 564"/>
                <a:gd name="T107" fmla="*/ 150 h 19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4"/>
                <a:gd name="T163" fmla="*/ 0 h 190"/>
                <a:gd name="T164" fmla="*/ 564 w 564"/>
                <a:gd name="T165" fmla="*/ 190 h 19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4" h="190">
                  <a:moveTo>
                    <a:pt x="0" y="70"/>
                  </a:moveTo>
                  <a:lnTo>
                    <a:pt x="0" y="69"/>
                  </a:lnTo>
                  <a:lnTo>
                    <a:pt x="4" y="67"/>
                  </a:lnTo>
                  <a:lnTo>
                    <a:pt x="6" y="64"/>
                  </a:lnTo>
                  <a:lnTo>
                    <a:pt x="10" y="62"/>
                  </a:lnTo>
                  <a:lnTo>
                    <a:pt x="13" y="59"/>
                  </a:lnTo>
                  <a:lnTo>
                    <a:pt x="18" y="57"/>
                  </a:lnTo>
                  <a:lnTo>
                    <a:pt x="23" y="54"/>
                  </a:lnTo>
                  <a:lnTo>
                    <a:pt x="28" y="50"/>
                  </a:lnTo>
                  <a:lnTo>
                    <a:pt x="34" y="47"/>
                  </a:lnTo>
                  <a:lnTo>
                    <a:pt x="40" y="43"/>
                  </a:lnTo>
                  <a:lnTo>
                    <a:pt x="47" y="39"/>
                  </a:lnTo>
                  <a:lnTo>
                    <a:pt x="55" y="36"/>
                  </a:lnTo>
                  <a:lnTo>
                    <a:pt x="58" y="34"/>
                  </a:lnTo>
                  <a:lnTo>
                    <a:pt x="63" y="33"/>
                  </a:lnTo>
                  <a:lnTo>
                    <a:pt x="67" y="30"/>
                  </a:lnTo>
                  <a:lnTo>
                    <a:pt x="72" y="29"/>
                  </a:lnTo>
                  <a:lnTo>
                    <a:pt x="76" y="26"/>
                  </a:lnTo>
                  <a:lnTo>
                    <a:pt x="81" y="25"/>
                  </a:lnTo>
                  <a:lnTo>
                    <a:pt x="84" y="23"/>
                  </a:lnTo>
                  <a:lnTo>
                    <a:pt x="89" y="21"/>
                  </a:lnTo>
                  <a:lnTo>
                    <a:pt x="94" y="19"/>
                  </a:lnTo>
                  <a:lnTo>
                    <a:pt x="99" y="18"/>
                  </a:lnTo>
                  <a:lnTo>
                    <a:pt x="104" y="16"/>
                  </a:lnTo>
                  <a:lnTo>
                    <a:pt x="109" y="15"/>
                  </a:lnTo>
                  <a:lnTo>
                    <a:pt x="114" y="13"/>
                  </a:lnTo>
                  <a:lnTo>
                    <a:pt x="119" y="11"/>
                  </a:lnTo>
                  <a:lnTo>
                    <a:pt x="124" y="10"/>
                  </a:lnTo>
                  <a:lnTo>
                    <a:pt x="131" y="9"/>
                  </a:lnTo>
                  <a:lnTo>
                    <a:pt x="136" y="8"/>
                  </a:lnTo>
                  <a:lnTo>
                    <a:pt x="142" y="6"/>
                  </a:lnTo>
                  <a:lnTo>
                    <a:pt x="148" y="5"/>
                  </a:lnTo>
                  <a:lnTo>
                    <a:pt x="155" y="5"/>
                  </a:lnTo>
                  <a:lnTo>
                    <a:pt x="161" y="4"/>
                  </a:lnTo>
                  <a:lnTo>
                    <a:pt x="166" y="3"/>
                  </a:lnTo>
                  <a:lnTo>
                    <a:pt x="172" y="1"/>
                  </a:lnTo>
                  <a:lnTo>
                    <a:pt x="178" y="1"/>
                  </a:lnTo>
                  <a:lnTo>
                    <a:pt x="185" y="0"/>
                  </a:lnTo>
                  <a:lnTo>
                    <a:pt x="191" y="0"/>
                  </a:lnTo>
                  <a:lnTo>
                    <a:pt x="199" y="0"/>
                  </a:lnTo>
                  <a:lnTo>
                    <a:pt x="206" y="0"/>
                  </a:lnTo>
                  <a:lnTo>
                    <a:pt x="212" y="0"/>
                  </a:lnTo>
                  <a:lnTo>
                    <a:pt x="219" y="0"/>
                  </a:lnTo>
                  <a:lnTo>
                    <a:pt x="226" y="0"/>
                  </a:lnTo>
                  <a:lnTo>
                    <a:pt x="234" y="1"/>
                  </a:lnTo>
                  <a:lnTo>
                    <a:pt x="240" y="1"/>
                  </a:lnTo>
                  <a:lnTo>
                    <a:pt x="247" y="3"/>
                  </a:lnTo>
                  <a:lnTo>
                    <a:pt x="255" y="4"/>
                  </a:lnTo>
                  <a:lnTo>
                    <a:pt x="263" y="5"/>
                  </a:lnTo>
                  <a:lnTo>
                    <a:pt x="270" y="5"/>
                  </a:lnTo>
                  <a:lnTo>
                    <a:pt x="278" y="6"/>
                  </a:lnTo>
                  <a:lnTo>
                    <a:pt x="284" y="6"/>
                  </a:lnTo>
                  <a:lnTo>
                    <a:pt x="291" y="9"/>
                  </a:lnTo>
                  <a:lnTo>
                    <a:pt x="299" y="9"/>
                  </a:lnTo>
                  <a:lnTo>
                    <a:pt x="306" y="11"/>
                  </a:lnTo>
                  <a:lnTo>
                    <a:pt x="313" y="11"/>
                  </a:lnTo>
                  <a:lnTo>
                    <a:pt x="320" y="14"/>
                  </a:lnTo>
                  <a:lnTo>
                    <a:pt x="328" y="15"/>
                  </a:lnTo>
                  <a:lnTo>
                    <a:pt x="334" y="16"/>
                  </a:lnTo>
                  <a:lnTo>
                    <a:pt x="342" y="18"/>
                  </a:lnTo>
                  <a:lnTo>
                    <a:pt x="348" y="20"/>
                  </a:lnTo>
                  <a:lnTo>
                    <a:pt x="354" y="21"/>
                  </a:lnTo>
                  <a:lnTo>
                    <a:pt x="362" y="23"/>
                  </a:lnTo>
                  <a:lnTo>
                    <a:pt x="369" y="24"/>
                  </a:lnTo>
                  <a:lnTo>
                    <a:pt x="375" y="26"/>
                  </a:lnTo>
                  <a:lnTo>
                    <a:pt x="382" y="28"/>
                  </a:lnTo>
                  <a:lnTo>
                    <a:pt x="389" y="29"/>
                  </a:lnTo>
                  <a:lnTo>
                    <a:pt x="396" y="30"/>
                  </a:lnTo>
                  <a:lnTo>
                    <a:pt x="402" y="33"/>
                  </a:lnTo>
                  <a:lnTo>
                    <a:pt x="408" y="34"/>
                  </a:lnTo>
                  <a:lnTo>
                    <a:pt x="414" y="36"/>
                  </a:lnTo>
                  <a:lnTo>
                    <a:pt x="421" y="38"/>
                  </a:lnTo>
                  <a:lnTo>
                    <a:pt x="427" y="40"/>
                  </a:lnTo>
                  <a:lnTo>
                    <a:pt x="432" y="41"/>
                  </a:lnTo>
                  <a:lnTo>
                    <a:pt x="438" y="43"/>
                  </a:lnTo>
                  <a:lnTo>
                    <a:pt x="443" y="44"/>
                  </a:lnTo>
                  <a:lnTo>
                    <a:pt x="451" y="47"/>
                  </a:lnTo>
                  <a:lnTo>
                    <a:pt x="455" y="48"/>
                  </a:lnTo>
                  <a:lnTo>
                    <a:pt x="461" y="50"/>
                  </a:lnTo>
                  <a:lnTo>
                    <a:pt x="467" y="53"/>
                  </a:lnTo>
                  <a:lnTo>
                    <a:pt x="472" y="54"/>
                  </a:lnTo>
                  <a:lnTo>
                    <a:pt x="476" y="55"/>
                  </a:lnTo>
                  <a:lnTo>
                    <a:pt x="481" y="57"/>
                  </a:lnTo>
                  <a:lnTo>
                    <a:pt x="486" y="59"/>
                  </a:lnTo>
                  <a:lnTo>
                    <a:pt x="491" y="60"/>
                  </a:lnTo>
                  <a:lnTo>
                    <a:pt x="496" y="62"/>
                  </a:lnTo>
                  <a:lnTo>
                    <a:pt x="500" y="64"/>
                  </a:lnTo>
                  <a:lnTo>
                    <a:pt x="504" y="65"/>
                  </a:lnTo>
                  <a:lnTo>
                    <a:pt x="509" y="68"/>
                  </a:lnTo>
                  <a:lnTo>
                    <a:pt x="512" y="68"/>
                  </a:lnTo>
                  <a:lnTo>
                    <a:pt x="517" y="70"/>
                  </a:lnTo>
                  <a:lnTo>
                    <a:pt x="520" y="72"/>
                  </a:lnTo>
                  <a:lnTo>
                    <a:pt x="525" y="73"/>
                  </a:lnTo>
                  <a:lnTo>
                    <a:pt x="531" y="77"/>
                  </a:lnTo>
                  <a:lnTo>
                    <a:pt x="537" y="79"/>
                  </a:lnTo>
                  <a:lnTo>
                    <a:pt x="542" y="80"/>
                  </a:lnTo>
                  <a:lnTo>
                    <a:pt x="547" y="83"/>
                  </a:lnTo>
                  <a:lnTo>
                    <a:pt x="552" y="84"/>
                  </a:lnTo>
                  <a:lnTo>
                    <a:pt x="556" y="87"/>
                  </a:lnTo>
                  <a:lnTo>
                    <a:pt x="561" y="88"/>
                  </a:lnTo>
                  <a:lnTo>
                    <a:pt x="564" y="89"/>
                  </a:lnTo>
                  <a:lnTo>
                    <a:pt x="551" y="190"/>
                  </a:lnTo>
                  <a:lnTo>
                    <a:pt x="550" y="189"/>
                  </a:lnTo>
                  <a:lnTo>
                    <a:pt x="547" y="187"/>
                  </a:lnTo>
                  <a:lnTo>
                    <a:pt x="542" y="184"/>
                  </a:lnTo>
                  <a:lnTo>
                    <a:pt x="537" y="181"/>
                  </a:lnTo>
                  <a:lnTo>
                    <a:pt x="532" y="178"/>
                  </a:lnTo>
                  <a:lnTo>
                    <a:pt x="529" y="176"/>
                  </a:lnTo>
                  <a:lnTo>
                    <a:pt x="525" y="173"/>
                  </a:lnTo>
                  <a:lnTo>
                    <a:pt x="520" y="171"/>
                  </a:lnTo>
                  <a:lnTo>
                    <a:pt x="515" y="168"/>
                  </a:lnTo>
                  <a:lnTo>
                    <a:pt x="510" y="166"/>
                  </a:lnTo>
                  <a:lnTo>
                    <a:pt x="504" y="163"/>
                  </a:lnTo>
                  <a:lnTo>
                    <a:pt x="498" y="160"/>
                  </a:lnTo>
                  <a:lnTo>
                    <a:pt x="491" y="156"/>
                  </a:lnTo>
                  <a:lnTo>
                    <a:pt x="485" y="153"/>
                  </a:lnTo>
                  <a:lnTo>
                    <a:pt x="477" y="150"/>
                  </a:lnTo>
                  <a:lnTo>
                    <a:pt x="471" y="147"/>
                  </a:lnTo>
                  <a:lnTo>
                    <a:pt x="463" y="143"/>
                  </a:lnTo>
                  <a:lnTo>
                    <a:pt x="455" y="140"/>
                  </a:lnTo>
                  <a:lnTo>
                    <a:pt x="447" y="137"/>
                  </a:lnTo>
                  <a:lnTo>
                    <a:pt x="438" y="133"/>
                  </a:lnTo>
                  <a:lnTo>
                    <a:pt x="429" y="129"/>
                  </a:lnTo>
                  <a:lnTo>
                    <a:pt x="421" y="127"/>
                  </a:lnTo>
                  <a:lnTo>
                    <a:pt x="412" y="123"/>
                  </a:lnTo>
                  <a:lnTo>
                    <a:pt x="403" y="121"/>
                  </a:lnTo>
                  <a:lnTo>
                    <a:pt x="393" y="117"/>
                  </a:lnTo>
                  <a:lnTo>
                    <a:pt x="384" y="114"/>
                  </a:lnTo>
                  <a:lnTo>
                    <a:pt x="374" y="111"/>
                  </a:lnTo>
                  <a:lnTo>
                    <a:pt x="365" y="109"/>
                  </a:lnTo>
                  <a:lnTo>
                    <a:pt x="354" y="106"/>
                  </a:lnTo>
                  <a:lnTo>
                    <a:pt x="344" y="103"/>
                  </a:lnTo>
                  <a:lnTo>
                    <a:pt x="334" y="101"/>
                  </a:lnTo>
                  <a:lnTo>
                    <a:pt x="323" y="98"/>
                  </a:lnTo>
                  <a:lnTo>
                    <a:pt x="311" y="96"/>
                  </a:lnTo>
                  <a:lnTo>
                    <a:pt x="301" y="93"/>
                  </a:lnTo>
                  <a:lnTo>
                    <a:pt x="290" y="92"/>
                  </a:lnTo>
                  <a:lnTo>
                    <a:pt x="279" y="90"/>
                  </a:lnTo>
                  <a:lnTo>
                    <a:pt x="268" y="88"/>
                  </a:lnTo>
                  <a:lnTo>
                    <a:pt x="256" y="88"/>
                  </a:lnTo>
                  <a:lnTo>
                    <a:pt x="245" y="87"/>
                  </a:lnTo>
                  <a:lnTo>
                    <a:pt x="234" y="87"/>
                  </a:lnTo>
                  <a:lnTo>
                    <a:pt x="221" y="85"/>
                  </a:lnTo>
                  <a:lnTo>
                    <a:pt x="210" y="85"/>
                  </a:lnTo>
                  <a:lnTo>
                    <a:pt x="199" y="85"/>
                  </a:lnTo>
                  <a:lnTo>
                    <a:pt x="187" y="87"/>
                  </a:lnTo>
                  <a:lnTo>
                    <a:pt x="175" y="87"/>
                  </a:lnTo>
                  <a:lnTo>
                    <a:pt x="163" y="88"/>
                  </a:lnTo>
                  <a:lnTo>
                    <a:pt x="151" y="89"/>
                  </a:lnTo>
                  <a:lnTo>
                    <a:pt x="140" y="92"/>
                  </a:lnTo>
                  <a:lnTo>
                    <a:pt x="127" y="94"/>
                  </a:lnTo>
                  <a:lnTo>
                    <a:pt x="116" y="97"/>
                  </a:lnTo>
                  <a:lnTo>
                    <a:pt x="104" y="99"/>
                  </a:lnTo>
                  <a:lnTo>
                    <a:pt x="92" y="104"/>
                  </a:lnTo>
                  <a:lnTo>
                    <a:pt x="81" y="107"/>
                  </a:lnTo>
                  <a:lnTo>
                    <a:pt x="69" y="112"/>
                  </a:lnTo>
                  <a:lnTo>
                    <a:pt x="57" y="117"/>
                  </a:lnTo>
                  <a:lnTo>
                    <a:pt x="45" y="122"/>
                  </a:lnTo>
                  <a:lnTo>
                    <a:pt x="34" y="128"/>
                  </a:lnTo>
                  <a:lnTo>
                    <a:pt x="23" y="134"/>
                  </a:lnTo>
                  <a:lnTo>
                    <a:pt x="13" y="141"/>
                  </a:lnTo>
                  <a:lnTo>
                    <a:pt x="1" y="15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82A66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6171" name="Freeform 80"/>
            <p:cNvSpPr>
              <a:spLocks/>
            </p:cNvSpPr>
            <p:nvPr/>
          </p:nvSpPr>
          <p:spPr bwMode="auto">
            <a:xfrm>
              <a:off x="2986" y="2905"/>
              <a:ext cx="692" cy="214"/>
            </a:xfrm>
            <a:custGeom>
              <a:avLst/>
              <a:gdLst>
                <a:gd name="T0" fmla="*/ 3 w 2075"/>
                <a:gd name="T1" fmla="*/ 603 h 644"/>
                <a:gd name="T2" fmla="*/ 0 w 2075"/>
                <a:gd name="T3" fmla="*/ 553 h 644"/>
                <a:gd name="T4" fmla="*/ 0 w 2075"/>
                <a:gd name="T5" fmla="*/ 492 h 644"/>
                <a:gd name="T6" fmla="*/ 10 w 2075"/>
                <a:gd name="T7" fmla="*/ 433 h 644"/>
                <a:gd name="T8" fmla="*/ 35 w 2075"/>
                <a:gd name="T9" fmla="*/ 384 h 644"/>
                <a:gd name="T10" fmla="*/ 99 w 2075"/>
                <a:gd name="T11" fmla="*/ 349 h 644"/>
                <a:gd name="T12" fmla="*/ 141 w 2075"/>
                <a:gd name="T13" fmla="*/ 345 h 644"/>
                <a:gd name="T14" fmla="*/ 201 w 2075"/>
                <a:gd name="T15" fmla="*/ 354 h 644"/>
                <a:gd name="T16" fmla="*/ 242 w 2075"/>
                <a:gd name="T17" fmla="*/ 360 h 644"/>
                <a:gd name="T18" fmla="*/ 289 w 2075"/>
                <a:gd name="T19" fmla="*/ 348 h 644"/>
                <a:gd name="T20" fmla="*/ 343 w 2075"/>
                <a:gd name="T21" fmla="*/ 323 h 644"/>
                <a:gd name="T22" fmla="*/ 404 w 2075"/>
                <a:gd name="T23" fmla="*/ 285 h 644"/>
                <a:gd name="T24" fmla="*/ 467 w 2075"/>
                <a:gd name="T25" fmla="*/ 228 h 644"/>
                <a:gd name="T26" fmla="*/ 527 w 2075"/>
                <a:gd name="T27" fmla="*/ 154 h 644"/>
                <a:gd name="T28" fmla="*/ 603 w 2075"/>
                <a:gd name="T29" fmla="*/ 90 h 644"/>
                <a:gd name="T30" fmla="*/ 692 w 2075"/>
                <a:gd name="T31" fmla="*/ 44 h 644"/>
                <a:gd name="T32" fmla="*/ 787 w 2075"/>
                <a:gd name="T33" fmla="*/ 15 h 644"/>
                <a:gd name="T34" fmla="*/ 881 w 2075"/>
                <a:gd name="T35" fmla="*/ 2 h 644"/>
                <a:gd name="T36" fmla="*/ 962 w 2075"/>
                <a:gd name="T37" fmla="*/ 1 h 644"/>
                <a:gd name="T38" fmla="*/ 1031 w 2075"/>
                <a:gd name="T39" fmla="*/ 15 h 644"/>
                <a:gd name="T40" fmla="*/ 1110 w 2075"/>
                <a:gd name="T41" fmla="*/ 38 h 644"/>
                <a:gd name="T42" fmla="*/ 1193 w 2075"/>
                <a:gd name="T43" fmla="*/ 69 h 644"/>
                <a:gd name="T44" fmla="*/ 1268 w 2075"/>
                <a:gd name="T45" fmla="*/ 98 h 644"/>
                <a:gd name="T46" fmla="*/ 1327 w 2075"/>
                <a:gd name="T47" fmla="*/ 121 h 644"/>
                <a:gd name="T48" fmla="*/ 1366 w 2075"/>
                <a:gd name="T49" fmla="*/ 139 h 644"/>
                <a:gd name="T50" fmla="*/ 1422 w 2075"/>
                <a:gd name="T51" fmla="*/ 169 h 644"/>
                <a:gd name="T52" fmla="*/ 1506 w 2075"/>
                <a:gd name="T53" fmla="*/ 212 h 644"/>
                <a:gd name="T54" fmla="*/ 1607 w 2075"/>
                <a:gd name="T55" fmla="*/ 256 h 644"/>
                <a:gd name="T56" fmla="*/ 1706 w 2075"/>
                <a:gd name="T57" fmla="*/ 292 h 644"/>
                <a:gd name="T58" fmla="*/ 1791 w 2075"/>
                <a:gd name="T59" fmla="*/ 311 h 644"/>
                <a:gd name="T60" fmla="*/ 1926 w 2075"/>
                <a:gd name="T61" fmla="*/ 291 h 644"/>
                <a:gd name="T62" fmla="*/ 1969 w 2075"/>
                <a:gd name="T63" fmla="*/ 318 h 644"/>
                <a:gd name="T64" fmla="*/ 2017 w 2075"/>
                <a:gd name="T65" fmla="*/ 354 h 644"/>
                <a:gd name="T66" fmla="*/ 2065 w 2075"/>
                <a:gd name="T67" fmla="*/ 409 h 644"/>
                <a:gd name="T68" fmla="*/ 2070 w 2075"/>
                <a:gd name="T69" fmla="*/ 460 h 644"/>
                <a:gd name="T70" fmla="*/ 2025 w 2075"/>
                <a:gd name="T71" fmla="*/ 505 h 644"/>
                <a:gd name="T72" fmla="*/ 1947 w 2075"/>
                <a:gd name="T73" fmla="*/ 550 h 644"/>
                <a:gd name="T74" fmla="*/ 1859 w 2075"/>
                <a:gd name="T75" fmla="*/ 592 h 644"/>
                <a:gd name="T76" fmla="*/ 1782 w 2075"/>
                <a:gd name="T77" fmla="*/ 624 h 644"/>
                <a:gd name="T78" fmla="*/ 1730 w 2075"/>
                <a:gd name="T79" fmla="*/ 643 h 644"/>
                <a:gd name="T80" fmla="*/ 1693 w 2075"/>
                <a:gd name="T81" fmla="*/ 598 h 644"/>
                <a:gd name="T82" fmla="*/ 1621 w 2075"/>
                <a:gd name="T83" fmla="*/ 514 h 644"/>
                <a:gd name="T84" fmla="*/ 1511 w 2075"/>
                <a:gd name="T85" fmla="*/ 408 h 644"/>
                <a:gd name="T86" fmla="*/ 1364 w 2075"/>
                <a:gd name="T87" fmla="*/ 297 h 644"/>
                <a:gd name="T88" fmla="*/ 1189 w 2075"/>
                <a:gd name="T89" fmla="*/ 202 h 644"/>
                <a:gd name="T90" fmla="*/ 993 w 2075"/>
                <a:gd name="T91" fmla="*/ 139 h 644"/>
                <a:gd name="T92" fmla="*/ 841 w 2075"/>
                <a:gd name="T93" fmla="*/ 118 h 644"/>
                <a:gd name="T94" fmla="*/ 736 w 2075"/>
                <a:gd name="T95" fmla="*/ 126 h 644"/>
                <a:gd name="T96" fmla="*/ 670 w 2075"/>
                <a:gd name="T97" fmla="*/ 154 h 644"/>
                <a:gd name="T98" fmla="*/ 625 w 2075"/>
                <a:gd name="T99" fmla="*/ 204 h 644"/>
                <a:gd name="T100" fmla="*/ 596 w 2075"/>
                <a:gd name="T101" fmla="*/ 247 h 644"/>
                <a:gd name="T102" fmla="*/ 549 w 2075"/>
                <a:gd name="T103" fmla="*/ 320 h 644"/>
                <a:gd name="T104" fmla="*/ 515 w 2075"/>
                <a:gd name="T105" fmla="*/ 388 h 644"/>
                <a:gd name="T106" fmla="*/ 457 w 2075"/>
                <a:gd name="T107" fmla="*/ 456 h 644"/>
                <a:gd name="T108" fmla="*/ 413 w 2075"/>
                <a:gd name="T109" fmla="*/ 494 h 644"/>
                <a:gd name="T110" fmla="*/ 368 w 2075"/>
                <a:gd name="T111" fmla="*/ 525 h 644"/>
                <a:gd name="T112" fmla="*/ 324 w 2075"/>
                <a:gd name="T113" fmla="*/ 553 h 644"/>
                <a:gd name="T114" fmla="*/ 275 w 2075"/>
                <a:gd name="T115" fmla="*/ 553 h 644"/>
                <a:gd name="T116" fmla="*/ 227 w 2075"/>
                <a:gd name="T117" fmla="*/ 576 h 64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075"/>
                <a:gd name="T178" fmla="*/ 0 h 644"/>
                <a:gd name="T179" fmla="*/ 2075 w 2075"/>
                <a:gd name="T180" fmla="*/ 644 h 644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075" h="644">
                  <a:moveTo>
                    <a:pt x="193" y="602"/>
                  </a:moveTo>
                  <a:lnTo>
                    <a:pt x="8" y="639"/>
                  </a:lnTo>
                  <a:lnTo>
                    <a:pt x="8" y="638"/>
                  </a:lnTo>
                  <a:lnTo>
                    <a:pt x="8" y="637"/>
                  </a:lnTo>
                  <a:lnTo>
                    <a:pt x="6" y="633"/>
                  </a:lnTo>
                  <a:lnTo>
                    <a:pt x="6" y="631"/>
                  </a:lnTo>
                  <a:lnTo>
                    <a:pt x="5" y="625"/>
                  </a:lnTo>
                  <a:lnTo>
                    <a:pt x="5" y="619"/>
                  </a:lnTo>
                  <a:lnTo>
                    <a:pt x="4" y="613"/>
                  </a:lnTo>
                  <a:lnTo>
                    <a:pt x="4" y="607"/>
                  </a:lnTo>
                  <a:lnTo>
                    <a:pt x="3" y="603"/>
                  </a:lnTo>
                  <a:lnTo>
                    <a:pt x="3" y="598"/>
                  </a:lnTo>
                  <a:lnTo>
                    <a:pt x="1" y="594"/>
                  </a:lnTo>
                  <a:lnTo>
                    <a:pt x="1" y="590"/>
                  </a:lnTo>
                  <a:lnTo>
                    <a:pt x="1" y="585"/>
                  </a:lnTo>
                  <a:lnTo>
                    <a:pt x="1" y="581"/>
                  </a:lnTo>
                  <a:lnTo>
                    <a:pt x="0" y="576"/>
                  </a:lnTo>
                  <a:lnTo>
                    <a:pt x="0" y="571"/>
                  </a:lnTo>
                  <a:lnTo>
                    <a:pt x="0" y="566"/>
                  </a:lnTo>
                  <a:lnTo>
                    <a:pt x="0" y="561"/>
                  </a:lnTo>
                  <a:lnTo>
                    <a:pt x="0" y="556"/>
                  </a:lnTo>
                  <a:lnTo>
                    <a:pt x="0" y="553"/>
                  </a:lnTo>
                  <a:lnTo>
                    <a:pt x="0" y="546"/>
                  </a:lnTo>
                  <a:lnTo>
                    <a:pt x="0" y="541"/>
                  </a:lnTo>
                  <a:lnTo>
                    <a:pt x="0" y="536"/>
                  </a:lnTo>
                  <a:lnTo>
                    <a:pt x="0" y="531"/>
                  </a:lnTo>
                  <a:lnTo>
                    <a:pt x="0" y="525"/>
                  </a:lnTo>
                  <a:lnTo>
                    <a:pt x="0" y="520"/>
                  </a:lnTo>
                  <a:lnTo>
                    <a:pt x="0" y="514"/>
                  </a:lnTo>
                  <a:lnTo>
                    <a:pt x="0" y="509"/>
                  </a:lnTo>
                  <a:lnTo>
                    <a:pt x="0" y="504"/>
                  </a:lnTo>
                  <a:lnTo>
                    <a:pt x="0" y="497"/>
                  </a:lnTo>
                  <a:lnTo>
                    <a:pt x="0" y="492"/>
                  </a:lnTo>
                  <a:lnTo>
                    <a:pt x="1" y="487"/>
                  </a:lnTo>
                  <a:lnTo>
                    <a:pt x="1" y="481"/>
                  </a:lnTo>
                  <a:lnTo>
                    <a:pt x="1" y="476"/>
                  </a:lnTo>
                  <a:lnTo>
                    <a:pt x="3" y="470"/>
                  </a:lnTo>
                  <a:lnTo>
                    <a:pt x="3" y="465"/>
                  </a:lnTo>
                  <a:lnTo>
                    <a:pt x="4" y="460"/>
                  </a:lnTo>
                  <a:lnTo>
                    <a:pt x="5" y="455"/>
                  </a:lnTo>
                  <a:lnTo>
                    <a:pt x="6" y="448"/>
                  </a:lnTo>
                  <a:lnTo>
                    <a:pt x="8" y="444"/>
                  </a:lnTo>
                  <a:lnTo>
                    <a:pt x="9" y="438"/>
                  </a:lnTo>
                  <a:lnTo>
                    <a:pt x="10" y="433"/>
                  </a:lnTo>
                  <a:lnTo>
                    <a:pt x="11" y="428"/>
                  </a:lnTo>
                  <a:lnTo>
                    <a:pt x="13" y="424"/>
                  </a:lnTo>
                  <a:lnTo>
                    <a:pt x="15" y="419"/>
                  </a:lnTo>
                  <a:lnTo>
                    <a:pt x="16" y="416"/>
                  </a:lnTo>
                  <a:lnTo>
                    <a:pt x="19" y="411"/>
                  </a:lnTo>
                  <a:lnTo>
                    <a:pt x="21" y="407"/>
                  </a:lnTo>
                  <a:lnTo>
                    <a:pt x="23" y="403"/>
                  </a:lnTo>
                  <a:lnTo>
                    <a:pt x="25" y="398"/>
                  </a:lnTo>
                  <a:lnTo>
                    <a:pt x="28" y="394"/>
                  </a:lnTo>
                  <a:lnTo>
                    <a:pt x="30" y="390"/>
                  </a:lnTo>
                  <a:lnTo>
                    <a:pt x="35" y="384"/>
                  </a:lnTo>
                  <a:lnTo>
                    <a:pt x="42" y="378"/>
                  </a:lnTo>
                  <a:lnTo>
                    <a:pt x="48" y="372"/>
                  </a:lnTo>
                  <a:lnTo>
                    <a:pt x="54" y="367"/>
                  </a:lnTo>
                  <a:lnTo>
                    <a:pt x="62" y="362"/>
                  </a:lnTo>
                  <a:lnTo>
                    <a:pt x="68" y="359"/>
                  </a:lnTo>
                  <a:lnTo>
                    <a:pt x="75" y="355"/>
                  </a:lnTo>
                  <a:lnTo>
                    <a:pt x="83" y="353"/>
                  </a:lnTo>
                  <a:lnTo>
                    <a:pt x="87" y="350"/>
                  </a:lnTo>
                  <a:lnTo>
                    <a:pt x="90" y="350"/>
                  </a:lnTo>
                  <a:lnTo>
                    <a:pt x="94" y="349"/>
                  </a:lnTo>
                  <a:lnTo>
                    <a:pt x="99" y="349"/>
                  </a:lnTo>
                  <a:lnTo>
                    <a:pt x="102" y="348"/>
                  </a:lnTo>
                  <a:lnTo>
                    <a:pt x="107" y="346"/>
                  </a:lnTo>
                  <a:lnTo>
                    <a:pt x="111" y="345"/>
                  </a:lnTo>
                  <a:lnTo>
                    <a:pt x="114" y="345"/>
                  </a:lnTo>
                  <a:lnTo>
                    <a:pt x="118" y="345"/>
                  </a:lnTo>
                  <a:lnTo>
                    <a:pt x="122" y="345"/>
                  </a:lnTo>
                  <a:lnTo>
                    <a:pt x="126" y="345"/>
                  </a:lnTo>
                  <a:lnTo>
                    <a:pt x="129" y="345"/>
                  </a:lnTo>
                  <a:lnTo>
                    <a:pt x="133" y="345"/>
                  </a:lnTo>
                  <a:lnTo>
                    <a:pt x="138" y="345"/>
                  </a:lnTo>
                  <a:lnTo>
                    <a:pt x="141" y="345"/>
                  </a:lnTo>
                  <a:lnTo>
                    <a:pt x="146" y="345"/>
                  </a:lnTo>
                  <a:lnTo>
                    <a:pt x="149" y="345"/>
                  </a:lnTo>
                  <a:lnTo>
                    <a:pt x="153" y="345"/>
                  </a:lnTo>
                  <a:lnTo>
                    <a:pt x="157" y="346"/>
                  </a:lnTo>
                  <a:lnTo>
                    <a:pt x="161" y="348"/>
                  </a:lnTo>
                  <a:lnTo>
                    <a:pt x="168" y="348"/>
                  </a:lnTo>
                  <a:lnTo>
                    <a:pt x="175" y="349"/>
                  </a:lnTo>
                  <a:lnTo>
                    <a:pt x="181" y="349"/>
                  </a:lnTo>
                  <a:lnTo>
                    <a:pt x="188" y="350"/>
                  </a:lnTo>
                  <a:lnTo>
                    <a:pt x="195" y="351"/>
                  </a:lnTo>
                  <a:lnTo>
                    <a:pt x="201" y="354"/>
                  </a:lnTo>
                  <a:lnTo>
                    <a:pt x="206" y="354"/>
                  </a:lnTo>
                  <a:lnTo>
                    <a:pt x="211" y="356"/>
                  </a:lnTo>
                  <a:lnTo>
                    <a:pt x="215" y="356"/>
                  </a:lnTo>
                  <a:lnTo>
                    <a:pt x="220" y="359"/>
                  </a:lnTo>
                  <a:lnTo>
                    <a:pt x="222" y="359"/>
                  </a:lnTo>
                  <a:lnTo>
                    <a:pt x="226" y="360"/>
                  </a:lnTo>
                  <a:lnTo>
                    <a:pt x="230" y="362"/>
                  </a:lnTo>
                  <a:lnTo>
                    <a:pt x="231" y="364"/>
                  </a:lnTo>
                  <a:lnTo>
                    <a:pt x="234" y="363"/>
                  </a:lnTo>
                  <a:lnTo>
                    <a:pt x="239" y="362"/>
                  </a:lnTo>
                  <a:lnTo>
                    <a:pt x="242" y="360"/>
                  </a:lnTo>
                  <a:lnTo>
                    <a:pt x="246" y="359"/>
                  </a:lnTo>
                  <a:lnTo>
                    <a:pt x="252" y="358"/>
                  </a:lnTo>
                  <a:lnTo>
                    <a:pt x="259" y="356"/>
                  </a:lnTo>
                  <a:lnTo>
                    <a:pt x="261" y="355"/>
                  </a:lnTo>
                  <a:lnTo>
                    <a:pt x="265" y="354"/>
                  </a:lnTo>
                  <a:lnTo>
                    <a:pt x="269" y="353"/>
                  </a:lnTo>
                  <a:lnTo>
                    <a:pt x="272" y="353"/>
                  </a:lnTo>
                  <a:lnTo>
                    <a:pt x="276" y="350"/>
                  </a:lnTo>
                  <a:lnTo>
                    <a:pt x="280" y="349"/>
                  </a:lnTo>
                  <a:lnTo>
                    <a:pt x="285" y="348"/>
                  </a:lnTo>
                  <a:lnTo>
                    <a:pt x="289" y="348"/>
                  </a:lnTo>
                  <a:lnTo>
                    <a:pt x="293" y="345"/>
                  </a:lnTo>
                  <a:lnTo>
                    <a:pt x="298" y="344"/>
                  </a:lnTo>
                  <a:lnTo>
                    <a:pt x="303" y="341"/>
                  </a:lnTo>
                  <a:lnTo>
                    <a:pt x="308" y="340"/>
                  </a:lnTo>
                  <a:lnTo>
                    <a:pt x="311" y="338"/>
                  </a:lnTo>
                  <a:lnTo>
                    <a:pt x="318" y="336"/>
                  </a:lnTo>
                  <a:lnTo>
                    <a:pt x="323" y="334"/>
                  </a:lnTo>
                  <a:lnTo>
                    <a:pt x="328" y="331"/>
                  </a:lnTo>
                  <a:lnTo>
                    <a:pt x="331" y="329"/>
                  </a:lnTo>
                  <a:lnTo>
                    <a:pt x="338" y="326"/>
                  </a:lnTo>
                  <a:lnTo>
                    <a:pt x="343" y="323"/>
                  </a:lnTo>
                  <a:lnTo>
                    <a:pt x="348" y="321"/>
                  </a:lnTo>
                  <a:lnTo>
                    <a:pt x="353" y="318"/>
                  </a:lnTo>
                  <a:lnTo>
                    <a:pt x="359" y="315"/>
                  </a:lnTo>
                  <a:lnTo>
                    <a:pt x="364" y="311"/>
                  </a:lnTo>
                  <a:lnTo>
                    <a:pt x="370" y="309"/>
                  </a:lnTo>
                  <a:lnTo>
                    <a:pt x="375" y="304"/>
                  </a:lnTo>
                  <a:lnTo>
                    <a:pt x="382" y="300"/>
                  </a:lnTo>
                  <a:lnTo>
                    <a:pt x="387" y="296"/>
                  </a:lnTo>
                  <a:lnTo>
                    <a:pt x="393" y="294"/>
                  </a:lnTo>
                  <a:lnTo>
                    <a:pt x="399" y="289"/>
                  </a:lnTo>
                  <a:lnTo>
                    <a:pt x="404" y="285"/>
                  </a:lnTo>
                  <a:lnTo>
                    <a:pt x="411" y="281"/>
                  </a:lnTo>
                  <a:lnTo>
                    <a:pt x="417" y="276"/>
                  </a:lnTo>
                  <a:lnTo>
                    <a:pt x="422" y="271"/>
                  </a:lnTo>
                  <a:lnTo>
                    <a:pt x="428" y="266"/>
                  </a:lnTo>
                  <a:lnTo>
                    <a:pt x="433" y="261"/>
                  </a:lnTo>
                  <a:lnTo>
                    <a:pt x="439" y="256"/>
                  </a:lnTo>
                  <a:lnTo>
                    <a:pt x="444" y="251"/>
                  </a:lnTo>
                  <a:lnTo>
                    <a:pt x="451" y="245"/>
                  </a:lnTo>
                  <a:lnTo>
                    <a:pt x="456" y="240"/>
                  </a:lnTo>
                  <a:lnTo>
                    <a:pt x="462" y="235"/>
                  </a:lnTo>
                  <a:lnTo>
                    <a:pt x="467" y="228"/>
                  </a:lnTo>
                  <a:lnTo>
                    <a:pt x="473" y="222"/>
                  </a:lnTo>
                  <a:lnTo>
                    <a:pt x="478" y="216"/>
                  </a:lnTo>
                  <a:lnTo>
                    <a:pt x="485" y="209"/>
                  </a:lnTo>
                  <a:lnTo>
                    <a:pt x="490" y="202"/>
                  </a:lnTo>
                  <a:lnTo>
                    <a:pt x="495" y="196"/>
                  </a:lnTo>
                  <a:lnTo>
                    <a:pt x="501" y="189"/>
                  </a:lnTo>
                  <a:lnTo>
                    <a:pt x="506" y="183"/>
                  </a:lnTo>
                  <a:lnTo>
                    <a:pt x="510" y="174"/>
                  </a:lnTo>
                  <a:lnTo>
                    <a:pt x="516" y="168"/>
                  </a:lnTo>
                  <a:lnTo>
                    <a:pt x="521" y="160"/>
                  </a:lnTo>
                  <a:lnTo>
                    <a:pt x="527" y="154"/>
                  </a:lnTo>
                  <a:lnTo>
                    <a:pt x="532" y="148"/>
                  </a:lnTo>
                  <a:lnTo>
                    <a:pt x="540" y="140"/>
                  </a:lnTo>
                  <a:lnTo>
                    <a:pt x="546" y="134"/>
                  </a:lnTo>
                  <a:lnTo>
                    <a:pt x="552" y="129"/>
                  </a:lnTo>
                  <a:lnTo>
                    <a:pt x="559" y="123"/>
                  </a:lnTo>
                  <a:lnTo>
                    <a:pt x="565" y="116"/>
                  </a:lnTo>
                  <a:lnTo>
                    <a:pt x="572" y="110"/>
                  </a:lnTo>
                  <a:lnTo>
                    <a:pt x="580" y="105"/>
                  </a:lnTo>
                  <a:lnTo>
                    <a:pt x="588" y="100"/>
                  </a:lnTo>
                  <a:lnTo>
                    <a:pt x="595" y="95"/>
                  </a:lnTo>
                  <a:lnTo>
                    <a:pt x="603" y="90"/>
                  </a:lnTo>
                  <a:lnTo>
                    <a:pt x="610" y="85"/>
                  </a:lnTo>
                  <a:lnTo>
                    <a:pt x="618" y="80"/>
                  </a:lnTo>
                  <a:lnTo>
                    <a:pt x="625" y="76"/>
                  </a:lnTo>
                  <a:lnTo>
                    <a:pt x="633" y="71"/>
                  </a:lnTo>
                  <a:lnTo>
                    <a:pt x="642" y="67"/>
                  </a:lnTo>
                  <a:lnTo>
                    <a:pt x="649" y="62"/>
                  </a:lnTo>
                  <a:lnTo>
                    <a:pt x="658" y="59"/>
                  </a:lnTo>
                  <a:lnTo>
                    <a:pt x="667" y="55"/>
                  </a:lnTo>
                  <a:lnTo>
                    <a:pt x="675" y="51"/>
                  </a:lnTo>
                  <a:lnTo>
                    <a:pt x="683" y="47"/>
                  </a:lnTo>
                  <a:lnTo>
                    <a:pt x="692" y="44"/>
                  </a:lnTo>
                  <a:lnTo>
                    <a:pt x="701" y="40"/>
                  </a:lnTo>
                  <a:lnTo>
                    <a:pt x="709" y="37"/>
                  </a:lnTo>
                  <a:lnTo>
                    <a:pt x="717" y="33"/>
                  </a:lnTo>
                  <a:lnTo>
                    <a:pt x="727" y="31"/>
                  </a:lnTo>
                  <a:lnTo>
                    <a:pt x="736" y="28"/>
                  </a:lnTo>
                  <a:lnTo>
                    <a:pt x="744" y="27"/>
                  </a:lnTo>
                  <a:lnTo>
                    <a:pt x="753" y="23"/>
                  </a:lnTo>
                  <a:lnTo>
                    <a:pt x="761" y="21"/>
                  </a:lnTo>
                  <a:lnTo>
                    <a:pt x="770" y="18"/>
                  </a:lnTo>
                  <a:lnTo>
                    <a:pt x="778" y="17"/>
                  </a:lnTo>
                  <a:lnTo>
                    <a:pt x="787" y="15"/>
                  </a:lnTo>
                  <a:lnTo>
                    <a:pt x="796" y="12"/>
                  </a:lnTo>
                  <a:lnTo>
                    <a:pt x="805" y="11"/>
                  </a:lnTo>
                  <a:lnTo>
                    <a:pt x="813" y="10"/>
                  </a:lnTo>
                  <a:lnTo>
                    <a:pt x="821" y="7"/>
                  </a:lnTo>
                  <a:lnTo>
                    <a:pt x="830" y="7"/>
                  </a:lnTo>
                  <a:lnTo>
                    <a:pt x="839" y="6"/>
                  </a:lnTo>
                  <a:lnTo>
                    <a:pt x="847" y="5"/>
                  </a:lnTo>
                  <a:lnTo>
                    <a:pt x="855" y="3"/>
                  </a:lnTo>
                  <a:lnTo>
                    <a:pt x="864" y="2"/>
                  </a:lnTo>
                  <a:lnTo>
                    <a:pt x="872" y="2"/>
                  </a:lnTo>
                  <a:lnTo>
                    <a:pt x="881" y="2"/>
                  </a:lnTo>
                  <a:lnTo>
                    <a:pt x="888" y="1"/>
                  </a:lnTo>
                  <a:lnTo>
                    <a:pt x="896" y="1"/>
                  </a:lnTo>
                  <a:lnTo>
                    <a:pt x="904" y="0"/>
                  </a:lnTo>
                  <a:lnTo>
                    <a:pt x="911" y="0"/>
                  </a:lnTo>
                  <a:lnTo>
                    <a:pt x="919" y="0"/>
                  </a:lnTo>
                  <a:lnTo>
                    <a:pt x="926" y="0"/>
                  </a:lnTo>
                  <a:lnTo>
                    <a:pt x="934" y="0"/>
                  </a:lnTo>
                  <a:lnTo>
                    <a:pt x="941" y="1"/>
                  </a:lnTo>
                  <a:lnTo>
                    <a:pt x="949" y="1"/>
                  </a:lnTo>
                  <a:lnTo>
                    <a:pt x="955" y="1"/>
                  </a:lnTo>
                  <a:lnTo>
                    <a:pt x="962" y="1"/>
                  </a:lnTo>
                  <a:lnTo>
                    <a:pt x="969" y="2"/>
                  </a:lnTo>
                  <a:lnTo>
                    <a:pt x="975" y="2"/>
                  </a:lnTo>
                  <a:lnTo>
                    <a:pt x="982" y="5"/>
                  </a:lnTo>
                  <a:lnTo>
                    <a:pt x="988" y="5"/>
                  </a:lnTo>
                  <a:lnTo>
                    <a:pt x="994" y="7"/>
                  </a:lnTo>
                  <a:lnTo>
                    <a:pt x="999" y="7"/>
                  </a:lnTo>
                  <a:lnTo>
                    <a:pt x="1006" y="10"/>
                  </a:lnTo>
                  <a:lnTo>
                    <a:pt x="1012" y="10"/>
                  </a:lnTo>
                  <a:lnTo>
                    <a:pt x="1018" y="12"/>
                  </a:lnTo>
                  <a:lnTo>
                    <a:pt x="1024" y="13"/>
                  </a:lnTo>
                  <a:lnTo>
                    <a:pt x="1031" y="15"/>
                  </a:lnTo>
                  <a:lnTo>
                    <a:pt x="1038" y="17"/>
                  </a:lnTo>
                  <a:lnTo>
                    <a:pt x="1044" y="18"/>
                  </a:lnTo>
                  <a:lnTo>
                    <a:pt x="1051" y="21"/>
                  </a:lnTo>
                  <a:lnTo>
                    <a:pt x="1058" y="22"/>
                  </a:lnTo>
                  <a:lnTo>
                    <a:pt x="1066" y="25"/>
                  </a:lnTo>
                  <a:lnTo>
                    <a:pt x="1073" y="27"/>
                  </a:lnTo>
                  <a:lnTo>
                    <a:pt x="1080" y="28"/>
                  </a:lnTo>
                  <a:lnTo>
                    <a:pt x="1088" y="32"/>
                  </a:lnTo>
                  <a:lnTo>
                    <a:pt x="1095" y="33"/>
                  </a:lnTo>
                  <a:lnTo>
                    <a:pt x="1102" y="37"/>
                  </a:lnTo>
                  <a:lnTo>
                    <a:pt x="1110" y="38"/>
                  </a:lnTo>
                  <a:lnTo>
                    <a:pt x="1117" y="41"/>
                  </a:lnTo>
                  <a:lnTo>
                    <a:pt x="1125" y="44"/>
                  </a:lnTo>
                  <a:lnTo>
                    <a:pt x="1132" y="46"/>
                  </a:lnTo>
                  <a:lnTo>
                    <a:pt x="1140" y="49"/>
                  </a:lnTo>
                  <a:lnTo>
                    <a:pt x="1147" y="51"/>
                  </a:lnTo>
                  <a:lnTo>
                    <a:pt x="1155" y="55"/>
                  </a:lnTo>
                  <a:lnTo>
                    <a:pt x="1162" y="57"/>
                  </a:lnTo>
                  <a:lnTo>
                    <a:pt x="1170" y="60"/>
                  </a:lnTo>
                  <a:lnTo>
                    <a:pt x="1177" y="62"/>
                  </a:lnTo>
                  <a:lnTo>
                    <a:pt x="1185" y="65"/>
                  </a:lnTo>
                  <a:lnTo>
                    <a:pt x="1193" y="69"/>
                  </a:lnTo>
                  <a:lnTo>
                    <a:pt x="1200" y="71"/>
                  </a:lnTo>
                  <a:lnTo>
                    <a:pt x="1208" y="74"/>
                  </a:lnTo>
                  <a:lnTo>
                    <a:pt x="1214" y="76"/>
                  </a:lnTo>
                  <a:lnTo>
                    <a:pt x="1223" y="80"/>
                  </a:lnTo>
                  <a:lnTo>
                    <a:pt x="1229" y="82"/>
                  </a:lnTo>
                  <a:lnTo>
                    <a:pt x="1235" y="85"/>
                  </a:lnTo>
                  <a:lnTo>
                    <a:pt x="1241" y="87"/>
                  </a:lnTo>
                  <a:lnTo>
                    <a:pt x="1249" y="90"/>
                  </a:lnTo>
                  <a:lnTo>
                    <a:pt x="1255" y="93"/>
                  </a:lnTo>
                  <a:lnTo>
                    <a:pt x="1262" y="95"/>
                  </a:lnTo>
                  <a:lnTo>
                    <a:pt x="1268" y="98"/>
                  </a:lnTo>
                  <a:lnTo>
                    <a:pt x="1274" y="100"/>
                  </a:lnTo>
                  <a:lnTo>
                    <a:pt x="1280" y="103"/>
                  </a:lnTo>
                  <a:lnTo>
                    <a:pt x="1285" y="105"/>
                  </a:lnTo>
                  <a:lnTo>
                    <a:pt x="1292" y="106"/>
                  </a:lnTo>
                  <a:lnTo>
                    <a:pt x="1297" y="110"/>
                  </a:lnTo>
                  <a:lnTo>
                    <a:pt x="1302" y="111"/>
                  </a:lnTo>
                  <a:lnTo>
                    <a:pt x="1308" y="114"/>
                  </a:lnTo>
                  <a:lnTo>
                    <a:pt x="1313" y="116"/>
                  </a:lnTo>
                  <a:lnTo>
                    <a:pt x="1318" y="119"/>
                  </a:lnTo>
                  <a:lnTo>
                    <a:pt x="1322" y="120"/>
                  </a:lnTo>
                  <a:lnTo>
                    <a:pt x="1327" y="121"/>
                  </a:lnTo>
                  <a:lnTo>
                    <a:pt x="1331" y="123"/>
                  </a:lnTo>
                  <a:lnTo>
                    <a:pt x="1334" y="125"/>
                  </a:lnTo>
                  <a:lnTo>
                    <a:pt x="1341" y="128"/>
                  </a:lnTo>
                  <a:lnTo>
                    <a:pt x="1347" y="131"/>
                  </a:lnTo>
                  <a:lnTo>
                    <a:pt x="1352" y="133"/>
                  </a:lnTo>
                  <a:lnTo>
                    <a:pt x="1356" y="134"/>
                  </a:lnTo>
                  <a:lnTo>
                    <a:pt x="1357" y="135"/>
                  </a:lnTo>
                  <a:lnTo>
                    <a:pt x="1358" y="137"/>
                  </a:lnTo>
                  <a:lnTo>
                    <a:pt x="1359" y="137"/>
                  </a:lnTo>
                  <a:lnTo>
                    <a:pt x="1362" y="138"/>
                  </a:lnTo>
                  <a:lnTo>
                    <a:pt x="1366" y="139"/>
                  </a:lnTo>
                  <a:lnTo>
                    <a:pt x="1372" y="143"/>
                  </a:lnTo>
                  <a:lnTo>
                    <a:pt x="1375" y="144"/>
                  </a:lnTo>
                  <a:lnTo>
                    <a:pt x="1380" y="147"/>
                  </a:lnTo>
                  <a:lnTo>
                    <a:pt x="1383" y="149"/>
                  </a:lnTo>
                  <a:lnTo>
                    <a:pt x="1388" y="152"/>
                  </a:lnTo>
                  <a:lnTo>
                    <a:pt x="1392" y="154"/>
                  </a:lnTo>
                  <a:lnTo>
                    <a:pt x="1398" y="157"/>
                  </a:lnTo>
                  <a:lnTo>
                    <a:pt x="1403" y="160"/>
                  </a:lnTo>
                  <a:lnTo>
                    <a:pt x="1410" y="163"/>
                  </a:lnTo>
                  <a:lnTo>
                    <a:pt x="1415" y="165"/>
                  </a:lnTo>
                  <a:lnTo>
                    <a:pt x="1422" y="169"/>
                  </a:lnTo>
                  <a:lnTo>
                    <a:pt x="1428" y="172"/>
                  </a:lnTo>
                  <a:lnTo>
                    <a:pt x="1435" y="177"/>
                  </a:lnTo>
                  <a:lnTo>
                    <a:pt x="1441" y="179"/>
                  </a:lnTo>
                  <a:lnTo>
                    <a:pt x="1450" y="183"/>
                  </a:lnTo>
                  <a:lnTo>
                    <a:pt x="1456" y="188"/>
                  </a:lnTo>
                  <a:lnTo>
                    <a:pt x="1465" y="192"/>
                  </a:lnTo>
                  <a:lnTo>
                    <a:pt x="1472" y="196"/>
                  </a:lnTo>
                  <a:lnTo>
                    <a:pt x="1480" y="199"/>
                  </a:lnTo>
                  <a:lnTo>
                    <a:pt x="1489" y="203"/>
                  </a:lnTo>
                  <a:lnTo>
                    <a:pt x="1498" y="207"/>
                  </a:lnTo>
                  <a:lnTo>
                    <a:pt x="1506" y="212"/>
                  </a:lnTo>
                  <a:lnTo>
                    <a:pt x="1515" y="216"/>
                  </a:lnTo>
                  <a:lnTo>
                    <a:pt x="1524" y="221"/>
                  </a:lnTo>
                  <a:lnTo>
                    <a:pt x="1534" y="225"/>
                  </a:lnTo>
                  <a:lnTo>
                    <a:pt x="1541" y="228"/>
                  </a:lnTo>
                  <a:lnTo>
                    <a:pt x="1550" y="232"/>
                  </a:lnTo>
                  <a:lnTo>
                    <a:pt x="1559" y="236"/>
                  </a:lnTo>
                  <a:lnTo>
                    <a:pt x="1569" y="240"/>
                  </a:lnTo>
                  <a:lnTo>
                    <a:pt x="1578" y="243"/>
                  </a:lnTo>
                  <a:lnTo>
                    <a:pt x="1587" y="248"/>
                  </a:lnTo>
                  <a:lnTo>
                    <a:pt x="1597" y="252"/>
                  </a:lnTo>
                  <a:lnTo>
                    <a:pt x="1607" y="256"/>
                  </a:lnTo>
                  <a:lnTo>
                    <a:pt x="1614" y="260"/>
                  </a:lnTo>
                  <a:lnTo>
                    <a:pt x="1624" y="263"/>
                  </a:lnTo>
                  <a:lnTo>
                    <a:pt x="1633" y="267"/>
                  </a:lnTo>
                  <a:lnTo>
                    <a:pt x="1643" y="271"/>
                  </a:lnTo>
                  <a:lnTo>
                    <a:pt x="1652" y="275"/>
                  </a:lnTo>
                  <a:lnTo>
                    <a:pt x="1662" y="277"/>
                  </a:lnTo>
                  <a:lnTo>
                    <a:pt x="1671" y="281"/>
                  </a:lnTo>
                  <a:lnTo>
                    <a:pt x="1681" y="285"/>
                  </a:lnTo>
                  <a:lnTo>
                    <a:pt x="1688" y="287"/>
                  </a:lnTo>
                  <a:lnTo>
                    <a:pt x="1697" y="290"/>
                  </a:lnTo>
                  <a:lnTo>
                    <a:pt x="1706" y="292"/>
                  </a:lnTo>
                  <a:lnTo>
                    <a:pt x="1715" y="295"/>
                  </a:lnTo>
                  <a:lnTo>
                    <a:pt x="1723" y="297"/>
                  </a:lnTo>
                  <a:lnTo>
                    <a:pt x="1731" y="300"/>
                  </a:lnTo>
                  <a:lnTo>
                    <a:pt x="1740" y="301"/>
                  </a:lnTo>
                  <a:lnTo>
                    <a:pt x="1749" y="305"/>
                  </a:lnTo>
                  <a:lnTo>
                    <a:pt x="1755" y="306"/>
                  </a:lnTo>
                  <a:lnTo>
                    <a:pt x="1764" y="307"/>
                  </a:lnTo>
                  <a:lnTo>
                    <a:pt x="1770" y="309"/>
                  </a:lnTo>
                  <a:lnTo>
                    <a:pt x="1777" y="310"/>
                  </a:lnTo>
                  <a:lnTo>
                    <a:pt x="1785" y="310"/>
                  </a:lnTo>
                  <a:lnTo>
                    <a:pt x="1791" y="311"/>
                  </a:lnTo>
                  <a:lnTo>
                    <a:pt x="1798" y="311"/>
                  </a:lnTo>
                  <a:lnTo>
                    <a:pt x="1805" y="311"/>
                  </a:lnTo>
                  <a:lnTo>
                    <a:pt x="1889" y="274"/>
                  </a:lnTo>
                  <a:lnTo>
                    <a:pt x="1892" y="275"/>
                  </a:lnTo>
                  <a:lnTo>
                    <a:pt x="1898" y="277"/>
                  </a:lnTo>
                  <a:lnTo>
                    <a:pt x="1902" y="279"/>
                  </a:lnTo>
                  <a:lnTo>
                    <a:pt x="1905" y="281"/>
                  </a:lnTo>
                  <a:lnTo>
                    <a:pt x="1912" y="284"/>
                  </a:lnTo>
                  <a:lnTo>
                    <a:pt x="1919" y="289"/>
                  </a:lnTo>
                  <a:lnTo>
                    <a:pt x="1922" y="290"/>
                  </a:lnTo>
                  <a:lnTo>
                    <a:pt x="1926" y="291"/>
                  </a:lnTo>
                  <a:lnTo>
                    <a:pt x="1928" y="294"/>
                  </a:lnTo>
                  <a:lnTo>
                    <a:pt x="1933" y="295"/>
                  </a:lnTo>
                  <a:lnTo>
                    <a:pt x="1937" y="297"/>
                  </a:lnTo>
                  <a:lnTo>
                    <a:pt x="1941" y="300"/>
                  </a:lnTo>
                  <a:lnTo>
                    <a:pt x="1944" y="302"/>
                  </a:lnTo>
                  <a:lnTo>
                    <a:pt x="1949" y="305"/>
                  </a:lnTo>
                  <a:lnTo>
                    <a:pt x="1953" y="307"/>
                  </a:lnTo>
                  <a:lnTo>
                    <a:pt x="1957" y="310"/>
                  </a:lnTo>
                  <a:lnTo>
                    <a:pt x="1961" y="312"/>
                  </a:lnTo>
                  <a:lnTo>
                    <a:pt x="1966" y="315"/>
                  </a:lnTo>
                  <a:lnTo>
                    <a:pt x="1969" y="318"/>
                  </a:lnTo>
                  <a:lnTo>
                    <a:pt x="1974" y="321"/>
                  </a:lnTo>
                  <a:lnTo>
                    <a:pt x="1980" y="325"/>
                  </a:lnTo>
                  <a:lnTo>
                    <a:pt x="1983" y="328"/>
                  </a:lnTo>
                  <a:lnTo>
                    <a:pt x="1988" y="330"/>
                  </a:lnTo>
                  <a:lnTo>
                    <a:pt x="1992" y="334"/>
                  </a:lnTo>
                  <a:lnTo>
                    <a:pt x="1997" y="336"/>
                  </a:lnTo>
                  <a:lnTo>
                    <a:pt x="2001" y="340"/>
                  </a:lnTo>
                  <a:lnTo>
                    <a:pt x="2005" y="343"/>
                  </a:lnTo>
                  <a:lnTo>
                    <a:pt x="2010" y="346"/>
                  </a:lnTo>
                  <a:lnTo>
                    <a:pt x="2013" y="349"/>
                  </a:lnTo>
                  <a:lnTo>
                    <a:pt x="2017" y="354"/>
                  </a:lnTo>
                  <a:lnTo>
                    <a:pt x="2021" y="356"/>
                  </a:lnTo>
                  <a:lnTo>
                    <a:pt x="2026" y="360"/>
                  </a:lnTo>
                  <a:lnTo>
                    <a:pt x="2028" y="364"/>
                  </a:lnTo>
                  <a:lnTo>
                    <a:pt x="2033" y="368"/>
                  </a:lnTo>
                  <a:lnTo>
                    <a:pt x="2040" y="375"/>
                  </a:lnTo>
                  <a:lnTo>
                    <a:pt x="2047" y="383"/>
                  </a:lnTo>
                  <a:lnTo>
                    <a:pt x="2054" y="389"/>
                  </a:lnTo>
                  <a:lnTo>
                    <a:pt x="2059" y="398"/>
                  </a:lnTo>
                  <a:lnTo>
                    <a:pt x="2061" y="400"/>
                  </a:lnTo>
                  <a:lnTo>
                    <a:pt x="2062" y="406"/>
                  </a:lnTo>
                  <a:lnTo>
                    <a:pt x="2065" y="409"/>
                  </a:lnTo>
                  <a:lnTo>
                    <a:pt x="2067" y="413"/>
                  </a:lnTo>
                  <a:lnTo>
                    <a:pt x="2070" y="417"/>
                  </a:lnTo>
                  <a:lnTo>
                    <a:pt x="2071" y="421"/>
                  </a:lnTo>
                  <a:lnTo>
                    <a:pt x="2071" y="424"/>
                  </a:lnTo>
                  <a:lnTo>
                    <a:pt x="2072" y="428"/>
                  </a:lnTo>
                  <a:lnTo>
                    <a:pt x="2074" y="432"/>
                  </a:lnTo>
                  <a:lnTo>
                    <a:pt x="2075" y="436"/>
                  </a:lnTo>
                  <a:lnTo>
                    <a:pt x="2075" y="439"/>
                  </a:lnTo>
                  <a:lnTo>
                    <a:pt x="2075" y="444"/>
                  </a:lnTo>
                  <a:lnTo>
                    <a:pt x="2072" y="451"/>
                  </a:lnTo>
                  <a:lnTo>
                    <a:pt x="2070" y="460"/>
                  </a:lnTo>
                  <a:lnTo>
                    <a:pt x="2066" y="463"/>
                  </a:lnTo>
                  <a:lnTo>
                    <a:pt x="2065" y="467"/>
                  </a:lnTo>
                  <a:lnTo>
                    <a:pt x="2061" y="471"/>
                  </a:lnTo>
                  <a:lnTo>
                    <a:pt x="2059" y="476"/>
                  </a:lnTo>
                  <a:lnTo>
                    <a:pt x="2054" y="478"/>
                  </a:lnTo>
                  <a:lnTo>
                    <a:pt x="2050" y="483"/>
                  </a:lnTo>
                  <a:lnTo>
                    <a:pt x="2045" y="487"/>
                  </a:lnTo>
                  <a:lnTo>
                    <a:pt x="2040" y="492"/>
                  </a:lnTo>
                  <a:lnTo>
                    <a:pt x="2035" y="496"/>
                  </a:lnTo>
                  <a:lnTo>
                    <a:pt x="2030" y="500"/>
                  </a:lnTo>
                  <a:lnTo>
                    <a:pt x="2025" y="505"/>
                  </a:lnTo>
                  <a:lnTo>
                    <a:pt x="2018" y="509"/>
                  </a:lnTo>
                  <a:lnTo>
                    <a:pt x="2011" y="512"/>
                  </a:lnTo>
                  <a:lnTo>
                    <a:pt x="2005" y="516"/>
                  </a:lnTo>
                  <a:lnTo>
                    <a:pt x="1998" y="521"/>
                  </a:lnTo>
                  <a:lnTo>
                    <a:pt x="1992" y="525"/>
                  </a:lnTo>
                  <a:lnTo>
                    <a:pt x="1983" y="530"/>
                  </a:lnTo>
                  <a:lnTo>
                    <a:pt x="1977" y="534"/>
                  </a:lnTo>
                  <a:lnTo>
                    <a:pt x="1969" y="537"/>
                  </a:lnTo>
                  <a:lnTo>
                    <a:pt x="1963" y="543"/>
                  </a:lnTo>
                  <a:lnTo>
                    <a:pt x="1954" y="545"/>
                  </a:lnTo>
                  <a:lnTo>
                    <a:pt x="1947" y="550"/>
                  </a:lnTo>
                  <a:lnTo>
                    <a:pt x="1939" y="554"/>
                  </a:lnTo>
                  <a:lnTo>
                    <a:pt x="1932" y="559"/>
                  </a:lnTo>
                  <a:lnTo>
                    <a:pt x="1923" y="561"/>
                  </a:lnTo>
                  <a:lnTo>
                    <a:pt x="1915" y="566"/>
                  </a:lnTo>
                  <a:lnTo>
                    <a:pt x="1908" y="570"/>
                  </a:lnTo>
                  <a:lnTo>
                    <a:pt x="1899" y="574"/>
                  </a:lnTo>
                  <a:lnTo>
                    <a:pt x="1892" y="576"/>
                  </a:lnTo>
                  <a:lnTo>
                    <a:pt x="1883" y="581"/>
                  </a:lnTo>
                  <a:lnTo>
                    <a:pt x="1875" y="584"/>
                  </a:lnTo>
                  <a:lnTo>
                    <a:pt x="1867" y="588"/>
                  </a:lnTo>
                  <a:lnTo>
                    <a:pt x="1859" y="592"/>
                  </a:lnTo>
                  <a:lnTo>
                    <a:pt x="1851" y="594"/>
                  </a:lnTo>
                  <a:lnTo>
                    <a:pt x="1844" y="598"/>
                  </a:lnTo>
                  <a:lnTo>
                    <a:pt x="1836" y="602"/>
                  </a:lnTo>
                  <a:lnTo>
                    <a:pt x="1828" y="604"/>
                  </a:lnTo>
                  <a:lnTo>
                    <a:pt x="1821" y="608"/>
                  </a:lnTo>
                  <a:lnTo>
                    <a:pt x="1814" y="610"/>
                  </a:lnTo>
                  <a:lnTo>
                    <a:pt x="1808" y="613"/>
                  </a:lnTo>
                  <a:lnTo>
                    <a:pt x="1801" y="615"/>
                  </a:lnTo>
                  <a:lnTo>
                    <a:pt x="1794" y="618"/>
                  </a:lnTo>
                  <a:lnTo>
                    <a:pt x="1787" y="620"/>
                  </a:lnTo>
                  <a:lnTo>
                    <a:pt x="1782" y="624"/>
                  </a:lnTo>
                  <a:lnTo>
                    <a:pt x="1776" y="625"/>
                  </a:lnTo>
                  <a:lnTo>
                    <a:pt x="1770" y="628"/>
                  </a:lnTo>
                  <a:lnTo>
                    <a:pt x="1765" y="631"/>
                  </a:lnTo>
                  <a:lnTo>
                    <a:pt x="1760" y="632"/>
                  </a:lnTo>
                  <a:lnTo>
                    <a:pt x="1755" y="633"/>
                  </a:lnTo>
                  <a:lnTo>
                    <a:pt x="1750" y="636"/>
                  </a:lnTo>
                  <a:lnTo>
                    <a:pt x="1746" y="637"/>
                  </a:lnTo>
                  <a:lnTo>
                    <a:pt x="1744" y="638"/>
                  </a:lnTo>
                  <a:lnTo>
                    <a:pt x="1737" y="641"/>
                  </a:lnTo>
                  <a:lnTo>
                    <a:pt x="1732" y="642"/>
                  </a:lnTo>
                  <a:lnTo>
                    <a:pt x="1730" y="643"/>
                  </a:lnTo>
                  <a:lnTo>
                    <a:pt x="1730" y="644"/>
                  </a:lnTo>
                  <a:lnTo>
                    <a:pt x="1728" y="643"/>
                  </a:lnTo>
                  <a:lnTo>
                    <a:pt x="1726" y="641"/>
                  </a:lnTo>
                  <a:lnTo>
                    <a:pt x="1721" y="634"/>
                  </a:lnTo>
                  <a:lnTo>
                    <a:pt x="1717" y="628"/>
                  </a:lnTo>
                  <a:lnTo>
                    <a:pt x="1713" y="624"/>
                  </a:lnTo>
                  <a:lnTo>
                    <a:pt x="1711" y="619"/>
                  </a:lnTo>
                  <a:lnTo>
                    <a:pt x="1707" y="614"/>
                  </a:lnTo>
                  <a:lnTo>
                    <a:pt x="1703" y="609"/>
                  </a:lnTo>
                  <a:lnTo>
                    <a:pt x="1698" y="603"/>
                  </a:lnTo>
                  <a:lnTo>
                    <a:pt x="1693" y="598"/>
                  </a:lnTo>
                  <a:lnTo>
                    <a:pt x="1688" y="592"/>
                  </a:lnTo>
                  <a:lnTo>
                    <a:pt x="1685" y="585"/>
                  </a:lnTo>
                  <a:lnTo>
                    <a:pt x="1678" y="578"/>
                  </a:lnTo>
                  <a:lnTo>
                    <a:pt x="1671" y="570"/>
                  </a:lnTo>
                  <a:lnTo>
                    <a:pt x="1664" y="564"/>
                  </a:lnTo>
                  <a:lnTo>
                    <a:pt x="1658" y="556"/>
                  </a:lnTo>
                  <a:lnTo>
                    <a:pt x="1651" y="548"/>
                  </a:lnTo>
                  <a:lnTo>
                    <a:pt x="1643" y="539"/>
                  </a:lnTo>
                  <a:lnTo>
                    <a:pt x="1636" y="531"/>
                  </a:lnTo>
                  <a:lnTo>
                    <a:pt x="1629" y="522"/>
                  </a:lnTo>
                  <a:lnTo>
                    <a:pt x="1621" y="514"/>
                  </a:lnTo>
                  <a:lnTo>
                    <a:pt x="1612" y="505"/>
                  </a:lnTo>
                  <a:lnTo>
                    <a:pt x="1603" y="495"/>
                  </a:lnTo>
                  <a:lnTo>
                    <a:pt x="1594" y="487"/>
                  </a:lnTo>
                  <a:lnTo>
                    <a:pt x="1584" y="477"/>
                  </a:lnTo>
                  <a:lnTo>
                    <a:pt x="1575" y="467"/>
                  </a:lnTo>
                  <a:lnTo>
                    <a:pt x="1565" y="458"/>
                  </a:lnTo>
                  <a:lnTo>
                    <a:pt x="1555" y="448"/>
                  </a:lnTo>
                  <a:lnTo>
                    <a:pt x="1544" y="438"/>
                  </a:lnTo>
                  <a:lnTo>
                    <a:pt x="1534" y="428"/>
                  </a:lnTo>
                  <a:lnTo>
                    <a:pt x="1523" y="417"/>
                  </a:lnTo>
                  <a:lnTo>
                    <a:pt x="1511" y="408"/>
                  </a:lnTo>
                  <a:lnTo>
                    <a:pt x="1499" y="397"/>
                  </a:lnTo>
                  <a:lnTo>
                    <a:pt x="1486" y="387"/>
                  </a:lnTo>
                  <a:lnTo>
                    <a:pt x="1474" y="377"/>
                  </a:lnTo>
                  <a:lnTo>
                    <a:pt x="1462" y="367"/>
                  </a:lnTo>
                  <a:lnTo>
                    <a:pt x="1449" y="356"/>
                  </a:lnTo>
                  <a:lnTo>
                    <a:pt x="1435" y="346"/>
                  </a:lnTo>
                  <a:lnTo>
                    <a:pt x="1422" y="336"/>
                  </a:lnTo>
                  <a:lnTo>
                    <a:pt x="1408" y="326"/>
                  </a:lnTo>
                  <a:lnTo>
                    <a:pt x="1395" y="316"/>
                  </a:lnTo>
                  <a:lnTo>
                    <a:pt x="1380" y="307"/>
                  </a:lnTo>
                  <a:lnTo>
                    <a:pt x="1364" y="297"/>
                  </a:lnTo>
                  <a:lnTo>
                    <a:pt x="1351" y="289"/>
                  </a:lnTo>
                  <a:lnTo>
                    <a:pt x="1336" y="279"/>
                  </a:lnTo>
                  <a:lnTo>
                    <a:pt x="1321" y="270"/>
                  </a:lnTo>
                  <a:lnTo>
                    <a:pt x="1305" y="260"/>
                  </a:lnTo>
                  <a:lnTo>
                    <a:pt x="1289" y="251"/>
                  </a:lnTo>
                  <a:lnTo>
                    <a:pt x="1273" y="242"/>
                  </a:lnTo>
                  <a:lnTo>
                    <a:pt x="1257" y="233"/>
                  </a:lnTo>
                  <a:lnTo>
                    <a:pt x="1240" y="226"/>
                  </a:lnTo>
                  <a:lnTo>
                    <a:pt x="1224" y="217"/>
                  </a:lnTo>
                  <a:lnTo>
                    <a:pt x="1206" y="209"/>
                  </a:lnTo>
                  <a:lnTo>
                    <a:pt x="1189" y="202"/>
                  </a:lnTo>
                  <a:lnTo>
                    <a:pt x="1171" y="194"/>
                  </a:lnTo>
                  <a:lnTo>
                    <a:pt x="1154" y="188"/>
                  </a:lnTo>
                  <a:lnTo>
                    <a:pt x="1135" y="181"/>
                  </a:lnTo>
                  <a:lnTo>
                    <a:pt x="1117" y="174"/>
                  </a:lnTo>
                  <a:lnTo>
                    <a:pt x="1100" y="168"/>
                  </a:lnTo>
                  <a:lnTo>
                    <a:pt x="1082" y="163"/>
                  </a:lnTo>
                  <a:lnTo>
                    <a:pt x="1062" y="157"/>
                  </a:lnTo>
                  <a:lnTo>
                    <a:pt x="1044" y="152"/>
                  </a:lnTo>
                  <a:lnTo>
                    <a:pt x="1027" y="147"/>
                  </a:lnTo>
                  <a:lnTo>
                    <a:pt x="1009" y="143"/>
                  </a:lnTo>
                  <a:lnTo>
                    <a:pt x="993" y="139"/>
                  </a:lnTo>
                  <a:lnTo>
                    <a:pt x="977" y="135"/>
                  </a:lnTo>
                  <a:lnTo>
                    <a:pt x="962" y="131"/>
                  </a:lnTo>
                  <a:lnTo>
                    <a:pt x="947" y="129"/>
                  </a:lnTo>
                  <a:lnTo>
                    <a:pt x="931" y="126"/>
                  </a:lnTo>
                  <a:lnTo>
                    <a:pt x="916" y="124"/>
                  </a:lnTo>
                  <a:lnTo>
                    <a:pt x="903" y="121"/>
                  </a:lnTo>
                  <a:lnTo>
                    <a:pt x="890" y="120"/>
                  </a:lnTo>
                  <a:lnTo>
                    <a:pt x="876" y="119"/>
                  </a:lnTo>
                  <a:lnTo>
                    <a:pt x="865" y="118"/>
                  </a:lnTo>
                  <a:lnTo>
                    <a:pt x="852" y="118"/>
                  </a:lnTo>
                  <a:lnTo>
                    <a:pt x="841" y="118"/>
                  </a:lnTo>
                  <a:lnTo>
                    <a:pt x="829" y="116"/>
                  </a:lnTo>
                  <a:lnTo>
                    <a:pt x="817" y="116"/>
                  </a:lnTo>
                  <a:lnTo>
                    <a:pt x="807" y="116"/>
                  </a:lnTo>
                  <a:lnTo>
                    <a:pt x="797" y="118"/>
                  </a:lnTo>
                  <a:lnTo>
                    <a:pt x="787" y="118"/>
                  </a:lnTo>
                  <a:lnTo>
                    <a:pt x="777" y="120"/>
                  </a:lnTo>
                  <a:lnTo>
                    <a:pt x="768" y="120"/>
                  </a:lnTo>
                  <a:lnTo>
                    <a:pt x="759" y="123"/>
                  </a:lnTo>
                  <a:lnTo>
                    <a:pt x="751" y="123"/>
                  </a:lnTo>
                  <a:lnTo>
                    <a:pt x="743" y="124"/>
                  </a:lnTo>
                  <a:lnTo>
                    <a:pt x="736" y="126"/>
                  </a:lnTo>
                  <a:lnTo>
                    <a:pt x="728" y="129"/>
                  </a:lnTo>
                  <a:lnTo>
                    <a:pt x="721" y="131"/>
                  </a:lnTo>
                  <a:lnTo>
                    <a:pt x="714" y="133"/>
                  </a:lnTo>
                  <a:lnTo>
                    <a:pt x="708" y="137"/>
                  </a:lnTo>
                  <a:lnTo>
                    <a:pt x="703" y="139"/>
                  </a:lnTo>
                  <a:lnTo>
                    <a:pt x="697" y="140"/>
                  </a:lnTo>
                  <a:lnTo>
                    <a:pt x="690" y="143"/>
                  </a:lnTo>
                  <a:lnTo>
                    <a:pt x="685" y="145"/>
                  </a:lnTo>
                  <a:lnTo>
                    <a:pt x="680" y="149"/>
                  </a:lnTo>
                  <a:lnTo>
                    <a:pt x="675" y="150"/>
                  </a:lnTo>
                  <a:lnTo>
                    <a:pt x="670" y="154"/>
                  </a:lnTo>
                  <a:lnTo>
                    <a:pt x="667" y="157"/>
                  </a:lnTo>
                  <a:lnTo>
                    <a:pt x="663" y="160"/>
                  </a:lnTo>
                  <a:lnTo>
                    <a:pt x="655" y="165"/>
                  </a:lnTo>
                  <a:lnTo>
                    <a:pt x="649" y="170"/>
                  </a:lnTo>
                  <a:lnTo>
                    <a:pt x="644" y="177"/>
                  </a:lnTo>
                  <a:lnTo>
                    <a:pt x="639" y="182"/>
                  </a:lnTo>
                  <a:lnTo>
                    <a:pt x="635" y="187"/>
                  </a:lnTo>
                  <a:lnTo>
                    <a:pt x="631" y="191"/>
                  </a:lnTo>
                  <a:lnTo>
                    <a:pt x="629" y="196"/>
                  </a:lnTo>
                  <a:lnTo>
                    <a:pt x="628" y="199"/>
                  </a:lnTo>
                  <a:lnTo>
                    <a:pt x="625" y="204"/>
                  </a:lnTo>
                  <a:lnTo>
                    <a:pt x="625" y="207"/>
                  </a:lnTo>
                  <a:lnTo>
                    <a:pt x="624" y="207"/>
                  </a:lnTo>
                  <a:lnTo>
                    <a:pt x="620" y="212"/>
                  </a:lnTo>
                  <a:lnTo>
                    <a:pt x="619" y="214"/>
                  </a:lnTo>
                  <a:lnTo>
                    <a:pt x="616" y="217"/>
                  </a:lnTo>
                  <a:lnTo>
                    <a:pt x="614" y="221"/>
                  </a:lnTo>
                  <a:lnTo>
                    <a:pt x="610" y="226"/>
                  </a:lnTo>
                  <a:lnTo>
                    <a:pt x="608" y="231"/>
                  </a:lnTo>
                  <a:lnTo>
                    <a:pt x="604" y="235"/>
                  </a:lnTo>
                  <a:lnTo>
                    <a:pt x="599" y="240"/>
                  </a:lnTo>
                  <a:lnTo>
                    <a:pt x="596" y="247"/>
                  </a:lnTo>
                  <a:lnTo>
                    <a:pt x="591" y="253"/>
                  </a:lnTo>
                  <a:lnTo>
                    <a:pt x="588" y="260"/>
                  </a:lnTo>
                  <a:lnTo>
                    <a:pt x="583" y="266"/>
                  </a:lnTo>
                  <a:lnTo>
                    <a:pt x="579" y="274"/>
                  </a:lnTo>
                  <a:lnTo>
                    <a:pt x="574" y="280"/>
                  </a:lnTo>
                  <a:lnTo>
                    <a:pt x="569" y="287"/>
                  </a:lnTo>
                  <a:lnTo>
                    <a:pt x="564" y="294"/>
                  </a:lnTo>
                  <a:lnTo>
                    <a:pt x="560" y="301"/>
                  </a:lnTo>
                  <a:lnTo>
                    <a:pt x="555" y="309"/>
                  </a:lnTo>
                  <a:lnTo>
                    <a:pt x="551" y="316"/>
                  </a:lnTo>
                  <a:lnTo>
                    <a:pt x="549" y="320"/>
                  </a:lnTo>
                  <a:lnTo>
                    <a:pt x="546" y="325"/>
                  </a:lnTo>
                  <a:lnTo>
                    <a:pt x="544" y="328"/>
                  </a:lnTo>
                  <a:lnTo>
                    <a:pt x="542" y="333"/>
                  </a:lnTo>
                  <a:lnTo>
                    <a:pt x="537" y="339"/>
                  </a:lnTo>
                  <a:lnTo>
                    <a:pt x="534" y="346"/>
                  </a:lnTo>
                  <a:lnTo>
                    <a:pt x="530" y="354"/>
                  </a:lnTo>
                  <a:lnTo>
                    <a:pt x="526" y="362"/>
                  </a:lnTo>
                  <a:lnTo>
                    <a:pt x="522" y="368"/>
                  </a:lnTo>
                  <a:lnTo>
                    <a:pt x="520" y="375"/>
                  </a:lnTo>
                  <a:lnTo>
                    <a:pt x="517" y="382"/>
                  </a:lnTo>
                  <a:lnTo>
                    <a:pt x="515" y="388"/>
                  </a:lnTo>
                  <a:lnTo>
                    <a:pt x="512" y="393"/>
                  </a:lnTo>
                  <a:lnTo>
                    <a:pt x="508" y="399"/>
                  </a:lnTo>
                  <a:lnTo>
                    <a:pt x="505" y="406"/>
                  </a:lnTo>
                  <a:lnTo>
                    <a:pt x="501" y="412"/>
                  </a:lnTo>
                  <a:lnTo>
                    <a:pt x="493" y="418"/>
                  </a:lnTo>
                  <a:lnTo>
                    <a:pt x="488" y="426"/>
                  </a:lnTo>
                  <a:lnTo>
                    <a:pt x="482" y="432"/>
                  </a:lnTo>
                  <a:lnTo>
                    <a:pt x="476" y="439"/>
                  </a:lnTo>
                  <a:lnTo>
                    <a:pt x="468" y="446"/>
                  </a:lnTo>
                  <a:lnTo>
                    <a:pt x="461" y="453"/>
                  </a:lnTo>
                  <a:lnTo>
                    <a:pt x="457" y="456"/>
                  </a:lnTo>
                  <a:lnTo>
                    <a:pt x="453" y="460"/>
                  </a:lnTo>
                  <a:lnTo>
                    <a:pt x="448" y="463"/>
                  </a:lnTo>
                  <a:lnTo>
                    <a:pt x="446" y="467"/>
                  </a:lnTo>
                  <a:lnTo>
                    <a:pt x="441" y="470"/>
                  </a:lnTo>
                  <a:lnTo>
                    <a:pt x="437" y="473"/>
                  </a:lnTo>
                  <a:lnTo>
                    <a:pt x="432" y="477"/>
                  </a:lnTo>
                  <a:lnTo>
                    <a:pt x="429" y="481"/>
                  </a:lnTo>
                  <a:lnTo>
                    <a:pt x="424" y="483"/>
                  </a:lnTo>
                  <a:lnTo>
                    <a:pt x="421" y="487"/>
                  </a:lnTo>
                  <a:lnTo>
                    <a:pt x="416" y="491"/>
                  </a:lnTo>
                  <a:lnTo>
                    <a:pt x="413" y="494"/>
                  </a:lnTo>
                  <a:lnTo>
                    <a:pt x="408" y="497"/>
                  </a:lnTo>
                  <a:lnTo>
                    <a:pt x="404" y="500"/>
                  </a:lnTo>
                  <a:lnTo>
                    <a:pt x="399" y="502"/>
                  </a:lnTo>
                  <a:lnTo>
                    <a:pt x="395" y="506"/>
                  </a:lnTo>
                  <a:lnTo>
                    <a:pt x="392" y="509"/>
                  </a:lnTo>
                  <a:lnTo>
                    <a:pt x="387" y="511"/>
                  </a:lnTo>
                  <a:lnTo>
                    <a:pt x="384" y="514"/>
                  </a:lnTo>
                  <a:lnTo>
                    <a:pt x="380" y="517"/>
                  </a:lnTo>
                  <a:lnTo>
                    <a:pt x="375" y="520"/>
                  </a:lnTo>
                  <a:lnTo>
                    <a:pt x="372" y="522"/>
                  </a:lnTo>
                  <a:lnTo>
                    <a:pt x="368" y="525"/>
                  </a:lnTo>
                  <a:lnTo>
                    <a:pt x="365" y="527"/>
                  </a:lnTo>
                  <a:lnTo>
                    <a:pt x="358" y="531"/>
                  </a:lnTo>
                  <a:lnTo>
                    <a:pt x="353" y="536"/>
                  </a:lnTo>
                  <a:lnTo>
                    <a:pt x="347" y="539"/>
                  </a:lnTo>
                  <a:lnTo>
                    <a:pt x="342" y="543"/>
                  </a:lnTo>
                  <a:lnTo>
                    <a:pt x="337" y="545"/>
                  </a:lnTo>
                  <a:lnTo>
                    <a:pt x="334" y="549"/>
                  </a:lnTo>
                  <a:lnTo>
                    <a:pt x="329" y="553"/>
                  </a:lnTo>
                  <a:lnTo>
                    <a:pt x="328" y="554"/>
                  </a:lnTo>
                  <a:lnTo>
                    <a:pt x="325" y="554"/>
                  </a:lnTo>
                  <a:lnTo>
                    <a:pt x="324" y="553"/>
                  </a:lnTo>
                  <a:lnTo>
                    <a:pt x="321" y="553"/>
                  </a:lnTo>
                  <a:lnTo>
                    <a:pt x="318" y="553"/>
                  </a:lnTo>
                  <a:lnTo>
                    <a:pt x="313" y="551"/>
                  </a:lnTo>
                  <a:lnTo>
                    <a:pt x="308" y="550"/>
                  </a:lnTo>
                  <a:lnTo>
                    <a:pt x="301" y="550"/>
                  </a:lnTo>
                  <a:lnTo>
                    <a:pt x="295" y="551"/>
                  </a:lnTo>
                  <a:lnTo>
                    <a:pt x="290" y="551"/>
                  </a:lnTo>
                  <a:lnTo>
                    <a:pt x="286" y="551"/>
                  </a:lnTo>
                  <a:lnTo>
                    <a:pt x="283" y="551"/>
                  </a:lnTo>
                  <a:lnTo>
                    <a:pt x="279" y="553"/>
                  </a:lnTo>
                  <a:lnTo>
                    <a:pt x="275" y="553"/>
                  </a:lnTo>
                  <a:lnTo>
                    <a:pt x="270" y="554"/>
                  </a:lnTo>
                  <a:lnTo>
                    <a:pt x="266" y="555"/>
                  </a:lnTo>
                  <a:lnTo>
                    <a:pt x="262" y="558"/>
                  </a:lnTo>
                  <a:lnTo>
                    <a:pt x="257" y="558"/>
                  </a:lnTo>
                  <a:lnTo>
                    <a:pt x="252" y="560"/>
                  </a:lnTo>
                  <a:lnTo>
                    <a:pt x="249" y="561"/>
                  </a:lnTo>
                  <a:lnTo>
                    <a:pt x="245" y="564"/>
                  </a:lnTo>
                  <a:lnTo>
                    <a:pt x="240" y="566"/>
                  </a:lnTo>
                  <a:lnTo>
                    <a:pt x="236" y="570"/>
                  </a:lnTo>
                  <a:lnTo>
                    <a:pt x="231" y="573"/>
                  </a:lnTo>
                  <a:lnTo>
                    <a:pt x="227" y="576"/>
                  </a:lnTo>
                  <a:lnTo>
                    <a:pt x="193" y="602"/>
                  </a:lnTo>
                  <a:close/>
                </a:path>
              </a:pathLst>
            </a:custGeom>
            <a:solidFill>
              <a:srgbClr val="DEAD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6172" name="Freeform 81"/>
            <p:cNvSpPr>
              <a:spLocks/>
            </p:cNvSpPr>
            <p:nvPr/>
          </p:nvSpPr>
          <p:spPr bwMode="auto">
            <a:xfrm>
              <a:off x="2976" y="3094"/>
              <a:ext cx="580" cy="149"/>
            </a:xfrm>
            <a:custGeom>
              <a:avLst/>
              <a:gdLst>
                <a:gd name="T0" fmla="*/ 318 w 1740"/>
                <a:gd name="T1" fmla="*/ 350 h 446"/>
                <a:gd name="T2" fmla="*/ 344 w 1740"/>
                <a:gd name="T3" fmla="*/ 367 h 446"/>
                <a:gd name="T4" fmla="*/ 727 w 1740"/>
                <a:gd name="T5" fmla="*/ 446 h 446"/>
                <a:gd name="T6" fmla="*/ 754 w 1740"/>
                <a:gd name="T7" fmla="*/ 446 h 446"/>
                <a:gd name="T8" fmla="*/ 806 w 1740"/>
                <a:gd name="T9" fmla="*/ 445 h 446"/>
                <a:gd name="T10" fmla="*/ 875 w 1740"/>
                <a:gd name="T11" fmla="*/ 440 h 446"/>
                <a:gd name="T12" fmla="*/ 961 w 1740"/>
                <a:gd name="T13" fmla="*/ 430 h 446"/>
                <a:gd name="T14" fmla="*/ 1062 w 1740"/>
                <a:gd name="T15" fmla="*/ 413 h 446"/>
                <a:gd name="T16" fmla="*/ 1175 w 1740"/>
                <a:gd name="T17" fmla="*/ 388 h 446"/>
                <a:gd name="T18" fmla="*/ 1297 w 1740"/>
                <a:gd name="T19" fmla="*/ 352 h 446"/>
                <a:gd name="T20" fmla="*/ 1423 w 1740"/>
                <a:gd name="T21" fmla="*/ 305 h 446"/>
                <a:gd name="T22" fmla="*/ 1555 w 1740"/>
                <a:gd name="T23" fmla="*/ 242 h 446"/>
                <a:gd name="T24" fmla="*/ 1688 w 1740"/>
                <a:gd name="T25" fmla="*/ 167 h 446"/>
                <a:gd name="T26" fmla="*/ 1560 w 1740"/>
                <a:gd name="T27" fmla="*/ 3 h 446"/>
                <a:gd name="T28" fmla="*/ 1535 w 1740"/>
                <a:gd name="T29" fmla="*/ 19 h 446"/>
                <a:gd name="T30" fmla="*/ 1491 w 1740"/>
                <a:gd name="T31" fmla="*/ 45 h 446"/>
                <a:gd name="T32" fmla="*/ 1433 w 1740"/>
                <a:gd name="T33" fmla="*/ 75 h 446"/>
                <a:gd name="T34" fmla="*/ 1367 w 1740"/>
                <a:gd name="T35" fmla="*/ 109 h 446"/>
                <a:gd name="T36" fmla="*/ 1290 w 1740"/>
                <a:gd name="T37" fmla="*/ 145 h 446"/>
                <a:gd name="T38" fmla="*/ 1209 w 1740"/>
                <a:gd name="T39" fmla="*/ 179 h 446"/>
                <a:gd name="T40" fmla="*/ 1125 w 1740"/>
                <a:gd name="T41" fmla="*/ 210 h 446"/>
                <a:gd name="T42" fmla="*/ 1041 w 1740"/>
                <a:gd name="T43" fmla="*/ 233 h 446"/>
                <a:gd name="T44" fmla="*/ 959 w 1740"/>
                <a:gd name="T45" fmla="*/ 247 h 446"/>
                <a:gd name="T46" fmla="*/ 884 w 1740"/>
                <a:gd name="T47" fmla="*/ 251 h 446"/>
                <a:gd name="T48" fmla="*/ 812 w 1740"/>
                <a:gd name="T49" fmla="*/ 247 h 446"/>
                <a:gd name="T50" fmla="*/ 746 w 1740"/>
                <a:gd name="T51" fmla="*/ 244 h 446"/>
                <a:gd name="T52" fmla="*/ 683 w 1740"/>
                <a:gd name="T53" fmla="*/ 238 h 446"/>
                <a:gd name="T54" fmla="*/ 624 w 1740"/>
                <a:gd name="T55" fmla="*/ 233 h 446"/>
                <a:gd name="T56" fmla="*/ 571 w 1740"/>
                <a:gd name="T57" fmla="*/ 226 h 446"/>
                <a:gd name="T58" fmla="*/ 521 w 1740"/>
                <a:gd name="T59" fmla="*/ 216 h 446"/>
                <a:gd name="T60" fmla="*/ 474 w 1740"/>
                <a:gd name="T61" fmla="*/ 206 h 446"/>
                <a:gd name="T62" fmla="*/ 434 w 1740"/>
                <a:gd name="T63" fmla="*/ 193 h 446"/>
                <a:gd name="T64" fmla="*/ 398 w 1740"/>
                <a:gd name="T65" fmla="*/ 178 h 446"/>
                <a:gd name="T66" fmla="*/ 365 w 1740"/>
                <a:gd name="T67" fmla="*/ 161 h 446"/>
                <a:gd name="T68" fmla="*/ 343 w 1740"/>
                <a:gd name="T69" fmla="*/ 153 h 446"/>
                <a:gd name="T70" fmla="*/ 316 w 1740"/>
                <a:gd name="T71" fmla="*/ 159 h 446"/>
                <a:gd name="T72" fmla="*/ 281 w 1740"/>
                <a:gd name="T73" fmla="*/ 167 h 446"/>
                <a:gd name="T74" fmla="*/ 241 w 1740"/>
                <a:gd name="T75" fmla="*/ 169 h 446"/>
                <a:gd name="T76" fmla="*/ 207 w 1740"/>
                <a:gd name="T77" fmla="*/ 163 h 446"/>
                <a:gd name="T78" fmla="*/ 177 w 1740"/>
                <a:gd name="T79" fmla="*/ 137 h 446"/>
                <a:gd name="T80" fmla="*/ 147 w 1740"/>
                <a:gd name="T81" fmla="*/ 107 h 446"/>
                <a:gd name="T82" fmla="*/ 114 w 1740"/>
                <a:gd name="T83" fmla="*/ 104 h 446"/>
                <a:gd name="T84" fmla="*/ 85 w 1740"/>
                <a:gd name="T85" fmla="*/ 109 h 446"/>
                <a:gd name="T86" fmla="*/ 54 w 1740"/>
                <a:gd name="T87" fmla="*/ 119 h 446"/>
                <a:gd name="T88" fmla="*/ 23 w 1740"/>
                <a:gd name="T89" fmla="*/ 133 h 446"/>
                <a:gd name="T90" fmla="*/ 1 w 1740"/>
                <a:gd name="T91" fmla="*/ 154 h 446"/>
                <a:gd name="T92" fmla="*/ 5 w 1740"/>
                <a:gd name="T93" fmla="*/ 177 h 446"/>
                <a:gd name="T94" fmla="*/ 28 w 1740"/>
                <a:gd name="T95" fmla="*/ 194 h 446"/>
                <a:gd name="T96" fmla="*/ 49 w 1740"/>
                <a:gd name="T97" fmla="*/ 198 h 446"/>
                <a:gd name="T98" fmla="*/ 80 w 1740"/>
                <a:gd name="T99" fmla="*/ 206 h 446"/>
                <a:gd name="T100" fmla="*/ 105 w 1740"/>
                <a:gd name="T101" fmla="*/ 213 h 446"/>
                <a:gd name="T102" fmla="*/ 133 w 1740"/>
                <a:gd name="T103" fmla="*/ 222 h 446"/>
                <a:gd name="T104" fmla="*/ 162 w 1740"/>
                <a:gd name="T105" fmla="*/ 233 h 446"/>
                <a:gd name="T106" fmla="*/ 190 w 1740"/>
                <a:gd name="T107" fmla="*/ 246 h 446"/>
                <a:gd name="T108" fmla="*/ 215 w 1740"/>
                <a:gd name="T109" fmla="*/ 259 h 446"/>
                <a:gd name="T110" fmla="*/ 246 w 1740"/>
                <a:gd name="T111" fmla="*/ 284 h 446"/>
                <a:gd name="T112" fmla="*/ 276 w 1740"/>
                <a:gd name="T113" fmla="*/ 315 h 44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740"/>
                <a:gd name="T172" fmla="*/ 0 h 446"/>
                <a:gd name="T173" fmla="*/ 1740 w 1740"/>
                <a:gd name="T174" fmla="*/ 446 h 44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740" h="446">
                  <a:moveTo>
                    <a:pt x="289" y="328"/>
                  </a:moveTo>
                  <a:lnTo>
                    <a:pt x="295" y="333"/>
                  </a:lnTo>
                  <a:lnTo>
                    <a:pt x="301" y="339"/>
                  </a:lnTo>
                  <a:lnTo>
                    <a:pt x="306" y="343"/>
                  </a:lnTo>
                  <a:lnTo>
                    <a:pt x="314" y="347"/>
                  </a:lnTo>
                  <a:lnTo>
                    <a:pt x="318" y="350"/>
                  </a:lnTo>
                  <a:lnTo>
                    <a:pt x="324" y="354"/>
                  </a:lnTo>
                  <a:lnTo>
                    <a:pt x="329" y="357"/>
                  </a:lnTo>
                  <a:lnTo>
                    <a:pt x="334" y="360"/>
                  </a:lnTo>
                  <a:lnTo>
                    <a:pt x="338" y="363"/>
                  </a:lnTo>
                  <a:lnTo>
                    <a:pt x="341" y="364"/>
                  </a:lnTo>
                  <a:lnTo>
                    <a:pt x="344" y="367"/>
                  </a:lnTo>
                  <a:lnTo>
                    <a:pt x="348" y="368"/>
                  </a:lnTo>
                  <a:lnTo>
                    <a:pt x="350" y="369"/>
                  </a:lnTo>
                  <a:lnTo>
                    <a:pt x="353" y="370"/>
                  </a:lnTo>
                  <a:lnTo>
                    <a:pt x="720" y="446"/>
                  </a:lnTo>
                  <a:lnTo>
                    <a:pt x="722" y="446"/>
                  </a:lnTo>
                  <a:lnTo>
                    <a:pt x="727" y="446"/>
                  </a:lnTo>
                  <a:lnTo>
                    <a:pt x="728" y="446"/>
                  </a:lnTo>
                  <a:lnTo>
                    <a:pt x="733" y="446"/>
                  </a:lnTo>
                  <a:lnTo>
                    <a:pt x="737" y="446"/>
                  </a:lnTo>
                  <a:lnTo>
                    <a:pt x="743" y="446"/>
                  </a:lnTo>
                  <a:lnTo>
                    <a:pt x="747" y="446"/>
                  </a:lnTo>
                  <a:lnTo>
                    <a:pt x="754" y="446"/>
                  </a:lnTo>
                  <a:lnTo>
                    <a:pt x="761" y="446"/>
                  </a:lnTo>
                  <a:lnTo>
                    <a:pt x="769" y="446"/>
                  </a:lnTo>
                  <a:lnTo>
                    <a:pt x="777" y="445"/>
                  </a:lnTo>
                  <a:lnTo>
                    <a:pt x="786" y="445"/>
                  </a:lnTo>
                  <a:lnTo>
                    <a:pt x="795" y="445"/>
                  </a:lnTo>
                  <a:lnTo>
                    <a:pt x="806" y="445"/>
                  </a:lnTo>
                  <a:lnTo>
                    <a:pt x="816" y="443"/>
                  </a:lnTo>
                  <a:lnTo>
                    <a:pt x="826" y="443"/>
                  </a:lnTo>
                  <a:lnTo>
                    <a:pt x="837" y="442"/>
                  </a:lnTo>
                  <a:lnTo>
                    <a:pt x="850" y="441"/>
                  </a:lnTo>
                  <a:lnTo>
                    <a:pt x="861" y="440"/>
                  </a:lnTo>
                  <a:lnTo>
                    <a:pt x="875" y="440"/>
                  </a:lnTo>
                  <a:lnTo>
                    <a:pt x="887" y="438"/>
                  </a:lnTo>
                  <a:lnTo>
                    <a:pt x="902" y="437"/>
                  </a:lnTo>
                  <a:lnTo>
                    <a:pt x="916" y="435"/>
                  </a:lnTo>
                  <a:lnTo>
                    <a:pt x="930" y="433"/>
                  </a:lnTo>
                  <a:lnTo>
                    <a:pt x="945" y="431"/>
                  </a:lnTo>
                  <a:lnTo>
                    <a:pt x="961" y="430"/>
                  </a:lnTo>
                  <a:lnTo>
                    <a:pt x="978" y="427"/>
                  </a:lnTo>
                  <a:lnTo>
                    <a:pt x="994" y="425"/>
                  </a:lnTo>
                  <a:lnTo>
                    <a:pt x="1010" y="422"/>
                  </a:lnTo>
                  <a:lnTo>
                    <a:pt x="1028" y="419"/>
                  </a:lnTo>
                  <a:lnTo>
                    <a:pt x="1046" y="417"/>
                  </a:lnTo>
                  <a:lnTo>
                    <a:pt x="1062" y="413"/>
                  </a:lnTo>
                  <a:lnTo>
                    <a:pt x="1079" y="408"/>
                  </a:lnTo>
                  <a:lnTo>
                    <a:pt x="1098" y="406"/>
                  </a:lnTo>
                  <a:lnTo>
                    <a:pt x="1117" y="401"/>
                  </a:lnTo>
                  <a:lnTo>
                    <a:pt x="1136" y="397"/>
                  </a:lnTo>
                  <a:lnTo>
                    <a:pt x="1155" y="392"/>
                  </a:lnTo>
                  <a:lnTo>
                    <a:pt x="1175" y="388"/>
                  </a:lnTo>
                  <a:lnTo>
                    <a:pt x="1194" y="382"/>
                  </a:lnTo>
                  <a:lnTo>
                    <a:pt x="1214" y="376"/>
                  </a:lnTo>
                  <a:lnTo>
                    <a:pt x="1234" y="370"/>
                  </a:lnTo>
                  <a:lnTo>
                    <a:pt x="1254" y="364"/>
                  </a:lnTo>
                  <a:lnTo>
                    <a:pt x="1275" y="358"/>
                  </a:lnTo>
                  <a:lnTo>
                    <a:pt x="1297" y="352"/>
                  </a:lnTo>
                  <a:lnTo>
                    <a:pt x="1317" y="344"/>
                  </a:lnTo>
                  <a:lnTo>
                    <a:pt x="1338" y="338"/>
                  </a:lnTo>
                  <a:lnTo>
                    <a:pt x="1359" y="329"/>
                  </a:lnTo>
                  <a:lnTo>
                    <a:pt x="1381" y="321"/>
                  </a:lnTo>
                  <a:lnTo>
                    <a:pt x="1402" y="313"/>
                  </a:lnTo>
                  <a:lnTo>
                    <a:pt x="1423" y="305"/>
                  </a:lnTo>
                  <a:lnTo>
                    <a:pt x="1445" y="295"/>
                  </a:lnTo>
                  <a:lnTo>
                    <a:pt x="1466" y="285"/>
                  </a:lnTo>
                  <a:lnTo>
                    <a:pt x="1489" y="275"/>
                  </a:lnTo>
                  <a:lnTo>
                    <a:pt x="1511" y="265"/>
                  </a:lnTo>
                  <a:lnTo>
                    <a:pt x="1533" y="254"/>
                  </a:lnTo>
                  <a:lnTo>
                    <a:pt x="1555" y="242"/>
                  </a:lnTo>
                  <a:lnTo>
                    <a:pt x="1576" y="231"/>
                  </a:lnTo>
                  <a:lnTo>
                    <a:pt x="1599" y="220"/>
                  </a:lnTo>
                  <a:lnTo>
                    <a:pt x="1620" y="207"/>
                  </a:lnTo>
                  <a:lnTo>
                    <a:pt x="1643" y="194"/>
                  </a:lnTo>
                  <a:lnTo>
                    <a:pt x="1666" y="181"/>
                  </a:lnTo>
                  <a:lnTo>
                    <a:pt x="1688" y="167"/>
                  </a:lnTo>
                  <a:lnTo>
                    <a:pt x="1740" y="138"/>
                  </a:lnTo>
                  <a:lnTo>
                    <a:pt x="1603" y="19"/>
                  </a:lnTo>
                  <a:lnTo>
                    <a:pt x="1569" y="0"/>
                  </a:lnTo>
                  <a:lnTo>
                    <a:pt x="1568" y="0"/>
                  </a:lnTo>
                  <a:lnTo>
                    <a:pt x="1564" y="2"/>
                  </a:lnTo>
                  <a:lnTo>
                    <a:pt x="1560" y="3"/>
                  </a:lnTo>
                  <a:lnTo>
                    <a:pt x="1558" y="5"/>
                  </a:lnTo>
                  <a:lnTo>
                    <a:pt x="1554" y="7"/>
                  </a:lnTo>
                  <a:lnTo>
                    <a:pt x="1550" y="10"/>
                  </a:lnTo>
                  <a:lnTo>
                    <a:pt x="1545" y="12"/>
                  </a:lnTo>
                  <a:lnTo>
                    <a:pt x="1540" y="16"/>
                  </a:lnTo>
                  <a:lnTo>
                    <a:pt x="1535" y="19"/>
                  </a:lnTo>
                  <a:lnTo>
                    <a:pt x="1529" y="24"/>
                  </a:lnTo>
                  <a:lnTo>
                    <a:pt x="1521" y="26"/>
                  </a:lnTo>
                  <a:lnTo>
                    <a:pt x="1515" y="31"/>
                  </a:lnTo>
                  <a:lnTo>
                    <a:pt x="1507" y="35"/>
                  </a:lnTo>
                  <a:lnTo>
                    <a:pt x="1500" y="40"/>
                  </a:lnTo>
                  <a:lnTo>
                    <a:pt x="1491" y="45"/>
                  </a:lnTo>
                  <a:lnTo>
                    <a:pt x="1482" y="49"/>
                  </a:lnTo>
                  <a:lnTo>
                    <a:pt x="1474" y="54"/>
                  </a:lnTo>
                  <a:lnTo>
                    <a:pt x="1465" y="59"/>
                  </a:lnTo>
                  <a:lnTo>
                    <a:pt x="1455" y="64"/>
                  </a:lnTo>
                  <a:lnTo>
                    <a:pt x="1445" y="70"/>
                  </a:lnTo>
                  <a:lnTo>
                    <a:pt x="1433" y="75"/>
                  </a:lnTo>
                  <a:lnTo>
                    <a:pt x="1425" y="81"/>
                  </a:lnTo>
                  <a:lnTo>
                    <a:pt x="1413" y="86"/>
                  </a:lnTo>
                  <a:lnTo>
                    <a:pt x="1402" y="91"/>
                  </a:lnTo>
                  <a:lnTo>
                    <a:pt x="1391" y="98"/>
                  </a:lnTo>
                  <a:lnTo>
                    <a:pt x="1379" y="104"/>
                  </a:lnTo>
                  <a:lnTo>
                    <a:pt x="1367" y="109"/>
                  </a:lnTo>
                  <a:lnTo>
                    <a:pt x="1354" y="115"/>
                  </a:lnTo>
                  <a:lnTo>
                    <a:pt x="1342" y="123"/>
                  </a:lnTo>
                  <a:lnTo>
                    <a:pt x="1330" y="129"/>
                  </a:lnTo>
                  <a:lnTo>
                    <a:pt x="1317" y="134"/>
                  </a:lnTo>
                  <a:lnTo>
                    <a:pt x="1304" y="140"/>
                  </a:lnTo>
                  <a:lnTo>
                    <a:pt x="1290" y="145"/>
                  </a:lnTo>
                  <a:lnTo>
                    <a:pt x="1276" y="152"/>
                  </a:lnTo>
                  <a:lnTo>
                    <a:pt x="1263" y="157"/>
                  </a:lnTo>
                  <a:lnTo>
                    <a:pt x="1249" y="163"/>
                  </a:lnTo>
                  <a:lnTo>
                    <a:pt x="1236" y="168"/>
                  </a:lnTo>
                  <a:lnTo>
                    <a:pt x="1223" y="174"/>
                  </a:lnTo>
                  <a:lnTo>
                    <a:pt x="1209" y="179"/>
                  </a:lnTo>
                  <a:lnTo>
                    <a:pt x="1194" y="186"/>
                  </a:lnTo>
                  <a:lnTo>
                    <a:pt x="1180" y="191"/>
                  </a:lnTo>
                  <a:lnTo>
                    <a:pt x="1167" y="196"/>
                  </a:lnTo>
                  <a:lnTo>
                    <a:pt x="1152" y="201"/>
                  </a:lnTo>
                  <a:lnTo>
                    <a:pt x="1138" y="206"/>
                  </a:lnTo>
                  <a:lnTo>
                    <a:pt x="1125" y="210"/>
                  </a:lnTo>
                  <a:lnTo>
                    <a:pt x="1111" y="215"/>
                  </a:lnTo>
                  <a:lnTo>
                    <a:pt x="1096" y="218"/>
                  </a:lnTo>
                  <a:lnTo>
                    <a:pt x="1082" y="223"/>
                  </a:lnTo>
                  <a:lnTo>
                    <a:pt x="1068" y="226"/>
                  </a:lnTo>
                  <a:lnTo>
                    <a:pt x="1054" y="231"/>
                  </a:lnTo>
                  <a:lnTo>
                    <a:pt x="1041" y="233"/>
                  </a:lnTo>
                  <a:lnTo>
                    <a:pt x="1027" y="236"/>
                  </a:lnTo>
                  <a:lnTo>
                    <a:pt x="1013" y="240"/>
                  </a:lnTo>
                  <a:lnTo>
                    <a:pt x="1000" y="242"/>
                  </a:lnTo>
                  <a:lnTo>
                    <a:pt x="985" y="245"/>
                  </a:lnTo>
                  <a:lnTo>
                    <a:pt x="973" y="246"/>
                  </a:lnTo>
                  <a:lnTo>
                    <a:pt x="959" y="247"/>
                  </a:lnTo>
                  <a:lnTo>
                    <a:pt x="946" y="250"/>
                  </a:lnTo>
                  <a:lnTo>
                    <a:pt x="934" y="250"/>
                  </a:lnTo>
                  <a:lnTo>
                    <a:pt x="920" y="251"/>
                  </a:lnTo>
                  <a:lnTo>
                    <a:pt x="909" y="251"/>
                  </a:lnTo>
                  <a:lnTo>
                    <a:pt x="896" y="251"/>
                  </a:lnTo>
                  <a:lnTo>
                    <a:pt x="884" y="251"/>
                  </a:lnTo>
                  <a:lnTo>
                    <a:pt x="871" y="250"/>
                  </a:lnTo>
                  <a:lnTo>
                    <a:pt x="859" y="250"/>
                  </a:lnTo>
                  <a:lnTo>
                    <a:pt x="847" y="250"/>
                  </a:lnTo>
                  <a:lnTo>
                    <a:pt x="835" y="249"/>
                  </a:lnTo>
                  <a:lnTo>
                    <a:pt x="823" y="247"/>
                  </a:lnTo>
                  <a:lnTo>
                    <a:pt x="812" y="247"/>
                  </a:lnTo>
                  <a:lnTo>
                    <a:pt x="801" y="247"/>
                  </a:lnTo>
                  <a:lnTo>
                    <a:pt x="789" y="246"/>
                  </a:lnTo>
                  <a:lnTo>
                    <a:pt x="778" y="246"/>
                  </a:lnTo>
                  <a:lnTo>
                    <a:pt x="767" y="245"/>
                  </a:lnTo>
                  <a:lnTo>
                    <a:pt x="757" y="245"/>
                  </a:lnTo>
                  <a:lnTo>
                    <a:pt x="746" y="244"/>
                  </a:lnTo>
                  <a:lnTo>
                    <a:pt x="736" y="242"/>
                  </a:lnTo>
                  <a:lnTo>
                    <a:pt x="724" y="242"/>
                  </a:lnTo>
                  <a:lnTo>
                    <a:pt x="715" y="242"/>
                  </a:lnTo>
                  <a:lnTo>
                    <a:pt x="704" y="241"/>
                  </a:lnTo>
                  <a:lnTo>
                    <a:pt x="694" y="240"/>
                  </a:lnTo>
                  <a:lnTo>
                    <a:pt x="683" y="238"/>
                  </a:lnTo>
                  <a:lnTo>
                    <a:pt x="673" y="237"/>
                  </a:lnTo>
                  <a:lnTo>
                    <a:pt x="663" y="236"/>
                  </a:lnTo>
                  <a:lnTo>
                    <a:pt x="654" y="236"/>
                  </a:lnTo>
                  <a:lnTo>
                    <a:pt x="644" y="235"/>
                  </a:lnTo>
                  <a:lnTo>
                    <a:pt x="634" y="235"/>
                  </a:lnTo>
                  <a:lnTo>
                    <a:pt x="624" y="233"/>
                  </a:lnTo>
                  <a:lnTo>
                    <a:pt x="615" y="231"/>
                  </a:lnTo>
                  <a:lnTo>
                    <a:pt x="606" y="230"/>
                  </a:lnTo>
                  <a:lnTo>
                    <a:pt x="597" y="230"/>
                  </a:lnTo>
                  <a:lnTo>
                    <a:pt x="589" y="228"/>
                  </a:lnTo>
                  <a:lnTo>
                    <a:pt x="580" y="227"/>
                  </a:lnTo>
                  <a:lnTo>
                    <a:pt x="571" y="226"/>
                  </a:lnTo>
                  <a:lnTo>
                    <a:pt x="562" y="225"/>
                  </a:lnTo>
                  <a:lnTo>
                    <a:pt x="554" y="223"/>
                  </a:lnTo>
                  <a:lnTo>
                    <a:pt x="545" y="221"/>
                  </a:lnTo>
                  <a:lnTo>
                    <a:pt x="537" y="220"/>
                  </a:lnTo>
                  <a:lnTo>
                    <a:pt x="528" y="218"/>
                  </a:lnTo>
                  <a:lnTo>
                    <a:pt x="521" y="216"/>
                  </a:lnTo>
                  <a:lnTo>
                    <a:pt x="512" y="215"/>
                  </a:lnTo>
                  <a:lnTo>
                    <a:pt x="505" y="213"/>
                  </a:lnTo>
                  <a:lnTo>
                    <a:pt x="498" y="212"/>
                  </a:lnTo>
                  <a:lnTo>
                    <a:pt x="490" y="210"/>
                  </a:lnTo>
                  <a:lnTo>
                    <a:pt x="482" y="207"/>
                  </a:lnTo>
                  <a:lnTo>
                    <a:pt x="474" y="206"/>
                  </a:lnTo>
                  <a:lnTo>
                    <a:pt x="468" y="203"/>
                  </a:lnTo>
                  <a:lnTo>
                    <a:pt x="461" y="202"/>
                  </a:lnTo>
                  <a:lnTo>
                    <a:pt x="454" y="200"/>
                  </a:lnTo>
                  <a:lnTo>
                    <a:pt x="448" y="197"/>
                  </a:lnTo>
                  <a:lnTo>
                    <a:pt x="442" y="196"/>
                  </a:lnTo>
                  <a:lnTo>
                    <a:pt x="434" y="193"/>
                  </a:lnTo>
                  <a:lnTo>
                    <a:pt x="428" y="191"/>
                  </a:lnTo>
                  <a:lnTo>
                    <a:pt x="422" y="188"/>
                  </a:lnTo>
                  <a:lnTo>
                    <a:pt x="415" y="186"/>
                  </a:lnTo>
                  <a:lnTo>
                    <a:pt x="409" y="183"/>
                  </a:lnTo>
                  <a:lnTo>
                    <a:pt x="403" y="181"/>
                  </a:lnTo>
                  <a:lnTo>
                    <a:pt x="398" y="178"/>
                  </a:lnTo>
                  <a:lnTo>
                    <a:pt x="393" y="176"/>
                  </a:lnTo>
                  <a:lnTo>
                    <a:pt x="387" y="173"/>
                  </a:lnTo>
                  <a:lnTo>
                    <a:pt x="382" y="169"/>
                  </a:lnTo>
                  <a:lnTo>
                    <a:pt x="375" y="167"/>
                  </a:lnTo>
                  <a:lnTo>
                    <a:pt x="372" y="164"/>
                  </a:lnTo>
                  <a:lnTo>
                    <a:pt x="365" y="161"/>
                  </a:lnTo>
                  <a:lnTo>
                    <a:pt x="360" y="158"/>
                  </a:lnTo>
                  <a:lnTo>
                    <a:pt x="356" y="156"/>
                  </a:lnTo>
                  <a:lnTo>
                    <a:pt x="353" y="152"/>
                  </a:lnTo>
                  <a:lnTo>
                    <a:pt x="350" y="152"/>
                  </a:lnTo>
                  <a:lnTo>
                    <a:pt x="346" y="153"/>
                  </a:lnTo>
                  <a:lnTo>
                    <a:pt x="343" y="153"/>
                  </a:lnTo>
                  <a:lnTo>
                    <a:pt x="340" y="156"/>
                  </a:lnTo>
                  <a:lnTo>
                    <a:pt x="336" y="156"/>
                  </a:lnTo>
                  <a:lnTo>
                    <a:pt x="333" y="157"/>
                  </a:lnTo>
                  <a:lnTo>
                    <a:pt x="328" y="158"/>
                  </a:lnTo>
                  <a:lnTo>
                    <a:pt x="323" y="159"/>
                  </a:lnTo>
                  <a:lnTo>
                    <a:pt x="316" y="159"/>
                  </a:lnTo>
                  <a:lnTo>
                    <a:pt x="311" y="162"/>
                  </a:lnTo>
                  <a:lnTo>
                    <a:pt x="305" y="162"/>
                  </a:lnTo>
                  <a:lnTo>
                    <a:pt x="300" y="163"/>
                  </a:lnTo>
                  <a:lnTo>
                    <a:pt x="294" y="164"/>
                  </a:lnTo>
                  <a:lnTo>
                    <a:pt x="287" y="167"/>
                  </a:lnTo>
                  <a:lnTo>
                    <a:pt x="281" y="167"/>
                  </a:lnTo>
                  <a:lnTo>
                    <a:pt x="274" y="168"/>
                  </a:lnTo>
                  <a:lnTo>
                    <a:pt x="267" y="168"/>
                  </a:lnTo>
                  <a:lnTo>
                    <a:pt x="261" y="169"/>
                  </a:lnTo>
                  <a:lnTo>
                    <a:pt x="254" y="169"/>
                  </a:lnTo>
                  <a:lnTo>
                    <a:pt x="247" y="169"/>
                  </a:lnTo>
                  <a:lnTo>
                    <a:pt x="241" y="169"/>
                  </a:lnTo>
                  <a:lnTo>
                    <a:pt x="235" y="169"/>
                  </a:lnTo>
                  <a:lnTo>
                    <a:pt x="228" y="168"/>
                  </a:lnTo>
                  <a:lnTo>
                    <a:pt x="222" y="168"/>
                  </a:lnTo>
                  <a:lnTo>
                    <a:pt x="216" y="167"/>
                  </a:lnTo>
                  <a:lnTo>
                    <a:pt x="211" y="166"/>
                  </a:lnTo>
                  <a:lnTo>
                    <a:pt x="207" y="163"/>
                  </a:lnTo>
                  <a:lnTo>
                    <a:pt x="202" y="162"/>
                  </a:lnTo>
                  <a:lnTo>
                    <a:pt x="197" y="159"/>
                  </a:lnTo>
                  <a:lnTo>
                    <a:pt x="195" y="157"/>
                  </a:lnTo>
                  <a:lnTo>
                    <a:pt x="187" y="151"/>
                  </a:lnTo>
                  <a:lnTo>
                    <a:pt x="182" y="143"/>
                  </a:lnTo>
                  <a:lnTo>
                    <a:pt x="177" y="137"/>
                  </a:lnTo>
                  <a:lnTo>
                    <a:pt x="173" y="130"/>
                  </a:lnTo>
                  <a:lnTo>
                    <a:pt x="168" y="124"/>
                  </a:lnTo>
                  <a:lnTo>
                    <a:pt x="163" y="118"/>
                  </a:lnTo>
                  <a:lnTo>
                    <a:pt x="157" y="113"/>
                  </a:lnTo>
                  <a:lnTo>
                    <a:pt x="151" y="109"/>
                  </a:lnTo>
                  <a:lnTo>
                    <a:pt x="147" y="107"/>
                  </a:lnTo>
                  <a:lnTo>
                    <a:pt x="142" y="105"/>
                  </a:lnTo>
                  <a:lnTo>
                    <a:pt x="137" y="104"/>
                  </a:lnTo>
                  <a:lnTo>
                    <a:pt x="132" y="104"/>
                  </a:lnTo>
                  <a:lnTo>
                    <a:pt x="127" y="103"/>
                  </a:lnTo>
                  <a:lnTo>
                    <a:pt x="120" y="103"/>
                  </a:lnTo>
                  <a:lnTo>
                    <a:pt x="114" y="104"/>
                  </a:lnTo>
                  <a:lnTo>
                    <a:pt x="108" y="105"/>
                  </a:lnTo>
                  <a:lnTo>
                    <a:pt x="103" y="105"/>
                  </a:lnTo>
                  <a:lnTo>
                    <a:pt x="99" y="107"/>
                  </a:lnTo>
                  <a:lnTo>
                    <a:pt x="95" y="107"/>
                  </a:lnTo>
                  <a:lnTo>
                    <a:pt x="90" y="108"/>
                  </a:lnTo>
                  <a:lnTo>
                    <a:pt x="85" y="109"/>
                  </a:lnTo>
                  <a:lnTo>
                    <a:pt x="82" y="110"/>
                  </a:lnTo>
                  <a:lnTo>
                    <a:pt x="77" y="113"/>
                  </a:lnTo>
                  <a:lnTo>
                    <a:pt x="72" y="114"/>
                  </a:lnTo>
                  <a:lnTo>
                    <a:pt x="65" y="115"/>
                  </a:lnTo>
                  <a:lnTo>
                    <a:pt x="60" y="118"/>
                  </a:lnTo>
                  <a:lnTo>
                    <a:pt x="54" y="119"/>
                  </a:lnTo>
                  <a:lnTo>
                    <a:pt x="49" y="123"/>
                  </a:lnTo>
                  <a:lnTo>
                    <a:pt x="43" y="124"/>
                  </a:lnTo>
                  <a:lnTo>
                    <a:pt x="36" y="127"/>
                  </a:lnTo>
                  <a:lnTo>
                    <a:pt x="30" y="129"/>
                  </a:lnTo>
                  <a:lnTo>
                    <a:pt x="24" y="133"/>
                  </a:lnTo>
                  <a:lnTo>
                    <a:pt x="23" y="133"/>
                  </a:lnTo>
                  <a:lnTo>
                    <a:pt x="19" y="134"/>
                  </a:lnTo>
                  <a:lnTo>
                    <a:pt x="15" y="137"/>
                  </a:lnTo>
                  <a:lnTo>
                    <a:pt x="10" y="140"/>
                  </a:lnTo>
                  <a:lnTo>
                    <a:pt x="6" y="145"/>
                  </a:lnTo>
                  <a:lnTo>
                    <a:pt x="3" y="152"/>
                  </a:lnTo>
                  <a:lnTo>
                    <a:pt x="1" y="154"/>
                  </a:lnTo>
                  <a:lnTo>
                    <a:pt x="1" y="158"/>
                  </a:lnTo>
                  <a:lnTo>
                    <a:pt x="0" y="162"/>
                  </a:lnTo>
                  <a:lnTo>
                    <a:pt x="1" y="167"/>
                  </a:lnTo>
                  <a:lnTo>
                    <a:pt x="1" y="171"/>
                  </a:lnTo>
                  <a:lnTo>
                    <a:pt x="3" y="174"/>
                  </a:lnTo>
                  <a:lnTo>
                    <a:pt x="5" y="177"/>
                  </a:lnTo>
                  <a:lnTo>
                    <a:pt x="8" y="181"/>
                  </a:lnTo>
                  <a:lnTo>
                    <a:pt x="11" y="184"/>
                  </a:lnTo>
                  <a:lnTo>
                    <a:pt x="16" y="189"/>
                  </a:lnTo>
                  <a:lnTo>
                    <a:pt x="20" y="191"/>
                  </a:lnTo>
                  <a:lnTo>
                    <a:pt x="25" y="193"/>
                  </a:lnTo>
                  <a:lnTo>
                    <a:pt x="28" y="194"/>
                  </a:lnTo>
                  <a:lnTo>
                    <a:pt x="29" y="194"/>
                  </a:lnTo>
                  <a:lnTo>
                    <a:pt x="30" y="194"/>
                  </a:lnTo>
                  <a:lnTo>
                    <a:pt x="36" y="196"/>
                  </a:lnTo>
                  <a:lnTo>
                    <a:pt x="40" y="196"/>
                  </a:lnTo>
                  <a:lnTo>
                    <a:pt x="45" y="197"/>
                  </a:lnTo>
                  <a:lnTo>
                    <a:pt x="49" y="198"/>
                  </a:lnTo>
                  <a:lnTo>
                    <a:pt x="56" y="201"/>
                  </a:lnTo>
                  <a:lnTo>
                    <a:pt x="63" y="202"/>
                  </a:lnTo>
                  <a:lnTo>
                    <a:pt x="69" y="203"/>
                  </a:lnTo>
                  <a:lnTo>
                    <a:pt x="73" y="203"/>
                  </a:lnTo>
                  <a:lnTo>
                    <a:pt x="77" y="206"/>
                  </a:lnTo>
                  <a:lnTo>
                    <a:pt x="80" y="206"/>
                  </a:lnTo>
                  <a:lnTo>
                    <a:pt x="85" y="207"/>
                  </a:lnTo>
                  <a:lnTo>
                    <a:pt x="88" y="208"/>
                  </a:lnTo>
                  <a:lnTo>
                    <a:pt x="93" y="210"/>
                  </a:lnTo>
                  <a:lnTo>
                    <a:pt x="97" y="211"/>
                  </a:lnTo>
                  <a:lnTo>
                    <a:pt x="102" y="212"/>
                  </a:lnTo>
                  <a:lnTo>
                    <a:pt x="105" y="213"/>
                  </a:lnTo>
                  <a:lnTo>
                    <a:pt x="110" y="215"/>
                  </a:lnTo>
                  <a:lnTo>
                    <a:pt x="115" y="217"/>
                  </a:lnTo>
                  <a:lnTo>
                    <a:pt x="120" y="218"/>
                  </a:lnTo>
                  <a:lnTo>
                    <a:pt x="124" y="220"/>
                  </a:lnTo>
                  <a:lnTo>
                    <a:pt x="129" y="221"/>
                  </a:lnTo>
                  <a:lnTo>
                    <a:pt x="133" y="222"/>
                  </a:lnTo>
                  <a:lnTo>
                    <a:pt x="138" y="225"/>
                  </a:lnTo>
                  <a:lnTo>
                    <a:pt x="143" y="226"/>
                  </a:lnTo>
                  <a:lnTo>
                    <a:pt x="148" y="227"/>
                  </a:lnTo>
                  <a:lnTo>
                    <a:pt x="153" y="230"/>
                  </a:lnTo>
                  <a:lnTo>
                    <a:pt x="158" y="231"/>
                  </a:lnTo>
                  <a:lnTo>
                    <a:pt x="162" y="233"/>
                  </a:lnTo>
                  <a:lnTo>
                    <a:pt x="167" y="235"/>
                  </a:lnTo>
                  <a:lnTo>
                    <a:pt x="171" y="237"/>
                  </a:lnTo>
                  <a:lnTo>
                    <a:pt x="176" y="240"/>
                  </a:lnTo>
                  <a:lnTo>
                    <a:pt x="181" y="241"/>
                  </a:lnTo>
                  <a:lnTo>
                    <a:pt x="186" y="244"/>
                  </a:lnTo>
                  <a:lnTo>
                    <a:pt x="190" y="246"/>
                  </a:lnTo>
                  <a:lnTo>
                    <a:pt x="195" y="249"/>
                  </a:lnTo>
                  <a:lnTo>
                    <a:pt x="198" y="251"/>
                  </a:lnTo>
                  <a:lnTo>
                    <a:pt x="202" y="252"/>
                  </a:lnTo>
                  <a:lnTo>
                    <a:pt x="207" y="255"/>
                  </a:lnTo>
                  <a:lnTo>
                    <a:pt x="211" y="257"/>
                  </a:lnTo>
                  <a:lnTo>
                    <a:pt x="215" y="259"/>
                  </a:lnTo>
                  <a:lnTo>
                    <a:pt x="218" y="262"/>
                  </a:lnTo>
                  <a:lnTo>
                    <a:pt x="222" y="264"/>
                  </a:lnTo>
                  <a:lnTo>
                    <a:pt x="227" y="267"/>
                  </a:lnTo>
                  <a:lnTo>
                    <a:pt x="233" y="272"/>
                  </a:lnTo>
                  <a:lnTo>
                    <a:pt x="241" y="277"/>
                  </a:lnTo>
                  <a:lnTo>
                    <a:pt x="246" y="284"/>
                  </a:lnTo>
                  <a:lnTo>
                    <a:pt x="252" y="290"/>
                  </a:lnTo>
                  <a:lnTo>
                    <a:pt x="256" y="295"/>
                  </a:lnTo>
                  <a:lnTo>
                    <a:pt x="261" y="300"/>
                  </a:lnTo>
                  <a:lnTo>
                    <a:pt x="266" y="305"/>
                  </a:lnTo>
                  <a:lnTo>
                    <a:pt x="271" y="311"/>
                  </a:lnTo>
                  <a:lnTo>
                    <a:pt x="276" y="315"/>
                  </a:lnTo>
                  <a:lnTo>
                    <a:pt x="280" y="319"/>
                  </a:lnTo>
                  <a:lnTo>
                    <a:pt x="285" y="324"/>
                  </a:lnTo>
                  <a:lnTo>
                    <a:pt x="289" y="328"/>
                  </a:lnTo>
                  <a:close/>
                </a:path>
              </a:pathLst>
            </a:custGeom>
            <a:solidFill>
              <a:srgbClr val="FFDE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6173" name="Freeform 82"/>
            <p:cNvSpPr>
              <a:spLocks/>
            </p:cNvSpPr>
            <p:nvPr/>
          </p:nvSpPr>
          <p:spPr bwMode="auto">
            <a:xfrm>
              <a:off x="3227" y="3174"/>
              <a:ext cx="279" cy="73"/>
            </a:xfrm>
            <a:custGeom>
              <a:avLst/>
              <a:gdLst>
                <a:gd name="T0" fmla="*/ 88 w 836"/>
                <a:gd name="T1" fmla="*/ 159 h 218"/>
                <a:gd name="T2" fmla="*/ 95 w 836"/>
                <a:gd name="T3" fmla="*/ 158 h 218"/>
                <a:gd name="T4" fmla="*/ 106 w 836"/>
                <a:gd name="T5" fmla="*/ 157 h 218"/>
                <a:gd name="T6" fmla="*/ 114 w 836"/>
                <a:gd name="T7" fmla="*/ 156 h 218"/>
                <a:gd name="T8" fmla="*/ 126 w 836"/>
                <a:gd name="T9" fmla="*/ 154 h 218"/>
                <a:gd name="T10" fmla="*/ 138 w 836"/>
                <a:gd name="T11" fmla="*/ 153 h 218"/>
                <a:gd name="T12" fmla="*/ 153 w 836"/>
                <a:gd name="T13" fmla="*/ 152 h 218"/>
                <a:gd name="T14" fmla="*/ 168 w 836"/>
                <a:gd name="T15" fmla="*/ 149 h 218"/>
                <a:gd name="T16" fmla="*/ 186 w 836"/>
                <a:gd name="T17" fmla="*/ 148 h 218"/>
                <a:gd name="T18" fmla="*/ 203 w 836"/>
                <a:gd name="T19" fmla="*/ 144 h 218"/>
                <a:gd name="T20" fmla="*/ 222 w 836"/>
                <a:gd name="T21" fmla="*/ 142 h 218"/>
                <a:gd name="T22" fmla="*/ 244 w 836"/>
                <a:gd name="T23" fmla="*/ 139 h 218"/>
                <a:gd name="T24" fmla="*/ 265 w 836"/>
                <a:gd name="T25" fmla="*/ 136 h 218"/>
                <a:gd name="T26" fmla="*/ 288 w 836"/>
                <a:gd name="T27" fmla="*/ 133 h 218"/>
                <a:gd name="T28" fmla="*/ 310 w 836"/>
                <a:gd name="T29" fmla="*/ 128 h 218"/>
                <a:gd name="T30" fmla="*/ 334 w 836"/>
                <a:gd name="T31" fmla="*/ 123 h 218"/>
                <a:gd name="T32" fmla="*/ 359 w 836"/>
                <a:gd name="T33" fmla="*/ 118 h 218"/>
                <a:gd name="T34" fmla="*/ 385 w 836"/>
                <a:gd name="T35" fmla="*/ 113 h 218"/>
                <a:gd name="T36" fmla="*/ 412 w 836"/>
                <a:gd name="T37" fmla="*/ 108 h 218"/>
                <a:gd name="T38" fmla="*/ 438 w 836"/>
                <a:gd name="T39" fmla="*/ 102 h 218"/>
                <a:gd name="T40" fmla="*/ 466 w 836"/>
                <a:gd name="T41" fmla="*/ 95 h 218"/>
                <a:gd name="T42" fmla="*/ 493 w 836"/>
                <a:gd name="T43" fmla="*/ 88 h 218"/>
                <a:gd name="T44" fmla="*/ 522 w 836"/>
                <a:gd name="T45" fmla="*/ 81 h 218"/>
                <a:gd name="T46" fmla="*/ 550 w 836"/>
                <a:gd name="T47" fmla="*/ 73 h 218"/>
                <a:gd name="T48" fmla="*/ 579 w 836"/>
                <a:gd name="T49" fmla="*/ 63 h 218"/>
                <a:gd name="T50" fmla="*/ 608 w 836"/>
                <a:gd name="T51" fmla="*/ 55 h 218"/>
                <a:gd name="T52" fmla="*/ 636 w 836"/>
                <a:gd name="T53" fmla="*/ 45 h 218"/>
                <a:gd name="T54" fmla="*/ 665 w 836"/>
                <a:gd name="T55" fmla="*/ 35 h 218"/>
                <a:gd name="T56" fmla="*/ 694 w 836"/>
                <a:gd name="T57" fmla="*/ 24 h 218"/>
                <a:gd name="T58" fmla="*/ 722 w 836"/>
                <a:gd name="T59" fmla="*/ 12 h 218"/>
                <a:gd name="T60" fmla="*/ 836 w 836"/>
                <a:gd name="T61" fmla="*/ 0 h 218"/>
                <a:gd name="T62" fmla="*/ 812 w 836"/>
                <a:gd name="T63" fmla="*/ 11 h 218"/>
                <a:gd name="T64" fmla="*/ 802 w 836"/>
                <a:gd name="T65" fmla="*/ 17 h 218"/>
                <a:gd name="T66" fmla="*/ 790 w 836"/>
                <a:gd name="T67" fmla="*/ 22 h 218"/>
                <a:gd name="T68" fmla="*/ 777 w 836"/>
                <a:gd name="T69" fmla="*/ 30 h 218"/>
                <a:gd name="T70" fmla="*/ 762 w 836"/>
                <a:gd name="T71" fmla="*/ 36 h 218"/>
                <a:gd name="T72" fmla="*/ 747 w 836"/>
                <a:gd name="T73" fmla="*/ 44 h 218"/>
                <a:gd name="T74" fmla="*/ 729 w 836"/>
                <a:gd name="T75" fmla="*/ 53 h 218"/>
                <a:gd name="T76" fmla="*/ 712 w 836"/>
                <a:gd name="T77" fmla="*/ 61 h 218"/>
                <a:gd name="T78" fmla="*/ 692 w 836"/>
                <a:gd name="T79" fmla="*/ 70 h 218"/>
                <a:gd name="T80" fmla="*/ 673 w 836"/>
                <a:gd name="T81" fmla="*/ 79 h 218"/>
                <a:gd name="T82" fmla="*/ 653 w 836"/>
                <a:gd name="T83" fmla="*/ 89 h 218"/>
                <a:gd name="T84" fmla="*/ 633 w 836"/>
                <a:gd name="T85" fmla="*/ 99 h 218"/>
                <a:gd name="T86" fmla="*/ 610 w 836"/>
                <a:gd name="T87" fmla="*/ 108 h 218"/>
                <a:gd name="T88" fmla="*/ 588 w 836"/>
                <a:gd name="T89" fmla="*/ 118 h 218"/>
                <a:gd name="T90" fmla="*/ 565 w 836"/>
                <a:gd name="T91" fmla="*/ 127 h 218"/>
                <a:gd name="T92" fmla="*/ 542 w 836"/>
                <a:gd name="T93" fmla="*/ 137 h 218"/>
                <a:gd name="T94" fmla="*/ 518 w 836"/>
                <a:gd name="T95" fmla="*/ 146 h 218"/>
                <a:gd name="T96" fmla="*/ 496 w 836"/>
                <a:gd name="T97" fmla="*/ 156 h 218"/>
                <a:gd name="T98" fmla="*/ 472 w 836"/>
                <a:gd name="T99" fmla="*/ 163 h 218"/>
                <a:gd name="T100" fmla="*/ 449 w 836"/>
                <a:gd name="T101" fmla="*/ 172 h 218"/>
                <a:gd name="T102" fmla="*/ 426 w 836"/>
                <a:gd name="T103" fmla="*/ 179 h 218"/>
                <a:gd name="T104" fmla="*/ 403 w 836"/>
                <a:gd name="T105" fmla="*/ 187 h 218"/>
                <a:gd name="T106" fmla="*/ 379 w 836"/>
                <a:gd name="T107" fmla="*/ 193 h 218"/>
                <a:gd name="T108" fmla="*/ 358 w 836"/>
                <a:gd name="T109" fmla="*/ 201 h 218"/>
                <a:gd name="T110" fmla="*/ 336 w 836"/>
                <a:gd name="T111" fmla="*/ 206 h 218"/>
                <a:gd name="T112" fmla="*/ 315 w 836"/>
                <a:gd name="T113" fmla="*/ 211 h 218"/>
                <a:gd name="T114" fmla="*/ 295 w 836"/>
                <a:gd name="T115" fmla="*/ 215 h 218"/>
                <a:gd name="T116" fmla="*/ 276 w 836"/>
                <a:gd name="T117" fmla="*/ 218 h 218"/>
                <a:gd name="T118" fmla="*/ 88 w 836"/>
                <a:gd name="T119" fmla="*/ 159 h 21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836"/>
                <a:gd name="T181" fmla="*/ 0 h 218"/>
                <a:gd name="T182" fmla="*/ 836 w 836"/>
                <a:gd name="T183" fmla="*/ 218 h 21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836" h="218">
                  <a:moveTo>
                    <a:pt x="88" y="159"/>
                  </a:moveTo>
                  <a:lnTo>
                    <a:pt x="88" y="159"/>
                  </a:lnTo>
                  <a:lnTo>
                    <a:pt x="92" y="159"/>
                  </a:lnTo>
                  <a:lnTo>
                    <a:pt x="95" y="158"/>
                  </a:lnTo>
                  <a:lnTo>
                    <a:pt x="103" y="157"/>
                  </a:lnTo>
                  <a:lnTo>
                    <a:pt x="106" y="157"/>
                  </a:lnTo>
                  <a:lnTo>
                    <a:pt x="111" y="156"/>
                  </a:lnTo>
                  <a:lnTo>
                    <a:pt x="114" y="156"/>
                  </a:lnTo>
                  <a:lnTo>
                    <a:pt x="121" y="156"/>
                  </a:lnTo>
                  <a:lnTo>
                    <a:pt x="126" y="154"/>
                  </a:lnTo>
                  <a:lnTo>
                    <a:pt x="132" y="154"/>
                  </a:lnTo>
                  <a:lnTo>
                    <a:pt x="138" y="153"/>
                  </a:lnTo>
                  <a:lnTo>
                    <a:pt x="147" y="153"/>
                  </a:lnTo>
                  <a:lnTo>
                    <a:pt x="153" y="152"/>
                  </a:lnTo>
                  <a:lnTo>
                    <a:pt x="161" y="151"/>
                  </a:lnTo>
                  <a:lnTo>
                    <a:pt x="168" y="149"/>
                  </a:lnTo>
                  <a:lnTo>
                    <a:pt x="177" y="149"/>
                  </a:lnTo>
                  <a:lnTo>
                    <a:pt x="186" y="148"/>
                  </a:lnTo>
                  <a:lnTo>
                    <a:pt x="193" y="146"/>
                  </a:lnTo>
                  <a:lnTo>
                    <a:pt x="203" y="144"/>
                  </a:lnTo>
                  <a:lnTo>
                    <a:pt x="213" y="144"/>
                  </a:lnTo>
                  <a:lnTo>
                    <a:pt x="222" y="142"/>
                  </a:lnTo>
                  <a:lnTo>
                    <a:pt x="232" y="141"/>
                  </a:lnTo>
                  <a:lnTo>
                    <a:pt x="244" y="139"/>
                  </a:lnTo>
                  <a:lnTo>
                    <a:pt x="254" y="138"/>
                  </a:lnTo>
                  <a:lnTo>
                    <a:pt x="265" y="136"/>
                  </a:lnTo>
                  <a:lnTo>
                    <a:pt x="276" y="134"/>
                  </a:lnTo>
                  <a:lnTo>
                    <a:pt x="288" y="133"/>
                  </a:lnTo>
                  <a:lnTo>
                    <a:pt x="299" y="132"/>
                  </a:lnTo>
                  <a:lnTo>
                    <a:pt x="310" y="128"/>
                  </a:lnTo>
                  <a:lnTo>
                    <a:pt x="323" y="127"/>
                  </a:lnTo>
                  <a:lnTo>
                    <a:pt x="334" y="123"/>
                  </a:lnTo>
                  <a:lnTo>
                    <a:pt x="348" y="122"/>
                  </a:lnTo>
                  <a:lnTo>
                    <a:pt x="359" y="118"/>
                  </a:lnTo>
                  <a:lnTo>
                    <a:pt x="372" y="117"/>
                  </a:lnTo>
                  <a:lnTo>
                    <a:pt x="385" y="113"/>
                  </a:lnTo>
                  <a:lnTo>
                    <a:pt x="399" y="112"/>
                  </a:lnTo>
                  <a:lnTo>
                    <a:pt x="412" y="108"/>
                  </a:lnTo>
                  <a:lnTo>
                    <a:pt x="426" y="105"/>
                  </a:lnTo>
                  <a:lnTo>
                    <a:pt x="438" y="102"/>
                  </a:lnTo>
                  <a:lnTo>
                    <a:pt x="452" y="99"/>
                  </a:lnTo>
                  <a:lnTo>
                    <a:pt x="466" y="95"/>
                  </a:lnTo>
                  <a:lnTo>
                    <a:pt x="481" y="92"/>
                  </a:lnTo>
                  <a:lnTo>
                    <a:pt x="493" y="88"/>
                  </a:lnTo>
                  <a:lnTo>
                    <a:pt x="508" y="85"/>
                  </a:lnTo>
                  <a:lnTo>
                    <a:pt x="522" y="81"/>
                  </a:lnTo>
                  <a:lnTo>
                    <a:pt x="536" y="76"/>
                  </a:lnTo>
                  <a:lnTo>
                    <a:pt x="550" y="73"/>
                  </a:lnTo>
                  <a:lnTo>
                    <a:pt x="565" y="68"/>
                  </a:lnTo>
                  <a:lnTo>
                    <a:pt x="579" y="63"/>
                  </a:lnTo>
                  <a:lnTo>
                    <a:pt x="594" y="59"/>
                  </a:lnTo>
                  <a:lnTo>
                    <a:pt x="608" y="55"/>
                  </a:lnTo>
                  <a:lnTo>
                    <a:pt x="623" y="50"/>
                  </a:lnTo>
                  <a:lnTo>
                    <a:pt x="636" y="45"/>
                  </a:lnTo>
                  <a:lnTo>
                    <a:pt x="650" y="40"/>
                  </a:lnTo>
                  <a:lnTo>
                    <a:pt x="665" y="35"/>
                  </a:lnTo>
                  <a:lnTo>
                    <a:pt x="679" y="30"/>
                  </a:lnTo>
                  <a:lnTo>
                    <a:pt x="694" y="24"/>
                  </a:lnTo>
                  <a:lnTo>
                    <a:pt x="708" y="19"/>
                  </a:lnTo>
                  <a:lnTo>
                    <a:pt x="722" y="12"/>
                  </a:lnTo>
                  <a:lnTo>
                    <a:pt x="737" y="7"/>
                  </a:lnTo>
                  <a:lnTo>
                    <a:pt x="836" y="0"/>
                  </a:lnTo>
                  <a:lnTo>
                    <a:pt x="816" y="10"/>
                  </a:lnTo>
                  <a:lnTo>
                    <a:pt x="812" y="11"/>
                  </a:lnTo>
                  <a:lnTo>
                    <a:pt x="807" y="14"/>
                  </a:lnTo>
                  <a:lnTo>
                    <a:pt x="802" y="17"/>
                  </a:lnTo>
                  <a:lnTo>
                    <a:pt x="796" y="19"/>
                  </a:lnTo>
                  <a:lnTo>
                    <a:pt x="790" y="22"/>
                  </a:lnTo>
                  <a:lnTo>
                    <a:pt x="783" y="25"/>
                  </a:lnTo>
                  <a:lnTo>
                    <a:pt x="777" y="30"/>
                  </a:lnTo>
                  <a:lnTo>
                    <a:pt x="770" y="32"/>
                  </a:lnTo>
                  <a:lnTo>
                    <a:pt x="762" y="36"/>
                  </a:lnTo>
                  <a:lnTo>
                    <a:pt x="754" y="40"/>
                  </a:lnTo>
                  <a:lnTo>
                    <a:pt x="747" y="44"/>
                  </a:lnTo>
                  <a:lnTo>
                    <a:pt x="738" y="49"/>
                  </a:lnTo>
                  <a:lnTo>
                    <a:pt x="729" y="53"/>
                  </a:lnTo>
                  <a:lnTo>
                    <a:pt x="721" y="56"/>
                  </a:lnTo>
                  <a:lnTo>
                    <a:pt x="712" y="61"/>
                  </a:lnTo>
                  <a:lnTo>
                    <a:pt x="702" y="65"/>
                  </a:lnTo>
                  <a:lnTo>
                    <a:pt x="692" y="70"/>
                  </a:lnTo>
                  <a:lnTo>
                    <a:pt x="683" y="74"/>
                  </a:lnTo>
                  <a:lnTo>
                    <a:pt x="673" y="79"/>
                  </a:lnTo>
                  <a:lnTo>
                    <a:pt x="663" y="84"/>
                  </a:lnTo>
                  <a:lnTo>
                    <a:pt x="653" y="89"/>
                  </a:lnTo>
                  <a:lnTo>
                    <a:pt x="641" y="94"/>
                  </a:lnTo>
                  <a:lnTo>
                    <a:pt x="633" y="99"/>
                  </a:lnTo>
                  <a:lnTo>
                    <a:pt x="621" y="104"/>
                  </a:lnTo>
                  <a:lnTo>
                    <a:pt x="610" y="108"/>
                  </a:lnTo>
                  <a:lnTo>
                    <a:pt x="599" y="113"/>
                  </a:lnTo>
                  <a:lnTo>
                    <a:pt x="588" y="118"/>
                  </a:lnTo>
                  <a:lnTo>
                    <a:pt x="576" y="122"/>
                  </a:lnTo>
                  <a:lnTo>
                    <a:pt x="565" y="127"/>
                  </a:lnTo>
                  <a:lnTo>
                    <a:pt x="552" y="132"/>
                  </a:lnTo>
                  <a:lnTo>
                    <a:pt x="542" y="137"/>
                  </a:lnTo>
                  <a:lnTo>
                    <a:pt x="530" y="141"/>
                  </a:lnTo>
                  <a:lnTo>
                    <a:pt x="518" y="146"/>
                  </a:lnTo>
                  <a:lnTo>
                    <a:pt x="507" y="151"/>
                  </a:lnTo>
                  <a:lnTo>
                    <a:pt x="496" y="156"/>
                  </a:lnTo>
                  <a:lnTo>
                    <a:pt x="483" y="159"/>
                  </a:lnTo>
                  <a:lnTo>
                    <a:pt x="472" y="163"/>
                  </a:lnTo>
                  <a:lnTo>
                    <a:pt x="461" y="168"/>
                  </a:lnTo>
                  <a:lnTo>
                    <a:pt x="449" y="172"/>
                  </a:lnTo>
                  <a:lnTo>
                    <a:pt x="437" y="176"/>
                  </a:lnTo>
                  <a:lnTo>
                    <a:pt x="426" y="179"/>
                  </a:lnTo>
                  <a:lnTo>
                    <a:pt x="414" y="183"/>
                  </a:lnTo>
                  <a:lnTo>
                    <a:pt x="403" y="187"/>
                  </a:lnTo>
                  <a:lnTo>
                    <a:pt x="390" y="190"/>
                  </a:lnTo>
                  <a:lnTo>
                    <a:pt x="379" y="193"/>
                  </a:lnTo>
                  <a:lnTo>
                    <a:pt x="369" y="197"/>
                  </a:lnTo>
                  <a:lnTo>
                    <a:pt x="358" y="201"/>
                  </a:lnTo>
                  <a:lnTo>
                    <a:pt x="347" y="203"/>
                  </a:lnTo>
                  <a:lnTo>
                    <a:pt x="336" y="206"/>
                  </a:lnTo>
                  <a:lnTo>
                    <a:pt x="325" y="207"/>
                  </a:lnTo>
                  <a:lnTo>
                    <a:pt x="315" y="211"/>
                  </a:lnTo>
                  <a:lnTo>
                    <a:pt x="305" y="212"/>
                  </a:lnTo>
                  <a:lnTo>
                    <a:pt x="295" y="215"/>
                  </a:lnTo>
                  <a:lnTo>
                    <a:pt x="285" y="216"/>
                  </a:lnTo>
                  <a:lnTo>
                    <a:pt x="276" y="218"/>
                  </a:lnTo>
                  <a:lnTo>
                    <a:pt x="0" y="163"/>
                  </a:lnTo>
                  <a:lnTo>
                    <a:pt x="88" y="159"/>
                  </a:lnTo>
                  <a:close/>
                </a:path>
              </a:pathLst>
            </a:custGeom>
            <a:solidFill>
              <a:srgbClr val="A67A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6174" name="Freeform 83"/>
            <p:cNvSpPr>
              <a:spLocks/>
            </p:cNvSpPr>
            <p:nvPr/>
          </p:nvSpPr>
          <p:spPr bwMode="auto">
            <a:xfrm>
              <a:off x="3038" y="3095"/>
              <a:ext cx="229" cy="75"/>
            </a:xfrm>
            <a:custGeom>
              <a:avLst/>
              <a:gdLst>
                <a:gd name="T0" fmla="*/ 163 w 689"/>
                <a:gd name="T1" fmla="*/ 127 h 225"/>
                <a:gd name="T2" fmla="*/ 146 w 689"/>
                <a:gd name="T3" fmla="*/ 132 h 225"/>
                <a:gd name="T4" fmla="*/ 124 w 689"/>
                <a:gd name="T5" fmla="*/ 137 h 225"/>
                <a:gd name="T6" fmla="*/ 97 w 689"/>
                <a:gd name="T7" fmla="*/ 142 h 225"/>
                <a:gd name="T8" fmla="*/ 70 w 689"/>
                <a:gd name="T9" fmla="*/ 142 h 225"/>
                <a:gd name="T10" fmla="*/ 42 w 689"/>
                <a:gd name="T11" fmla="*/ 139 h 225"/>
                <a:gd name="T12" fmla="*/ 20 w 689"/>
                <a:gd name="T13" fmla="*/ 129 h 225"/>
                <a:gd name="T14" fmla="*/ 3 w 689"/>
                <a:gd name="T15" fmla="*/ 110 h 225"/>
                <a:gd name="T16" fmla="*/ 0 w 689"/>
                <a:gd name="T17" fmla="*/ 87 h 225"/>
                <a:gd name="T18" fmla="*/ 10 w 689"/>
                <a:gd name="T19" fmla="*/ 66 h 225"/>
                <a:gd name="T20" fmla="*/ 31 w 689"/>
                <a:gd name="T21" fmla="*/ 46 h 225"/>
                <a:gd name="T22" fmla="*/ 57 w 689"/>
                <a:gd name="T23" fmla="*/ 31 h 225"/>
                <a:gd name="T24" fmla="*/ 87 w 689"/>
                <a:gd name="T25" fmla="*/ 16 h 225"/>
                <a:gd name="T26" fmla="*/ 116 w 689"/>
                <a:gd name="T27" fmla="*/ 5 h 225"/>
                <a:gd name="T28" fmla="*/ 141 w 689"/>
                <a:gd name="T29" fmla="*/ 0 h 225"/>
                <a:gd name="T30" fmla="*/ 163 w 689"/>
                <a:gd name="T31" fmla="*/ 2 h 225"/>
                <a:gd name="T32" fmla="*/ 176 w 689"/>
                <a:gd name="T33" fmla="*/ 19 h 225"/>
                <a:gd name="T34" fmla="*/ 183 w 689"/>
                <a:gd name="T35" fmla="*/ 37 h 225"/>
                <a:gd name="T36" fmla="*/ 193 w 689"/>
                <a:gd name="T37" fmla="*/ 56 h 225"/>
                <a:gd name="T38" fmla="*/ 212 w 689"/>
                <a:gd name="T39" fmla="*/ 77 h 225"/>
                <a:gd name="T40" fmla="*/ 228 w 689"/>
                <a:gd name="T41" fmla="*/ 92 h 225"/>
                <a:gd name="T42" fmla="*/ 244 w 689"/>
                <a:gd name="T43" fmla="*/ 104 h 225"/>
                <a:gd name="T44" fmla="*/ 264 w 689"/>
                <a:gd name="T45" fmla="*/ 114 h 225"/>
                <a:gd name="T46" fmla="*/ 289 w 689"/>
                <a:gd name="T47" fmla="*/ 125 h 225"/>
                <a:gd name="T48" fmla="*/ 318 w 689"/>
                <a:gd name="T49" fmla="*/ 136 h 225"/>
                <a:gd name="T50" fmla="*/ 350 w 689"/>
                <a:gd name="T51" fmla="*/ 146 h 225"/>
                <a:gd name="T52" fmla="*/ 382 w 689"/>
                <a:gd name="T53" fmla="*/ 155 h 225"/>
                <a:gd name="T54" fmla="*/ 415 w 689"/>
                <a:gd name="T55" fmla="*/ 163 h 225"/>
                <a:gd name="T56" fmla="*/ 448 w 689"/>
                <a:gd name="T57" fmla="*/ 170 h 225"/>
                <a:gd name="T58" fmla="*/ 478 w 689"/>
                <a:gd name="T59" fmla="*/ 175 h 225"/>
                <a:gd name="T60" fmla="*/ 509 w 689"/>
                <a:gd name="T61" fmla="*/ 181 h 225"/>
                <a:gd name="T62" fmla="*/ 538 w 689"/>
                <a:gd name="T63" fmla="*/ 185 h 225"/>
                <a:gd name="T64" fmla="*/ 566 w 689"/>
                <a:gd name="T65" fmla="*/ 190 h 225"/>
                <a:gd name="T66" fmla="*/ 589 w 689"/>
                <a:gd name="T67" fmla="*/ 193 h 225"/>
                <a:gd name="T68" fmla="*/ 613 w 689"/>
                <a:gd name="T69" fmla="*/ 197 h 225"/>
                <a:gd name="T70" fmla="*/ 633 w 689"/>
                <a:gd name="T71" fmla="*/ 198 h 225"/>
                <a:gd name="T72" fmla="*/ 651 w 689"/>
                <a:gd name="T73" fmla="*/ 200 h 225"/>
                <a:gd name="T74" fmla="*/ 674 w 689"/>
                <a:gd name="T75" fmla="*/ 203 h 225"/>
                <a:gd name="T76" fmla="*/ 687 w 689"/>
                <a:gd name="T77" fmla="*/ 203 h 225"/>
                <a:gd name="T78" fmla="*/ 602 w 689"/>
                <a:gd name="T79" fmla="*/ 224 h 225"/>
                <a:gd name="T80" fmla="*/ 587 w 689"/>
                <a:gd name="T81" fmla="*/ 223 h 225"/>
                <a:gd name="T82" fmla="*/ 571 w 689"/>
                <a:gd name="T83" fmla="*/ 222 h 225"/>
                <a:gd name="T84" fmla="*/ 551 w 689"/>
                <a:gd name="T85" fmla="*/ 220 h 225"/>
                <a:gd name="T86" fmla="*/ 527 w 689"/>
                <a:gd name="T87" fmla="*/ 217 h 225"/>
                <a:gd name="T88" fmla="*/ 499 w 689"/>
                <a:gd name="T89" fmla="*/ 214 h 225"/>
                <a:gd name="T90" fmla="*/ 470 w 689"/>
                <a:gd name="T91" fmla="*/ 209 h 225"/>
                <a:gd name="T92" fmla="*/ 439 w 689"/>
                <a:gd name="T93" fmla="*/ 204 h 225"/>
                <a:gd name="T94" fmla="*/ 405 w 689"/>
                <a:gd name="T95" fmla="*/ 198 h 225"/>
                <a:gd name="T96" fmla="*/ 371 w 689"/>
                <a:gd name="T97" fmla="*/ 191 h 225"/>
                <a:gd name="T98" fmla="*/ 337 w 689"/>
                <a:gd name="T99" fmla="*/ 183 h 225"/>
                <a:gd name="T100" fmla="*/ 302 w 689"/>
                <a:gd name="T101" fmla="*/ 174 h 225"/>
                <a:gd name="T102" fmla="*/ 268 w 689"/>
                <a:gd name="T103" fmla="*/ 164 h 225"/>
                <a:gd name="T104" fmla="*/ 235 w 689"/>
                <a:gd name="T105" fmla="*/ 153 h 225"/>
                <a:gd name="T106" fmla="*/ 205 w 689"/>
                <a:gd name="T107" fmla="*/ 139 h 225"/>
                <a:gd name="T108" fmla="*/ 173 w 689"/>
                <a:gd name="T109" fmla="*/ 125 h 22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689"/>
                <a:gd name="T166" fmla="*/ 0 h 225"/>
                <a:gd name="T167" fmla="*/ 689 w 689"/>
                <a:gd name="T168" fmla="*/ 225 h 22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689" h="225">
                  <a:moveTo>
                    <a:pt x="173" y="125"/>
                  </a:moveTo>
                  <a:lnTo>
                    <a:pt x="170" y="125"/>
                  </a:lnTo>
                  <a:lnTo>
                    <a:pt x="166" y="126"/>
                  </a:lnTo>
                  <a:lnTo>
                    <a:pt x="163" y="127"/>
                  </a:lnTo>
                  <a:lnTo>
                    <a:pt x="160" y="129"/>
                  </a:lnTo>
                  <a:lnTo>
                    <a:pt x="156" y="129"/>
                  </a:lnTo>
                  <a:lnTo>
                    <a:pt x="153" y="131"/>
                  </a:lnTo>
                  <a:lnTo>
                    <a:pt x="146" y="132"/>
                  </a:lnTo>
                  <a:lnTo>
                    <a:pt x="141" y="134"/>
                  </a:lnTo>
                  <a:lnTo>
                    <a:pt x="136" y="135"/>
                  </a:lnTo>
                  <a:lnTo>
                    <a:pt x="130" y="136"/>
                  </a:lnTo>
                  <a:lnTo>
                    <a:pt x="124" y="137"/>
                  </a:lnTo>
                  <a:lnTo>
                    <a:pt x="117" y="139"/>
                  </a:lnTo>
                  <a:lnTo>
                    <a:pt x="111" y="140"/>
                  </a:lnTo>
                  <a:lnTo>
                    <a:pt x="105" y="142"/>
                  </a:lnTo>
                  <a:lnTo>
                    <a:pt x="97" y="142"/>
                  </a:lnTo>
                  <a:lnTo>
                    <a:pt x="91" y="142"/>
                  </a:lnTo>
                  <a:lnTo>
                    <a:pt x="84" y="142"/>
                  </a:lnTo>
                  <a:lnTo>
                    <a:pt x="76" y="144"/>
                  </a:lnTo>
                  <a:lnTo>
                    <a:pt x="70" y="142"/>
                  </a:lnTo>
                  <a:lnTo>
                    <a:pt x="62" y="142"/>
                  </a:lnTo>
                  <a:lnTo>
                    <a:pt x="56" y="142"/>
                  </a:lnTo>
                  <a:lnTo>
                    <a:pt x="50" y="141"/>
                  </a:lnTo>
                  <a:lnTo>
                    <a:pt x="42" y="139"/>
                  </a:lnTo>
                  <a:lnTo>
                    <a:pt x="36" y="137"/>
                  </a:lnTo>
                  <a:lnTo>
                    <a:pt x="31" y="134"/>
                  </a:lnTo>
                  <a:lnTo>
                    <a:pt x="25" y="132"/>
                  </a:lnTo>
                  <a:lnTo>
                    <a:pt x="20" y="129"/>
                  </a:lnTo>
                  <a:lnTo>
                    <a:pt x="15" y="125"/>
                  </a:lnTo>
                  <a:lnTo>
                    <a:pt x="11" y="120"/>
                  </a:lnTo>
                  <a:lnTo>
                    <a:pt x="7" y="116"/>
                  </a:lnTo>
                  <a:lnTo>
                    <a:pt x="3" y="110"/>
                  </a:lnTo>
                  <a:lnTo>
                    <a:pt x="1" y="105"/>
                  </a:lnTo>
                  <a:lnTo>
                    <a:pt x="0" y="98"/>
                  </a:lnTo>
                  <a:lnTo>
                    <a:pt x="0" y="93"/>
                  </a:lnTo>
                  <a:lnTo>
                    <a:pt x="0" y="87"/>
                  </a:lnTo>
                  <a:lnTo>
                    <a:pt x="1" y="82"/>
                  </a:lnTo>
                  <a:lnTo>
                    <a:pt x="3" y="77"/>
                  </a:lnTo>
                  <a:lnTo>
                    <a:pt x="7" y="72"/>
                  </a:lnTo>
                  <a:lnTo>
                    <a:pt x="10" y="66"/>
                  </a:lnTo>
                  <a:lnTo>
                    <a:pt x="15" y="61"/>
                  </a:lnTo>
                  <a:lnTo>
                    <a:pt x="18" y="56"/>
                  </a:lnTo>
                  <a:lnTo>
                    <a:pt x="25" y="51"/>
                  </a:lnTo>
                  <a:lnTo>
                    <a:pt x="31" y="46"/>
                  </a:lnTo>
                  <a:lnTo>
                    <a:pt x="37" y="42"/>
                  </a:lnTo>
                  <a:lnTo>
                    <a:pt x="43" y="38"/>
                  </a:lnTo>
                  <a:lnTo>
                    <a:pt x="51" y="34"/>
                  </a:lnTo>
                  <a:lnTo>
                    <a:pt x="57" y="31"/>
                  </a:lnTo>
                  <a:lnTo>
                    <a:pt x="65" y="26"/>
                  </a:lnTo>
                  <a:lnTo>
                    <a:pt x="72" y="22"/>
                  </a:lnTo>
                  <a:lnTo>
                    <a:pt x="80" y="18"/>
                  </a:lnTo>
                  <a:lnTo>
                    <a:pt x="87" y="16"/>
                  </a:lnTo>
                  <a:lnTo>
                    <a:pt x="95" y="12"/>
                  </a:lnTo>
                  <a:lnTo>
                    <a:pt x="102" y="10"/>
                  </a:lnTo>
                  <a:lnTo>
                    <a:pt x="110" y="8"/>
                  </a:lnTo>
                  <a:lnTo>
                    <a:pt x="116" y="5"/>
                  </a:lnTo>
                  <a:lnTo>
                    <a:pt x="124" y="4"/>
                  </a:lnTo>
                  <a:lnTo>
                    <a:pt x="130" y="2"/>
                  </a:lnTo>
                  <a:lnTo>
                    <a:pt x="136" y="2"/>
                  </a:lnTo>
                  <a:lnTo>
                    <a:pt x="141" y="0"/>
                  </a:lnTo>
                  <a:lnTo>
                    <a:pt x="146" y="0"/>
                  </a:lnTo>
                  <a:lnTo>
                    <a:pt x="151" y="0"/>
                  </a:lnTo>
                  <a:lnTo>
                    <a:pt x="156" y="0"/>
                  </a:lnTo>
                  <a:lnTo>
                    <a:pt x="163" y="2"/>
                  </a:lnTo>
                  <a:lnTo>
                    <a:pt x="168" y="5"/>
                  </a:lnTo>
                  <a:lnTo>
                    <a:pt x="171" y="9"/>
                  </a:lnTo>
                  <a:lnTo>
                    <a:pt x="175" y="17"/>
                  </a:lnTo>
                  <a:lnTo>
                    <a:pt x="176" y="19"/>
                  </a:lnTo>
                  <a:lnTo>
                    <a:pt x="178" y="23"/>
                  </a:lnTo>
                  <a:lnTo>
                    <a:pt x="179" y="28"/>
                  </a:lnTo>
                  <a:lnTo>
                    <a:pt x="182" y="32"/>
                  </a:lnTo>
                  <a:lnTo>
                    <a:pt x="183" y="37"/>
                  </a:lnTo>
                  <a:lnTo>
                    <a:pt x="185" y="41"/>
                  </a:lnTo>
                  <a:lnTo>
                    <a:pt x="188" y="46"/>
                  </a:lnTo>
                  <a:lnTo>
                    <a:pt x="192" y="51"/>
                  </a:lnTo>
                  <a:lnTo>
                    <a:pt x="193" y="56"/>
                  </a:lnTo>
                  <a:lnTo>
                    <a:pt x="198" y="61"/>
                  </a:lnTo>
                  <a:lnTo>
                    <a:pt x="202" y="66"/>
                  </a:lnTo>
                  <a:lnTo>
                    <a:pt x="207" y="72"/>
                  </a:lnTo>
                  <a:lnTo>
                    <a:pt x="212" y="77"/>
                  </a:lnTo>
                  <a:lnTo>
                    <a:pt x="218" y="83"/>
                  </a:lnTo>
                  <a:lnTo>
                    <a:pt x="220" y="86"/>
                  </a:lnTo>
                  <a:lnTo>
                    <a:pt x="224" y="88"/>
                  </a:lnTo>
                  <a:lnTo>
                    <a:pt x="228" y="92"/>
                  </a:lnTo>
                  <a:lnTo>
                    <a:pt x="232" y="95"/>
                  </a:lnTo>
                  <a:lnTo>
                    <a:pt x="235" y="97"/>
                  </a:lnTo>
                  <a:lnTo>
                    <a:pt x="240" y="100"/>
                  </a:lnTo>
                  <a:lnTo>
                    <a:pt x="244" y="104"/>
                  </a:lnTo>
                  <a:lnTo>
                    <a:pt x="249" y="106"/>
                  </a:lnTo>
                  <a:lnTo>
                    <a:pt x="254" y="109"/>
                  </a:lnTo>
                  <a:lnTo>
                    <a:pt x="259" y="111"/>
                  </a:lnTo>
                  <a:lnTo>
                    <a:pt x="264" y="114"/>
                  </a:lnTo>
                  <a:lnTo>
                    <a:pt x="271" y="117"/>
                  </a:lnTo>
                  <a:lnTo>
                    <a:pt x="277" y="120"/>
                  </a:lnTo>
                  <a:lnTo>
                    <a:pt x="283" y="122"/>
                  </a:lnTo>
                  <a:lnTo>
                    <a:pt x="289" y="125"/>
                  </a:lnTo>
                  <a:lnTo>
                    <a:pt x="297" y="129"/>
                  </a:lnTo>
                  <a:lnTo>
                    <a:pt x="303" y="131"/>
                  </a:lnTo>
                  <a:lnTo>
                    <a:pt x="311" y="134"/>
                  </a:lnTo>
                  <a:lnTo>
                    <a:pt x="318" y="136"/>
                  </a:lnTo>
                  <a:lnTo>
                    <a:pt x="327" y="140"/>
                  </a:lnTo>
                  <a:lnTo>
                    <a:pt x="335" y="142"/>
                  </a:lnTo>
                  <a:lnTo>
                    <a:pt x="342" y="144"/>
                  </a:lnTo>
                  <a:lnTo>
                    <a:pt x="350" y="146"/>
                  </a:lnTo>
                  <a:lnTo>
                    <a:pt x="358" y="149"/>
                  </a:lnTo>
                  <a:lnTo>
                    <a:pt x="366" y="151"/>
                  </a:lnTo>
                  <a:lnTo>
                    <a:pt x="375" y="154"/>
                  </a:lnTo>
                  <a:lnTo>
                    <a:pt x="382" y="155"/>
                  </a:lnTo>
                  <a:lnTo>
                    <a:pt x="391" y="158"/>
                  </a:lnTo>
                  <a:lnTo>
                    <a:pt x="399" y="159"/>
                  </a:lnTo>
                  <a:lnTo>
                    <a:pt x="407" y="161"/>
                  </a:lnTo>
                  <a:lnTo>
                    <a:pt x="415" y="163"/>
                  </a:lnTo>
                  <a:lnTo>
                    <a:pt x="422" y="165"/>
                  </a:lnTo>
                  <a:lnTo>
                    <a:pt x="431" y="166"/>
                  </a:lnTo>
                  <a:lnTo>
                    <a:pt x="439" y="169"/>
                  </a:lnTo>
                  <a:lnTo>
                    <a:pt x="448" y="170"/>
                  </a:lnTo>
                  <a:lnTo>
                    <a:pt x="455" y="171"/>
                  </a:lnTo>
                  <a:lnTo>
                    <a:pt x="463" y="173"/>
                  </a:lnTo>
                  <a:lnTo>
                    <a:pt x="470" y="175"/>
                  </a:lnTo>
                  <a:lnTo>
                    <a:pt x="478" y="175"/>
                  </a:lnTo>
                  <a:lnTo>
                    <a:pt x="487" y="178"/>
                  </a:lnTo>
                  <a:lnTo>
                    <a:pt x="493" y="178"/>
                  </a:lnTo>
                  <a:lnTo>
                    <a:pt x="500" y="180"/>
                  </a:lnTo>
                  <a:lnTo>
                    <a:pt x="509" y="181"/>
                  </a:lnTo>
                  <a:lnTo>
                    <a:pt x="517" y="183"/>
                  </a:lnTo>
                  <a:lnTo>
                    <a:pt x="524" y="183"/>
                  </a:lnTo>
                  <a:lnTo>
                    <a:pt x="530" y="184"/>
                  </a:lnTo>
                  <a:lnTo>
                    <a:pt x="538" y="185"/>
                  </a:lnTo>
                  <a:lnTo>
                    <a:pt x="544" y="186"/>
                  </a:lnTo>
                  <a:lnTo>
                    <a:pt x="551" y="188"/>
                  </a:lnTo>
                  <a:lnTo>
                    <a:pt x="558" y="189"/>
                  </a:lnTo>
                  <a:lnTo>
                    <a:pt x="566" y="190"/>
                  </a:lnTo>
                  <a:lnTo>
                    <a:pt x="572" y="191"/>
                  </a:lnTo>
                  <a:lnTo>
                    <a:pt x="578" y="191"/>
                  </a:lnTo>
                  <a:lnTo>
                    <a:pt x="584" y="193"/>
                  </a:lnTo>
                  <a:lnTo>
                    <a:pt x="589" y="193"/>
                  </a:lnTo>
                  <a:lnTo>
                    <a:pt x="596" y="194"/>
                  </a:lnTo>
                  <a:lnTo>
                    <a:pt x="602" y="194"/>
                  </a:lnTo>
                  <a:lnTo>
                    <a:pt x="608" y="195"/>
                  </a:lnTo>
                  <a:lnTo>
                    <a:pt x="613" y="197"/>
                  </a:lnTo>
                  <a:lnTo>
                    <a:pt x="620" y="197"/>
                  </a:lnTo>
                  <a:lnTo>
                    <a:pt x="623" y="197"/>
                  </a:lnTo>
                  <a:lnTo>
                    <a:pt x="628" y="198"/>
                  </a:lnTo>
                  <a:lnTo>
                    <a:pt x="633" y="198"/>
                  </a:lnTo>
                  <a:lnTo>
                    <a:pt x="638" y="199"/>
                  </a:lnTo>
                  <a:lnTo>
                    <a:pt x="642" y="199"/>
                  </a:lnTo>
                  <a:lnTo>
                    <a:pt x="647" y="199"/>
                  </a:lnTo>
                  <a:lnTo>
                    <a:pt x="651" y="200"/>
                  </a:lnTo>
                  <a:lnTo>
                    <a:pt x="656" y="200"/>
                  </a:lnTo>
                  <a:lnTo>
                    <a:pt x="662" y="200"/>
                  </a:lnTo>
                  <a:lnTo>
                    <a:pt x="670" y="202"/>
                  </a:lnTo>
                  <a:lnTo>
                    <a:pt x="674" y="203"/>
                  </a:lnTo>
                  <a:lnTo>
                    <a:pt x="679" y="203"/>
                  </a:lnTo>
                  <a:lnTo>
                    <a:pt x="682" y="203"/>
                  </a:lnTo>
                  <a:lnTo>
                    <a:pt x="686" y="203"/>
                  </a:lnTo>
                  <a:lnTo>
                    <a:pt x="687" y="203"/>
                  </a:lnTo>
                  <a:lnTo>
                    <a:pt x="689" y="204"/>
                  </a:lnTo>
                  <a:lnTo>
                    <a:pt x="606" y="225"/>
                  </a:lnTo>
                  <a:lnTo>
                    <a:pt x="604" y="224"/>
                  </a:lnTo>
                  <a:lnTo>
                    <a:pt x="602" y="224"/>
                  </a:lnTo>
                  <a:lnTo>
                    <a:pt x="598" y="223"/>
                  </a:lnTo>
                  <a:lnTo>
                    <a:pt x="593" y="223"/>
                  </a:lnTo>
                  <a:lnTo>
                    <a:pt x="589" y="223"/>
                  </a:lnTo>
                  <a:lnTo>
                    <a:pt x="587" y="223"/>
                  </a:lnTo>
                  <a:lnTo>
                    <a:pt x="583" y="222"/>
                  </a:lnTo>
                  <a:lnTo>
                    <a:pt x="579" y="222"/>
                  </a:lnTo>
                  <a:lnTo>
                    <a:pt x="576" y="222"/>
                  </a:lnTo>
                  <a:lnTo>
                    <a:pt x="571" y="222"/>
                  </a:lnTo>
                  <a:lnTo>
                    <a:pt x="566" y="222"/>
                  </a:lnTo>
                  <a:lnTo>
                    <a:pt x="562" y="222"/>
                  </a:lnTo>
                  <a:lnTo>
                    <a:pt x="556" y="220"/>
                  </a:lnTo>
                  <a:lnTo>
                    <a:pt x="551" y="220"/>
                  </a:lnTo>
                  <a:lnTo>
                    <a:pt x="544" y="218"/>
                  </a:lnTo>
                  <a:lnTo>
                    <a:pt x="539" y="218"/>
                  </a:lnTo>
                  <a:lnTo>
                    <a:pt x="533" y="217"/>
                  </a:lnTo>
                  <a:lnTo>
                    <a:pt x="527" y="217"/>
                  </a:lnTo>
                  <a:lnTo>
                    <a:pt x="520" y="215"/>
                  </a:lnTo>
                  <a:lnTo>
                    <a:pt x="514" y="215"/>
                  </a:lnTo>
                  <a:lnTo>
                    <a:pt x="507" y="214"/>
                  </a:lnTo>
                  <a:lnTo>
                    <a:pt x="499" y="214"/>
                  </a:lnTo>
                  <a:lnTo>
                    <a:pt x="493" y="212"/>
                  </a:lnTo>
                  <a:lnTo>
                    <a:pt x="485" y="212"/>
                  </a:lnTo>
                  <a:lnTo>
                    <a:pt x="478" y="210"/>
                  </a:lnTo>
                  <a:lnTo>
                    <a:pt x="470" y="209"/>
                  </a:lnTo>
                  <a:lnTo>
                    <a:pt x="463" y="209"/>
                  </a:lnTo>
                  <a:lnTo>
                    <a:pt x="455" y="208"/>
                  </a:lnTo>
                  <a:lnTo>
                    <a:pt x="448" y="205"/>
                  </a:lnTo>
                  <a:lnTo>
                    <a:pt x="439" y="204"/>
                  </a:lnTo>
                  <a:lnTo>
                    <a:pt x="430" y="203"/>
                  </a:lnTo>
                  <a:lnTo>
                    <a:pt x="422" y="202"/>
                  </a:lnTo>
                  <a:lnTo>
                    <a:pt x="414" y="199"/>
                  </a:lnTo>
                  <a:lnTo>
                    <a:pt x="405" y="198"/>
                  </a:lnTo>
                  <a:lnTo>
                    <a:pt x="397" y="197"/>
                  </a:lnTo>
                  <a:lnTo>
                    <a:pt x="389" y="195"/>
                  </a:lnTo>
                  <a:lnTo>
                    <a:pt x="380" y="193"/>
                  </a:lnTo>
                  <a:lnTo>
                    <a:pt x="371" y="191"/>
                  </a:lnTo>
                  <a:lnTo>
                    <a:pt x="364" y="189"/>
                  </a:lnTo>
                  <a:lnTo>
                    <a:pt x="355" y="188"/>
                  </a:lnTo>
                  <a:lnTo>
                    <a:pt x="346" y="185"/>
                  </a:lnTo>
                  <a:lnTo>
                    <a:pt x="337" y="183"/>
                  </a:lnTo>
                  <a:lnTo>
                    <a:pt x="328" y="181"/>
                  </a:lnTo>
                  <a:lnTo>
                    <a:pt x="320" y="180"/>
                  </a:lnTo>
                  <a:lnTo>
                    <a:pt x="311" y="176"/>
                  </a:lnTo>
                  <a:lnTo>
                    <a:pt x="302" y="174"/>
                  </a:lnTo>
                  <a:lnTo>
                    <a:pt x="293" y="171"/>
                  </a:lnTo>
                  <a:lnTo>
                    <a:pt x="286" y="169"/>
                  </a:lnTo>
                  <a:lnTo>
                    <a:pt x="277" y="166"/>
                  </a:lnTo>
                  <a:lnTo>
                    <a:pt x="268" y="164"/>
                  </a:lnTo>
                  <a:lnTo>
                    <a:pt x="259" y="160"/>
                  </a:lnTo>
                  <a:lnTo>
                    <a:pt x="252" y="159"/>
                  </a:lnTo>
                  <a:lnTo>
                    <a:pt x="243" y="155"/>
                  </a:lnTo>
                  <a:lnTo>
                    <a:pt x="235" y="153"/>
                  </a:lnTo>
                  <a:lnTo>
                    <a:pt x="228" y="149"/>
                  </a:lnTo>
                  <a:lnTo>
                    <a:pt x="220" y="145"/>
                  </a:lnTo>
                  <a:lnTo>
                    <a:pt x="213" y="142"/>
                  </a:lnTo>
                  <a:lnTo>
                    <a:pt x="205" y="139"/>
                  </a:lnTo>
                  <a:lnTo>
                    <a:pt x="198" y="136"/>
                  </a:lnTo>
                  <a:lnTo>
                    <a:pt x="192" y="132"/>
                  </a:lnTo>
                  <a:lnTo>
                    <a:pt x="173" y="125"/>
                  </a:lnTo>
                  <a:close/>
                </a:path>
              </a:pathLst>
            </a:custGeom>
            <a:solidFill>
              <a:srgbClr val="A67A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6175" name="Freeform 84"/>
            <p:cNvSpPr>
              <a:spLocks/>
            </p:cNvSpPr>
            <p:nvPr/>
          </p:nvSpPr>
          <p:spPr bwMode="auto">
            <a:xfrm>
              <a:off x="3094" y="2952"/>
              <a:ext cx="443" cy="144"/>
            </a:xfrm>
            <a:custGeom>
              <a:avLst/>
              <a:gdLst>
                <a:gd name="T0" fmla="*/ 17 w 1327"/>
                <a:gd name="T1" fmla="*/ 398 h 432"/>
                <a:gd name="T2" fmla="*/ 49 w 1327"/>
                <a:gd name="T3" fmla="*/ 372 h 432"/>
                <a:gd name="T4" fmla="*/ 91 w 1327"/>
                <a:gd name="T5" fmla="*/ 332 h 432"/>
                <a:gd name="T6" fmla="*/ 116 w 1327"/>
                <a:gd name="T7" fmla="*/ 305 h 432"/>
                <a:gd name="T8" fmla="*/ 137 w 1327"/>
                <a:gd name="T9" fmla="*/ 279 h 432"/>
                <a:gd name="T10" fmla="*/ 155 w 1327"/>
                <a:gd name="T11" fmla="*/ 252 h 432"/>
                <a:gd name="T12" fmla="*/ 170 w 1327"/>
                <a:gd name="T13" fmla="*/ 225 h 432"/>
                <a:gd name="T14" fmla="*/ 183 w 1327"/>
                <a:gd name="T15" fmla="*/ 195 h 432"/>
                <a:gd name="T16" fmla="*/ 201 w 1327"/>
                <a:gd name="T17" fmla="*/ 162 h 432"/>
                <a:gd name="T18" fmla="*/ 226 w 1327"/>
                <a:gd name="T19" fmla="*/ 128 h 432"/>
                <a:gd name="T20" fmla="*/ 254 w 1327"/>
                <a:gd name="T21" fmla="*/ 95 h 432"/>
                <a:gd name="T22" fmla="*/ 289 w 1327"/>
                <a:gd name="T23" fmla="*/ 64 h 432"/>
                <a:gd name="T24" fmla="*/ 330 w 1327"/>
                <a:gd name="T25" fmla="*/ 39 h 432"/>
                <a:gd name="T26" fmla="*/ 379 w 1327"/>
                <a:gd name="T27" fmla="*/ 17 h 432"/>
                <a:gd name="T28" fmla="*/ 433 w 1327"/>
                <a:gd name="T29" fmla="*/ 4 h 432"/>
                <a:gd name="T30" fmla="*/ 496 w 1327"/>
                <a:gd name="T31" fmla="*/ 0 h 432"/>
                <a:gd name="T32" fmla="*/ 568 w 1327"/>
                <a:gd name="T33" fmla="*/ 5 h 432"/>
                <a:gd name="T34" fmla="*/ 645 w 1327"/>
                <a:gd name="T35" fmla="*/ 24 h 432"/>
                <a:gd name="T36" fmla="*/ 723 w 1327"/>
                <a:gd name="T37" fmla="*/ 48 h 432"/>
                <a:gd name="T38" fmla="*/ 793 w 1327"/>
                <a:gd name="T39" fmla="*/ 73 h 432"/>
                <a:gd name="T40" fmla="*/ 860 w 1327"/>
                <a:gd name="T41" fmla="*/ 100 h 432"/>
                <a:gd name="T42" fmla="*/ 923 w 1327"/>
                <a:gd name="T43" fmla="*/ 129 h 432"/>
                <a:gd name="T44" fmla="*/ 982 w 1327"/>
                <a:gd name="T45" fmla="*/ 162 h 432"/>
                <a:gd name="T46" fmla="*/ 1037 w 1327"/>
                <a:gd name="T47" fmla="*/ 196 h 432"/>
                <a:gd name="T48" fmla="*/ 1092 w 1327"/>
                <a:gd name="T49" fmla="*/ 232 h 432"/>
                <a:gd name="T50" fmla="*/ 1146 w 1327"/>
                <a:gd name="T51" fmla="*/ 271 h 432"/>
                <a:gd name="T52" fmla="*/ 1199 w 1327"/>
                <a:gd name="T53" fmla="*/ 312 h 432"/>
                <a:gd name="T54" fmla="*/ 1253 w 1327"/>
                <a:gd name="T55" fmla="*/ 356 h 432"/>
                <a:gd name="T56" fmla="*/ 1263 w 1327"/>
                <a:gd name="T57" fmla="*/ 431 h 432"/>
                <a:gd name="T58" fmla="*/ 1238 w 1327"/>
                <a:gd name="T59" fmla="*/ 410 h 432"/>
                <a:gd name="T60" fmla="*/ 1210 w 1327"/>
                <a:gd name="T61" fmla="*/ 387 h 432"/>
                <a:gd name="T62" fmla="*/ 1179 w 1327"/>
                <a:gd name="T63" fmla="*/ 364 h 432"/>
                <a:gd name="T64" fmla="*/ 1142 w 1327"/>
                <a:gd name="T65" fmla="*/ 337 h 432"/>
                <a:gd name="T66" fmla="*/ 1100 w 1327"/>
                <a:gd name="T67" fmla="*/ 308 h 432"/>
                <a:gd name="T68" fmla="*/ 1056 w 1327"/>
                <a:gd name="T69" fmla="*/ 279 h 432"/>
                <a:gd name="T70" fmla="*/ 1008 w 1327"/>
                <a:gd name="T71" fmla="*/ 250 h 432"/>
                <a:gd name="T72" fmla="*/ 959 w 1327"/>
                <a:gd name="T73" fmla="*/ 225 h 432"/>
                <a:gd name="T74" fmla="*/ 910 w 1327"/>
                <a:gd name="T75" fmla="*/ 202 h 432"/>
                <a:gd name="T76" fmla="*/ 883 w 1327"/>
                <a:gd name="T77" fmla="*/ 190 h 432"/>
                <a:gd name="T78" fmla="*/ 851 w 1327"/>
                <a:gd name="T79" fmla="*/ 175 h 432"/>
                <a:gd name="T80" fmla="*/ 807 w 1327"/>
                <a:gd name="T81" fmla="*/ 157 h 432"/>
                <a:gd name="T82" fmla="*/ 753 w 1327"/>
                <a:gd name="T83" fmla="*/ 139 h 432"/>
                <a:gd name="T84" fmla="*/ 692 w 1327"/>
                <a:gd name="T85" fmla="*/ 123 h 432"/>
                <a:gd name="T86" fmla="*/ 625 w 1327"/>
                <a:gd name="T87" fmla="*/ 109 h 432"/>
                <a:gd name="T88" fmla="*/ 556 w 1327"/>
                <a:gd name="T89" fmla="*/ 102 h 432"/>
                <a:gd name="T90" fmla="*/ 486 w 1327"/>
                <a:gd name="T91" fmla="*/ 102 h 432"/>
                <a:gd name="T92" fmla="*/ 417 w 1327"/>
                <a:gd name="T93" fmla="*/ 113 h 432"/>
                <a:gd name="T94" fmla="*/ 353 w 1327"/>
                <a:gd name="T95" fmla="*/ 138 h 432"/>
                <a:gd name="T96" fmla="*/ 322 w 1327"/>
                <a:gd name="T97" fmla="*/ 157 h 432"/>
                <a:gd name="T98" fmla="*/ 293 w 1327"/>
                <a:gd name="T99" fmla="*/ 181 h 432"/>
                <a:gd name="T100" fmla="*/ 256 w 1327"/>
                <a:gd name="T101" fmla="*/ 213 h 432"/>
                <a:gd name="T102" fmla="*/ 219 w 1327"/>
                <a:gd name="T103" fmla="*/ 254 h 432"/>
                <a:gd name="T104" fmla="*/ 194 w 1327"/>
                <a:gd name="T105" fmla="*/ 288 h 432"/>
                <a:gd name="T106" fmla="*/ 162 w 1327"/>
                <a:gd name="T107" fmla="*/ 328 h 432"/>
                <a:gd name="T108" fmla="*/ 122 w 1327"/>
                <a:gd name="T109" fmla="*/ 366 h 432"/>
                <a:gd name="T110" fmla="*/ 81 w 1327"/>
                <a:gd name="T111" fmla="*/ 396 h 432"/>
                <a:gd name="T112" fmla="*/ 45 w 1327"/>
                <a:gd name="T113" fmla="*/ 417 h 432"/>
                <a:gd name="T114" fmla="*/ 24 w 1327"/>
                <a:gd name="T115" fmla="*/ 430 h 43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327"/>
                <a:gd name="T175" fmla="*/ 0 h 432"/>
                <a:gd name="T176" fmla="*/ 1327 w 1327"/>
                <a:gd name="T177" fmla="*/ 432 h 432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327" h="432">
                  <a:moveTo>
                    <a:pt x="0" y="411"/>
                  </a:moveTo>
                  <a:lnTo>
                    <a:pt x="1" y="410"/>
                  </a:lnTo>
                  <a:lnTo>
                    <a:pt x="5" y="407"/>
                  </a:lnTo>
                  <a:lnTo>
                    <a:pt x="8" y="405"/>
                  </a:lnTo>
                  <a:lnTo>
                    <a:pt x="12" y="402"/>
                  </a:lnTo>
                  <a:lnTo>
                    <a:pt x="17" y="398"/>
                  </a:lnTo>
                  <a:lnTo>
                    <a:pt x="22" y="396"/>
                  </a:lnTo>
                  <a:lnTo>
                    <a:pt x="25" y="391"/>
                  </a:lnTo>
                  <a:lnTo>
                    <a:pt x="32" y="387"/>
                  </a:lnTo>
                  <a:lnTo>
                    <a:pt x="37" y="382"/>
                  </a:lnTo>
                  <a:lnTo>
                    <a:pt x="43" y="377"/>
                  </a:lnTo>
                  <a:lnTo>
                    <a:pt x="49" y="372"/>
                  </a:lnTo>
                  <a:lnTo>
                    <a:pt x="55" y="366"/>
                  </a:lnTo>
                  <a:lnTo>
                    <a:pt x="63" y="359"/>
                  </a:lnTo>
                  <a:lnTo>
                    <a:pt x="70" y="354"/>
                  </a:lnTo>
                  <a:lnTo>
                    <a:pt x="77" y="347"/>
                  </a:lnTo>
                  <a:lnTo>
                    <a:pt x="84" y="339"/>
                  </a:lnTo>
                  <a:lnTo>
                    <a:pt x="91" y="332"/>
                  </a:lnTo>
                  <a:lnTo>
                    <a:pt x="99" y="324"/>
                  </a:lnTo>
                  <a:lnTo>
                    <a:pt x="102" y="320"/>
                  </a:lnTo>
                  <a:lnTo>
                    <a:pt x="106" y="317"/>
                  </a:lnTo>
                  <a:lnTo>
                    <a:pt x="109" y="313"/>
                  </a:lnTo>
                  <a:lnTo>
                    <a:pt x="113" y="309"/>
                  </a:lnTo>
                  <a:lnTo>
                    <a:pt x="116" y="305"/>
                  </a:lnTo>
                  <a:lnTo>
                    <a:pt x="121" y="300"/>
                  </a:lnTo>
                  <a:lnTo>
                    <a:pt x="123" y="296"/>
                  </a:lnTo>
                  <a:lnTo>
                    <a:pt x="127" y="293"/>
                  </a:lnTo>
                  <a:lnTo>
                    <a:pt x="129" y="288"/>
                  </a:lnTo>
                  <a:lnTo>
                    <a:pt x="133" y="284"/>
                  </a:lnTo>
                  <a:lnTo>
                    <a:pt x="137" y="279"/>
                  </a:lnTo>
                  <a:lnTo>
                    <a:pt x="140" y="275"/>
                  </a:lnTo>
                  <a:lnTo>
                    <a:pt x="143" y="270"/>
                  </a:lnTo>
                  <a:lnTo>
                    <a:pt x="146" y="266"/>
                  </a:lnTo>
                  <a:lnTo>
                    <a:pt x="150" y="261"/>
                  </a:lnTo>
                  <a:lnTo>
                    <a:pt x="152" y="257"/>
                  </a:lnTo>
                  <a:lnTo>
                    <a:pt x="155" y="252"/>
                  </a:lnTo>
                  <a:lnTo>
                    <a:pt x="157" y="249"/>
                  </a:lnTo>
                  <a:lnTo>
                    <a:pt x="161" y="244"/>
                  </a:lnTo>
                  <a:lnTo>
                    <a:pt x="163" y="239"/>
                  </a:lnTo>
                  <a:lnTo>
                    <a:pt x="166" y="234"/>
                  </a:lnTo>
                  <a:lnTo>
                    <a:pt x="167" y="230"/>
                  </a:lnTo>
                  <a:lnTo>
                    <a:pt x="170" y="225"/>
                  </a:lnTo>
                  <a:lnTo>
                    <a:pt x="172" y="221"/>
                  </a:lnTo>
                  <a:lnTo>
                    <a:pt x="173" y="215"/>
                  </a:lnTo>
                  <a:lnTo>
                    <a:pt x="176" y="210"/>
                  </a:lnTo>
                  <a:lnTo>
                    <a:pt x="178" y="205"/>
                  </a:lnTo>
                  <a:lnTo>
                    <a:pt x="181" y="200"/>
                  </a:lnTo>
                  <a:lnTo>
                    <a:pt x="183" y="195"/>
                  </a:lnTo>
                  <a:lnTo>
                    <a:pt x="186" y="190"/>
                  </a:lnTo>
                  <a:lnTo>
                    <a:pt x="188" y="183"/>
                  </a:lnTo>
                  <a:lnTo>
                    <a:pt x="192" y="178"/>
                  </a:lnTo>
                  <a:lnTo>
                    <a:pt x="195" y="173"/>
                  </a:lnTo>
                  <a:lnTo>
                    <a:pt x="199" y="167"/>
                  </a:lnTo>
                  <a:lnTo>
                    <a:pt x="201" y="162"/>
                  </a:lnTo>
                  <a:lnTo>
                    <a:pt x="205" y="157"/>
                  </a:lnTo>
                  <a:lnTo>
                    <a:pt x="209" y="151"/>
                  </a:lnTo>
                  <a:lnTo>
                    <a:pt x="212" y="146"/>
                  </a:lnTo>
                  <a:lnTo>
                    <a:pt x="217" y="139"/>
                  </a:lnTo>
                  <a:lnTo>
                    <a:pt x="221" y="134"/>
                  </a:lnTo>
                  <a:lnTo>
                    <a:pt x="226" y="128"/>
                  </a:lnTo>
                  <a:lnTo>
                    <a:pt x="230" y="123"/>
                  </a:lnTo>
                  <a:lnTo>
                    <a:pt x="234" y="117"/>
                  </a:lnTo>
                  <a:lnTo>
                    <a:pt x="239" y="112"/>
                  </a:lnTo>
                  <a:lnTo>
                    <a:pt x="244" y="107"/>
                  </a:lnTo>
                  <a:lnTo>
                    <a:pt x="249" y="102"/>
                  </a:lnTo>
                  <a:lnTo>
                    <a:pt x="254" y="95"/>
                  </a:lnTo>
                  <a:lnTo>
                    <a:pt x="260" y="90"/>
                  </a:lnTo>
                  <a:lnTo>
                    <a:pt x="265" y="85"/>
                  </a:lnTo>
                  <a:lnTo>
                    <a:pt x="271" y="80"/>
                  </a:lnTo>
                  <a:lnTo>
                    <a:pt x="276" y="74"/>
                  </a:lnTo>
                  <a:lnTo>
                    <a:pt x="283" y="70"/>
                  </a:lnTo>
                  <a:lnTo>
                    <a:pt x="289" y="64"/>
                  </a:lnTo>
                  <a:lnTo>
                    <a:pt x="295" y="60"/>
                  </a:lnTo>
                  <a:lnTo>
                    <a:pt x="303" y="56"/>
                  </a:lnTo>
                  <a:lnTo>
                    <a:pt x="310" y="51"/>
                  </a:lnTo>
                  <a:lnTo>
                    <a:pt x="317" y="46"/>
                  </a:lnTo>
                  <a:lnTo>
                    <a:pt x="323" y="43"/>
                  </a:lnTo>
                  <a:lnTo>
                    <a:pt x="330" y="39"/>
                  </a:lnTo>
                  <a:lnTo>
                    <a:pt x="338" y="35"/>
                  </a:lnTo>
                  <a:lnTo>
                    <a:pt x="345" y="30"/>
                  </a:lnTo>
                  <a:lnTo>
                    <a:pt x="354" y="27"/>
                  </a:lnTo>
                  <a:lnTo>
                    <a:pt x="362" y="24"/>
                  </a:lnTo>
                  <a:lnTo>
                    <a:pt x="370" y="20"/>
                  </a:lnTo>
                  <a:lnTo>
                    <a:pt x="379" y="17"/>
                  </a:lnTo>
                  <a:lnTo>
                    <a:pt x="388" y="14"/>
                  </a:lnTo>
                  <a:lnTo>
                    <a:pt x="396" y="11"/>
                  </a:lnTo>
                  <a:lnTo>
                    <a:pt x="406" y="10"/>
                  </a:lnTo>
                  <a:lnTo>
                    <a:pt x="414" y="7"/>
                  </a:lnTo>
                  <a:lnTo>
                    <a:pt x="424" y="5"/>
                  </a:lnTo>
                  <a:lnTo>
                    <a:pt x="433" y="4"/>
                  </a:lnTo>
                  <a:lnTo>
                    <a:pt x="445" y="2"/>
                  </a:lnTo>
                  <a:lnTo>
                    <a:pt x="453" y="1"/>
                  </a:lnTo>
                  <a:lnTo>
                    <a:pt x="463" y="0"/>
                  </a:lnTo>
                  <a:lnTo>
                    <a:pt x="475" y="0"/>
                  </a:lnTo>
                  <a:lnTo>
                    <a:pt x="486" y="0"/>
                  </a:lnTo>
                  <a:lnTo>
                    <a:pt x="496" y="0"/>
                  </a:lnTo>
                  <a:lnTo>
                    <a:pt x="507" y="0"/>
                  </a:lnTo>
                  <a:lnTo>
                    <a:pt x="519" y="0"/>
                  </a:lnTo>
                  <a:lnTo>
                    <a:pt x="531" y="1"/>
                  </a:lnTo>
                  <a:lnTo>
                    <a:pt x="542" y="1"/>
                  </a:lnTo>
                  <a:lnTo>
                    <a:pt x="554" y="2"/>
                  </a:lnTo>
                  <a:lnTo>
                    <a:pt x="568" y="5"/>
                  </a:lnTo>
                  <a:lnTo>
                    <a:pt x="580" y="7"/>
                  </a:lnTo>
                  <a:lnTo>
                    <a:pt x="593" y="10"/>
                  </a:lnTo>
                  <a:lnTo>
                    <a:pt x="605" y="12"/>
                  </a:lnTo>
                  <a:lnTo>
                    <a:pt x="619" y="16"/>
                  </a:lnTo>
                  <a:lnTo>
                    <a:pt x="633" y="20"/>
                  </a:lnTo>
                  <a:lnTo>
                    <a:pt x="645" y="24"/>
                  </a:lnTo>
                  <a:lnTo>
                    <a:pt x="659" y="27"/>
                  </a:lnTo>
                  <a:lnTo>
                    <a:pt x="672" y="31"/>
                  </a:lnTo>
                  <a:lnTo>
                    <a:pt x="686" y="35"/>
                  </a:lnTo>
                  <a:lnTo>
                    <a:pt x="697" y="39"/>
                  </a:lnTo>
                  <a:lnTo>
                    <a:pt x="709" y="44"/>
                  </a:lnTo>
                  <a:lnTo>
                    <a:pt x="723" y="48"/>
                  </a:lnTo>
                  <a:lnTo>
                    <a:pt x="736" y="51"/>
                  </a:lnTo>
                  <a:lnTo>
                    <a:pt x="747" y="56"/>
                  </a:lnTo>
                  <a:lnTo>
                    <a:pt x="758" y="60"/>
                  </a:lnTo>
                  <a:lnTo>
                    <a:pt x="771" y="64"/>
                  </a:lnTo>
                  <a:lnTo>
                    <a:pt x="782" y="69"/>
                  </a:lnTo>
                  <a:lnTo>
                    <a:pt x="793" y="73"/>
                  </a:lnTo>
                  <a:lnTo>
                    <a:pt x="805" y="78"/>
                  </a:lnTo>
                  <a:lnTo>
                    <a:pt x="816" y="83"/>
                  </a:lnTo>
                  <a:lnTo>
                    <a:pt x="829" y="88"/>
                  </a:lnTo>
                  <a:lnTo>
                    <a:pt x="839" y="92"/>
                  </a:lnTo>
                  <a:lnTo>
                    <a:pt x="849" y="95"/>
                  </a:lnTo>
                  <a:lnTo>
                    <a:pt x="860" y="100"/>
                  </a:lnTo>
                  <a:lnTo>
                    <a:pt x="871" y="105"/>
                  </a:lnTo>
                  <a:lnTo>
                    <a:pt x="881" y="110"/>
                  </a:lnTo>
                  <a:lnTo>
                    <a:pt x="891" y="115"/>
                  </a:lnTo>
                  <a:lnTo>
                    <a:pt x="903" y="119"/>
                  </a:lnTo>
                  <a:lnTo>
                    <a:pt x="913" y="126"/>
                  </a:lnTo>
                  <a:lnTo>
                    <a:pt x="923" y="129"/>
                  </a:lnTo>
                  <a:lnTo>
                    <a:pt x="933" y="136"/>
                  </a:lnTo>
                  <a:lnTo>
                    <a:pt x="943" y="141"/>
                  </a:lnTo>
                  <a:lnTo>
                    <a:pt x="953" y="146"/>
                  </a:lnTo>
                  <a:lnTo>
                    <a:pt x="962" y="151"/>
                  </a:lnTo>
                  <a:lnTo>
                    <a:pt x="972" y="157"/>
                  </a:lnTo>
                  <a:lnTo>
                    <a:pt x="982" y="162"/>
                  </a:lnTo>
                  <a:lnTo>
                    <a:pt x="992" y="168"/>
                  </a:lnTo>
                  <a:lnTo>
                    <a:pt x="1001" y="173"/>
                  </a:lnTo>
                  <a:lnTo>
                    <a:pt x="1011" y="178"/>
                  </a:lnTo>
                  <a:lnTo>
                    <a:pt x="1019" y="183"/>
                  </a:lnTo>
                  <a:lnTo>
                    <a:pt x="1028" y="190"/>
                  </a:lnTo>
                  <a:lnTo>
                    <a:pt x="1037" y="196"/>
                  </a:lnTo>
                  <a:lnTo>
                    <a:pt x="1047" y="201"/>
                  </a:lnTo>
                  <a:lnTo>
                    <a:pt x="1056" y="207"/>
                  </a:lnTo>
                  <a:lnTo>
                    <a:pt x="1066" y="213"/>
                  </a:lnTo>
                  <a:lnTo>
                    <a:pt x="1073" y="219"/>
                  </a:lnTo>
                  <a:lnTo>
                    <a:pt x="1083" y="226"/>
                  </a:lnTo>
                  <a:lnTo>
                    <a:pt x="1092" y="232"/>
                  </a:lnTo>
                  <a:lnTo>
                    <a:pt x="1102" y="239"/>
                  </a:lnTo>
                  <a:lnTo>
                    <a:pt x="1110" y="245"/>
                  </a:lnTo>
                  <a:lnTo>
                    <a:pt x="1120" y="251"/>
                  </a:lnTo>
                  <a:lnTo>
                    <a:pt x="1129" y="257"/>
                  </a:lnTo>
                  <a:lnTo>
                    <a:pt x="1137" y="265"/>
                  </a:lnTo>
                  <a:lnTo>
                    <a:pt x="1146" y="271"/>
                  </a:lnTo>
                  <a:lnTo>
                    <a:pt x="1155" y="278"/>
                  </a:lnTo>
                  <a:lnTo>
                    <a:pt x="1164" y="284"/>
                  </a:lnTo>
                  <a:lnTo>
                    <a:pt x="1173" y="291"/>
                  </a:lnTo>
                  <a:lnTo>
                    <a:pt x="1181" y="298"/>
                  </a:lnTo>
                  <a:lnTo>
                    <a:pt x="1190" y="305"/>
                  </a:lnTo>
                  <a:lnTo>
                    <a:pt x="1199" y="312"/>
                  </a:lnTo>
                  <a:lnTo>
                    <a:pt x="1209" y="320"/>
                  </a:lnTo>
                  <a:lnTo>
                    <a:pt x="1216" y="327"/>
                  </a:lnTo>
                  <a:lnTo>
                    <a:pt x="1226" y="334"/>
                  </a:lnTo>
                  <a:lnTo>
                    <a:pt x="1235" y="340"/>
                  </a:lnTo>
                  <a:lnTo>
                    <a:pt x="1244" y="349"/>
                  </a:lnTo>
                  <a:lnTo>
                    <a:pt x="1253" y="356"/>
                  </a:lnTo>
                  <a:lnTo>
                    <a:pt x="1262" y="364"/>
                  </a:lnTo>
                  <a:lnTo>
                    <a:pt x="1272" y="372"/>
                  </a:lnTo>
                  <a:lnTo>
                    <a:pt x="1282" y="379"/>
                  </a:lnTo>
                  <a:lnTo>
                    <a:pt x="1327" y="423"/>
                  </a:lnTo>
                  <a:lnTo>
                    <a:pt x="1264" y="432"/>
                  </a:lnTo>
                  <a:lnTo>
                    <a:pt x="1263" y="431"/>
                  </a:lnTo>
                  <a:lnTo>
                    <a:pt x="1262" y="430"/>
                  </a:lnTo>
                  <a:lnTo>
                    <a:pt x="1259" y="427"/>
                  </a:lnTo>
                  <a:lnTo>
                    <a:pt x="1255" y="423"/>
                  </a:lnTo>
                  <a:lnTo>
                    <a:pt x="1250" y="420"/>
                  </a:lnTo>
                  <a:lnTo>
                    <a:pt x="1245" y="416"/>
                  </a:lnTo>
                  <a:lnTo>
                    <a:pt x="1238" y="410"/>
                  </a:lnTo>
                  <a:lnTo>
                    <a:pt x="1232" y="405"/>
                  </a:lnTo>
                  <a:lnTo>
                    <a:pt x="1228" y="401"/>
                  </a:lnTo>
                  <a:lnTo>
                    <a:pt x="1223" y="398"/>
                  </a:lnTo>
                  <a:lnTo>
                    <a:pt x="1219" y="394"/>
                  </a:lnTo>
                  <a:lnTo>
                    <a:pt x="1215" y="391"/>
                  </a:lnTo>
                  <a:lnTo>
                    <a:pt x="1210" y="387"/>
                  </a:lnTo>
                  <a:lnTo>
                    <a:pt x="1205" y="383"/>
                  </a:lnTo>
                  <a:lnTo>
                    <a:pt x="1200" y="379"/>
                  </a:lnTo>
                  <a:lnTo>
                    <a:pt x="1195" y="377"/>
                  </a:lnTo>
                  <a:lnTo>
                    <a:pt x="1190" y="372"/>
                  </a:lnTo>
                  <a:lnTo>
                    <a:pt x="1184" y="368"/>
                  </a:lnTo>
                  <a:lnTo>
                    <a:pt x="1179" y="364"/>
                  </a:lnTo>
                  <a:lnTo>
                    <a:pt x="1173" y="359"/>
                  </a:lnTo>
                  <a:lnTo>
                    <a:pt x="1166" y="354"/>
                  </a:lnTo>
                  <a:lnTo>
                    <a:pt x="1161" y="351"/>
                  </a:lnTo>
                  <a:lnTo>
                    <a:pt x="1155" y="345"/>
                  </a:lnTo>
                  <a:lnTo>
                    <a:pt x="1149" y="342"/>
                  </a:lnTo>
                  <a:lnTo>
                    <a:pt x="1142" y="337"/>
                  </a:lnTo>
                  <a:lnTo>
                    <a:pt x="1135" y="332"/>
                  </a:lnTo>
                  <a:lnTo>
                    <a:pt x="1127" y="327"/>
                  </a:lnTo>
                  <a:lnTo>
                    <a:pt x="1121" y="323"/>
                  </a:lnTo>
                  <a:lnTo>
                    <a:pt x="1115" y="318"/>
                  </a:lnTo>
                  <a:lnTo>
                    <a:pt x="1107" y="313"/>
                  </a:lnTo>
                  <a:lnTo>
                    <a:pt x="1100" y="308"/>
                  </a:lnTo>
                  <a:lnTo>
                    <a:pt x="1093" y="304"/>
                  </a:lnTo>
                  <a:lnTo>
                    <a:pt x="1086" y="298"/>
                  </a:lnTo>
                  <a:lnTo>
                    <a:pt x="1078" y="293"/>
                  </a:lnTo>
                  <a:lnTo>
                    <a:pt x="1071" y="288"/>
                  </a:lnTo>
                  <a:lnTo>
                    <a:pt x="1063" y="284"/>
                  </a:lnTo>
                  <a:lnTo>
                    <a:pt x="1056" y="279"/>
                  </a:lnTo>
                  <a:lnTo>
                    <a:pt x="1048" y="274"/>
                  </a:lnTo>
                  <a:lnTo>
                    <a:pt x="1039" y="269"/>
                  </a:lnTo>
                  <a:lnTo>
                    <a:pt x="1033" y="265"/>
                  </a:lnTo>
                  <a:lnTo>
                    <a:pt x="1024" y="260"/>
                  </a:lnTo>
                  <a:lnTo>
                    <a:pt x="1017" y="255"/>
                  </a:lnTo>
                  <a:lnTo>
                    <a:pt x="1008" y="250"/>
                  </a:lnTo>
                  <a:lnTo>
                    <a:pt x="1001" y="246"/>
                  </a:lnTo>
                  <a:lnTo>
                    <a:pt x="992" y="242"/>
                  </a:lnTo>
                  <a:lnTo>
                    <a:pt x="984" y="237"/>
                  </a:lnTo>
                  <a:lnTo>
                    <a:pt x="975" y="234"/>
                  </a:lnTo>
                  <a:lnTo>
                    <a:pt x="968" y="229"/>
                  </a:lnTo>
                  <a:lnTo>
                    <a:pt x="959" y="225"/>
                  </a:lnTo>
                  <a:lnTo>
                    <a:pt x="952" y="221"/>
                  </a:lnTo>
                  <a:lnTo>
                    <a:pt x="943" y="216"/>
                  </a:lnTo>
                  <a:lnTo>
                    <a:pt x="935" y="212"/>
                  </a:lnTo>
                  <a:lnTo>
                    <a:pt x="927" y="208"/>
                  </a:lnTo>
                  <a:lnTo>
                    <a:pt x="919" y="206"/>
                  </a:lnTo>
                  <a:lnTo>
                    <a:pt x="910" y="202"/>
                  </a:lnTo>
                  <a:lnTo>
                    <a:pt x="903" y="200"/>
                  </a:lnTo>
                  <a:lnTo>
                    <a:pt x="901" y="198"/>
                  </a:lnTo>
                  <a:lnTo>
                    <a:pt x="899" y="197"/>
                  </a:lnTo>
                  <a:lnTo>
                    <a:pt x="894" y="195"/>
                  </a:lnTo>
                  <a:lnTo>
                    <a:pt x="888" y="191"/>
                  </a:lnTo>
                  <a:lnTo>
                    <a:pt x="883" y="190"/>
                  </a:lnTo>
                  <a:lnTo>
                    <a:pt x="879" y="187"/>
                  </a:lnTo>
                  <a:lnTo>
                    <a:pt x="874" y="185"/>
                  </a:lnTo>
                  <a:lnTo>
                    <a:pt x="869" y="183"/>
                  </a:lnTo>
                  <a:lnTo>
                    <a:pt x="864" y="180"/>
                  </a:lnTo>
                  <a:lnTo>
                    <a:pt x="857" y="178"/>
                  </a:lnTo>
                  <a:lnTo>
                    <a:pt x="851" y="175"/>
                  </a:lnTo>
                  <a:lnTo>
                    <a:pt x="846" y="173"/>
                  </a:lnTo>
                  <a:lnTo>
                    <a:pt x="837" y="169"/>
                  </a:lnTo>
                  <a:lnTo>
                    <a:pt x="831" y="167"/>
                  </a:lnTo>
                  <a:lnTo>
                    <a:pt x="824" y="163"/>
                  </a:lnTo>
                  <a:lnTo>
                    <a:pt x="816" y="161"/>
                  </a:lnTo>
                  <a:lnTo>
                    <a:pt x="807" y="157"/>
                  </a:lnTo>
                  <a:lnTo>
                    <a:pt x="798" y="156"/>
                  </a:lnTo>
                  <a:lnTo>
                    <a:pt x="791" y="152"/>
                  </a:lnTo>
                  <a:lnTo>
                    <a:pt x="782" y="149"/>
                  </a:lnTo>
                  <a:lnTo>
                    <a:pt x="772" y="146"/>
                  </a:lnTo>
                  <a:lnTo>
                    <a:pt x="763" y="143"/>
                  </a:lnTo>
                  <a:lnTo>
                    <a:pt x="753" y="139"/>
                  </a:lnTo>
                  <a:lnTo>
                    <a:pt x="743" y="137"/>
                  </a:lnTo>
                  <a:lnTo>
                    <a:pt x="734" y="134"/>
                  </a:lnTo>
                  <a:lnTo>
                    <a:pt x="724" y="132"/>
                  </a:lnTo>
                  <a:lnTo>
                    <a:pt x="713" y="128"/>
                  </a:lnTo>
                  <a:lnTo>
                    <a:pt x="703" y="127"/>
                  </a:lnTo>
                  <a:lnTo>
                    <a:pt x="692" y="123"/>
                  </a:lnTo>
                  <a:lnTo>
                    <a:pt x="682" y="119"/>
                  </a:lnTo>
                  <a:lnTo>
                    <a:pt x="670" y="118"/>
                  </a:lnTo>
                  <a:lnTo>
                    <a:pt x="659" y="115"/>
                  </a:lnTo>
                  <a:lnTo>
                    <a:pt x="648" y="113"/>
                  </a:lnTo>
                  <a:lnTo>
                    <a:pt x="637" y="110"/>
                  </a:lnTo>
                  <a:lnTo>
                    <a:pt x="625" y="109"/>
                  </a:lnTo>
                  <a:lnTo>
                    <a:pt x="614" y="108"/>
                  </a:lnTo>
                  <a:lnTo>
                    <a:pt x="603" y="105"/>
                  </a:lnTo>
                  <a:lnTo>
                    <a:pt x="591" y="104"/>
                  </a:lnTo>
                  <a:lnTo>
                    <a:pt x="579" y="103"/>
                  </a:lnTo>
                  <a:lnTo>
                    <a:pt x="568" y="102"/>
                  </a:lnTo>
                  <a:lnTo>
                    <a:pt x="556" y="102"/>
                  </a:lnTo>
                  <a:lnTo>
                    <a:pt x="545" y="100"/>
                  </a:lnTo>
                  <a:lnTo>
                    <a:pt x="532" y="100"/>
                  </a:lnTo>
                  <a:lnTo>
                    <a:pt x="521" y="102"/>
                  </a:lnTo>
                  <a:lnTo>
                    <a:pt x="509" y="102"/>
                  </a:lnTo>
                  <a:lnTo>
                    <a:pt x="497" y="102"/>
                  </a:lnTo>
                  <a:lnTo>
                    <a:pt x="486" y="102"/>
                  </a:lnTo>
                  <a:lnTo>
                    <a:pt x="475" y="104"/>
                  </a:lnTo>
                  <a:lnTo>
                    <a:pt x="462" y="105"/>
                  </a:lnTo>
                  <a:lnTo>
                    <a:pt x="451" y="107"/>
                  </a:lnTo>
                  <a:lnTo>
                    <a:pt x="440" y="108"/>
                  </a:lnTo>
                  <a:lnTo>
                    <a:pt x="428" y="112"/>
                  </a:lnTo>
                  <a:lnTo>
                    <a:pt x="417" y="113"/>
                  </a:lnTo>
                  <a:lnTo>
                    <a:pt x="406" y="117"/>
                  </a:lnTo>
                  <a:lnTo>
                    <a:pt x="396" y="120"/>
                  </a:lnTo>
                  <a:lnTo>
                    <a:pt x="384" y="124"/>
                  </a:lnTo>
                  <a:lnTo>
                    <a:pt x="373" y="128"/>
                  </a:lnTo>
                  <a:lnTo>
                    <a:pt x="363" y="133"/>
                  </a:lnTo>
                  <a:lnTo>
                    <a:pt x="353" y="138"/>
                  </a:lnTo>
                  <a:lnTo>
                    <a:pt x="343" y="144"/>
                  </a:lnTo>
                  <a:lnTo>
                    <a:pt x="342" y="144"/>
                  </a:lnTo>
                  <a:lnTo>
                    <a:pt x="338" y="147"/>
                  </a:lnTo>
                  <a:lnTo>
                    <a:pt x="333" y="151"/>
                  </a:lnTo>
                  <a:lnTo>
                    <a:pt x="327" y="156"/>
                  </a:lnTo>
                  <a:lnTo>
                    <a:pt x="322" y="157"/>
                  </a:lnTo>
                  <a:lnTo>
                    <a:pt x="318" y="161"/>
                  </a:lnTo>
                  <a:lnTo>
                    <a:pt x="313" y="163"/>
                  </a:lnTo>
                  <a:lnTo>
                    <a:pt x="308" y="168"/>
                  </a:lnTo>
                  <a:lnTo>
                    <a:pt x="303" y="172"/>
                  </a:lnTo>
                  <a:lnTo>
                    <a:pt x="298" y="177"/>
                  </a:lnTo>
                  <a:lnTo>
                    <a:pt x="293" y="181"/>
                  </a:lnTo>
                  <a:lnTo>
                    <a:pt x="288" y="186"/>
                  </a:lnTo>
                  <a:lnTo>
                    <a:pt x="280" y="191"/>
                  </a:lnTo>
                  <a:lnTo>
                    <a:pt x="274" y="196"/>
                  </a:lnTo>
                  <a:lnTo>
                    <a:pt x="268" y="201"/>
                  </a:lnTo>
                  <a:lnTo>
                    <a:pt x="263" y="207"/>
                  </a:lnTo>
                  <a:lnTo>
                    <a:pt x="256" y="213"/>
                  </a:lnTo>
                  <a:lnTo>
                    <a:pt x="250" y="220"/>
                  </a:lnTo>
                  <a:lnTo>
                    <a:pt x="244" y="226"/>
                  </a:lnTo>
                  <a:lnTo>
                    <a:pt x="237" y="234"/>
                  </a:lnTo>
                  <a:lnTo>
                    <a:pt x="231" y="240"/>
                  </a:lnTo>
                  <a:lnTo>
                    <a:pt x="224" y="246"/>
                  </a:lnTo>
                  <a:lnTo>
                    <a:pt x="219" y="254"/>
                  </a:lnTo>
                  <a:lnTo>
                    <a:pt x="212" y="261"/>
                  </a:lnTo>
                  <a:lnTo>
                    <a:pt x="206" y="268"/>
                  </a:lnTo>
                  <a:lnTo>
                    <a:pt x="201" y="276"/>
                  </a:lnTo>
                  <a:lnTo>
                    <a:pt x="199" y="279"/>
                  </a:lnTo>
                  <a:lnTo>
                    <a:pt x="196" y="284"/>
                  </a:lnTo>
                  <a:lnTo>
                    <a:pt x="194" y="288"/>
                  </a:lnTo>
                  <a:lnTo>
                    <a:pt x="191" y="291"/>
                  </a:lnTo>
                  <a:lnTo>
                    <a:pt x="186" y="299"/>
                  </a:lnTo>
                  <a:lnTo>
                    <a:pt x="180" y="307"/>
                  </a:lnTo>
                  <a:lnTo>
                    <a:pt x="175" y="313"/>
                  </a:lnTo>
                  <a:lnTo>
                    <a:pt x="168" y="322"/>
                  </a:lnTo>
                  <a:lnTo>
                    <a:pt x="162" y="328"/>
                  </a:lnTo>
                  <a:lnTo>
                    <a:pt x="156" y="334"/>
                  </a:lnTo>
                  <a:lnTo>
                    <a:pt x="150" y="340"/>
                  </a:lnTo>
                  <a:lnTo>
                    <a:pt x="143" y="348"/>
                  </a:lnTo>
                  <a:lnTo>
                    <a:pt x="136" y="354"/>
                  </a:lnTo>
                  <a:lnTo>
                    <a:pt x="128" y="361"/>
                  </a:lnTo>
                  <a:lnTo>
                    <a:pt x="122" y="366"/>
                  </a:lnTo>
                  <a:lnTo>
                    <a:pt x="116" y="372"/>
                  </a:lnTo>
                  <a:lnTo>
                    <a:pt x="107" y="377"/>
                  </a:lnTo>
                  <a:lnTo>
                    <a:pt x="101" y="382"/>
                  </a:lnTo>
                  <a:lnTo>
                    <a:pt x="94" y="387"/>
                  </a:lnTo>
                  <a:lnTo>
                    <a:pt x="88" y="393"/>
                  </a:lnTo>
                  <a:lnTo>
                    <a:pt x="81" y="396"/>
                  </a:lnTo>
                  <a:lnTo>
                    <a:pt x="74" y="401"/>
                  </a:lnTo>
                  <a:lnTo>
                    <a:pt x="68" y="405"/>
                  </a:lnTo>
                  <a:lnTo>
                    <a:pt x="62" y="410"/>
                  </a:lnTo>
                  <a:lnTo>
                    <a:pt x="55" y="412"/>
                  </a:lnTo>
                  <a:lnTo>
                    <a:pt x="50" y="415"/>
                  </a:lnTo>
                  <a:lnTo>
                    <a:pt x="45" y="417"/>
                  </a:lnTo>
                  <a:lnTo>
                    <a:pt x="42" y="421"/>
                  </a:lnTo>
                  <a:lnTo>
                    <a:pt x="38" y="423"/>
                  </a:lnTo>
                  <a:lnTo>
                    <a:pt x="34" y="426"/>
                  </a:lnTo>
                  <a:lnTo>
                    <a:pt x="30" y="427"/>
                  </a:lnTo>
                  <a:lnTo>
                    <a:pt x="28" y="428"/>
                  </a:lnTo>
                  <a:lnTo>
                    <a:pt x="24" y="430"/>
                  </a:lnTo>
                  <a:lnTo>
                    <a:pt x="23" y="432"/>
                  </a:lnTo>
                  <a:lnTo>
                    <a:pt x="0" y="411"/>
                  </a:lnTo>
                  <a:close/>
                </a:path>
              </a:pathLst>
            </a:custGeom>
            <a:solidFill>
              <a:srgbClr val="7D4D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6176" name="Freeform 85"/>
            <p:cNvSpPr>
              <a:spLocks/>
            </p:cNvSpPr>
            <p:nvPr/>
          </p:nvSpPr>
          <p:spPr bwMode="auto">
            <a:xfrm>
              <a:off x="3032" y="3017"/>
              <a:ext cx="80" cy="30"/>
            </a:xfrm>
            <a:custGeom>
              <a:avLst/>
              <a:gdLst>
                <a:gd name="T0" fmla="*/ 1 w 241"/>
                <a:gd name="T1" fmla="*/ 40 h 89"/>
                <a:gd name="T2" fmla="*/ 10 w 241"/>
                <a:gd name="T3" fmla="*/ 39 h 89"/>
                <a:gd name="T4" fmla="*/ 19 w 241"/>
                <a:gd name="T5" fmla="*/ 37 h 89"/>
                <a:gd name="T6" fmla="*/ 32 w 241"/>
                <a:gd name="T7" fmla="*/ 35 h 89"/>
                <a:gd name="T8" fmla="*/ 42 w 241"/>
                <a:gd name="T9" fmla="*/ 34 h 89"/>
                <a:gd name="T10" fmla="*/ 49 w 241"/>
                <a:gd name="T11" fmla="*/ 34 h 89"/>
                <a:gd name="T12" fmla="*/ 57 w 241"/>
                <a:gd name="T13" fmla="*/ 32 h 89"/>
                <a:gd name="T14" fmla="*/ 64 w 241"/>
                <a:gd name="T15" fmla="*/ 31 h 89"/>
                <a:gd name="T16" fmla="*/ 73 w 241"/>
                <a:gd name="T17" fmla="*/ 31 h 89"/>
                <a:gd name="T18" fmla="*/ 82 w 241"/>
                <a:gd name="T19" fmla="*/ 29 h 89"/>
                <a:gd name="T20" fmla="*/ 91 w 241"/>
                <a:gd name="T21" fmla="*/ 27 h 89"/>
                <a:gd name="T22" fmla="*/ 99 w 241"/>
                <a:gd name="T23" fmla="*/ 26 h 89"/>
                <a:gd name="T24" fmla="*/ 108 w 241"/>
                <a:gd name="T25" fmla="*/ 24 h 89"/>
                <a:gd name="T26" fmla="*/ 117 w 241"/>
                <a:gd name="T27" fmla="*/ 22 h 89"/>
                <a:gd name="T28" fmla="*/ 126 w 241"/>
                <a:gd name="T29" fmla="*/ 21 h 89"/>
                <a:gd name="T30" fmla="*/ 134 w 241"/>
                <a:gd name="T31" fmla="*/ 20 h 89"/>
                <a:gd name="T32" fmla="*/ 142 w 241"/>
                <a:gd name="T33" fmla="*/ 17 h 89"/>
                <a:gd name="T34" fmla="*/ 151 w 241"/>
                <a:gd name="T35" fmla="*/ 16 h 89"/>
                <a:gd name="T36" fmla="*/ 163 w 241"/>
                <a:gd name="T37" fmla="*/ 15 h 89"/>
                <a:gd name="T38" fmla="*/ 178 w 241"/>
                <a:gd name="T39" fmla="*/ 10 h 89"/>
                <a:gd name="T40" fmla="*/ 191 w 241"/>
                <a:gd name="T41" fmla="*/ 6 h 89"/>
                <a:gd name="T42" fmla="*/ 202 w 241"/>
                <a:gd name="T43" fmla="*/ 1 h 89"/>
                <a:gd name="T44" fmla="*/ 241 w 241"/>
                <a:gd name="T45" fmla="*/ 6 h 89"/>
                <a:gd name="T46" fmla="*/ 237 w 241"/>
                <a:gd name="T47" fmla="*/ 10 h 89"/>
                <a:gd name="T48" fmla="*/ 225 w 241"/>
                <a:gd name="T49" fmla="*/ 20 h 89"/>
                <a:gd name="T50" fmla="*/ 216 w 241"/>
                <a:gd name="T51" fmla="*/ 26 h 89"/>
                <a:gd name="T52" fmla="*/ 206 w 241"/>
                <a:gd name="T53" fmla="*/ 34 h 89"/>
                <a:gd name="T54" fmla="*/ 193 w 241"/>
                <a:gd name="T55" fmla="*/ 42 h 89"/>
                <a:gd name="T56" fmla="*/ 181 w 241"/>
                <a:gd name="T57" fmla="*/ 51 h 89"/>
                <a:gd name="T58" fmla="*/ 166 w 241"/>
                <a:gd name="T59" fmla="*/ 59 h 89"/>
                <a:gd name="T60" fmla="*/ 158 w 241"/>
                <a:gd name="T61" fmla="*/ 62 h 89"/>
                <a:gd name="T62" fmla="*/ 150 w 241"/>
                <a:gd name="T63" fmla="*/ 66 h 89"/>
                <a:gd name="T64" fmla="*/ 142 w 241"/>
                <a:gd name="T65" fmla="*/ 70 h 89"/>
                <a:gd name="T66" fmla="*/ 133 w 241"/>
                <a:gd name="T67" fmla="*/ 73 h 89"/>
                <a:gd name="T68" fmla="*/ 124 w 241"/>
                <a:gd name="T69" fmla="*/ 76 h 89"/>
                <a:gd name="T70" fmla="*/ 116 w 241"/>
                <a:gd name="T71" fmla="*/ 80 h 89"/>
                <a:gd name="T72" fmla="*/ 106 w 241"/>
                <a:gd name="T73" fmla="*/ 83 h 89"/>
                <a:gd name="T74" fmla="*/ 96 w 241"/>
                <a:gd name="T75" fmla="*/ 84 h 89"/>
                <a:gd name="T76" fmla="*/ 86 w 241"/>
                <a:gd name="T77" fmla="*/ 85 h 89"/>
                <a:gd name="T78" fmla="*/ 77 w 241"/>
                <a:gd name="T79" fmla="*/ 88 h 89"/>
                <a:gd name="T80" fmla="*/ 67 w 241"/>
                <a:gd name="T81" fmla="*/ 89 h 89"/>
                <a:gd name="T82" fmla="*/ 55 w 241"/>
                <a:gd name="T83" fmla="*/ 89 h 89"/>
                <a:gd name="T84" fmla="*/ 45 w 241"/>
                <a:gd name="T85" fmla="*/ 89 h 89"/>
                <a:gd name="T86" fmla="*/ 35 w 241"/>
                <a:gd name="T87" fmla="*/ 89 h 89"/>
                <a:gd name="T88" fmla="*/ 0 w 241"/>
                <a:gd name="T89" fmla="*/ 40 h 8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41"/>
                <a:gd name="T136" fmla="*/ 0 h 89"/>
                <a:gd name="T137" fmla="*/ 241 w 241"/>
                <a:gd name="T138" fmla="*/ 89 h 8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41" h="89">
                  <a:moveTo>
                    <a:pt x="0" y="40"/>
                  </a:moveTo>
                  <a:lnTo>
                    <a:pt x="1" y="40"/>
                  </a:lnTo>
                  <a:lnTo>
                    <a:pt x="6" y="39"/>
                  </a:lnTo>
                  <a:lnTo>
                    <a:pt x="10" y="39"/>
                  </a:lnTo>
                  <a:lnTo>
                    <a:pt x="15" y="37"/>
                  </a:lnTo>
                  <a:lnTo>
                    <a:pt x="19" y="37"/>
                  </a:lnTo>
                  <a:lnTo>
                    <a:pt x="25" y="37"/>
                  </a:lnTo>
                  <a:lnTo>
                    <a:pt x="32" y="35"/>
                  </a:lnTo>
                  <a:lnTo>
                    <a:pt x="39" y="35"/>
                  </a:lnTo>
                  <a:lnTo>
                    <a:pt x="42" y="34"/>
                  </a:lnTo>
                  <a:lnTo>
                    <a:pt x="45" y="34"/>
                  </a:lnTo>
                  <a:lnTo>
                    <a:pt x="49" y="34"/>
                  </a:lnTo>
                  <a:lnTo>
                    <a:pt x="53" y="34"/>
                  </a:lnTo>
                  <a:lnTo>
                    <a:pt x="57" y="32"/>
                  </a:lnTo>
                  <a:lnTo>
                    <a:pt x="60" y="32"/>
                  </a:lnTo>
                  <a:lnTo>
                    <a:pt x="64" y="31"/>
                  </a:lnTo>
                  <a:lnTo>
                    <a:pt x="69" y="31"/>
                  </a:lnTo>
                  <a:lnTo>
                    <a:pt x="73" y="31"/>
                  </a:lnTo>
                  <a:lnTo>
                    <a:pt x="77" y="30"/>
                  </a:lnTo>
                  <a:lnTo>
                    <a:pt x="82" y="29"/>
                  </a:lnTo>
                  <a:lnTo>
                    <a:pt x="87" y="29"/>
                  </a:lnTo>
                  <a:lnTo>
                    <a:pt x="91" y="27"/>
                  </a:lnTo>
                  <a:lnTo>
                    <a:pt x="96" y="27"/>
                  </a:lnTo>
                  <a:lnTo>
                    <a:pt x="99" y="26"/>
                  </a:lnTo>
                  <a:lnTo>
                    <a:pt x="103" y="26"/>
                  </a:lnTo>
                  <a:lnTo>
                    <a:pt x="108" y="24"/>
                  </a:lnTo>
                  <a:lnTo>
                    <a:pt x="112" y="24"/>
                  </a:lnTo>
                  <a:lnTo>
                    <a:pt x="117" y="22"/>
                  </a:lnTo>
                  <a:lnTo>
                    <a:pt x="121" y="22"/>
                  </a:lnTo>
                  <a:lnTo>
                    <a:pt x="126" y="21"/>
                  </a:lnTo>
                  <a:lnTo>
                    <a:pt x="129" y="21"/>
                  </a:lnTo>
                  <a:lnTo>
                    <a:pt x="134" y="20"/>
                  </a:lnTo>
                  <a:lnTo>
                    <a:pt x="138" y="18"/>
                  </a:lnTo>
                  <a:lnTo>
                    <a:pt x="142" y="17"/>
                  </a:lnTo>
                  <a:lnTo>
                    <a:pt x="147" y="17"/>
                  </a:lnTo>
                  <a:lnTo>
                    <a:pt x="151" y="16"/>
                  </a:lnTo>
                  <a:lnTo>
                    <a:pt x="156" y="16"/>
                  </a:lnTo>
                  <a:lnTo>
                    <a:pt x="163" y="15"/>
                  </a:lnTo>
                  <a:lnTo>
                    <a:pt x="171" y="12"/>
                  </a:lnTo>
                  <a:lnTo>
                    <a:pt x="178" y="10"/>
                  </a:lnTo>
                  <a:lnTo>
                    <a:pt x="185" y="7"/>
                  </a:lnTo>
                  <a:lnTo>
                    <a:pt x="191" y="6"/>
                  </a:lnTo>
                  <a:lnTo>
                    <a:pt x="197" y="3"/>
                  </a:lnTo>
                  <a:lnTo>
                    <a:pt x="202" y="1"/>
                  </a:lnTo>
                  <a:lnTo>
                    <a:pt x="209" y="0"/>
                  </a:lnTo>
                  <a:lnTo>
                    <a:pt x="241" y="6"/>
                  </a:lnTo>
                  <a:lnTo>
                    <a:pt x="240" y="7"/>
                  </a:lnTo>
                  <a:lnTo>
                    <a:pt x="237" y="10"/>
                  </a:lnTo>
                  <a:lnTo>
                    <a:pt x="231" y="13"/>
                  </a:lnTo>
                  <a:lnTo>
                    <a:pt x="225" y="20"/>
                  </a:lnTo>
                  <a:lnTo>
                    <a:pt x="220" y="22"/>
                  </a:lnTo>
                  <a:lnTo>
                    <a:pt x="216" y="26"/>
                  </a:lnTo>
                  <a:lnTo>
                    <a:pt x="211" y="30"/>
                  </a:lnTo>
                  <a:lnTo>
                    <a:pt x="206" y="34"/>
                  </a:lnTo>
                  <a:lnTo>
                    <a:pt x="200" y="39"/>
                  </a:lnTo>
                  <a:lnTo>
                    <a:pt x="193" y="42"/>
                  </a:lnTo>
                  <a:lnTo>
                    <a:pt x="187" y="47"/>
                  </a:lnTo>
                  <a:lnTo>
                    <a:pt x="181" y="51"/>
                  </a:lnTo>
                  <a:lnTo>
                    <a:pt x="173" y="55"/>
                  </a:lnTo>
                  <a:lnTo>
                    <a:pt x="166" y="59"/>
                  </a:lnTo>
                  <a:lnTo>
                    <a:pt x="162" y="60"/>
                  </a:lnTo>
                  <a:lnTo>
                    <a:pt x="158" y="62"/>
                  </a:lnTo>
                  <a:lnTo>
                    <a:pt x="153" y="65"/>
                  </a:lnTo>
                  <a:lnTo>
                    <a:pt x="150" y="66"/>
                  </a:lnTo>
                  <a:lnTo>
                    <a:pt x="146" y="68"/>
                  </a:lnTo>
                  <a:lnTo>
                    <a:pt x="142" y="70"/>
                  </a:lnTo>
                  <a:lnTo>
                    <a:pt x="137" y="71"/>
                  </a:lnTo>
                  <a:lnTo>
                    <a:pt x="133" y="73"/>
                  </a:lnTo>
                  <a:lnTo>
                    <a:pt x="128" y="74"/>
                  </a:lnTo>
                  <a:lnTo>
                    <a:pt x="124" y="76"/>
                  </a:lnTo>
                  <a:lnTo>
                    <a:pt x="119" y="78"/>
                  </a:lnTo>
                  <a:lnTo>
                    <a:pt x="116" y="80"/>
                  </a:lnTo>
                  <a:lnTo>
                    <a:pt x="111" y="81"/>
                  </a:lnTo>
                  <a:lnTo>
                    <a:pt x="106" y="83"/>
                  </a:lnTo>
                  <a:lnTo>
                    <a:pt x="101" y="83"/>
                  </a:lnTo>
                  <a:lnTo>
                    <a:pt x="96" y="84"/>
                  </a:lnTo>
                  <a:lnTo>
                    <a:pt x="91" y="85"/>
                  </a:lnTo>
                  <a:lnTo>
                    <a:pt x="86" y="85"/>
                  </a:lnTo>
                  <a:lnTo>
                    <a:pt x="81" y="86"/>
                  </a:lnTo>
                  <a:lnTo>
                    <a:pt x="77" y="88"/>
                  </a:lnTo>
                  <a:lnTo>
                    <a:pt x="70" y="88"/>
                  </a:lnTo>
                  <a:lnTo>
                    <a:pt x="67" y="89"/>
                  </a:lnTo>
                  <a:lnTo>
                    <a:pt x="60" y="89"/>
                  </a:lnTo>
                  <a:lnTo>
                    <a:pt x="55" y="89"/>
                  </a:lnTo>
                  <a:lnTo>
                    <a:pt x="50" y="89"/>
                  </a:lnTo>
                  <a:lnTo>
                    <a:pt x="45" y="89"/>
                  </a:lnTo>
                  <a:lnTo>
                    <a:pt x="40" y="89"/>
                  </a:lnTo>
                  <a:lnTo>
                    <a:pt x="35" y="89"/>
                  </a:lnTo>
                  <a:lnTo>
                    <a:pt x="14" y="6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7D4D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6177" name="Freeform 86"/>
            <p:cNvSpPr>
              <a:spLocks/>
            </p:cNvSpPr>
            <p:nvPr/>
          </p:nvSpPr>
          <p:spPr bwMode="auto">
            <a:xfrm>
              <a:off x="3275" y="3073"/>
              <a:ext cx="226" cy="99"/>
            </a:xfrm>
            <a:custGeom>
              <a:avLst/>
              <a:gdLst>
                <a:gd name="T0" fmla="*/ 10 w 678"/>
                <a:gd name="T1" fmla="*/ 268 h 295"/>
                <a:gd name="T2" fmla="*/ 17 w 678"/>
                <a:gd name="T3" fmla="*/ 268 h 295"/>
                <a:gd name="T4" fmla="*/ 27 w 678"/>
                <a:gd name="T5" fmla="*/ 267 h 295"/>
                <a:gd name="T6" fmla="*/ 34 w 678"/>
                <a:gd name="T7" fmla="*/ 265 h 295"/>
                <a:gd name="T8" fmla="*/ 44 w 678"/>
                <a:gd name="T9" fmla="*/ 264 h 295"/>
                <a:gd name="T10" fmla="*/ 56 w 678"/>
                <a:gd name="T11" fmla="*/ 263 h 295"/>
                <a:gd name="T12" fmla="*/ 67 w 678"/>
                <a:gd name="T13" fmla="*/ 260 h 295"/>
                <a:gd name="T14" fmla="*/ 81 w 678"/>
                <a:gd name="T15" fmla="*/ 258 h 295"/>
                <a:gd name="T16" fmla="*/ 96 w 678"/>
                <a:gd name="T17" fmla="*/ 254 h 295"/>
                <a:gd name="T18" fmla="*/ 112 w 678"/>
                <a:gd name="T19" fmla="*/ 250 h 295"/>
                <a:gd name="T20" fmla="*/ 130 w 678"/>
                <a:gd name="T21" fmla="*/ 246 h 295"/>
                <a:gd name="T22" fmla="*/ 147 w 678"/>
                <a:gd name="T23" fmla="*/ 241 h 295"/>
                <a:gd name="T24" fmla="*/ 166 w 678"/>
                <a:gd name="T25" fmla="*/ 236 h 295"/>
                <a:gd name="T26" fmla="*/ 187 w 678"/>
                <a:gd name="T27" fmla="*/ 230 h 295"/>
                <a:gd name="T28" fmla="*/ 208 w 678"/>
                <a:gd name="T29" fmla="*/ 224 h 295"/>
                <a:gd name="T30" fmla="*/ 229 w 678"/>
                <a:gd name="T31" fmla="*/ 215 h 295"/>
                <a:gd name="T32" fmla="*/ 250 w 678"/>
                <a:gd name="T33" fmla="*/ 207 h 295"/>
                <a:gd name="T34" fmla="*/ 274 w 678"/>
                <a:gd name="T35" fmla="*/ 197 h 295"/>
                <a:gd name="T36" fmla="*/ 297 w 678"/>
                <a:gd name="T37" fmla="*/ 187 h 295"/>
                <a:gd name="T38" fmla="*/ 322 w 678"/>
                <a:gd name="T39" fmla="*/ 177 h 295"/>
                <a:gd name="T40" fmla="*/ 346 w 678"/>
                <a:gd name="T41" fmla="*/ 166 h 295"/>
                <a:gd name="T42" fmla="*/ 372 w 678"/>
                <a:gd name="T43" fmla="*/ 153 h 295"/>
                <a:gd name="T44" fmla="*/ 396 w 678"/>
                <a:gd name="T45" fmla="*/ 138 h 295"/>
                <a:gd name="T46" fmla="*/ 422 w 678"/>
                <a:gd name="T47" fmla="*/ 125 h 295"/>
                <a:gd name="T48" fmla="*/ 447 w 678"/>
                <a:gd name="T49" fmla="*/ 108 h 295"/>
                <a:gd name="T50" fmla="*/ 474 w 678"/>
                <a:gd name="T51" fmla="*/ 92 h 295"/>
                <a:gd name="T52" fmla="*/ 500 w 678"/>
                <a:gd name="T53" fmla="*/ 73 h 295"/>
                <a:gd name="T54" fmla="*/ 525 w 678"/>
                <a:gd name="T55" fmla="*/ 53 h 295"/>
                <a:gd name="T56" fmla="*/ 551 w 678"/>
                <a:gd name="T57" fmla="*/ 33 h 295"/>
                <a:gd name="T58" fmla="*/ 578 w 678"/>
                <a:gd name="T59" fmla="*/ 10 h 295"/>
                <a:gd name="T60" fmla="*/ 678 w 678"/>
                <a:gd name="T61" fmla="*/ 55 h 295"/>
                <a:gd name="T62" fmla="*/ 674 w 678"/>
                <a:gd name="T63" fmla="*/ 58 h 295"/>
                <a:gd name="T64" fmla="*/ 664 w 678"/>
                <a:gd name="T65" fmla="*/ 65 h 295"/>
                <a:gd name="T66" fmla="*/ 656 w 678"/>
                <a:gd name="T67" fmla="*/ 70 h 295"/>
                <a:gd name="T68" fmla="*/ 647 w 678"/>
                <a:gd name="T69" fmla="*/ 77 h 295"/>
                <a:gd name="T70" fmla="*/ 636 w 678"/>
                <a:gd name="T71" fmla="*/ 84 h 295"/>
                <a:gd name="T72" fmla="*/ 624 w 678"/>
                <a:gd name="T73" fmla="*/ 93 h 295"/>
                <a:gd name="T74" fmla="*/ 609 w 678"/>
                <a:gd name="T75" fmla="*/ 102 h 295"/>
                <a:gd name="T76" fmla="*/ 595 w 678"/>
                <a:gd name="T77" fmla="*/ 111 h 295"/>
                <a:gd name="T78" fmla="*/ 579 w 678"/>
                <a:gd name="T79" fmla="*/ 121 h 295"/>
                <a:gd name="T80" fmla="*/ 561 w 678"/>
                <a:gd name="T81" fmla="*/ 131 h 295"/>
                <a:gd name="T82" fmla="*/ 543 w 678"/>
                <a:gd name="T83" fmla="*/ 142 h 295"/>
                <a:gd name="T84" fmla="*/ 523 w 678"/>
                <a:gd name="T85" fmla="*/ 152 h 295"/>
                <a:gd name="T86" fmla="*/ 501 w 678"/>
                <a:gd name="T87" fmla="*/ 163 h 295"/>
                <a:gd name="T88" fmla="*/ 480 w 678"/>
                <a:gd name="T89" fmla="*/ 176 h 295"/>
                <a:gd name="T90" fmla="*/ 456 w 678"/>
                <a:gd name="T91" fmla="*/ 186 h 295"/>
                <a:gd name="T92" fmla="*/ 431 w 678"/>
                <a:gd name="T93" fmla="*/ 197 h 295"/>
                <a:gd name="T94" fmla="*/ 405 w 678"/>
                <a:gd name="T95" fmla="*/ 209 h 295"/>
                <a:gd name="T96" fmla="*/ 378 w 678"/>
                <a:gd name="T97" fmla="*/ 220 h 295"/>
                <a:gd name="T98" fmla="*/ 351 w 678"/>
                <a:gd name="T99" fmla="*/ 230 h 295"/>
                <a:gd name="T100" fmla="*/ 323 w 678"/>
                <a:gd name="T101" fmla="*/ 240 h 295"/>
                <a:gd name="T102" fmla="*/ 293 w 678"/>
                <a:gd name="T103" fmla="*/ 249 h 295"/>
                <a:gd name="T104" fmla="*/ 264 w 678"/>
                <a:gd name="T105" fmla="*/ 258 h 295"/>
                <a:gd name="T106" fmla="*/ 233 w 678"/>
                <a:gd name="T107" fmla="*/ 265 h 295"/>
                <a:gd name="T108" fmla="*/ 201 w 678"/>
                <a:gd name="T109" fmla="*/ 273 h 295"/>
                <a:gd name="T110" fmla="*/ 169 w 678"/>
                <a:gd name="T111" fmla="*/ 279 h 295"/>
                <a:gd name="T112" fmla="*/ 136 w 678"/>
                <a:gd name="T113" fmla="*/ 285 h 295"/>
                <a:gd name="T114" fmla="*/ 102 w 678"/>
                <a:gd name="T115" fmla="*/ 288 h 295"/>
                <a:gd name="T116" fmla="*/ 69 w 678"/>
                <a:gd name="T117" fmla="*/ 292 h 295"/>
                <a:gd name="T118" fmla="*/ 34 w 678"/>
                <a:gd name="T119" fmla="*/ 293 h 295"/>
                <a:gd name="T120" fmla="*/ 0 w 678"/>
                <a:gd name="T121" fmla="*/ 295 h 295"/>
                <a:gd name="T122" fmla="*/ 10 w 678"/>
                <a:gd name="T123" fmla="*/ 269 h 29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678"/>
                <a:gd name="T187" fmla="*/ 0 h 295"/>
                <a:gd name="T188" fmla="*/ 678 w 678"/>
                <a:gd name="T189" fmla="*/ 295 h 29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678" h="295">
                  <a:moveTo>
                    <a:pt x="10" y="269"/>
                  </a:moveTo>
                  <a:lnTo>
                    <a:pt x="10" y="268"/>
                  </a:lnTo>
                  <a:lnTo>
                    <a:pt x="13" y="268"/>
                  </a:lnTo>
                  <a:lnTo>
                    <a:pt x="17" y="268"/>
                  </a:lnTo>
                  <a:lnTo>
                    <a:pt x="23" y="268"/>
                  </a:lnTo>
                  <a:lnTo>
                    <a:pt x="27" y="267"/>
                  </a:lnTo>
                  <a:lnTo>
                    <a:pt x="31" y="265"/>
                  </a:lnTo>
                  <a:lnTo>
                    <a:pt x="34" y="265"/>
                  </a:lnTo>
                  <a:lnTo>
                    <a:pt x="39" y="264"/>
                  </a:lnTo>
                  <a:lnTo>
                    <a:pt x="44" y="264"/>
                  </a:lnTo>
                  <a:lnTo>
                    <a:pt x="49" y="263"/>
                  </a:lnTo>
                  <a:lnTo>
                    <a:pt x="56" y="263"/>
                  </a:lnTo>
                  <a:lnTo>
                    <a:pt x="62" y="262"/>
                  </a:lnTo>
                  <a:lnTo>
                    <a:pt x="67" y="260"/>
                  </a:lnTo>
                  <a:lnTo>
                    <a:pt x="73" y="259"/>
                  </a:lnTo>
                  <a:lnTo>
                    <a:pt x="81" y="258"/>
                  </a:lnTo>
                  <a:lnTo>
                    <a:pt x="88" y="256"/>
                  </a:lnTo>
                  <a:lnTo>
                    <a:pt x="96" y="254"/>
                  </a:lnTo>
                  <a:lnTo>
                    <a:pt x="103" y="253"/>
                  </a:lnTo>
                  <a:lnTo>
                    <a:pt x="112" y="250"/>
                  </a:lnTo>
                  <a:lnTo>
                    <a:pt x="121" y="249"/>
                  </a:lnTo>
                  <a:lnTo>
                    <a:pt x="130" y="246"/>
                  </a:lnTo>
                  <a:lnTo>
                    <a:pt x="139" y="244"/>
                  </a:lnTo>
                  <a:lnTo>
                    <a:pt x="147" y="241"/>
                  </a:lnTo>
                  <a:lnTo>
                    <a:pt x="157" y="239"/>
                  </a:lnTo>
                  <a:lnTo>
                    <a:pt x="166" y="236"/>
                  </a:lnTo>
                  <a:lnTo>
                    <a:pt x="176" y="234"/>
                  </a:lnTo>
                  <a:lnTo>
                    <a:pt x="187" y="230"/>
                  </a:lnTo>
                  <a:lnTo>
                    <a:pt x="197" y="228"/>
                  </a:lnTo>
                  <a:lnTo>
                    <a:pt x="208" y="224"/>
                  </a:lnTo>
                  <a:lnTo>
                    <a:pt x="218" y="220"/>
                  </a:lnTo>
                  <a:lnTo>
                    <a:pt x="229" y="215"/>
                  </a:lnTo>
                  <a:lnTo>
                    <a:pt x="240" y="213"/>
                  </a:lnTo>
                  <a:lnTo>
                    <a:pt x="250" y="207"/>
                  </a:lnTo>
                  <a:lnTo>
                    <a:pt x="263" y="202"/>
                  </a:lnTo>
                  <a:lnTo>
                    <a:pt x="274" y="197"/>
                  </a:lnTo>
                  <a:lnTo>
                    <a:pt x="287" y="194"/>
                  </a:lnTo>
                  <a:lnTo>
                    <a:pt x="297" y="187"/>
                  </a:lnTo>
                  <a:lnTo>
                    <a:pt x="309" y="182"/>
                  </a:lnTo>
                  <a:lnTo>
                    <a:pt x="322" y="177"/>
                  </a:lnTo>
                  <a:lnTo>
                    <a:pt x="334" y="172"/>
                  </a:lnTo>
                  <a:lnTo>
                    <a:pt x="346" y="166"/>
                  </a:lnTo>
                  <a:lnTo>
                    <a:pt x="358" y="160"/>
                  </a:lnTo>
                  <a:lnTo>
                    <a:pt x="372" y="153"/>
                  </a:lnTo>
                  <a:lnTo>
                    <a:pt x="385" y="147"/>
                  </a:lnTo>
                  <a:lnTo>
                    <a:pt x="396" y="138"/>
                  </a:lnTo>
                  <a:lnTo>
                    <a:pt x="408" y="132"/>
                  </a:lnTo>
                  <a:lnTo>
                    <a:pt x="422" y="125"/>
                  </a:lnTo>
                  <a:lnTo>
                    <a:pt x="435" y="117"/>
                  </a:lnTo>
                  <a:lnTo>
                    <a:pt x="447" y="108"/>
                  </a:lnTo>
                  <a:lnTo>
                    <a:pt x="461" y="99"/>
                  </a:lnTo>
                  <a:lnTo>
                    <a:pt x="474" y="92"/>
                  </a:lnTo>
                  <a:lnTo>
                    <a:pt x="486" y="83"/>
                  </a:lnTo>
                  <a:lnTo>
                    <a:pt x="500" y="73"/>
                  </a:lnTo>
                  <a:lnTo>
                    <a:pt x="513" y="63"/>
                  </a:lnTo>
                  <a:lnTo>
                    <a:pt x="525" y="53"/>
                  </a:lnTo>
                  <a:lnTo>
                    <a:pt x="539" y="43"/>
                  </a:lnTo>
                  <a:lnTo>
                    <a:pt x="551" y="33"/>
                  </a:lnTo>
                  <a:lnTo>
                    <a:pt x="564" y="21"/>
                  </a:lnTo>
                  <a:lnTo>
                    <a:pt x="578" y="10"/>
                  </a:lnTo>
                  <a:lnTo>
                    <a:pt x="590" y="0"/>
                  </a:lnTo>
                  <a:lnTo>
                    <a:pt x="678" y="55"/>
                  </a:lnTo>
                  <a:lnTo>
                    <a:pt x="677" y="55"/>
                  </a:lnTo>
                  <a:lnTo>
                    <a:pt x="674" y="58"/>
                  </a:lnTo>
                  <a:lnTo>
                    <a:pt x="669" y="60"/>
                  </a:lnTo>
                  <a:lnTo>
                    <a:pt x="664" y="65"/>
                  </a:lnTo>
                  <a:lnTo>
                    <a:pt x="659" y="67"/>
                  </a:lnTo>
                  <a:lnTo>
                    <a:pt x="656" y="70"/>
                  </a:lnTo>
                  <a:lnTo>
                    <a:pt x="652" y="73"/>
                  </a:lnTo>
                  <a:lnTo>
                    <a:pt x="647" y="77"/>
                  </a:lnTo>
                  <a:lnTo>
                    <a:pt x="642" y="81"/>
                  </a:lnTo>
                  <a:lnTo>
                    <a:pt x="636" y="84"/>
                  </a:lnTo>
                  <a:lnTo>
                    <a:pt x="631" y="88"/>
                  </a:lnTo>
                  <a:lnTo>
                    <a:pt x="624" y="93"/>
                  </a:lnTo>
                  <a:lnTo>
                    <a:pt x="617" y="97"/>
                  </a:lnTo>
                  <a:lnTo>
                    <a:pt x="609" y="102"/>
                  </a:lnTo>
                  <a:lnTo>
                    <a:pt x="602" y="106"/>
                  </a:lnTo>
                  <a:lnTo>
                    <a:pt x="595" y="111"/>
                  </a:lnTo>
                  <a:lnTo>
                    <a:pt x="587" y="114"/>
                  </a:lnTo>
                  <a:lnTo>
                    <a:pt x="579" y="121"/>
                  </a:lnTo>
                  <a:lnTo>
                    <a:pt x="570" y="126"/>
                  </a:lnTo>
                  <a:lnTo>
                    <a:pt x="561" y="131"/>
                  </a:lnTo>
                  <a:lnTo>
                    <a:pt x="551" y="136"/>
                  </a:lnTo>
                  <a:lnTo>
                    <a:pt x="543" y="142"/>
                  </a:lnTo>
                  <a:lnTo>
                    <a:pt x="533" y="147"/>
                  </a:lnTo>
                  <a:lnTo>
                    <a:pt x="523" y="152"/>
                  </a:lnTo>
                  <a:lnTo>
                    <a:pt x="513" y="158"/>
                  </a:lnTo>
                  <a:lnTo>
                    <a:pt x="501" y="163"/>
                  </a:lnTo>
                  <a:lnTo>
                    <a:pt x="490" y="170"/>
                  </a:lnTo>
                  <a:lnTo>
                    <a:pt x="480" y="176"/>
                  </a:lnTo>
                  <a:lnTo>
                    <a:pt x="467" y="181"/>
                  </a:lnTo>
                  <a:lnTo>
                    <a:pt x="456" y="186"/>
                  </a:lnTo>
                  <a:lnTo>
                    <a:pt x="444" y="192"/>
                  </a:lnTo>
                  <a:lnTo>
                    <a:pt x="431" y="197"/>
                  </a:lnTo>
                  <a:lnTo>
                    <a:pt x="417" y="202"/>
                  </a:lnTo>
                  <a:lnTo>
                    <a:pt x="405" y="209"/>
                  </a:lnTo>
                  <a:lnTo>
                    <a:pt x="391" y="214"/>
                  </a:lnTo>
                  <a:lnTo>
                    <a:pt x="378" y="220"/>
                  </a:lnTo>
                  <a:lnTo>
                    <a:pt x="364" y="225"/>
                  </a:lnTo>
                  <a:lnTo>
                    <a:pt x="351" y="230"/>
                  </a:lnTo>
                  <a:lnTo>
                    <a:pt x="337" y="235"/>
                  </a:lnTo>
                  <a:lnTo>
                    <a:pt x="323" y="240"/>
                  </a:lnTo>
                  <a:lnTo>
                    <a:pt x="308" y="244"/>
                  </a:lnTo>
                  <a:lnTo>
                    <a:pt x="293" y="249"/>
                  </a:lnTo>
                  <a:lnTo>
                    <a:pt x="278" y="253"/>
                  </a:lnTo>
                  <a:lnTo>
                    <a:pt x="264" y="258"/>
                  </a:lnTo>
                  <a:lnTo>
                    <a:pt x="248" y="262"/>
                  </a:lnTo>
                  <a:lnTo>
                    <a:pt x="233" y="265"/>
                  </a:lnTo>
                  <a:lnTo>
                    <a:pt x="216" y="269"/>
                  </a:lnTo>
                  <a:lnTo>
                    <a:pt x="201" y="273"/>
                  </a:lnTo>
                  <a:lnTo>
                    <a:pt x="185" y="275"/>
                  </a:lnTo>
                  <a:lnTo>
                    <a:pt x="169" y="279"/>
                  </a:lnTo>
                  <a:lnTo>
                    <a:pt x="152" y="282"/>
                  </a:lnTo>
                  <a:lnTo>
                    <a:pt x="136" y="285"/>
                  </a:lnTo>
                  <a:lnTo>
                    <a:pt x="118" y="287"/>
                  </a:lnTo>
                  <a:lnTo>
                    <a:pt x="102" y="288"/>
                  </a:lnTo>
                  <a:lnTo>
                    <a:pt x="86" y="290"/>
                  </a:lnTo>
                  <a:lnTo>
                    <a:pt x="69" y="292"/>
                  </a:lnTo>
                  <a:lnTo>
                    <a:pt x="51" y="293"/>
                  </a:lnTo>
                  <a:lnTo>
                    <a:pt x="34" y="293"/>
                  </a:lnTo>
                  <a:lnTo>
                    <a:pt x="17" y="294"/>
                  </a:lnTo>
                  <a:lnTo>
                    <a:pt x="0" y="295"/>
                  </a:lnTo>
                  <a:lnTo>
                    <a:pt x="5" y="280"/>
                  </a:lnTo>
                  <a:lnTo>
                    <a:pt x="10" y="269"/>
                  </a:lnTo>
                  <a:close/>
                </a:path>
              </a:pathLst>
            </a:custGeom>
            <a:solidFill>
              <a:srgbClr val="A67A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6178" name="Freeform 87"/>
            <p:cNvSpPr>
              <a:spLocks/>
            </p:cNvSpPr>
            <p:nvPr/>
          </p:nvSpPr>
          <p:spPr bwMode="auto">
            <a:xfrm>
              <a:off x="3190" y="3013"/>
              <a:ext cx="199" cy="119"/>
            </a:xfrm>
            <a:custGeom>
              <a:avLst/>
              <a:gdLst>
                <a:gd name="T0" fmla="*/ 32 w 596"/>
                <a:gd name="T1" fmla="*/ 14 h 358"/>
                <a:gd name="T2" fmla="*/ 29 w 596"/>
                <a:gd name="T3" fmla="*/ 35 h 358"/>
                <a:gd name="T4" fmla="*/ 25 w 596"/>
                <a:gd name="T5" fmla="*/ 62 h 358"/>
                <a:gd name="T6" fmla="*/ 25 w 596"/>
                <a:gd name="T7" fmla="*/ 94 h 358"/>
                <a:gd name="T8" fmla="*/ 25 w 596"/>
                <a:gd name="T9" fmla="*/ 128 h 358"/>
                <a:gd name="T10" fmla="*/ 31 w 596"/>
                <a:gd name="T11" fmla="*/ 166 h 358"/>
                <a:gd name="T12" fmla="*/ 42 w 596"/>
                <a:gd name="T13" fmla="*/ 201 h 358"/>
                <a:gd name="T14" fmla="*/ 61 w 596"/>
                <a:gd name="T15" fmla="*/ 236 h 358"/>
                <a:gd name="T16" fmla="*/ 86 w 596"/>
                <a:gd name="T17" fmla="*/ 268 h 358"/>
                <a:gd name="T18" fmla="*/ 121 w 596"/>
                <a:gd name="T19" fmla="*/ 295 h 358"/>
                <a:gd name="T20" fmla="*/ 168 w 596"/>
                <a:gd name="T21" fmla="*/ 317 h 358"/>
                <a:gd name="T22" fmla="*/ 226 w 596"/>
                <a:gd name="T23" fmla="*/ 331 h 358"/>
                <a:gd name="T24" fmla="*/ 285 w 596"/>
                <a:gd name="T25" fmla="*/ 331 h 358"/>
                <a:gd name="T26" fmla="*/ 339 w 596"/>
                <a:gd name="T27" fmla="*/ 322 h 358"/>
                <a:gd name="T28" fmla="*/ 385 w 596"/>
                <a:gd name="T29" fmla="*/ 303 h 358"/>
                <a:gd name="T30" fmla="*/ 426 w 596"/>
                <a:gd name="T31" fmla="*/ 277 h 358"/>
                <a:gd name="T32" fmla="*/ 460 w 596"/>
                <a:gd name="T33" fmla="*/ 243 h 358"/>
                <a:gd name="T34" fmla="*/ 489 w 596"/>
                <a:gd name="T35" fmla="*/ 206 h 358"/>
                <a:gd name="T36" fmla="*/ 513 w 596"/>
                <a:gd name="T37" fmla="*/ 169 h 358"/>
                <a:gd name="T38" fmla="*/ 533 w 596"/>
                <a:gd name="T39" fmla="*/ 132 h 358"/>
                <a:gd name="T40" fmla="*/ 548 w 596"/>
                <a:gd name="T41" fmla="*/ 97 h 358"/>
                <a:gd name="T42" fmla="*/ 559 w 596"/>
                <a:gd name="T43" fmla="*/ 67 h 358"/>
                <a:gd name="T44" fmla="*/ 566 w 596"/>
                <a:gd name="T45" fmla="*/ 44 h 358"/>
                <a:gd name="T46" fmla="*/ 572 w 596"/>
                <a:gd name="T47" fmla="*/ 26 h 358"/>
                <a:gd name="T48" fmla="*/ 592 w 596"/>
                <a:gd name="T49" fmla="*/ 47 h 358"/>
                <a:gd name="T50" fmla="*/ 586 w 596"/>
                <a:gd name="T51" fmla="*/ 65 h 358"/>
                <a:gd name="T52" fmla="*/ 578 w 596"/>
                <a:gd name="T53" fmla="*/ 91 h 358"/>
                <a:gd name="T54" fmla="*/ 566 w 596"/>
                <a:gd name="T55" fmla="*/ 122 h 358"/>
                <a:gd name="T56" fmla="*/ 551 w 596"/>
                <a:gd name="T57" fmla="*/ 156 h 358"/>
                <a:gd name="T58" fmla="*/ 532 w 596"/>
                <a:gd name="T59" fmla="*/ 191 h 358"/>
                <a:gd name="T60" fmla="*/ 508 w 596"/>
                <a:gd name="T61" fmla="*/ 228 h 358"/>
                <a:gd name="T62" fmla="*/ 479 w 596"/>
                <a:gd name="T63" fmla="*/ 262 h 358"/>
                <a:gd name="T64" fmla="*/ 446 w 596"/>
                <a:gd name="T65" fmla="*/ 294 h 358"/>
                <a:gd name="T66" fmla="*/ 405 w 596"/>
                <a:gd name="T67" fmla="*/ 321 h 358"/>
                <a:gd name="T68" fmla="*/ 361 w 596"/>
                <a:gd name="T69" fmla="*/ 342 h 358"/>
                <a:gd name="T70" fmla="*/ 310 w 596"/>
                <a:gd name="T71" fmla="*/ 355 h 358"/>
                <a:gd name="T72" fmla="*/ 257 w 596"/>
                <a:gd name="T73" fmla="*/ 358 h 358"/>
                <a:gd name="T74" fmla="*/ 209 w 596"/>
                <a:gd name="T75" fmla="*/ 355 h 358"/>
                <a:gd name="T76" fmla="*/ 168 w 596"/>
                <a:gd name="T77" fmla="*/ 344 h 358"/>
                <a:gd name="T78" fmla="*/ 130 w 596"/>
                <a:gd name="T79" fmla="*/ 331 h 358"/>
                <a:gd name="T80" fmla="*/ 101 w 596"/>
                <a:gd name="T81" fmla="*/ 313 h 358"/>
                <a:gd name="T82" fmla="*/ 74 w 596"/>
                <a:gd name="T83" fmla="*/ 290 h 358"/>
                <a:gd name="T84" fmla="*/ 54 w 596"/>
                <a:gd name="T85" fmla="*/ 268 h 358"/>
                <a:gd name="T86" fmla="*/ 35 w 596"/>
                <a:gd name="T87" fmla="*/ 244 h 358"/>
                <a:gd name="T88" fmla="*/ 22 w 596"/>
                <a:gd name="T89" fmla="*/ 220 h 358"/>
                <a:gd name="T90" fmla="*/ 12 w 596"/>
                <a:gd name="T91" fmla="*/ 197 h 358"/>
                <a:gd name="T92" fmla="*/ 6 w 596"/>
                <a:gd name="T93" fmla="*/ 177 h 358"/>
                <a:gd name="T94" fmla="*/ 1 w 596"/>
                <a:gd name="T95" fmla="*/ 153 h 358"/>
                <a:gd name="T96" fmla="*/ 0 w 596"/>
                <a:gd name="T97" fmla="*/ 133 h 358"/>
                <a:gd name="T98" fmla="*/ 0 w 596"/>
                <a:gd name="T99" fmla="*/ 107 h 358"/>
                <a:gd name="T100" fmla="*/ 0 w 596"/>
                <a:gd name="T101" fmla="*/ 81 h 358"/>
                <a:gd name="T102" fmla="*/ 0 w 596"/>
                <a:gd name="T103" fmla="*/ 55 h 358"/>
                <a:gd name="T104" fmla="*/ 1 w 596"/>
                <a:gd name="T105" fmla="*/ 37 h 358"/>
                <a:gd name="T106" fmla="*/ 1 w 596"/>
                <a:gd name="T107" fmla="*/ 23 h 35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96"/>
                <a:gd name="T163" fmla="*/ 0 h 358"/>
                <a:gd name="T164" fmla="*/ 596 w 596"/>
                <a:gd name="T165" fmla="*/ 358 h 35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96" h="358">
                  <a:moveTo>
                    <a:pt x="1" y="23"/>
                  </a:moveTo>
                  <a:lnTo>
                    <a:pt x="36" y="0"/>
                  </a:lnTo>
                  <a:lnTo>
                    <a:pt x="35" y="6"/>
                  </a:lnTo>
                  <a:lnTo>
                    <a:pt x="34" y="13"/>
                  </a:lnTo>
                  <a:lnTo>
                    <a:pt x="32" y="14"/>
                  </a:lnTo>
                  <a:lnTo>
                    <a:pt x="31" y="18"/>
                  </a:lnTo>
                  <a:lnTo>
                    <a:pt x="31" y="23"/>
                  </a:lnTo>
                  <a:lnTo>
                    <a:pt x="30" y="26"/>
                  </a:lnTo>
                  <a:lnTo>
                    <a:pt x="30" y="30"/>
                  </a:lnTo>
                  <a:lnTo>
                    <a:pt x="29" y="35"/>
                  </a:lnTo>
                  <a:lnTo>
                    <a:pt x="29" y="40"/>
                  </a:lnTo>
                  <a:lnTo>
                    <a:pt x="29" y="47"/>
                  </a:lnTo>
                  <a:lnTo>
                    <a:pt x="26" y="50"/>
                  </a:lnTo>
                  <a:lnTo>
                    <a:pt x="26" y="57"/>
                  </a:lnTo>
                  <a:lnTo>
                    <a:pt x="25" y="62"/>
                  </a:lnTo>
                  <a:lnTo>
                    <a:pt x="25" y="68"/>
                  </a:lnTo>
                  <a:lnTo>
                    <a:pt x="25" y="74"/>
                  </a:lnTo>
                  <a:lnTo>
                    <a:pt x="25" y="81"/>
                  </a:lnTo>
                  <a:lnTo>
                    <a:pt x="25" y="87"/>
                  </a:lnTo>
                  <a:lnTo>
                    <a:pt x="25" y="94"/>
                  </a:lnTo>
                  <a:lnTo>
                    <a:pt x="25" y="101"/>
                  </a:lnTo>
                  <a:lnTo>
                    <a:pt x="25" y="107"/>
                  </a:lnTo>
                  <a:lnTo>
                    <a:pt x="25" y="114"/>
                  </a:lnTo>
                  <a:lnTo>
                    <a:pt x="25" y="122"/>
                  </a:lnTo>
                  <a:lnTo>
                    <a:pt x="25" y="128"/>
                  </a:lnTo>
                  <a:lnTo>
                    <a:pt x="26" y="136"/>
                  </a:lnTo>
                  <a:lnTo>
                    <a:pt x="27" y="143"/>
                  </a:lnTo>
                  <a:lnTo>
                    <a:pt x="30" y="151"/>
                  </a:lnTo>
                  <a:lnTo>
                    <a:pt x="30" y="157"/>
                  </a:lnTo>
                  <a:lnTo>
                    <a:pt x="31" y="166"/>
                  </a:lnTo>
                  <a:lnTo>
                    <a:pt x="34" y="172"/>
                  </a:lnTo>
                  <a:lnTo>
                    <a:pt x="35" y="180"/>
                  </a:lnTo>
                  <a:lnTo>
                    <a:pt x="37" y="186"/>
                  </a:lnTo>
                  <a:lnTo>
                    <a:pt x="40" y="194"/>
                  </a:lnTo>
                  <a:lnTo>
                    <a:pt x="42" y="201"/>
                  </a:lnTo>
                  <a:lnTo>
                    <a:pt x="46" y="209"/>
                  </a:lnTo>
                  <a:lnTo>
                    <a:pt x="49" y="215"/>
                  </a:lnTo>
                  <a:lnTo>
                    <a:pt x="52" y="223"/>
                  </a:lnTo>
                  <a:lnTo>
                    <a:pt x="56" y="229"/>
                  </a:lnTo>
                  <a:lnTo>
                    <a:pt x="61" y="236"/>
                  </a:lnTo>
                  <a:lnTo>
                    <a:pt x="65" y="243"/>
                  </a:lnTo>
                  <a:lnTo>
                    <a:pt x="70" y="249"/>
                  </a:lnTo>
                  <a:lnTo>
                    <a:pt x="75" y="255"/>
                  </a:lnTo>
                  <a:lnTo>
                    <a:pt x="81" y="263"/>
                  </a:lnTo>
                  <a:lnTo>
                    <a:pt x="86" y="268"/>
                  </a:lnTo>
                  <a:lnTo>
                    <a:pt x="93" y="274"/>
                  </a:lnTo>
                  <a:lnTo>
                    <a:pt x="99" y="279"/>
                  </a:lnTo>
                  <a:lnTo>
                    <a:pt x="106" y="285"/>
                  </a:lnTo>
                  <a:lnTo>
                    <a:pt x="113" y="290"/>
                  </a:lnTo>
                  <a:lnTo>
                    <a:pt x="121" y="295"/>
                  </a:lnTo>
                  <a:lnTo>
                    <a:pt x="130" y="300"/>
                  </a:lnTo>
                  <a:lnTo>
                    <a:pt x="139" y="306"/>
                  </a:lnTo>
                  <a:lnTo>
                    <a:pt x="148" y="308"/>
                  </a:lnTo>
                  <a:lnTo>
                    <a:pt x="158" y="313"/>
                  </a:lnTo>
                  <a:lnTo>
                    <a:pt x="168" y="317"/>
                  </a:lnTo>
                  <a:lnTo>
                    <a:pt x="178" y="319"/>
                  </a:lnTo>
                  <a:lnTo>
                    <a:pt x="189" y="323"/>
                  </a:lnTo>
                  <a:lnTo>
                    <a:pt x="200" y="326"/>
                  </a:lnTo>
                  <a:lnTo>
                    <a:pt x="213" y="328"/>
                  </a:lnTo>
                  <a:lnTo>
                    <a:pt x="226" y="331"/>
                  </a:lnTo>
                  <a:lnTo>
                    <a:pt x="237" y="331"/>
                  </a:lnTo>
                  <a:lnTo>
                    <a:pt x="249" y="333"/>
                  </a:lnTo>
                  <a:lnTo>
                    <a:pt x="262" y="333"/>
                  </a:lnTo>
                  <a:lnTo>
                    <a:pt x="273" y="333"/>
                  </a:lnTo>
                  <a:lnTo>
                    <a:pt x="285" y="331"/>
                  </a:lnTo>
                  <a:lnTo>
                    <a:pt x="296" y="331"/>
                  </a:lnTo>
                  <a:lnTo>
                    <a:pt x="307" y="329"/>
                  </a:lnTo>
                  <a:lnTo>
                    <a:pt x="318" y="328"/>
                  </a:lnTo>
                  <a:lnTo>
                    <a:pt x="327" y="324"/>
                  </a:lnTo>
                  <a:lnTo>
                    <a:pt x="339" y="322"/>
                  </a:lnTo>
                  <a:lnTo>
                    <a:pt x="349" y="318"/>
                  </a:lnTo>
                  <a:lnTo>
                    <a:pt x="359" y="316"/>
                  </a:lnTo>
                  <a:lnTo>
                    <a:pt x="367" y="312"/>
                  </a:lnTo>
                  <a:lnTo>
                    <a:pt x="376" y="307"/>
                  </a:lnTo>
                  <a:lnTo>
                    <a:pt x="385" y="303"/>
                  </a:lnTo>
                  <a:lnTo>
                    <a:pt x="394" y="299"/>
                  </a:lnTo>
                  <a:lnTo>
                    <a:pt x="403" y="293"/>
                  </a:lnTo>
                  <a:lnTo>
                    <a:pt x="410" y="288"/>
                  </a:lnTo>
                  <a:lnTo>
                    <a:pt x="419" y="282"/>
                  </a:lnTo>
                  <a:lnTo>
                    <a:pt x="426" y="277"/>
                  </a:lnTo>
                  <a:lnTo>
                    <a:pt x="433" y="269"/>
                  </a:lnTo>
                  <a:lnTo>
                    <a:pt x="440" y="263"/>
                  </a:lnTo>
                  <a:lnTo>
                    <a:pt x="448" y="256"/>
                  </a:lnTo>
                  <a:lnTo>
                    <a:pt x="454" y="250"/>
                  </a:lnTo>
                  <a:lnTo>
                    <a:pt x="460" y="243"/>
                  </a:lnTo>
                  <a:lnTo>
                    <a:pt x="467" y="235"/>
                  </a:lnTo>
                  <a:lnTo>
                    <a:pt x="472" y="229"/>
                  </a:lnTo>
                  <a:lnTo>
                    <a:pt x="479" y="221"/>
                  </a:lnTo>
                  <a:lnTo>
                    <a:pt x="483" y="214"/>
                  </a:lnTo>
                  <a:lnTo>
                    <a:pt x="489" y="206"/>
                  </a:lnTo>
                  <a:lnTo>
                    <a:pt x="494" y="200"/>
                  </a:lnTo>
                  <a:lnTo>
                    <a:pt x="500" y="192"/>
                  </a:lnTo>
                  <a:lnTo>
                    <a:pt x="504" y="184"/>
                  </a:lnTo>
                  <a:lnTo>
                    <a:pt x="509" y="177"/>
                  </a:lnTo>
                  <a:lnTo>
                    <a:pt x="513" y="169"/>
                  </a:lnTo>
                  <a:lnTo>
                    <a:pt x="518" y="161"/>
                  </a:lnTo>
                  <a:lnTo>
                    <a:pt x="522" y="153"/>
                  </a:lnTo>
                  <a:lnTo>
                    <a:pt x="526" y="146"/>
                  </a:lnTo>
                  <a:lnTo>
                    <a:pt x="529" y="138"/>
                  </a:lnTo>
                  <a:lnTo>
                    <a:pt x="533" y="132"/>
                  </a:lnTo>
                  <a:lnTo>
                    <a:pt x="536" y="125"/>
                  </a:lnTo>
                  <a:lnTo>
                    <a:pt x="538" y="117"/>
                  </a:lnTo>
                  <a:lnTo>
                    <a:pt x="542" y="109"/>
                  </a:lnTo>
                  <a:lnTo>
                    <a:pt x="544" y="103"/>
                  </a:lnTo>
                  <a:lnTo>
                    <a:pt x="548" y="97"/>
                  </a:lnTo>
                  <a:lnTo>
                    <a:pt x="551" y="91"/>
                  </a:lnTo>
                  <a:lnTo>
                    <a:pt x="553" y="84"/>
                  </a:lnTo>
                  <a:lnTo>
                    <a:pt x="556" y="79"/>
                  </a:lnTo>
                  <a:lnTo>
                    <a:pt x="557" y="73"/>
                  </a:lnTo>
                  <a:lnTo>
                    <a:pt x="559" y="67"/>
                  </a:lnTo>
                  <a:lnTo>
                    <a:pt x="561" y="62"/>
                  </a:lnTo>
                  <a:lnTo>
                    <a:pt x="562" y="57"/>
                  </a:lnTo>
                  <a:lnTo>
                    <a:pt x="563" y="52"/>
                  </a:lnTo>
                  <a:lnTo>
                    <a:pt x="564" y="48"/>
                  </a:lnTo>
                  <a:lnTo>
                    <a:pt x="566" y="44"/>
                  </a:lnTo>
                  <a:lnTo>
                    <a:pt x="567" y="40"/>
                  </a:lnTo>
                  <a:lnTo>
                    <a:pt x="569" y="34"/>
                  </a:lnTo>
                  <a:lnTo>
                    <a:pt x="571" y="30"/>
                  </a:lnTo>
                  <a:lnTo>
                    <a:pt x="571" y="28"/>
                  </a:lnTo>
                  <a:lnTo>
                    <a:pt x="572" y="26"/>
                  </a:lnTo>
                  <a:lnTo>
                    <a:pt x="596" y="34"/>
                  </a:lnTo>
                  <a:lnTo>
                    <a:pt x="595" y="34"/>
                  </a:lnTo>
                  <a:lnTo>
                    <a:pt x="595" y="37"/>
                  </a:lnTo>
                  <a:lnTo>
                    <a:pt x="593" y="40"/>
                  </a:lnTo>
                  <a:lnTo>
                    <a:pt x="592" y="47"/>
                  </a:lnTo>
                  <a:lnTo>
                    <a:pt x="591" y="49"/>
                  </a:lnTo>
                  <a:lnTo>
                    <a:pt x="591" y="53"/>
                  </a:lnTo>
                  <a:lnTo>
                    <a:pt x="588" y="57"/>
                  </a:lnTo>
                  <a:lnTo>
                    <a:pt x="588" y="62"/>
                  </a:lnTo>
                  <a:lnTo>
                    <a:pt x="586" y="65"/>
                  </a:lnTo>
                  <a:lnTo>
                    <a:pt x="586" y="69"/>
                  </a:lnTo>
                  <a:lnTo>
                    <a:pt x="583" y="74"/>
                  </a:lnTo>
                  <a:lnTo>
                    <a:pt x="582" y="81"/>
                  </a:lnTo>
                  <a:lnTo>
                    <a:pt x="581" y="86"/>
                  </a:lnTo>
                  <a:lnTo>
                    <a:pt x="578" y="91"/>
                  </a:lnTo>
                  <a:lnTo>
                    <a:pt x="576" y="97"/>
                  </a:lnTo>
                  <a:lnTo>
                    <a:pt x="575" y="103"/>
                  </a:lnTo>
                  <a:lnTo>
                    <a:pt x="571" y="108"/>
                  </a:lnTo>
                  <a:lnTo>
                    <a:pt x="569" y="114"/>
                  </a:lnTo>
                  <a:lnTo>
                    <a:pt x="566" y="122"/>
                  </a:lnTo>
                  <a:lnTo>
                    <a:pt x="564" y="128"/>
                  </a:lnTo>
                  <a:lnTo>
                    <a:pt x="561" y="135"/>
                  </a:lnTo>
                  <a:lnTo>
                    <a:pt x="558" y="141"/>
                  </a:lnTo>
                  <a:lnTo>
                    <a:pt x="554" y="148"/>
                  </a:lnTo>
                  <a:lnTo>
                    <a:pt x="551" y="156"/>
                  </a:lnTo>
                  <a:lnTo>
                    <a:pt x="547" y="162"/>
                  </a:lnTo>
                  <a:lnTo>
                    <a:pt x="543" y="170"/>
                  </a:lnTo>
                  <a:lnTo>
                    <a:pt x="541" y="177"/>
                  </a:lnTo>
                  <a:lnTo>
                    <a:pt x="537" y="185"/>
                  </a:lnTo>
                  <a:lnTo>
                    <a:pt x="532" y="191"/>
                  </a:lnTo>
                  <a:lnTo>
                    <a:pt x="527" y="200"/>
                  </a:lnTo>
                  <a:lnTo>
                    <a:pt x="522" y="206"/>
                  </a:lnTo>
                  <a:lnTo>
                    <a:pt x="518" y="214"/>
                  </a:lnTo>
                  <a:lnTo>
                    <a:pt x="513" y="220"/>
                  </a:lnTo>
                  <a:lnTo>
                    <a:pt x="508" y="228"/>
                  </a:lnTo>
                  <a:lnTo>
                    <a:pt x="503" y="234"/>
                  </a:lnTo>
                  <a:lnTo>
                    <a:pt x="498" y="241"/>
                  </a:lnTo>
                  <a:lnTo>
                    <a:pt x="492" y="248"/>
                  </a:lnTo>
                  <a:lnTo>
                    <a:pt x="485" y="255"/>
                  </a:lnTo>
                  <a:lnTo>
                    <a:pt x="479" y="262"/>
                  </a:lnTo>
                  <a:lnTo>
                    <a:pt x="473" y="269"/>
                  </a:lnTo>
                  <a:lnTo>
                    <a:pt x="465" y="275"/>
                  </a:lnTo>
                  <a:lnTo>
                    <a:pt x="459" y="282"/>
                  </a:lnTo>
                  <a:lnTo>
                    <a:pt x="453" y="288"/>
                  </a:lnTo>
                  <a:lnTo>
                    <a:pt x="446" y="294"/>
                  </a:lnTo>
                  <a:lnTo>
                    <a:pt x="438" y="299"/>
                  </a:lnTo>
                  <a:lnTo>
                    <a:pt x="430" y="306"/>
                  </a:lnTo>
                  <a:lnTo>
                    <a:pt x="421" y="311"/>
                  </a:lnTo>
                  <a:lnTo>
                    <a:pt x="414" y="317"/>
                  </a:lnTo>
                  <a:lnTo>
                    <a:pt x="405" y="321"/>
                  </a:lnTo>
                  <a:lnTo>
                    <a:pt x="398" y="326"/>
                  </a:lnTo>
                  <a:lnTo>
                    <a:pt x="389" y="329"/>
                  </a:lnTo>
                  <a:lnTo>
                    <a:pt x="380" y="334"/>
                  </a:lnTo>
                  <a:lnTo>
                    <a:pt x="370" y="338"/>
                  </a:lnTo>
                  <a:lnTo>
                    <a:pt x="361" y="342"/>
                  </a:lnTo>
                  <a:lnTo>
                    <a:pt x="351" y="344"/>
                  </a:lnTo>
                  <a:lnTo>
                    <a:pt x="342" y="348"/>
                  </a:lnTo>
                  <a:lnTo>
                    <a:pt x="331" y="351"/>
                  </a:lnTo>
                  <a:lnTo>
                    <a:pt x="321" y="352"/>
                  </a:lnTo>
                  <a:lnTo>
                    <a:pt x="310" y="355"/>
                  </a:lnTo>
                  <a:lnTo>
                    <a:pt x="301" y="357"/>
                  </a:lnTo>
                  <a:lnTo>
                    <a:pt x="288" y="357"/>
                  </a:lnTo>
                  <a:lnTo>
                    <a:pt x="277" y="358"/>
                  </a:lnTo>
                  <a:lnTo>
                    <a:pt x="267" y="358"/>
                  </a:lnTo>
                  <a:lnTo>
                    <a:pt x="257" y="358"/>
                  </a:lnTo>
                  <a:lnTo>
                    <a:pt x="247" y="357"/>
                  </a:lnTo>
                  <a:lnTo>
                    <a:pt x="237" y="357"/>
                  </a:lnTo>
                  <a:lnTo>
                    <a:pt x="227" y="357"/>
                  </a:lnTo>
                  <a:lnTo>
                    <a:pt x="218" y="356"/>
                  </a:lnTo>
                  <a:lnTo>
                    <a:pt x="209" y="355"/>
                  </a:lnTo>
                  <a:lnTo>
                    <a:pt x="199" y="353"/>
                  </a:lnTo>
                  <a:lnTo>
                    <a:pt x="192" y="351"/>
                  </a:lnTo>
                  <a:lnTo>
                    <a:pt x="184" y="350"/>
                  </a:lnTo>
                  <a:lnTo>
                    <a:pt x="175" y="347"/>
                  </a:lnTo>
                  <a:lnTo>
                    <a:pt x="168" y="344"/>
                  </a:lnTo>
                  <a:lnTo>
                    <a:pt x="159" y="342"/>
                  </a:lnTo>
                  <a:lnTo>
                    <a:pt x="153" y="341"/>
                  </a:lnTo>
                  <a:lnTo>
                    <a:pt x="145" y="337"/>
                  </a:lnTo>
                  <a:lnTo>
                    <a:pt x="138" y="334"/>
                  </a:lnTo>
                  <a:lnTo>
                    <a:pt x="130" y="331"/>
                  </a:lnTo>
                  <a:lnTo>
                    <a:pt x="124" y="328"/>
                  </a:lnTo>
                  <a:lnTo>
                    <a:pt x="118" y="323"/>
                  </a:lnTo>
                  <a:lnTo>
                    <a:pt x="111" y="319"/>
                  </a:lnTo>
                  <a:lnTo>
                    <a:pt x="106" y="317"/>
                  </a:lnTo>
                  <a:lnTo>
                    <a:pt x="101" y="313"/>
                  </a:lnTo>
                  <a:lnTo>
                    <a:pt x="95" y="308"/>
                  </a:lnTo>
                  <a:lnTo>
                    <a:pt x="90" y="304"/>
                  </a:lnTo>
                  <a:lnTo>
                    <a:pt x="84" y="300"/>
                  </a:lnTo>
                  <a:lnTo>
                    <a:pt x="79" y="295"/>
                  </a:lnTo>
                  <a:lnTo>
                    <a:pt x="74" y="290"/>
                  </a:lnTo>
                  <a:lnTo>
                    <a:pt x="70" y="287"/>
                  </a:lnTo>
                  <a:lnTo>
                    <a:pt x="66" y="283"/>
                  </a:lnTo>
                  <a:lnTo>
                    <a:pt x="62" y="278"/>
                  </a:lnTo>
                  <a:lnTo>
                    <a:pt x="57" y="273"/>
                  </a:lnTo>
                  <a:lnTo>
                    <a:pt x="54" y="268"/>
                  </a:lnTo>
                  <a:lnTo>
                    <a:pt x="50" y="263"/>
                  </a:lnTo>
                  <a:lnTo>
                    <a:pt x="46" y="259"/>
                  </a:lnTo>
                  <a:lnTo>
                    <a:pt x="41" y="254"/>
                  </a:lnTo>
                  <a:lnTo>
                    <a:pt x="39" y="249"/>
                  </a:lnTo>
                  <a:lnTo>
                    <a:pt x="35" y="244"/>
                  </a:lnTo>
                  <a:lnTo>
                    <a:pt x="34" y="240"/>
                  </a:lnTo>
                  <a:lnTo>
                    <a:pt x="30" y="235"/>
                  </a:lnTo>
                  <a:lnTo>
                    <a:pt x="26" y="230"/>
                  </a:lnTo>
                  <a:lnTo>
                    <a:pt x="25" y="225"/>
                  </a:lnTo>
                  <a:lnTo>
                    <a:pt x="22" y="220"/>
                  </a:lnTo>
                  <a:lnTo>
                    <a:pt x="20" y="216"/>
                  </a:lnTo>
                  <a:lnTo>
                    <a:pt x="18" y="211"/>
                  </a:lnTo>
                  <a:lnTo>
                    <a:pt x="16" y="207"/>
                  </a:lnTo>
                  <a:lnTo>
                    <a:pt x="15" y="202"/>
                  </a:lnTo>
                  <a:lnTo>
                    <a:pt x="12" y="197"/>
                  </a:lnTo>
                  <a:lnTo>
                    <a:pt x="11" y="194"/>
                  </a:lnTo>
                  <a:lnTo>
                    <a:pt x="8" y="190"/>
                  </a:lnTo>
                  <a:lnTo>
                    <a:pt x="8" y="186"/>
                  </a:lnTo>
                  <a:lnTo>
                    <a:pt x="6" y="182"/>
                  </a:lnTo>
                  <a:lnTo>
                    <a:pt x="6" y="177"/>
                  </a:lnTo>
                  <a:lnTo>
                    <a:pt x="5" y="174"/>
                  </a:lnTo>
                  <a:lnTo>
                    <a:pt x="5" y="171"/>
                  </a:lnTo>
                  <a:lnTo>
                    <a:pt x="2" y="165"/>
                  </a:lnTo>
                  <a:lnTo>
                    <a:pt x="1" y="158"/>
                  </a:lnTo>
                  <a:lnTo>
                    <a:pt x="1" y="153"/>
                  </a:lnTo>
                  <a:lnTo>
                    <a:pt x="1" y="151"/>
                  </a:lnTo>
                  <a:lnTo>
                    <a:pt x="1" y="146"/>
                  </a:lnTo>
                  <a:lnTo>
                    <a:pt x="1" y="141"/>
                  </a:lnTo>
                  <a:lnTo>
                    <a:pt x="0" y="137"/>
                  </a:lnTo>
                  <a:lnTo>
                    <a:pt x="0" y="133"/>
                  </a:lnTo>
                  <a:lnTo>
                    <a:pt x="0" y="128"/>
                  </a:lnTo>
                  <a:lnTo>
                    <a:pt x="0" y="123"/>
                  </a:lnTo>
                  <a:lnTo>
                    <a:pt x="0" y="118"/>
                  </a:lnTo>
                  <a:lnTo>
                    <a:pt x="0" y="113"/>
                  </a:lnTo>
                  <a:lnTo>
                    <a:pt x="0" y="107"/>
                  </a:lnTo>
                  <a:lnTo>
                    <a:pt x="0" y="102"/>
                  </a:lnTo>
                  <a:lnTo>
                    <a:pt x="0" y="97"/>
                  </a:lnTo>
                  <a:lnTo>
                    <a:pt x="0" y="92"/>
                  </a:lnTo>
                  <a:lnTo>
                    <a:pt x="0" y="86"/>
                  </a:lnTo>
                  <a:lnTo>
                    <a:pt x="0" y="81"/>
                  </a:lnTo>
                  <a:lnTo>
                    <a:pt x="0" y="75"/>
                  </a:lnTo>
                  <a:lnTo>
                    <a:pt x="0" y="72"/>
                  </a:lnTo>
                  <a:lnTo>
                    <a:pt x="0" y="65"/>
                  </a:lnTo>
                  <a:lnTo>
                    <a:pt x="0" y="60"/>
                  </a:lnTo>
                  <a:lnTo>
                    <a:pt x="0" y="55"/>
                  </a:lnTo>
                  <a:lnTo>
                    <a:pt x="0" y="52"/>
                  </a:lnTo>
                  <a:lnTo>
                    <a:pt x="0" y="47"/>
                  </a:lnTo>
                  <a:lnTo>
                    <a:pt x="0" y="43"/>
                  </a:lnTo>
                  <a:lnTo>
                    <a:pt x="0" y="39"/>
                  </a:lnTo>
                  <a:lnTo>
                    <a:pt x="1" y="37"/>
                  </a:lnTo>
                  <a:lnTo>
                    <a:pt x="1" y="30"/>
                  </a:lnTo>
                  <a:lnTo>
                    <a:pt x="1" y="25"/>
                  </a:lnTo>
                  <a:lnTo>
                    <a:pt x="1" y="23"/>
                  </a:lnTo>
                  <a:close/>
                </a:path>
              </a:pathLst>
            </a:custGeom>
            <a:solidFill>
              <a:srgbClr val="637A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6179" name="Freeform 88"/>
            <p:cNvSpPr>
              <a:spLocks/>
            </p:cNvSpPr>
            <p:nvPr/>
          </p:nvSpPr>
          <p:spPr bwMode="auto">
            <a:xfrm>
              <a:off x="3109" y="2897"/>
              <a:ext cx="505" cy="130"/>
            </a:xfrm>
            <a:custGeom>
              <a:avLst/>
              <a:gdLst>
                <a:gd name="T0" fmla="*/ 11 w 1516"/>
                <a:gd name="T1" fmla="*/ 328 h 389"/>
                <a:gd name="T2" fmla="*/ 36 w 1516"/>
                <a:gd name="T3" fmla="*/ 299 h 389"/>
                <a:gd name="T4" fmla="*/ 69 w 1516"/>
                <a:gd name="T5" fmla="*/ 257 h 389"/>
                <a:gd name="T6" fmla="*/ 113 w 1516"/>
                <a:gd name="T7" fmla="*/ 210 h 389"/>
                <a:gd name="T8" fmla="*/ 159 w 1516"/>
                <a:gd name="T9" fmla="*/ 160 h 389"/>
                <a:gd name="T10" fmla="*/ 209 w 1516"/>
                <a:gd name="T11" fmla="*/ 112 h 389"/>
                <a:gd name="T12" fmla="*/ 258 w 1516"/>
                <a:gd name="T13" fmla="*/ 68 h 389"/>
                <a:gd name="T14" fmla="*/ 306 w 1516"/>
                <a:gd name="T15" fmla="*/ 37 h 389"/>
                <a:gd name="T16" fmla="*/ 348 w 1516"/>
                <a:gd name="T17" fmla="*/ 20 h 389"/>
                <a:gd name="T18" fmla="*/ 393 w 1516"/>
                <a:gd name="T19" fmla="*/ 10 h 389"/>
                <a:gd name="T20" fmla="*/ 444 w 1516"/>
                <a:gd name="T21" fmla="*/ 4 h 389"/>
                <a:gd name="T22" fmla="*/ 501 w 1516"/>
                <a:gd name="T23" fmla="*/ 1 h 389"/>
                <a:gd name="T24" fmla="*/ 556 w 1516"/>
                <a:gd name="T25" fmla="*/ 0 h 389"/>
                <a:gd name="T26" fmla="*/ 610 w 1516"/>
                <a:gd name="T27" fmla="*/ 1 h 389"/>
                <a:gd name="T28" fmla="*/ 656 w 1516"/>
                <a:gd name="T29" fmla="*/ 1 h 389"/>
                <a:gd name="T30" fmla="*/ 694 w 1516"/>
                <a:gd name="T31" fmla="*/ 4 h 389"/>
                <a:gd name="T32" fmla="*/ 722 w 1516"/>
                <a:gd name="T33" fmla="*/ 6 h 389"/>
                <a:gd name="T34" fmla="*/ 739 w 1516"/>
                <a:gd name="T35" fmla="*/ 10 h 389"/>
                <a:gd name="T36" fmla="*/ 777 w 1516"/>
                <a:gd name="T37" fmla="*/ 22 h 389"/>
                <a:gd name="T38" fmla="*/ 838 w 1516"/>
                <a:gd name="T39" fmla="*/ 40 h 389"/>
                <a:gd name="T40" fmla="*/ 919 w 1516"/>
                <a:gd name="T41" fmla="*/ 68 h 389"/>
                <a:gd name="T42" fmla="*/ 1017 w 1516"/>
                <a:gd name="T43" fmla="*/ 102 h 389"/>
                <a:gd name="T44" fmla="*/ 1125 w 1516"/>
                <a:gd name="T45" fmla="*/ 145 h 389"/>
                <a:gd name="T46" fmla="*/ 1241 w 1516"/>
                <a:gd name="T47" fmla="*/ 194 h 389"/>
                <a:gd name="T48" fmla="*/ 1362 w 1516"/>
                <a:gd name="T49" fmla="*/ 249 h 389"/>
                <a:gd name="T50" fmla="*/ 1481 w 1516"/>
                <a:gd name="T51" fmla="*/ 311 h 389"/>
                <a:gd name="T52" fmla="*/ 1500 w 1516"/>
                <a:gd name="T53" fmla="*/ 341 h 389"/>
                <a:gd name="T54" fmla="*/ 1468 w 1516"/>
                <a:gd name="T55" fmla="*/ 361 h 389"/>
                <a:gd name="T56" fmla="*/ 1431 w 1516"/>
                <a:gd name="T57" fmla="*/ 377 h 389"/>
                <a:gd name="T58" fmla="*/ 1384 w 1516"/>
                <a:gd name="T59" fmla="*/ 389 h 389"/>
                <a:gd name="T60" fmla="*/ 1358 w 1516"/>
                <a:gd name="T61" fmla="*/ 382 h 389"/>
                <a:gd name="T62" fmla="*/ 1324 w 1516"/>
                <a:gd name="T63" fmla="*/ 376 h 389"/>
                <a:gd name="T64" fmla="*/ 1286 w 1516"/>
                <a:gd name="T65" fmla="*/ 366 h 389"/>
                <a:gd name="T66" fmla="*/ 1241 w 1516"/>
                <a:gd name="T67" fmla="*/ 353 h 389"/>
                <a:gd name="T68" fmla="*/ 1191 w 1516"/>
                <a:gd name="T69" fmla="*/ 334 h 389"/>
                <a:gd name="T70" fmla="*/ 1138 w 1516"/>
                <a:gd name="T71" fmla="*/ 314 h 389"/>
                <a:gd name="T72" fmla="*/ 1083 w 1516"/>
                <a:gd name="T73" fmla="*/ 289 h 389"/>
                <a:gd name="T74" fmla="*/ 1028 w 1516"/>
                <a:gd name="T75" fmla="*/ 262 h 389"/>
                <a:gd name="T76" fmla="*/ 969 w 1516"/>
                <a:gd name="T77" fmla="*/ 229 h 389"/>
                <a:gd name="T78" fmla="*/ 907 w 1516"/>
                <a:gd name="T79" fmla="*/ 200 h 389"/>
                <a:gd name="T80" fmla="*/ 842 w 1516"/>
                <a:gd name="T81" fmla="*/ 171 h 389"/>
                <a:gd name="T82" fmla="*/ 777 w 1516"/>
                <a:gd name="T83" fmla="*/ 146 h 389"/>
                <a:gd name="T84" fmla="*/ 713 w 1516"/>
                <a:gd name="T85" fmla="*/ 123 h 389"/>
                <a:gd name="T86" fmla="*/ 653 w 1516"/>
                <a:gd name="T87" fmla="*/ 106 h 389"/>
                <a:gd name="T88" fmla="*/ 595 w 1516"/>
                <a:gd name="T89" fmla="*/ 93 h 389"/>
                <a:gd name="T90" fmla="*/ 545 w 1516"/>
                <a:gd name="T91" fmla="*/ 86 h 389"/>
                <a:gd name="T92" fmla="*/ 502 w 1516"/>
                <a:gd name="T93" fmla="*/ 84 h 389"/>
                <a:gd name="T94" fmla="*/ 466 w 1516"/>
                <a:gd name="T95" fmla="*/ 88 h 389"/>
                <a:gd name="T96" fmla="*/ 432 w 1516"/>
                <a:gd name="T97" fmla="*/ 94 h 389"/>
                <a:gd name="T98" fmla="*/ 399 w 1516"/>
                <a:gd name="T99" fmla="*/ 101 h 389"/>
                <a:gd name="T100" fmla="*/ 369 w 1516"/>
                <a:gd name="T101" fmla="*/ 109 h 389"/>
                <a:gd name="T102" fmla="*/ 340 w 1516"/>
                <a:gd name="T103" fmla="*/ 121 h 389"/>
                <a:gd name="T104" fmla="*/ 304 w 1516"/>
                <a:gd name="T105" fmla="*/ 137 h 389"/>
                <a:gd name="T106" fmla="*/ 258 w 1516"/>
                <a:gd name="T107" fmla="*/ 165 h 389"/>
                <a:gd name="T108" fmla="*/ 213 w 1516"/>
                <a:gd name="T109" fmla="*/ 199 h 389"/>
                <a:gd name="T110" fmla="*/ 181 w 1516"/>
                <a:gd name="T111" fmla="*/ 223 h 389"/>
                <a:gd name="T112" fmla="*/ 152 w 1516"/>
                <a:gd name="T113" fmla="*/ 245 h 389"/>
                <a:gd name="T114" fmla="*/ 123 w 1516"/>
                <a:gd name="T115" fmla="*/ 269 h 389"/>
                <a:gd name="T116" fmla="*/ 94 w 1516"/>
                <a:gd name="T117" fmla="*/ 291 h 389"/>
                <a:gd name="T118" fmla="*/ 51 w 1516"/>
                <a:gd name="T119" fmla="*/ 324 h 389"/>
                <a:gd name="T120" fmla="*/ 29 w 1516"/>
                <a:gd name="T121" fmla="*/ 342 h 38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516"/>
                <a:gd name="T184" fmla="*/ 0 h 389"/>
                <a:gd name="T185" fmla="*/ 1516 w 1516"/>
                <a:gd name="T186" fmla="*/ 389 h 389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516" h="389">
                  <a:moveTo>
                    <a:pt x="29" y="342"/>
                  </a:moveTo>
                  <a:lnTo>
                    <a:pt x="0" y="345"/>
                  </a:lnTo>
                  <a:lnTo>
                    <a:pt x="0" y="343"/>
                  </a:lnTo>
                  <a:lnTo>
                    <a:pt x="1" y="342"/>
                  </a:lnTo>
                  <a:lnTo>
                    <a:pt x="4" y="337"/>
                  </a:lnTo>
                  <a:lnTo>
                    <a:pt x="9" y="332"/>
                  </a:lnTo>
                  <a:lnTo>
                    <a:pt x="11" y="328"/>
                  </a:lnTo>
                  <a:lnTo>
                    <a:pt x="14" y="326"/>
                  </a:lnTo>
                  <a:lnTo>
                    <a:pt x="16" y="321"/>
                  </a:lnTo>
                  <a:lnTo>
                    <a:pt x="20" y="317"/>
                  </a:lnTo>
                  <a:lnTo>
                    <a:pt x="24" y="312"/>
                  </a:lnTo>
                  <a:lnTo>
                    <a:pt x="27" y="308"/>
                  </a:lnTo>
                  <a:lnTo>
                    <a:pt x="31" y="303"/>
                  </a:lnTo>
                  <a:lnTo>
                    <a:pt x="36" y="299"/>
                  </a:lnTo>
                  <a:lnTo>
                    <a:pt x="40" y="293"/>
                  </a:lnTo>
                  <a:lnTo>
                    <a:pt x="45" y="288"/>
                  </a:lnTo>
                  <a:lnTo>
                    <a:pt x="49" y="282"/>
                  </a:lnTo>
                  <a:lnTo>
                    <a:pt x="55" y="277"/>
                  </a:lnTo>
                  <a:lnTo>
                    <a:pt x="59" y="270"/>
                  </a:lnTo>
                  <a:lnTo>
                    <a:pt x="64" y="264"/>
                  </a:lnTo>
                  <a:lnTo>
                    <a:pt x="69" y="257"/>
                  </a:lnTo>
                  <a:lnTo>
                    <a:pt x="75" y="252"/>
                  </a:lnTo>
                  <a:lnTo>
                    <a:pt x="81" y="244"/>
                  </a:lnTo>
                  <a:lnTo>
                    <a:pt x="86" y="238"/>
                  </a:lnTo>
                  <a:lnTo>
                    <a:pt x="94" y="230"/>
                  </a:lnTo>
                  <a:lnTo>
                    <a:pt x="100" y="224"/>
                  </a:lnTo>
                  <a:lnTo>
                    <a:pt x="107" y="216"/>
                  </a:lnTo>
                  <a:lnTo>
                    <a:pt x="113" y="210"/>
                  </a:lnTo>
                  <a:lnTo>
                    <a:pt x="119" y="204"/>
                  </a:lnTo>
                  <a:lnTo>
                    <a:pt x="127" y="196"/>
                  </a:lnTo>
                  <a:lnTo>
                    <a:pt x="133" y="189"/>
                  </a:lnTo>
                  <a:lnTo>
                    <a:pt x="139" y="182"/>
                  </a:lnTo>
                  <a:lnTo>
                    <a:pt x="147" y="175"/>
                  </a:lnTo>
                  <a:lnTo>
                    <a:pt x="153" y="167"/>
                  </a:lnTo>
                  <a:lnTo>
                    <a:pt x="159" y="160"/>
                  </a:lnTo>
                  <a:lnTo>
                    <a:pt x="167" y="153"/>
                  </a:lnTo>
                  <a:lnTo>
                    <a:pt x="174" y="146"/>
                  </a:lnTo>
                  <a:lnTo>
                    <a:pt x="182" y="140"/>
                  </a:lnTo>
                  <a:lnTo>
                    <a:pt x="188" y="132"/>
                  </a:lnTo>
                  <a:lnTo>
                    <a:pt x="196" y="125"/>
                  </a:lnTo>
                  <a:lnTo>
                    <a:pt x="202" y="118"/>
                  </a:lnTo>
                  <a:lnTo>
                    <a:pt x="209" y="112"/>
                  </a:lnTo>
                  <a:lnTo>
                    <a:pt x="217" y="104"/>
                  </a:lnTo>
                  <a:lnTo>
                    <a:pt x="225" y="98"/>
                  </a:lnTo>
                  <a:lnTo>
                    <a:pt x="231" y="93"/>
                  </a:lnTo>
                  <a:lnTo>
                    <a:pt x="240" y="87"/>
                  </a:lnTo>
                  <a:lnTo>
                    <a:pt x="246" y="81"/>
                  </a:lnTo>
                  <a:lnTo>
                    <a:pt x="252" y="74"/>
                  </a:lnTo>
                  <a:lnTo>
                    <a:pt x="258" y="68"/>
                  </a:lnTo>
                  <a:lnTo>
                    <a:pt x="266" y="63"/>
                  </a:lnTo>
                  <a:lnTo>
                    <a:pt x="272" y="59"/>
                  </a:lnTo>
                  <a:lnTo>
                    <a:pt x="280" y="54"/>
                  </a:lnTo>
                  <a:lnTo>
                    <a:pt x="286" y="49"/>
                  </a:lnTo>
                  <a:lnTo>
                    <a:pt x="294" y="45"/>
                  </a:lnTo>
                  <a:lnTo>
                    <a:pt x="300" y="40"/>
                  </a:lnTo>
                  <a:lnTo>
                    <a:pt x="306" y="37"/>
                  </a:lnTo>
                  <a:lnTo>
                    <a:pt x="312" y="33"/>
                  </a:lnTo>
                  <a:lnTo>
                    <a:pt x="319" y="30"/>
                  </a:lnTo>
                  <a:lnTo>
                    <a:pt x="325" y="28"/>
                  </a:lnTo>
                  <a:lnTo>
                    <a:pt x="331" y="25"/>
                  </a:lnTo>
                  <a:lnTo>
                    <a:pt x="336" y="23"/>
                  </a:lnTo>
                  <a:lnTo>
                    <a:pt x="343" y="22"/>
                  </a:lnTo>
                  <a:lnTo>
                    <a:pt x="348" y="20"/>
                  </a:lnTo>
                  <a:lnTo>
                    <a:pt x="354" y="18"/>
                  </a:lnTo>
                  <a:lnTo>
                    <a:pt x="360" y="16"/>
                  </a:lnTo>
                  <a:lnTo>
                    <a:pt x="366" y="15"/>
                  </a:lnTo>
                  <a:lnTo>
                    <a:pt x="373" y="13"/>
                  </a:lnTo>
                  <a:lnTo>
                    <a:pt x="379" y="13"/>
                  </a:lnTo>
                  <a:lnTo>
                    <a:pt x="386" y="11"/>
                  </a:lnTo>
                  <a:lnTo>
                    <a:pt x="393" y="10"/>
                  </a:lnTo>
                  <a:lnTo>
                    <a:pt x="399" y="9"/>
                  </a:lnTo>
                  <a:lnTo>
                    <a:pt x="408" y="8"/>
                  </a:lnTo>
                  <a:lnTo>
                    <a:pt x="414" y="6"/>
                  </a:lnTo>
                  <a:lnTo>
                    <a:pt x="423" y="6"/>
                  </a:lnTo>
                  <a:lnTo>
                    <a:pt x="429" y="5"/>
                  </a:lnTo>
                  <a:lnTo>
                    <a:pt x="437" y="5"/>
                  </a:lnTo>
                  <a:lnTo>
                    <a:pt x="444" y="4"/>
                  </a:lnTo>
                  <a:lnTo>
                    <a:pt x="453" y="4"/>
                  </a:lnTo>
                  <a:lnTo>
                    <a:pt x="461" y="4"/>
                  </a:lnTo>
                  <a:lnTo>
                    <a:pt x="468" y="3"/>
                  </a:lnTo>
                  <a:lnTo>
                    <a:pt x="476" y="1"/>
                  </a:lnTo>
                  <a:lnTo>
                    <a:pt x="484" y="1"/>
                  </a:lnTo>
                  <a:lnTo>
                    <a:pt x="492" y="1"/>
                  </a:lnTo>
                  <a:lnTo>
                    <a:pt x="501" y="1"/>
                  </a:lnTo>
                  <a:lnTo>
                    <a:pt x="508" y="1"/>
                  </a:lnTo>
                  <a:lnTo>
                    <a:pt x="517" y="1"/>
                  </a:lnTo>
                  <a:lnTo>
                    <a:pt x="525" y="0"/>
                  </a:lnTo>
                  <a:lnTo>
                    <a:pt x="532" y="0"/>
                  </a:lnTo>
                  <a:lnTo>
                    <a:pt x="541" y="0"/>
                  </a:lnTo>
                  <a:lnTo>
                    <a:pt x="548" y="0"/>
                  </a:lnTo>
                  <a:lnTo>
                    <a:pt x="556" y="0"/>
                  </a:lnTo>
                  <a:lnTo>
                    <a:pt x="565" y="0"/>
                  </a:lnTo>
                  <a:lnTo>
                    <a:pt x="572" y="0"/>
                  </a:lnTo>
                  <a:lnTo>
                    <a:pt x="581" y="1"/>
                  </a:lnTo>
                  <a:lnTo>
                    <a:pt x="587" y="1"/>
                  </a:lnTo>
                  <a:lnTo>
                    <a:pt x="595" y="1"/>
                  </a:lnTo>
                  <a:lnTo>
                    <a:pt x="602" y="1"/>
                  </a:lnTo>
                  <a:lnTo>
                    <a:pt x="610" y="1"/>
                  </a:lnTo>
                  <a:lnTo>
                    <a:pt x="616" y="1"/>
                  </a:lnTo>
                  <a:lnTo>
                    <a:pt x="624" y="1"/>
                  </a:lnTo>
                  <a:lnTo>
                    <a:pt x="631" y="1"/>
                  </a:lnTo>
                  <a:lnTo>
                    <a:pt x="638" y="1"/>
                  </a:lnTo>
                  <a:lnTo>
                    <a:pt x="644" y="1"/>
                  </a:lnTo>
                  <a:lnTo>
                    <a:pt x="650" y="1"/>
                  </a:lnTo>
                  <a:lnTo>
                    <a:pt x="656" y="1"/>
                  </a:lnTo>
                  <a:lnTo>
                    <a:pt x="663" y="3"/>
                  </a:lnTo>
                  <a:lnTo>
                    <a:pt x="669" y="3"/>
                  </a:lnTo>
                  <a:lnTo>
                    <a:pt x="674" y="4"/>
                  </a:lnTo>
                  <a:lnTo>
                    <a:pt x="680" y="4"/>
                  </a:lnTo>
                  <a:lnTo>
                    <a:pt x="685" y="4"/>
                  </a:lnTo>
                  <a:lnTo>
                    <a:pt x="689" y="4"/>
                  </a:lnTo>
                  <a:lnTo>
                    <a:pt x="694" y="4"/>
                  </a:lnTo>
                  <a:lnTo>
                    <a:pt x="699" y="4"/>
                  </a:lnTo>
                  <a:lnTo>
                    <a:pt x="703" y="5"/>
                  </a:lnTo>
                  <a:lnTo>
                    <a:pt x="707" y="5"/>
                  </a:lnTo>
                  <a:lnTo>
                    <a:pt x="710" y="5"/>
                  </a:lnTo>
                  <a:lnTo>
                    <a:pt x="714" y="5"/>
                  </a:lnTo>
                  <a:lnTo>
                    <a:pt x="717" y="6"/>
                  </a:lnTo>
                  <a:lnTo>
                    <a:pt x="722" y="6"/>
                  </a:lnTo>
                  <a:lnTo>
                    <a:pt x="725" y="6"/>
                  </a:lnTo>
                  <a:lnTo>
                    <a:pt x="728" y="6"/>
                  </a:lnTo>
                  <a:lnTo>
                    <a:pt x="729" y="8"/>
                  </a:lnTo>
                  <a:lnTo>
                    <a:pt x="730" y="8"/>
                  </a:lnTo>
                  <a:lnTo>
                    <a:pt x="733" y="8"/>
                  </a:lnTo>
                  <a:lnTo>
                    <a:pt x="735" y="8"/>
                  </a:lnTo>
                  <a:lnTo>
                    <a:pt x="739" y="10"/>
                  </a:lnTo>
                  <a:lnTo>
                    <a:pt x="743" y="10"/>
                  </a:lnTo>
                  <a:lnTo>
                    <a:pt x="748" y="13"/>
                  </a:lnTo>
                  <a:lnTo>
                    <a:pt x="752" y="13"/>
                  </a:lnTo>
                  <a:lnTo>
                    <a:pt x="758" y="15"/>
                  </a:lnTo>
                  <a:lnTo>
                    <a:pt x="763" y="16"/>
                  </a:lnTo>
                  <a:lnTo>
                    <a:pt x="771" y="19"/>
                  </a:lnTo>
                  <a:lnTo>
                    <a:pt x="777" y="22"/>
                  </a:lnTo>
                  <a:lnTo>
                    <a:pt x="784" y="23"/>
                  </a:lnTo>
                  <a:lnTo>
                    <a:pt x="792" y="27"/>
                  </a:lnTo>
                  <a:lnTo>
                    <a:pt x="801" y="29"/>
                  </a:lnTo>
                  <a:lnTo>
                    <a:pt x="809" y="32"/>
                  </a:lnTo>
                  <a:lnTo>
                    <a:pt x="820" y="34"/>
                  </a:lnTo>
                  <a:lnTo>
                    <a:pt x="828" y="37"/>
                  </a:lnTo>
                  <a:lnTo>
                    <a:pt x="838" y="40"/>
                  </a:lnTo>
                  <a:lnTo>
                    <a:pt x="848" y="44"/>
                  </a:lnTo>
                  <a:lnTo>
                    <a:pt x="860" y="48"/>
                  </a:lnTo>
                  <a:lnTo>
                    <a:pt x="871" y="52"/>
                  </a:lnTo>
                  <a:lnTo>
                    <a:pt x="882" y="55"/>
                  </a:lnTo>
                  <a:lnTo>
                    <a:pt x="894" y="59"/>
                  </a:lnTo>
                  <a:lnTo>
                    <a:pt x="906" y="63"/>
                  </a:lnTo>
                  <a:lnTo>
                    <a:pt x="919" y="68"/>
                  </a:lnTo>
                  <a:lnTo>
                    <a:pt x="932" y="73"/>
                  </a:lnTo>
                  <a:lnTo>
                    <a:pt x="945" y="77"/>
                  </a:lnTo>
                  <a:lnTo>
                    <a:pt x="960" y="82"/>
                  </a:lnTo>
                  <a:lnTo>
                    <a:pt x="973" y="87"/>
                  </a:lnTo>
                  <a:lnTo>
                    <a:pt x="988" y="93"/>
                  </a:lnTo>
                  <a:lnTo>
                    <a:pt x="1001" y="97"/>
                  </a:lnTo>
                  <a:lnTo>
                    <a:pt x="1017" y="102"/>
                  </a:lnTo>
                  <a:lnTo>
                    <a:pt x="1030" y="107"/>
                  </a:lnTo>
                  <a:lnTo>
                    <a:pt x="1045" y="115"/>
                  </a:lnTo>
                  <a:lnTo>
                    <a:pt x="1060" y="120"/>
                  </a:lnTo>
                  <a:lnTo>
                    <a:pt x="1077" y="126"/>
                  </a:lnTo>
                  <a:lnTo>
                    <a:pt x="1093" y="132"/>
                  </a:lnTo>
                  <a:lnTo>
                    <a:pt x="1108" y="138"/>
                  </a:lnTo>
                  <a:lnTo>
                    <a:pt x="1125" y="145"/>
                  </a:lnTo>
                  <a:lnTo>
                    <a:pt x="1141" y="151"/>
                  </a:lnTo>
                  <a:lnTo>
                    <a:pt x="1157" y="159"/>
                  </a:lnTo>
                  <a:lnTo>
                    <a:pt x="1173" y="165"/>
                  </a:lnTo>
                  <a:lnTo>
                    <a:pt x="1190" y="171"/>
                  </a:lnTo>
                  <a:lnTo>
                    <a:pt x="1207" y="179"/>
                  </a:lnTo>
                  <a:lnTo>
                    <a:pt x="1224" y="186"/>
                  </a:lnTo>
                  <a:lnTo>
                    <a:pt x="1241" y="194"/>
                  </a:lnTo>
                  <a:lnTo>
                    <a:pt x="1258" y="201"/>
                  </a:lnTo>
                  <a:lnTo>
                    <a:pt x="1275" y="209"/>
                  </a:lnTo>
                  <a:lnTo>
                    <a:pt x="1291" y="216"/>
                  </a:lnTo>
                  <a:lnTo>
                    <a:pt x="1310" y="224"/>
                  </a:lnTo>
                  <a:lnTo>
                    <a:pt x="1327" y="233"/>
                  </a:lnTo>
                  <a:lnTo>
                    <a:pt x="1344" y="240"/>
                  </a:lnTo>
                  <a:lnTo>
                    <a:pt x="1362" y="249"/>
                  </a:lnTo>
                  <a:lnTo>
                    <a:pt x="1379" y="257"/>
                  </a:lnTo>
                  <a:lnTo>
                    <a:pt x="1396" y="265"/>
                  </a:lnTo>
                  <a:lnTo>
                    <a:pt x="1413" y="274"/>
                  </a:lnTo>
                  <a:lnTo>
                    <a:pt x="1430" y="283"/>
                  </a:lnTo>
                  <a:lnTo>
                    <a:pt x="1447" y="292"/>
                  </a:lnTo>
                  <a:lnTo>
                    <a:pt x="1465" y="301"/>
                  </a:lnTo>
                  <a:lnTo>
                    <a:pt x="1481" y="311"/>
                  </a:lnTo>
                  <a:lnTo>
                    <a:pt x="1499" y="319"/>
                  </a:lnTo>
                  <a:lnTo>
                    <a:pt x="1516" y="329"/>
                  </a:lnTo>
                  <a:lnTo>
                    <a:pt x="1515" y="329"/>
                  </a:lnTo>
                  <a:lnTo>
                    <a:pt x="1514" y="331"/>
                  </a:lnTo>
                  <a:lnTo>
                    <a:pt x="1510" y="333"/>
                  </a:lnTo>
                  <a:lnTo>
                    <a:pt x="1505" y="337"/>
                  </a:lnTo>
                  <a:lnTo>
                    <a:pt x="1500" y="341"/>
                  </a:lnTo>
                  <a:lnTo>
                    <a:pt x="1494" y="345"/>
                  </a:lnTo>
                  <a:lnTo>
                    <a:pt x="1490" y="347"/>
                  </a:lnTo>
                  <a:lnTo>
                    <a:pt x="1486" y="350"/>
                  </a:lnTo>
                  <a:lnTo>
                    <a:pt x="1482" y="353"/>
                  </a:lnTo>
                  <a:lnTo>
                    <a:pt x="1478" y="356"/>
                  </a:lnTo>
                  <a:lnTo>
                    <a:pt x="1473" y="358"/>
                  </a:lnTo>
                  <a:lnTo>
                    <a:pt x="1468" y="361"/>
                  </a:lnTo>
                  <a:lnTo>
                    <a:pt x="1463" y="362"/>
                  </a:lnTo>
                  <a:lnTo>
                    <a:pt x="1458" y="366"/>
                  </a:lnTo>
                  <a:lnTo>
                    <a:pt x="1453" y="367"/>
                  </a:lnTo>
                  <a:lnTo>
                    <a:pt x="1447" y="371"/>
                  </a:lnTo>
                  <a:lnTo>
                    <a:pt x="1442" y="372"/>
                  </a:lnTo>
                  <a:lnTo>
                    <a:pt x="1437" y="376"/>
                  </a:lnTo>
                  <a:lnTo>
                    <a:pt x="1431" y="377"/>
                  </a:lnTo>
                  <a:lnTo>
                    <a:pt x="1424" y="378"/>
                  </a:lnTo>
                  <a:lnTo>
                    <a:pt x="1418" y="381"/>
                  </a:lnTo>
                  <a:lnTo>
                    <a:pt x="1412" y="384"/>
                  </a:lnTo>
                  <a:lnTo>
                    <a:pt x="1404" y="384"/>
                  </a:lnTo>
                  <a:lnTo>
                    <a:pt x="1397" y="386"/>
                  </a:lnTo>
                  <a:lnTo>
                    <a:pt x="1391" y="387"/>
                  </a:lnTo>
                  <a:lnTo>
                    <a:pt x="1384" y="389"/>
                  </a:lnTo>
                  <a:lnTo>
                    <a:pt x="1382" y="387"/>
                  </a:lnTo>
                  <a:lnTo>
                    <a:pt x="1381" y="387"/>
                  </a:lnTo>
                  <a:lnTo>
                    <a:pt x="1378" y="387"/>
                  </a:lnTo>
                  <a:lnTo>
                    <a:pt x="1374" y="386"/>
                  </a:lnTo>
                  <a:lnTo>
                    <a:pt x="1369" y="385"/>
                  </a:lnTo>
                  <a:lnTo>
                    <a:pt x="1364" y="384"/>
                  </a:lnTo>
                  <a:lnTo>
                    <a:pt x="1358" y="382"/>
                  </a:lnTo>
                  <a:lnTo>
                    <a:pt x="1352" y="382"/>
                  </a:lnTo>
                  <a:lnTo>
                    <a:pt x="1347" y="381"/>
                  </a:lnTo>
                  <a:lnTo>
                    <a:pt x="1342" y="380"/>
                  </a:lnTo>
                  <a:lnTo>
                    <a:pt x="1338" y="378"/>
                  </a:lnTo>
                  <a:lnTo>
                    <a:pt x="1334" y="377"/>
                  </a:lnTo>
                  <a:lnTo>
                    <a:pt x="1329" y="376"/>
                  </a:lnTo>
                  <a:lnTo>
                    <a:pt x="1324" y="376"/>
                  </a:lnTo>
                  <a:lnTo>
                    <a:pt x="1319" y="375"/>
                  </a:lnTo>
                  <a:lnTo>
                    <a:pt x="1314" y="373"/>
                  </a:lnTo>
                  <a:lnTo>
                    <a:pt x="1309" y="371"/>
                  </a:lnTo>
                  <a:lnTo>
                    <a:pt x="1303" y="370"/>
                  </a:lnTo>
                  <a:lnTo>
                    <a:pt x="1298" y="368"/>
                  </a:lnTo>
                  <a:lnTo>
                    <a:pt x="1293" y="367"/>
                  </a:lnTo>
                  <a:lnTo>
                    <a:pt x="1286" y="366"/>
                  </a:lnTo>
                  <a:lnTo>
                    <a:pt x="1280" y="365"/>
                  </a:lnTo>
                  <a:lnTo>
                    <a:pt x="1274" y="362"/>
                  </a:lnTo>
                  <a:lnTo>
                    <a:pt x="1269" y="361"/>
                  </a:lnTo>
                  <a:lnTo>
                    <a:pt x="1261" y="360"/>
                  </a:lnTo>
                  <a:lnTo>
                    <a:pt x="1255" y="357"/>
                  </a:lnTo>
                  <a:lnTo>
                    <a:pt x="1249" y="355"/>
                  </a:lnTo>
                  <a:lnTo>
                    <a:pt x="1241" y="353"/>
                  </a:lnTo>
                  <a:lnTo>
                    <a:pt x="1235" y="350"/>
                  </a:lnTo>
                  <a:lnTo>
                    <a:pt x="1227" y="348"/>
                  </a:lnTo>
                  <a:lnTo>
                    <a:pt x="1220" y="346"/>
                  </a:lnTo>
                  <a:lnTo>
                    <a:pt x="1214" y="343"/>
                  </a:lnTo>
                  <a:lnTo>
                    <a:pt x="1206" y="341"/>
                  </a:lnTo>
                  <a:lnTo>
                    <a:pt x="1199" y="338"/>
                  </a:lnTo>
                  <a:lnTo>
                    <a:pt x="1191" y="334"/>
                  </a:lnTo>
                  <a:lnTo>
                    <a:pt x="1183" y="333"/>
                  </a:lnTo>
                  <a:lnTo>
                    <a:pt x="1176" y="331"/>
                  </a:lnTo>
                  <a:lnTo>
                    <a:pt x="1168" y="327"/>
                  </a:lnTo>
                  <a:lnTo>
                    <a:pt x="1161" y="324"/>
                  </a:lnTo>
                  <a:lnTo>
                    <a:pt x="1155" y="322"/>
                  </a:lnTo>
                  <a:lnTo>
                    <a:pt x="1146" y="318"/>
                  </a:lnTo>
                  <a:lnTo>
                    <a:pt x="1138" y="314"/>
                  </a:lnTo>
                  <a:lnTo>
                    <a:pt x="1130" y="311"/>
                  </a:lnTo>
                  <a:lnTo>
                    <a:pt x="1122" y="308"/>
                  </a:lnTo>
                  <a:lnTo>
                    <a:pt x="1114" y="304"/>
                  </a:lnTo>
                  <a:lnTo>
                    <a:pt x="1107" y="301"/>
                  </a:lnTo>
                  <a:lnTo>
                    <a:pt x="1099" y="297"/>
                  </a:lnTo>
                  <a:lnTo>
                    <a:pt x="1091" y="294"/>
                  </a:lnTo>
                  <a:lnTo>
                    <a:pt x="1083" y="289"/>
                  </a:lnTo>
                  <a:lnTo>
                    <a:pt x="1074" y="287"/>
                  </a:lnTo>
                  <a:lnTo>
                    <a:pt x="1067" y="282"/>
                  </a:lnTo>
                  <a:lnTo>
                    <a:pt x="1059" y="278"/>
                  </a:lnTo>
                  <a:lnTo>
                    <a:pt x="1050" y="274"/>
                  </a:lnTo>
                  <a:lnTo>
                    <a:pt x="1043" y="270"/>
                  </a:lnTo>
                  <a:lnTo>
                    <a:pt x="1035" y="265"/>
                  </a:lnTo>
                  <a:lnTo>
                    <a:pt x="1028" y="262"/>
                  </a:lnTo>
                  <a:lnTo>
                    <a:pt x="1020" y="257"/>
                  </a:lnTo>
                  <a:lnTo>
                    <a:pt x="1012" y="253"/>
                  </a:lnTo>
                  <a:lnTo>
                    <a:pt x="1003" y="248"/>
                  </a:lnTo>
                  <a:lnTo>
                    <a:pt x="995" y="243"/>
                  </a:lnTo>
                  <a:lnTo>
                    <a:pt x="986" y="238"/>
                  </a:lnTo>
                  <a:lnTo>
                    <a:pt x="978" y="234"/>
                  </a:lnTo>
                  <a:lnTo>
                    <a:pt x="969" y="229"/>
                  </a:lnTo>
                  <a:lnTo>
                    <a:pt x="961" y="225"/>
                  </a:lnTo>
                  <a:lnTo>
                    <a:pt x="951" y="221"/>
                  </a:lnTo>
                  <a:lnTo>
                    <a:pt x="943" y="216"/>
                  </a:lnTo>
                  <a:lnTo>
                    <a:pt x="934" y="213"/>
                  </a:lnTo>
                  <a:lnTo>
                    <a:pt x="925" y="209"/>
                  </a:lnTo>
                  <a:lnTo>
                    <a:pt x="916" y="204"/>
                  </a:lnTo>
                  <a:lnTo>
                    <a:pt x="907" y="200"/>
                  </a:lnTo>
                  <a:lnTo>
                    <a:pt x="899" y="195"/>
                  </a:lnTo>
                  <a:lnTo>
                    <a:pt x="890" y="192"/>
                  </a:lnTo>
                  <a:lnTo>
                    <a:pt x="880" y="187"/>
                  </a:lnTo>
                  <a:lnTo>
                    <a:pt x="871" y="184"/>
                  </a:lnTo>
                  <a:lnTo>
                    <a:pt x="861" y="179"/>
                  </a:lnTo>
                  <a:lnTo>
                    <a:pt x="852" y="175"/>
                  </a:lnTo>
                  <a:lnTo>
                    <a:pt x="842" y="171"/>
                  </a:lnTo>
                  <a:lnTo>
                    <a:pt x="833" y="167"/>
                  </a:lnTo>
                  <a:lnTo>
                    <a:pt x="823" y="164"/>
                  </a:lnTo>
                  <a:lnTo>
                    <a:pt x="814" y="161"/>
                  </a:lnTo>
                  <a:lnTo>
                    <a:pt x="804" y="156"/>
                  </a:lnTo>
                  <a:lnTo>
                    <a:pt x="796" y="153"/>
                  </a:lnTo>
                  <a:lnTo>
                    <a:pt x="787" y="150"/>
                  </a:lnTo>
                  <a:lnTo>
                    <a:pt x="777" y="146"/>
                  </a:lnTo>
                  <a:lnTo>
                    <a:pt x="768" y="142"/>
                  </a:lnTo>
                  <a:lnTo>
                    <a:pt x="759" y="140"/>
                  </a:lnTo>
                  <a:lnTo>
                    <a:pt x="749" y="136"/>
                  </a:lnTo>
                  <a:lnTo>
                    <a:pt x="742" y="133"/>
                  </a:lnTo>
                  <a:lnTo>
                    <a:pt x="732" y="131"/>
                  </a:lnTo>
                  <a:lnTo>
                    <a:pt x="722" y="127"/>
                  </a:lnTo>
                  <a:lnTo>
                    <a:pt x="713" y="123"/>
                  </a:lnTo>
                  <a:lnTo>
                    <a:pt x="704" y="122"/>
                  </a:lnTo>
                  <a:lnTo>
                    <a:pt x="695" y="118"/>
                  </a:lnTo>
                  <a:lnTo>
                    <a:pt x="686" y="116"/>
                  </a:lnTo>
                  <a:lnTo>
                    <a:pt x="678" y="113"/>
                  </a:lnTo>
                  <a:lnTo>
                    <a:pt x="669" y="111"/>
                  </a:lnTo>
                  <a:lnTo>
                    <a:pt x="660" y="108"/>
                  </a:lnTo>
                  <a:lnTo>
                    <a:pt x="653" y="106"/>
                  </a:lnTo>
                  <a:lnTo>
                    <a:pt x="644" y="104"/>
                  </a:lnTo>
                  <a:lnTo>
                    <a:pt x="635" y="102"/>
                  </a:lnTo>
                  <a:lnTo>
                    <a:pt x="626" y="99"/>
                  </a:lnTo>
                  <a:lnTo>
                    <a:pt x="617" y="98"/>
                  </a:lnTo>
                  <a:lnTo>
                    <a:pt x="610" y="97"/>
                  </a:lnTo>
                  <a:lnTo>
                    <a:pt x="604" y="96"/>
                  </a:lnTo>
                  <a:lnTo>
                    <a:pt x="595" y="93"/>
                  </a:lnTo>
                  <a:lnTo>
                    <a:pt x="587" y="92"/>
                  </a:lnTo>
                  <a:lnTo>
                    <a:pt x="580" y="91"/>
                  </a:lnTo>
                  <a:lnTo>
                    <a:pt x="572" y="89"/>
                  </a:lnTo>
                  <a:lnTo>
                    <a:pt x="565" y="88"/>
                  </a:lnTo>
                  <a:lnTo>
                    <a:pt x="557" y="87"/>
                  </a:lnTo>
                  <a:lnTo>
                    <a:pt x="551" y="86"/>
                  </a:lnTo>
                  <a:lnTo>
                    <a:pt x="545" y="86"/>
                  </a:lnTo>
                  <a:lnTo>
                    <a:pt x="537" y="86"/>
                  </a:lnTo>
                  <a:lnTo>
                    <a:pt x="531" y="84"/>
                  </a:lnTo>
                  <a:lnTo>
                    <a:pt x="525" y="84"/>
                  </a:lnTo>
                  <a:lnTo>
                    <a:pt x="520" y="84"/>
                  </a:lnTo>
                  <a:lnTo>
                    <a:pt x="513" y="84"/>
                  </a:lnTo>
                  <a:lnTo>
                    <a:pt x="507" y="84"/>
                  </a:lnTo>
                  <a:lnTo>
                    <a:pt x="502" y="84"/>
                  </a:lnTo>
                  <a:lnTo>
                    <a:pt x="497" y="86"/>
                  </a:lnTo>
                  <a:lnTo>
                    <a:pt x="492" y="86"/>
                  </a:lnTo>
                  <a:lnTo>
                    <a:pt x="487" y="86"/>
                  </a:lnTo>
                  <a:lnTo>
                    <a:pt x="481" y="86"/>
                  </a:lnTo>
                  <a:lnTo>
                    <a:pt x="476" y="87"/>
                  </a:lnTo>
                  <a:lnTo>
                    <a:pt x="471" y="87"/>
                  </a:lnTo>
                  <a:lnTo>
                    <a:pt x="466" y="88"/>
                  </a:lnTo>
                  <a:lnTo>
                    <a:pt x="461" y="88"/>
                  </a:lnTo>
                  <a:lnTo>
                    <a:pt x="457" y="89"/>
                  </a:lnTo>
                  <a:lnTo>
                    <a:pt x="450" y="89"/>
                  </a:lnTo>
                  <a:lnTo>
                    <a:pt x="445" y="91"/>
                  </a:lnTo>
                  <a:lnTo>
                    <a:pt x="440" y="92"/>
                  </a:lnTo>
                  <a:lnTo>
                    <a:pt x="437" y="93"/>
                  </a:lnTo>
                  <a:lnTo>
                    <a:pt x="432" y="94"/>
                  </a:lnTo>
                  <a:lnTo>
                    <a:pt x="427" y="96"/>
                  </a:lnTo>
                  <a:lnTo>
                    <a:pt x="423" y="96"/>
                  </a:lnTo>
                  <a:lnTo>
                    <a:pt x="418" y="98"/>
                  </a:lnTo>
                  <a:lnTo>
                    <a:pt x="413" y="98"/>
                  </a:lnTo>
                  <a:lnTo>
                    <a:pt x="408" y="99"/>
                  </a:lnTo>
                  <a:lnTo>
                    <a:pt x="403" y="99"/>
                  </a:lnTo>
                  <a:lnTo>
                    <a:pt x="399" y="101"/>
                  </a:lnTo>
                  <a:lnTo>
                    <a:pt x="395" y="102"/>
                  </a:lnTo>
                  <a:lnTo>
                    <a:pt x="390" y="103"/>
                  </a:lnTo>
                  <a:lnTo>
                    <a:pt x="386" y="104"/>
                  </a:lnTo>
                  <a:lnTo>
                    <a:pt x="381" y="106"/>
                  </a:lnTo>
                  <a:lnTo>
                    <a:pt x="376" y="107"/>
                  </a:lnTo>
                  <a:lnTo>
                    <a:pt x="373" y="108"/>
                  </a:lnTo>
                  <a:lnTo>
                    <a:pt x="369" y="109"/>
                  </a:lnTo>
                  <a:lnTo>
                    <a:pt x="364" y="112"/>
                  </a:lnTo>
                  <a:lnTo>
                    <a:pt x="360" y="113"/>
                  </a:lnTo>
                  <a:lnTo>
                    <a:pt x="356" y="115"/>
                  </a:lnTo>
                  <a:lnTo>
                    <a:pt x="351" y="116"/>
                  </a:lnTo>
                  <a:lnTo>
                    <a:pt x="348" y="118"/>
                  </a:lnTo>
                  <a:lnTo>
                    <a:pt x="344" y="120"/>
                  </a:lnTo>
                  <a:lnTo>
                    <a:pt x="340" y="121"/>
                  </a:lnTo>
                  <a:lnTo>
                    <a:pt x="335" y="122"/>
                  </a:lnTo>
                  <a:lnTo>
                    <a:pt x="331" y="125"/>
                  </a:lnTo>
                  <a:lnTo>
                    <a:pt x="324" y="127"/>
                  </a:lnTo>
                  <a:lnTo>
                    <a:pt x="316" y="132"/>
                  </a:lnTo>
                  <a:lnTo>
                    <a:pt x="312" y="133"/>
                  </a:lnTo>
                  <a:lnTo>
                    <a:pt x="307" y="135"/>
                  </a:lnTo>
                  <a:lnTo>
                    <a:pt x="304" y="137"/>
                  </a:lnTo>
                  <a:lnTo>
                    <a:pt x="301" y="138"/>
                  </a:lnTo>
                  <a:lnTo>
                    <a:pt x="292" y="143"/>
                  </a:lnTo>
                  <a:lnTo>
                    <a:pt x="286" y="147"/>
                  </a:lnTo>
                  <a:lnTo>
                    <a:pt x="280" y="151"/>
                  </a:lnTo>
                  <a:lnTo>
                    <a:pt x="272" y="155"/>
                  </a:lnTo>
                  <a:lnTo>
                    <a:pt x="265" y="160"/>
                  </a:lnTo>
                  <a:lnTo>
                    <a:pt x="258" y="165"/>
                  </a:lnTo>
                  <a:lnTo>
                    <a:pt x="252" y="169"/>
                  </a:lnTo>
                  <a:lnTo>
                    <a:pt x="246" y="172"/>
                  </a:lnTo>
                  <a:lnTo>
                    <a:pt x="240" y="177"/>
                  </a:lnTo>
                  <a:lnTo>
                    <a:pt x="235" y="184"/>
                  </a:lnTo>
                  <a:lnTo>
                    <a:pt x="227" y="187"/>
                  </a:lnTo>
                  <a:lnTo>
                    <a:pt x="220" y="194"/>
                  </a:lnTo>
                  <a:lnTo>
                    <a:pt x="213" y="199"/>
                  </a:lnTo>
                  <a:lnTo>
                    <a:pt x="206" y="205"/>
                  </a:lnTo>
                  <a:lnTo>
                    <a:pt x="202" y="206"/>
                  </a:lnTo>
                  <a:lnTo>
                    <a:pt x="197" y="210"/>
                  </a:lnTo>
                  <a:lnTo>
                    <a:pt x="193" y="213"/>
                  </a:lnTo>
                  <a:lnTo>
                    <a:pt x="189" y="216"/>
                  </a:lnTo>
                  <a:lnTo>
                    <a:pt x="186" y="220"/>
                  </a:lnTo>
                  <a:lnTo>
                    <a:pt x="181" y="223"/>
                  </a:lnTo>
                  <a:lnTo>
                    <a:pt x="177" y="226"/>
                  </a:lnTo>
                  <a:lnTo>
                    <a:pt x="173" y="230"/>
                  </a:lnTo>
                  <a:lnTo>
                    <a:pt x="169" y="233"/>
                  </a:lnTo>
                  <a:lnTo>
                    <a:pt x="164" y="236"/>
                  </a:lnTo>
                  <a:lnTo>
                    <a:pt x="161" y="239"/>
                  </a:lnTo>
                  <a:lnTo>
                    <a:pt x="157" y="243"/>
                  </a:lnTo>
                  <a:lnTo>
                    <a:pt x="152" y="245"/>
                  </a:lnTo>
                  <a:lnTo>
                    <a:pt x="148" y="249"/>
                  </a:lnTo>
                  <a:lnTo>
                    <a:pt x="143" y="253"/>
                  </a:lnTo>
                  <a:lnTo>
                    <a:pt x="139" y="257"/>
                  </a:lnTo>
                  <a:lnTo>
                    <a:pt x="135" y="259"/>
                  </a:lnTo>
                  <a:lnTo>
                    <a:pt x="130" y="263"/>
                  </a:lnTo>
                  <a:lnTo>
                    <a:pt x="127" y="265"/>
                  </a:lnTo>
                  <a:lnTo>
                    <a:pt x="123" y="269"/>
                  </a:lnTo>
                  <a:lnTo>
                    <a:pt x="118" y="272"/>
                  </a:lnTo>
                  <a:lnTo>
                    <a:pt x="114" y="275"/>
                  </a:lnTo>
                  <a:lnTo>
                    <a:pt x="109" y="279"/>
                  </a:lnTo>
                  <a:lnTo>
                    <a:pt x="107" y="283"/>
                  </a:lnTo>
                  <a:lnTo>
                    <a:pt x="102" y="284"/>
                  </a:lnTo>
                  <a:lnTo>
                    <a:pt x="98" y="288"/>
                  </a:lnTo>
                  <a:lnTo>
                    <a:pt x="94" y="291"/>
                  </a:lnTo>
                  <a:lnTo>
                    <a:pt x="90" y="294"/>
                  </a:lnTo>
                  <a:lnTo>
                    <a:pt x="81" y="299"/>
                  </a:lnTo>
                  <a:lnTo>
                    <a:pt x="75" y="306"/>
                  </a:lnTo>
                  <a:lnTo>
                    <a:pt x="68" y="311"/>
                  </a:lnTo>
                  <a:lnTo>
                    <a:pt x="61" y="316"/>
                  </a:lnTo>
                  <a:lnTo>
                    <a:pt x="56" y="319"/>
                  </a:lnTo>
                  <a:lnTo>
                    <a:pt x="51" y="324"/>
                  </a:lnTo>
                  <a:lnTo>
                    <a:pt x="45" y="327"/>
                  </a:lnTo>
                  <a:lnTo>
                    <a:pt x="41" y="331"/>
                  </a:lnTo>
                  <a:lnTo>
                    <a:pt x="36" y="333"/>
                  </a:lnTo>
                  <a:lnTo>
                    <a:pt x="34" y="337"/>
                  </a:lnTo>
                  <a:lnTo>
                    <a:pt x="30" y="341"/>
                  </a:lnTo>
                  <a:lnTo>
                    <a:pt x="29" y="342"/>
                  </a:lnTo>
                  <a:close/>
                </a:path>
              </a:pathLst>
            </a:custGeom>
            <a:solidFill>
              <a:srgbClr val="7D4D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6180" name="Freeform 89"/>
            <p:cNvSpPr>
              <a:spLocks/>
            </p:cNvSpPr>
            <p:nvPr/>
          </p:nvSpPr>
          <p:spPr bwMode="auto">
            <a:xfrm>
              <a:off x="3203" y="3038"/>
              <a:ext cx="32" cy="22"/>
            </a:xfrm>
            <a:custGeom>
              <a:avLst/>
              <a:gdLst>
                <a:gd name="T0" fmla="*/ 0 w 95"/>
                <a:gd name="T1" fmla="*/ 56 h 68"/>
                <a:gd name="T2" fmla="*/ 31 w 95"/>
                <a:gd name="T3" fmla="*/ 35 h 68"/>
                <a:gd name="T4" fmla="*/ 91 w 95"/>
                <a:gd name="T5" fmla="*/ 0 h 68"/>
                <a:gd name="T6" fmla="*/ 95 w 95"/>
                <a:gd name="T7" fmla="*/ 17 h 68"/>
                <a:gd name="T8" fmla="*/ 0 w 95"/>
                <a:gd name="T9" fmla="*/ 68 h 68"/>
                <a:gd name="T10" fmla="*/ 0 w 95"/>
                <a:gd name="T11" fmla="*/ 56 h 68"/>
                <a:gd name="T12" fmla="*/ 0 w 95"/>
                <a:gd name="T13" fmla="*/ 56 h 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5"/>
                <a:gd name="T22" fmla="*/ 0 h 68"/>
                <a:gd name="T23" fmla="*/ 95 w 95"/>
                <a:gd name="T24" fmla="*/ 68 h 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5" h="68">
                  <a:moveTo>
                    <a:pt x="0" y="56"/>
                  </a:moveTo>
                  <a:lnTo>
                    <a:pt x="31" y="35"/>
                  </a:lnTo>
                  <a:lnTo>
                    <a:pt x="91" y="0"/>
                  </a:lnTo>
                  <a:lnTo>
                    <a:pt x="95" y="17"/>
                  </a:lnTo>
                  <a:lnTo>
                    <a:pt x="0" y="68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6181" name="Freeform 90"/>
            <p:cNvSpPr>
              <a:spLocks/>
            </p:cNvSpPr>
            <p:nvPr/>
          </p:nvSpPr>
          <p:spPr bwMode="auto">
            <a:xfrm>
              <a:off x="3213" y="3055"/>
              <a:ext cx="32" cy="39"/>
            </a:xfrm>
            <a:custGeom>
              <a:avLst/>
              <a:gdLst>
                <a:gd name="T0" fmla="*/ 79 w 95"/>
                <a:gd name="T1" fmla="*/ 0 h 118"/>
                <a:gd name="T2" fmla="*/ 95 w 95"/>
                <a:gd name="T3" fmla="*/ 15 h 118"/>
                <a:gd name="T4" fmla="*/ 7 w 95"/>
                <a:gd name="T5" fmla="*/ 118 h 118"/>
                <a:gd name="T6" fmla="*/ 0 w 95"/>
                <a:gd name="T7" fmla="*/ 113 h 118"/>
                <a:gd name="T8" fmla="*/ 74 w 95"/>
                <a:gd name="T9" fmla="*/ 8 h 118"/>
                <a:gd name="T10" fmla="*/ 79 w 95"/>
                <a:gd name="T11" fmla="*/ 0 h 118"/>
                <a:gd name="T12" fmla="*/ 79 w 95"/>
                <a:gd name="T13" fmla="*/ 0 h 1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5"/>
                <a:gd name="T22" fmla="*/ 0 h 118"/>
                <a:gd name="T23" fmla="*/ 95 w 95"/>
                <a:gd name="T24" fmla="*/ 118 h 1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5" h="118">
                  <a:moveTo>
                    <a:pt x="79" y="0"/>
                  </a:moveTo>
                  <a:lnTo>
                    <a:pt x="95" y="15"/>
                  </a:lnTo>
                  <a:lnTo>
                    <a:pt x="7" y="118"/>
                  </a:lnTo>
                  <a:lnTo>
                    <a:pt x="0" y="113"/>
                  </a:lnTo>
                  <a:lnTo>
                    <a:pt x="74" y="8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6182" name="Freeform 91"/>
            <p:cNvSpPr>
              <a:spLocks/>
            </p:cNvSpPr>
            <p:nvPr/>
          </p:nvSpPr>
          <p:spPr bwMode="auto">
            <a:xfrm>
              <a:off x="3234" y="3066"/>
              <a:ext cx="24" cy="45"/>
            </a:xfrm>
            <a:custGeom>
              <a:avLst/>
              <a:gdLst>
                <a:gd name="T0" fmla="*/ 55 w 74"/>
                <a:gd name="T1" fmla="*/ 0 h 137"/>
                <a:gd name="T2" fmla="*/ 74 w 74"/>
                <a:gd name="T3" fmla="*/ 8 h 137"/>
                <a:gd name="T4" fmla="*/ 6 w 74"/>
                <a:gd name="T5" fmla="*/ 137 h 137"/>
                <a:gd name="T6" fmla="*/ 0 w 74"/>
                <a:gd name="T7" fmla="*/ 130 h 137"/>
                <a:gd name="T8" fmla="*/ 52 w 74"/>
                <a:gd name="T9" fmla="*/ 12 h 137"/>
                <a:gd name="T10" fmla="*/ 55 w 74"/>
                <a:gd name="T11" fmla="*/ 0 h 137"/>
                <a:gd name="T12" fmla="*/ 55 w 74"/>
                <a:gd name="T13" fmla="*/ 0 h 1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37"/>
                <a:gd name="T23" fmla="*/ 74 w 74"/>
                <a:gd name="T24" fmla="*/ 137 h 1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37">
                  <a:moveTo>
                    <a:pt x="55" y="0"/>
                  </a:moveTo>
                  <a:lnTo>
                    <a:pt x="74" y="8"/>
                  </a:lnTo>
                  <a:lnTo>
                    <a:pt x="6" y="137"/>
                  </a:lnTo>
                  <a:lnTo>
                    <a:pt x="0" y="130"/>
                  </a:lnTo>
                  <a:lnTo>
                    <a:pt x="52" y="12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6183" name="Freeform 92"/>
            <p:cNvSpPr>
              <a:spLocks/>
            </p:cNvSpPr>
            <p:nvPr/>
          </p:nvSpPr>
          <p:spPr bwMode="auto">
            <a:xfrm>
              <a:off x="3314" y="3057"/>
              <a:ext cx="30" cy="33"/>
            </a:xfrm>
            <a:custGeom>
              <a:avLst/>
              <a:gdLst>
                <a:gd name="T0" fmla="*/ 20 w 91"/>
                <a:gd name="T1" fmla="*/ 0 h 99"/>
                <a:gd name="T2" fmla="*/ 39 w 91"/>
                <a:gd name="T3" fmla="*/ 21 h 99"/>
                <a:gd name="T4" fmla="*/ 91 w 91"/>
                <a:gd name="T5" fmla="*/ 80 h 99"/>
                <a:gd name="T6" fmla="*/ 86 w 91"/>
                <a:gd name="T7" fmla="*/ 99 h 99"/>
                <a:gd name="T8" fmla="*/ 0 w 91"/>
                <a:gd name="T9" fmla="*/ 14 h 99"/>
                <a:gd name="T10" fmla="*/ 20 w 91"/>
                <a:gd name="T11" fmla="*/ 0 h 99"/>
                <a:gd name="T12" fmla="*/ 20 w 91"/>
                <a:gd name="T13" fmla="*/ 0 h 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1"/>
                <a:gd name="T22" fmla="*/ 0 h 99"/>
                <a:gd name="T23" fmla="*/ 91 w 91"/>
                <a:gd name="T24" fmla="*/ 99 h 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1" h="99">
                  <a:moveTo>
                    <a:pt x="20" y="0"/>
                  </a:moveTo>
                  <a:lnTo>
                    <a:pt x="39" y="21"/>
                  </a:lnTo>
                  <a:lnTo>
                    <a:pt x="91" y="80"/>
                  </a:lnTo>
                  <a:lnTo>
                    <a:pt x="86" y="99"/>
                  </a:lnTo>
                  <a:lnTo>
                    <a:pt x="0" y="1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6184" name="Freeform 93"/>
            <p:cNvSpPr>
              <a:spLocks/>
            </p:cNvSpPr>
            <p:nvPr/>
          </p:nvSpPr>
          <p:spPr bwMode="auto">
            <a:xfrm>
              <a:off x="3327" y="3043"/>
              <a:ext cx="23" cy="22"/>
            </a:xfrm>
            <a:custGeom>
              <a:avLst/>
              <a:gdLst>
                <a:gd name="T0" fmla="*/ 9 w 70"/>
                <a:gd name="T1" fmla="*/ 0 h 68"/>
                <a:gd name="T2" fmla="*/ 30 w 70"/>
                <a:gd name="T3" fmla="*/ 18 h 68"/>
                <a:gd name="T4" fmla="*/ 70 w 70"/>
                <a:gd name="T5" fmla="*/ 49 h 68"/>
                <a:gd name="T6" fmla="*/ 70 w 70"/>
                <a:gd name="T7" fmla="*/ 68 h 68"/>
                <a:gd name="T8" fmla="*/ 0 w 70"/>
                <a:gd name="T9" fmla="*/ 19 h 68"/>
                <a:gd name="T10" fmla="*/ 9 w 70"/>
                <a:gd name="T11" fmla="*/ 0 h 68"/>
                <a:gd name="T12" fmla="*/ 9 w 70"/>
                <a:gd name="T13" fmla="*/ 0 h 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0"/>
                <a:gd name="T22" fmla="*/ 0 h 68"/>
                <a:gd name="T23" fmla="*/ 70 w 70"/>
                <a:gd name="T24" fmla="*/ 68 h 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0" h="68">
                  <a:moveTo>
                    <a:pt x="9" y="0"/>
                  </a:moveTo>
                  <a:lnTo>
                    <a:pt x="30" y="18"/>
                  </a:lnTo>
                  <a:lnTo>
                    <a:pt x="70" y="49"/>
                  </a:lnTo>
                  <a:lnTo>
                    <a:pt x="70" y="68"/>
                  </a:lnTo>
                  <a:lnTo>
                    <a:pt x="0" y="1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6185" name="Freeform 94"/>
            <p:cNvSpPr>
              <a:spLocks/>
            </p:cNvSpPr>
            <p:nvPr/>
          </p:nvSpPr>
          <p:spPr bwMode="auto">
            <a:xfrm>
              <a:off x="3282" y="3074"/>
              <a:ext cx="7" cy="47"/>
            </a:xfrm>
            <a:custGeom>
              <a:avLst/>
              <a:gdLst>
                <a:gd name="T0" fmla="*/ 0 w 21"/>
                <a:gd name="T1" fmla="*/ 7 h 141"/>
                <a:gd name="T2" fmla="*/ 20 w 21"/>
                <a:gd name="T3" fmla="*/ 0 h 141"/>
                <a:gd name="T4" fmla="*/ 21 w 21"/>
                <a:gd name="T5" fmla="*/ 135 h 141"/>
                <a:gd name="T6" fmla="*/ 16 w 21"/>
                <a:gd name="T7" fmla="*/ 141 h 141"/>
                <a:gd name="T8" fmla="*/ 4 w 21"/>
                <a:gd name="T9" fmla="*/ 19 h 141"/>
                <a:gd name="T10" fmla="*/ 0 w 21"/>
                <a:gd name="T11" fmla="*/ 7 h 141"/>
                <a:gd name="T12" fmla="*/ 0 w 21"/>
                <a:gd name="T13" fmla="*/ 7 h 1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"/>
                <a:gd name="T22" fmla="*/ 0 h 141"/>
                <a:gd name="T23" fmla="*/ 21 w 21"/>
                <a:gd name="T24" fmla="*/ 141 h 14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" h="141">
                  <a:moveTo>
                    <a:pt x="0" y="7"/>
                  </a:moveTo>
                  <a:lnTo>
                    <a:pt x="20" y="0"/>
                  </a:lnTo>
                  <a:lnTo>
                    <a:pt x="21" y="135"/>
                  </a:lnTo>
                  <a:lnTo>
                    <a:pt x="16" y="141"/>
                  </a:lnTo>
                  <a:lnTo>
                    <a:pt x="4" y="19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6186" name="Freeform 95"/>
            <p:cNvSpPr>
              <a:spLocks/>
            </p:cNvSpPr>
            <p:nvPr/>
          </p:nvSpPr>
          <p:spPr bwMode="auto">
            <a:xfrm>
              <a:off x="3225" y="3002"/>
              <a:ext cx="100" cy="66"/>
            </a:xfrm>
            <a:custGeom>
              <a:avLst/>
              <a:gdLst>
                <a:gd name="T0" fmla="*/ 14 w 299"/>
                <a:gd name="T1" fmla="*/ 9 h 199"/>
                <a:gd name="T2" fmla="*/ 26 w 299"/>
                <a:gd name="T3" fmla="*/ 7 h 199"/>
                <a:gd name="T4" fmla="*/ 40 w 299"/>
                <a:gd name="T5" fmla="*/ 5 h 199"/>
                <a:gd name="T6" fmla="*/ 54 w 299"/>
                <a:gd name="T7" fmla="*/ 3 h 199"/>
                <a:gd name="T8" fmla="*/ 70 w 299"/>
                <a:gd name="T9" fmla="*/ 2 h 199"/>
                <a:gd name="T10" fmla="*/ 87 w 299"/>
                <a:gd name="T11" fmla="*/ 0 h 199"/>
                <a:gd name="T12" fmla="*/ 104 w 299"/>
                <a:gd name="T13" fmla="*/ 0 h 199"/>
                <a:gd name="T14" fmla="*/ 119 w 299"/>
                <a:gd name="T15" fmla="*/ 0 h 199"/>
                <a:gd name="T16" fmla="*/ 136 w 299"/>
                <a:gd name="T17" fmla="*/ 3 h 199"/>
                <a:gd name="T18" fmla="*/ 131 w 299"/>
                <a:gd name="T19" fmla="*/ 83 h 199"/>
                <a:gd name="T20" fmla="*/ 196 w 299"/>
                <a:gd name="T21" fmla="*/ 15 h 199"/>
                <a:gd name="T22" fmla="*/ 208 w 299"/>
                <a:gd name="T23" fmla="*/ 17 h 199"/>
                <a:gd name="T24" fmla="*/ 222 w 299"/>
                <a:gd name="T25" fmla="*/ 20 h 199"/>
                <a:gd name="T26" fmla="*/ 235 w 299"/>
                <a:gd name="T27" fmla="*/ 23 h 199"/>
                <a:gd name="T28" fmla="*/ 247 w 299"/>
                <a:gd name="T29" fmla="*/ 27 h 199"/>
                <a:gd name="T30" fmla="*/ 261 w 299"/>
                <a:gd name="T31" fmla="*/ 32 h 199"/>
                <a:gd name="T32" fmla="*/ 274 w 299"/>
                <a:gd name="T33" fmla="*/ 37 h 199"/>
                <a:gd name="T34" fmla="*/ 286 w 299"/>
                <a:gd name="T35" fmla="*/ 44 h 199"/>
                <a:gd name="T36" fmla="*/ 299 w 299"/>
                <a:gd name="T37" fmla="*/ 52 h 199"/>
                <a:gd name="T38" fmla="*/ 293 w 299"/>
                <a:gd name="T39" fmla="*/ 63 h 199"/>
                <a:gd name="T40" fmla="*/ 286 w 299"/>
                <a:gd name="T41" fmla="*/ 80 h 199"/>
                <a:gd name="T42" fmla="*/ 275 w 299"/>
                <a:gd name="T43" fmla="*/ 98 h 199"/>
                <a:gd name="T44" fmla="*/ 261 w 299"/>
                <a:gd name="T45" fmla="*/ 121 h 199"/>
                <a:gd name="T46" fmla="*/ 254 w 299"/>
                <a:gd name="T47" fmla="*/ 134 h 199"/>
                <a:gd name="T48" fmla="*/ 237 w 299"/>
                <a:gd name="T49" fmla="*/ 151 h 199"/>
                <a:gd name="T50" fmla="*/ 220 w 299"/>
                <a:gd name="T51" fmla="*/ 169 h 199"/>
                <a:gd name="T52" fmla="*/ 206 w 299"/>
                <a:gd name="T53" fmla="*/ 178 h 199"/>
                <a:gd name="T54" fmla="*/ 193 w 299"/>
                <a:gd name="T55" fmla="*/ 185 h 199"/>
                <a:gd name="T56" fmla="*/ 180 w 299"/>
                <a:gd name="T57" fmla="*/ 191 h 199"/>
                <a:gd name="T58" fmla="*/ 164 w 299"/>
                <a:gd name="T59" fmla="*/ 195 h 199"/>
                <a:gd name="T60" fmla="*/ 148 w 299"/>
                <a:gd name="T61" fmla="*/ 199 h 199"/>
                <a:gd name="T62" fmla="*/ 131 w 299"/>
                <a:gd name="T63" fmla="*/ 199 h 199"/>
                <a:gd name="T64" fmla="*/ 113 w 299"/>
                <a:gd name="T65" fmla="*/ 196 h 199"/>
                <a:gd name="T66" fmla="*/ 93 w 299"/>
                <a:gd name="T67" fmla="*/ 191 h 199"/>
                <a:gd name="T68" fmla="*/ 75 w 299"/>
                <a:gd name="T69" fmla="*/ 185 h 199"/>
                <a:gd name="T70" fmla="*/ 60 w 299"/>
                <a:gd name="T71" fmla="*/ 178 h 199"/>
                <a:gd name="T72" fmla="*/ 47 w 299"/>
                <a:gd name="T73" fmla="*/ 169 h 199"/>
                <a:gd name="T74" fmla="*/ 31 w 299"/>
                <a:gd name="T75" fmla="*/ 156 h 199"/>
                <a:gd name="T76" fmla="*/ 20 w 299"/>
                <a:gd name="T77" fmla="*/ 141 h 199"/>
                <a:gd name="T78" fmla="*/ 11 w 299"/>
                <a:gd name="T79" fmla="*/ 126 h 199"/>
                <a:gd name="T80" fmla="*/ 6 w 299"/>
                <a:gd name="T81" fmla="*/ 111 h 199"/>
                <a:gd name="T82" fmla="*/ 3 w 299"/>
                <a:gd name="T83" fmla="*/ 96 h 199"/>
                <a:gd name="T84" fmla="*/ 1 w 299"/>
                <a:gd name="T85" fmla="*/ 80 h 199"/>
                <a:gd name="T86" fmla="*/ 0 w 299"/>
                <a:gd name="T87" fmla="*/ 64 h 199"/>
                <a:gd name="T88" fmla="*/ 1 w 299"/>
                <a:gd name="T89" fmla="*/ 44 h 199"/>
                <a:gd name="T90" fmla="*/ 4 w 299"/>
                <a:gd name="T91" fmla="*/ 28 h 199"/>
                <a:gd name="T92" fmla="*/ 8 w 299"/>
                <a:gd name="T93" fmla="*/ 17 h 199"/>
                <a:gd name="T94" fmla="*/ 10 w 299"/>
                <a:gd name="T95" fmla="*/ 10 h 19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99"/>
                <a:gd name="T145" fmla="*/ 0 h 199"/>
                <a:gd name="T146" fmla="*/ 299 w 299"/>
                <a:gd name="T147" fmla="*/ 199 h 199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99" h="199">
                  <a:moveTo>
                    <a:pt x="10" y="10"/>
                  </a:moveTo>
                  <a:lnTo>
                    <a:pt x="11" y="9"/>
                  </a:lnTo>
                  <a:lnTo>
                    <a:pt x="14" y="9"/>
                  </a:lnTo>
                  <a:lnTo>
                    <a:pt x="18" y="8"/>
                  </a:lnTo>
                  <a:lnTo>
                    <a:pt x="24" y="8"/>
                  </a:lnTo>
                  <a:lnTo>
                    <a:pt x="26" y="7"/>
                  </a:lnTo>
                  <a:lnTo>
                    <a:pt x="31" y="7"/>
                  </a:lnTo>
                  <a:lnTo>
                    <a:pt x="35" y="5"/>
                  </a:lnTo>
                  <a:lnTo>
                    <a:pt x="40" y="5"/>
                  </a:lnTo>
                  <a:lnTo>
                    <a:pt x="44" y="4"/>
                  </a:lnTo>
                  <a:lnTo>
                    <a:pt x="49" y="4"/>
                  </a:lnTo>
                  <a:lnTo>
                    <a:pt x="54" y="3"/>
                  </a:lnTo>
                  <a:lnTo>
                    <a:pt x="60" y="3"/>
                  </a:lnTo>
                  <a:lnTo>
                    <a:pt x="65" y="3"/>
                  </a:lnTo>
                  <a:lnTo>
                    <a:pt x="70" y="2"/>
                  </a:lnTo>
                  <a:lnTo>
                    <a:pt x="75" y="2"/>
                  </a:lnTo>
                  <a:lnTo>
                    <a:pt x="82" y="2"/>
                  </a:lnTo>
                  <a:lnTo>
                    <a:pt x="87" y="0"/>
                  </a:lnTo>
                  <a:lnTo>
                    <a:pt x="93" y="0"/>
                  </a:lnTo>
                  <a:lnTo>
                    <a:pt x="98" y="0"/>
                  </a:lnTo>
                  <a:lnTo>
                    <a:pt x="104" y="0"/>
                  </a:lnTo>
                  <a:lnTo>
                    <a:pt x="109" y="0"/>
                  </a:lnTo>
                  <a:lnTo>
                    <a:pt x="114" y="0"/>
                  </a:lnTo>
                  <a:lnTo>
                    <a:pt x="119" y="0"/>
                  </a:lnTo>
                  <a:lnTo>
                    <a:pt x="126" y="2"/>
                  </a:lnTo>
                  <a:lnTo>
                    <a:pt x="131" y="2"/>
                  </a:lnTo>
                  <a:lnTo>
                    <a:pt x="136" y="3"/>
                  </a:lnTo>
                  <a:lnTo>
                    <a:pt x="139" y="3"/>
                  </a:lnTo>
                  <a:lnTo>
                    <a:pt x="144" y="5"/>
                  </a:lnTo>
                  <a:lnTo>
                    <a:pt x="131" y="83"/>
                  </a:lnTo>
                  <a:lnTo>
                    <a:pt x="173" y="91"/>
                  </a:lnTo>
                  <a:lnTo>
                    <a:pt x="192" y="15"/>
                  </a:lnTo>
                  <a:lnTo>
                    <a:pt x="196" y="15"/>
                  </a:lnTo>
                  <a:lnTo>
                    <a:pt x="198" y="15"/>
                  </a:lnTo>
                  <a:lnTo>
                    <a:pt x="203" y="17"/>
                  </a:lnTo>
                  <a:lnTo>
                    <a:pt x="208" y="17"/>
                  </a:lnTo>
                  <a:lnTo>
                    <a:pt x="215" y="18"/>
                  </a:lnTo>
                  <a:lnTo>
                    <a:pt x="218" y="19"/>
                  </a:lnTo>
                  <a:lnTo>
                    <a:pt x="222" y="20"/>
                  </a:lnTo>
                  <a:lnTo>
                    <a:pt x="227" y="20"/>
                  </a:lnTo>
                  <a:lnTo>
                    <a:pt x="231" y="23"/>
                  </a:lnTo>
                  <a:lnTo>
                    <a:pt x="235" y="23"/>
                  </a:lnTo>
                  <a:lnTo>
                    <a:pt x="239" y="24"/>
                  </a:lnTo>
                  <a:lnTo>
                    <a:pt x="244" y="26"/>
                  </a:lnTo>
                  <a:lnTo>
                    <a:pt x="247" y="27"/>
                  </a:lnTo>
                  <a:lnTo>
                    <a:pt x="252" y="28"/>
                  </a:lnTo>
                  <a:lnTo>
                    <a:pt x="257" y="29"/>
                  </a:lnTo>
                  <a:lnTo>
                    <a:pt x="261" y="32"/>
                  </a:lnTo>
                  <a:lnTo>
                    <a:pt x="266" y="34"/>
                  </a:lnTo>
                  <a:lnTo>
                    <a:pt x="270" y="36"/>
                  </a:lnTo>
                  <a:lnTo>
                    <a:pt x="274" y="37"/>
                  </a:lnTo>
                  <a:lnTo>
                    <a:pt x="277" y="39"/>
                  </a:lnTo>
                  <a:lnTo>
                    <a:pt x="282" y="42"/>
                  </a:lnTo>
                  <a:lnTo>
                    <a:pt x="286" y="44"/>
                  </a:lnTo>
                  <a:lnTo>
                    <a:pt x="290" y="46"/>
                  </a:lnTo>
                  <a:lnTo>
                    <a:pt x="294" y="48"/>
                  </a:lnTo>
                  <a:lnTo>
                    <a:pt x="299" y="52"/>
                  </a:lnTo>
                  <a:lnTo>
                    <a:pt x="298" y="53"/>
                  </a:lnTo>
                  <a:lnTo>
                    <a:pt x="295" y="59"/>
                  </a:lnTo>
                  <a:lnTo>
                    <a:pt x="293" y="63"/>
                  </a:lnTo>
                  <a:lnTo>
                    <a:pt x="291" y="68"/>
                  </a:lnTo>
                  <a:lnTo>
                    <a:pt x="289" y="73"/>
                  </a:lnTo>
                  <a:lnTo>
                    <a:pt x="286" y="80"/>
                  </a:lnTo>
                  <a:lnTo>
                    <a:pt x="282" y="85"/>
                  </a:lnTo>
                  <a:lnTo>
                    <a:pt x="280" y="91"/>
                  </a:lnTo>
                  <a:lnTo>
                    <a:pt x="275" y="98"/>
                  </a:lnTo>
                  <a:lnTo>
                    <a:pt x="271" y="106"/>
                  </a:lnTo>
                  <a:lnTo>
                    <a:pt x="266" y="114"/>
                  </a:lnTo>
                  <a:lnTo>
                    <a:pt x="261" y="121"/>
                  </a:lnTo>
                  <a:lnTo>
                    <a:pt x="259" y="125"/>
                  </a:lnTo>
                  <a:lnTo>
                    <a:pt x="256" y="129"/>
                  </a:lnTo>
                  <a:lnTo>
                    <a:pt x="254" y="134"/>
                  </a:lnTo>
                  <a:lnTo>
                    <a:pt x="251" y="137"/>
                  </a:lnTo>
                  <a:lnTo>
                    <a:pt x="244" y="145"/>
                  </a:lnTo>
                  <a:lnTo>
                    <a:pt x="237" y="151"/>
                  </a:lnTo>
                  <a:lnTo>
                    <a:pt x="231" y="159"/>
                  </a:lnTo>
                  <a:lnTo>
                    <a:pt x="223" y="166"/>
                  </a:lnTo>
                  <a:lnTo>
                    <a:pt x="220" y="169"/>
                  </a:lnTo>
                  <a:lnTo>
                    <a:pt x="215" y="171"/>
                  </a:lnTo>
                  <a:lnTo>
                    <a:pt x="211" y="174"/>
                  </a:lnTo>
                  <a:lnTo>
                    <a:pt x="206" y="178"/>
                  </a:lnTo>
                  <a:lnTo>
                    <a:pt x="202" y="180"/>
                  </a:lnTo>
                  <a:lnTo>
                    <a:pt x="198" y="183"/>
                  </a:lnTo>
                  <a:lnTo>
                    <a:pt x="193" y="185"/>
                  </a:lnTo>
                  <a:lnTo>
                    <a:pt x="190" y="189"/>
                  </a:lnTo>
                  <a:lnTo>
                    <a:pt x="185" y="190"/>
                  </a:lnTo>
                  <a:lnTo>
                    <a:pt x="180" y="191"/>
                  </a:lnTo>
                  <a:lnTo>
                    <a:pt x="175" y="194"/>
                  </a:lnTo>
                  <a:lnTo>
                    <a:pt x="170" y="195"/>
                  </a:lnTo>
                  <a:lnTo>
                    <a:pt x="164" y="195"/>
                  </a:lnTo>
                  <a:lnTo>
                    <a:pt x="159" y="196"/>
                  </a:lnTo>
                  <a:lnTo>
                    <a:pt x="153" y="198"/>
                  </a:lnTo>
                  <a:lnTo>
                    <a:pt x="148" y="199"/>
                  </a:lnTo>
                  <a:lnTo>
                    <a:pt x="142" y="199"/>
                  </a:lnTo>
                  <a:lnTo>
                    <a:pt x="137" y="199"/>
                  </a:lnTo>
                  <a:lnTo>
                    <a:pt x="131" y="199"/>
                  </a:lnTo>
                  <a:lnTo>
                    <a:pt x="126" y="199"/>
                  </a:lnTo>
                  <a:lnTo>
                    <a:pt x="119" y="198"/>
                  </a:lnTo>
                  <a:lnTo>
                    <a:pt x="113" y="196"/>
                  </a:lnTo>
                  <a:lnTo>
                    <a:pt x="107" y="195"/>
                  </a:lnTo>
                  <a:lnTo>
                    <a:pt x="100" y="195"/>
                  </a:lnTo>
                  <a:lnTo>
                    <a:pt x="93" y="191"/>
                  </a:lnTo>
                  <a:lnTo>
                    <a:pt x="87" y="190"/>
                  </a:lnTo>
                  <a:lnTo>
                    <a:pt x="82" y="188"/>
                  </a:lnTo>
                  <a:lnTo>
                    <a:pt x="75" y="185"/>
                  </a:lnTo>
                  <a:lnTo>
                    <a:pt x="70" y="183"/>
                  </a:lnTo>
                  <a:lnTo>
                    <a:pt x="65" y="180"/>
                  </a:lnTo>
                  <a:lnTo>
                    <a:pt x="60" y="178"/>
                  </a:lnTo>
                  <a:lnTo>
                    <a:pt x="57" y="175"/>
                  </a:lnTo>
                  <a:lnTo>
                    <a:pt x="52" y="171"/>
                  </a:lnTo>
                  <a:lnTo>
                    <a:pt x="47" y="169"/>
                  </a:lnTo>
                  <a:lnTo>
                    <a:pt x="43" y="166"/>
                  </a:lnTo>
                  <a:lnTo>
                    <a:pt x="39" y="163"/>
                  </a:lnTo>
                  <a:lnTo>
                    <a:pt x="31" y="156"/>
                  </a:lnTo>
                  <a:lnTo>
                    <a:pt x="26" y="150"/>
                  </a:lnTo>
                  <a:lnTo>
                    <a:pt x="23" y="145"/>
                  </a:lnTo>
                  <a:lnTo>
                    <a:pt x="20" y="141"/>
                  </a:lnTo>
                  <a:lnTo>
                    <a:pt x="18" y="137"/>
                  </a:lnTo>
                  <a:lnTo>
                    <a:pt x="15" y="134"/>
                  </a:lnTo>
                  <a:lnTo>
                    <a:pt x="11" y="126"/>
                  </a:lnTo>
                  <a:lnTo>
                    <a:pt x="9" y="119"/>
                  </a:lnTo>
                  <a:lnTo>
                    <a:pt x="8" y="115"/>
                  </a:lnTo>
                  <a:lnTo>
                    <a:pt x="6" y="111"/>
                  </a:lnTo>
                  <a:lnTo>
                    <a:pt x="4" y="107"/>
                  </a:lnTo>
                  <a:lnTo>
                    <a:pt x="4" y="103"/>
                  </a:lnTo>
                  <a:lnTo>
                    <a:pt x="3" y="96"/>
                  </a:lnTo>
                  <a:lnTo>
                    <a:pt x="3" y="88"/>
                  </a:lnTo>
                  <a:lnTo>
                    <a:pt x="1" y="85"/>
                  </a:lnTo>
                  <a:lnTo>
                    <a:pt x="1" y="80"/>
                  </a:lnTo>
                  <a:lnTo>
                    <a:pt x="0" y="76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1" y="58"/>
                  </a:lnTo>
                  <a:lnTo>
                    <a:pt x="1" y="51"/>
                  </a:lnTo>
                  <a:lnTo>
                    <a:pt x="1" y="44"/>
                  </a:lnTo>
                  <a:lnTo>
                    <a:pt x="3" y="38"/>
                  </a:lnTo>
                  <a:lnTo>
                    <a:pt x="4" y="33"/>
                  </a:lnTo>
                  <a:lnTo>
                    <a:pt x="4" y="28"/>
                  </a:lnTo>
                  <a:lnTo>
                    <a:pt x="6" y="23"/>
                  </a:lnTo>
                  <a:lnTo>
                    <a:pt x="6" y="19"/>
                  </a:lnTo>
                  <a:lnTo>
                    <a:pt x="8" y="17"/>
                  </a:lnTo>
                  <a:lnTo>
                    <a:pt x="9" y="12"/>
                  </a:lnTo>
                  <a:lnTo>
                    <a:pt x="10" y="10"/>
                  </a:lnTo>
                  <a:close/>
                </a:path>
              </a:pathLst>
            </a:custGeom>
            <a:solidFill>
              <a:srgbClr val="4D665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6187" name="Freeform 96"/>
            <p:cNvSpPr>
              <a:spLocks/>
            </p:cNvSpPr>
            <p:nvPr/>
          </p:nvSpPr>
          <p:spPr bwMode="auto">
            <a:xfrm>
              <a:off x="3060" y="3097"/>
              <a:ext cx="57" cy="35"/>
            </a:xfrm>
            <a:custGeom>
              <a:avLst/>
              <a:gdLst>
                <a:gd name="T0" fmla="*/ 157 w 172"/>
                <a:gd name="T1" fmla="*/ 0 h 105"/>
                <a:gd name="T2" fmla="*/ 172 w 172"/>
                <a:gd name="T3" fmla="*/ 64 h 105"/>
                <a:gd name="T4" fmla="*/ 170 w 172"/>
                <a:gd name="T5" fmla="*/ 64 h 105"/>
                <a:gd name="T6" fmla="*/ 166 w 172"/>
                <a:gd name="T7" fmla="*/ 65 h 105"/>
                <a:gd name="T8" fmla="*/ 162 w 172"/>
                <a:gd name="T9" fmla="*/ 66 h 105"/>
                <a:gd name="T10" fmla="*/ 160 w 172"/>
                <a:gd name="T11" fmla="*/ 68 h 105"/>
                <a:gd name="T12" fmla="*/ 156 w 172"/>
                <a:gd name="T13" fmla="*/ 70 h 105"/>
                <a:gd name="T14" fmla="*/ 152 w 172"/>
                <a:gd name="T15" fmla="*/ 71 h 105"/>
                <a:gd name="T16" fmla="*/ 146 w 172"/>
                <a:gd name="T17" fmla="*/ 74 h 105"/>
                <a:gd name="T18" fmla="*/ 141 w 172"/>
                <a:gd name="T19" fmla="*/ 75 h 105"/>
                <a:gd name="T20" fmla="*/ 136 w 172"/>
                <a:gd name="T21" fmla="*/ 78 h 105"/>
                <a:gd name="T22" fmla="*/ 130 w 172"/>
                <a:gd name="T23" fmla="*/ 80 h 105"/>
                <a:gd name="T24" fmla="*/ 123 w 172"/>
                <a:gd name="T25" fmla="*/ 81 h 105"/>
                <a:gd name="T26" fmla="*/ 116 w 172"/>
                <a:gd name="T27" fmla="*/ 84 h 105"/>
                <a:gd name="T28" fmla="*/ 109 w 172"/>
                <a:gd name="T29" fmla="*/ 86 h 105"/>
                <a:gd name="T30" fmla="*/ 103 w 172"/>
                <a:gd name="T31" fmla="*/ 89 h 105"/>
                <a:gd name="T32" fmla="*/ 96 w 172"/>
                <a:gd name="T33" fmla="*/ 90 h 105"/>
                <a:gd name="T34" fmla="*/ 89 w 172"/>
                <a:gd name="T35" fmla="*/ 93 h 105"/>
                <a:gd name="T36" fmla="*/ 82 w 172"/>
                <a:gd name="T37" fmla="*/ 94 h 105"/>
                <a:gd name="T38" fmla="*/ 76 w 172"/>
                <a:gd name="T39" fmla="*/ 97 h 105"/>
                <a:gd name="T40" fmla="*/ 68 w 172"/>
                <a:gd name="T41" fmla="*/ 98 h 105"/>
                <a:gd name="T42" fmla="*/ 62 w 172"/>
                <a:gd name="T43" fmla="*/ 100 h 105"/>
                <a:gd name="T44" fmla="*/ 56 w 172"/>
                <a:gd name="T45" fmla="*/ 102 h 105"/>
                <a:gd name="T46" fmla="*/ 49 w 172"/>
                <a:gd name="T47" fmla="*/ 103 h 105"/>
                <a:gd name="T48" fmla="*/ 43 w 172"/>
                <a:gd name="T49" fmla="*/ 104 h 105"/>
                <a:gd name="T50" fmla="*/ 37 w 172"/>
                <a:gd name="T51" fmla="*/ 104 h 105"/>
                <a:gd name="T52" fmla="*/ 30 w 172"/>
                <a:gd name="T53" fmla="*/ 105 h 105"/>
                <a:gd name="T54" fmla="*/ 25 w 172"/>
                <a:gd name="T55" fmla="*/ 105 h 105"/>
                <a:gd name="T56" fmla="*/ 20 w 172"/>
                <a:gd name="T57" fmla="*/ 105 h 105"/>
                <a:gd name="T58" fmla="*/ 17 w 172"/>
                <a:gd name="T59" fmla="*/ 105 h 105"/>
                <a:gd name="T60" fmla="*/ 12 w 172"/>
                <a:gd name="T61" fmla="*/ 104 h 105"/>
                <a:gd name="T62" fmla="*/ 9 w 172"/>
                <a:gd name="T63" fmla="*/ 104 h 105"/>
                <a:gd name="T64" fmla="*/ 3 w 172"/>
                <a:gd name="T65" fmla="*/ 99 h 105"/>
                <a:gd name="T66" fmla="*/ 0 w 172"/>
                <a:gd name="T67" fmla="*/ 97 h 105"/>
                <a:gd name="T68" fmla="*/ 0 w 172"/>
                <a:gd name="T69" fmla="*/ 90 h 105"/>
                <a:gd name="T70" fmla="*/ 3 w 172"/>
                <a:gd name="T71" fmla="*/ 85 h 105"/>
                <a:gd name="T72" fmla="*/ 7 w 172"/>
                <a:gd name="T73" fmla="*/ 79 h 105"/>
                <a:gd name="T74" fmla="*/ 13 w 172"/>
                <a:gd name="T75" fmla="*/ 73 h 105"/>
                <a:gd name="T76" fmla="*/ 19 w 172"/>
                <a:gd name="T77" fmla="*/ 66 h 105"/>
                <a:gd name="T78" fmla="*/ 27 w 172"/>
                <a:gd name="T79" fmla="*/ 60 h 105"/>
                <a:gd name="T80" fmla="*/ 34 w 172"/>
                <a:gd name="T81" fmla="*/ 54 h 105"/>
                <a:gd name="T82" fmla="*/ 42 w 172"/>
                <a:gd name="T83" fmla="*/ 47 h 105"/>
                <a:gd name="T84" fmla="*/ 45 w 172"/>
                <a:gd name="T85" fmla="*/ 45 h 105"/>
                <a:gd name="T86" fmla="*/ 49 w 172"/>
                <a:gd name="T87" fmla="*/ 42 h 105"/>
                <a:gd name="T88" fmla="*/ 53 w 172"/>
                <a:gd name="T89" fmla="*/ 40 h 105"/>
                <a:gd name="T90" fmla="*/ 57 w 172"/>
                <a:gd name="T91" fmla="*/ 37 h 105"/>
                <a:gd name="T92" fmla="*/ 63 w 172"/>
                <a:gd name="T93" fmla="*/ 32 h 105"/>
                <a:gd name="T94" fmla="*/ 68 w 172"/>
                <a:gd name="T95" fmla="*/ 30 h 105"/>
                <a:gd name="T96" fmla="*/ 71 w 172"/>
                <a:gd name="T97" fmla="*/ 27 h 105"/>
                <a:gd name="T98" fmla="*/ 73 w 172"/>
                <a:gd name="T99" fmla="*/ 27 h 105"/>
                <a:gd name="T100" fmla="*/ 118 w 172"/>
                <a:gd name="T101" fmla="*/ 7 h 105"/>
                <a:gd name="T102" fmla="*/ 157 w 172"/>
                <a:gd name="T103" fmla="*/ 0 h 105"/>
                <a:gd name="T104" fmla="*/ 157 w 172"/>
                <a:gd name="T105" fmla="*/ 0 h 10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72"/>
                <a:gd name="T160" fmla="*/ 0 h 105"/>
                <a:gd name="T161" fmla="*/ 172 w 172"/>
                <a:gd name="T162" fmla="*/ 105 h 10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72" h="105">
                  <a:moveTo>
                    <a:pt x="157" y="0"/>
                  </a:moveTo>
                  <a:lnTo>
                    <a:pt x="172" y="64"/>
                  </a:lnTo>
                  <a:lnTo>
                    <a:pt x="170" y="64"/>
                  </a:lnTo>
                  <a:lnTo>
                    <a:pt x="166" y="65"/>
                  </a:lnTo>
                  <a:lnTo>
                    <a:pt x="162" y="66"/>
                  </a:lnTo>
                  <a:lnTo>
                    <a:pt x="160" y="68"/>
                  </a:lnTo>
                  <a:lnTo>
                    <a:pt x="156" y="70"/>
                  </a:lnTo>
                  <a:lnTo>
                    <a:pt x="152" y="71"/>
                  </a:lnTo>
                  <a:lnTo>
                    <a:pt x="146" y="74"/>
                  </a:lnTo>
                  <a:lnTo>
                    <a:pt x="141" y="75"/>
                  </a:lnTo>
                  <a:lnTo>
                    <a:pt x="136" y="78"/>
                  </a:lnTo>
                  <a:lnTo>
                    <a:pt x="130" y="80"/>
                  </a:lnTo>
                  <a:lnTo>
                    <a:pt x="123" y="81"/>
                  </a:lnTo>
                  <a:lnTo>
                    <a:pt x="116" y="84"/>
                  </a:lnTo>
                  <a:lnTo>
                    <a:pt x="109" y="86"/>
                  </a:lnTo>
                  <a:lnTo>
                    <a:pt x="103" y="89"/>
                  </a:lnTo>
                  <a:lnTo>
                    <a:pt x="96" y="90"/>
                  </a:lnTo>
                  <a:lnTo>
                    <a:pt x="89" y="93"/>
                  </a:lnTo>
                  <a:lnTo>
                    <a:pt x="82" y="94"/>
                  </a:lnTo>
                  <a:lnTo>
                    <a:pt x="76" y="97"/>
                  </a:lnTo>
                  <a:lnTo>
                    <a:pt x="68" y="98"/>
                  </a:lnTo>
                  <a:lnTo>
                    <a:pt x="62" y="100"/>
                  </a:lnTo>
                  <a:lnTo>
                    <a:pt x="56" y="102"/>
                  </a:lnTo>
                  <a:lnTo>
                    <a:pt x="49" y="103"/>
                  </a:lnTo>
                  <a:lnTo>
                    <a:pt x="43" y="104"/>
                  </a:lnTo>
                  <a:lnTo>
                    <a:pt x="37" y="104"/>
                  </a:lnTo>
                  <a:lnTo>
                    <a:pt x="30" y="105"/>
                  </a:lnTo>
                  <a:lnTo>
                    <a:pt x="25" y="105"/>
                  </a:lnTo>
                  <a:lnTo>
                    <a:pt x="20" y="105"/>
                  </a:lnTo>
                  <a:lnTo>
                    <a:pt x="17" y="105"/>
                  </a:lnTo>
                  <a:lnTo>
                    <a:pt x="12" y="104"/>
                  </a:lnTo>
                  <a:lnTo>
                    <a:pt x="9" y="104"/>
                  </a:lnTo>
                  <a:lnTo>
                    <a:pt x="3" y="99"/>
                  </a:lnTo>
                  <a:lnTo>
                    <a:pt x="0" y="97"/>
                  </a:lnTo>
                  <a:lnTo>
                    <a:pt x="0" y="90"/>
                  </a:lnTo>
                  <a:lnTo>
                    <a:pt x="3" y="85"/>
                  </a:lnTo>
                  <a:lnTo>
                    <a:pt x="7" y="79"/>
                  </a:lnTo>
                  <a:lnTo>
                    <a:pt x="13" y="73"/>
                  </a:lnTo>
                  <a:lnTo>
                    <a:pt x="19" y="66"/>
                  </a:lnTo>
                  <a:lnTo>
                    <a:pt x="27" y="60"/>
                  </a:lnTo>
                  <a:lnTo>
                    <a:pt x="34" y="54"/>
                  </a:lnTo>
                  <a:lnTo>
                    <a:pt x="42" y="47"/>
                  </a:lnTo>
                  <a:lnTo>
                    <a:pt x="45" y="45"/>
                  </a:lnTo>
                  <a:lnTo>
                    <a:pt x="49" y="42"/>
                  </a:lnTo>
                  <a:lnTo>
                    <a:pt x="53" y="40"/>
                  </a:lnTo>
                  <a:lnTo>
                    <a:pt x="57" y="37"/>
                  </a:lnTo>
                  <a:lnTo>
                    <a:pt x="63" y="32"/>
                  </a:lnTo>
                  <a:lnTo>
                    <a:pt x="68" y="30"/>
                  </a:lnTo>
                  <a:lnTo>
                    <a:pt x="71" y="27"/>
                  </a:lnTo>
                  <a:lnTo>
                    <a:pt x="73" y="27"/>
                  </a:lnTo>
                  <a:lnTo>
                    <a:pt x="118" y="7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693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6188" name="Freeform 97"/>
            <p:cNvSpPr>
              <a:spLocks/>
            </p:cNvSpPr>
            <p:nvPr/>
          </p:nvSpPr>
          <p:spPr bwMode="auto">
            <a:xfrm>
              <a:off x="3501" y="3136"/>
              <a:ext cx="60" cy="30"/>
            </a:xfrm>
            <a:custGeom>
              <a:avLst/>
              <a:gdLst>
                <a:gd name="T0" fmla="*/ 0 w 180"/>
                <a:gd name="T1" fmla="*/ 77 h 91"/>
                <a:gd name="T2" fmla="*/ 59 w 180"/>
                <a:gd name="T3" fmla="*/ 47 h 91"/>
                <a:gd name="T4" fmla="*/ 143 w 180"/>
                <a:gd name="T5" fmla="*/ 0 h 91"/>
                <a:gd name="T6" fmla="*/ 180 w 180"/>
                <a:gd name="T7" fmla="*/ 26 h 91"/>
                <a:gd name="T8" fmla="*/ 58 w 180"/>
                <a:gd name="T9" fmla="*/ 91 h 91"/>
                <a:gd name="T10" fmla="*/ 0 w 180"/>
                <a:gd name="T11" fmla="*/ 77 h 91"/>
                <a:gd name="T12" fmla="*/ 0 w 180"/>
                <a:gd name="T13" fmla="*/ 77 h 9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0"/>
                <a:gd name="T22" fmla="*/ 0 h 91"/>
                <a:gd name="T23" fmla="*/ 180 w 180"/>
                <a:gd name="T24" fmla="*/ 91 h 9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0" h="91">
                  <a:moveTo>
                    <a:pt x="0" y="77"/>
                  </a:moveTo>
                  <a:lnTo>
                    <a:pt x="59" y="47"/>
                  </a:lnTo>
                  <a:lnTo>
                    <a:pt x="143" y="0"/>
                  </a:lnTo>
                  <a:lnTo>
                    <a:pt x="180" y="26"/>
                  </a:lnTo>
                  <a:lnTo>
                    <a:pt x="58" y="91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A67A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</p:grpSp>
      <p:pic>
        <p:nvPicPr>
          <p:cNvPr id="6150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40000" contrast="-40000"/>
          </a:blip>
          <a:srcRect l="13631" t="35336" r="24677" b="7637"/>
          <a:stretch>
            <a:fillRect/>
          </a:stretch>
        </p:blipFill>
        <p:spPr bwMode="auto">
          <a:xfrm>
            <a:off x="4876800" y="2171700"/>
            <a:ext cx="304800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151" name="Straight Connector 30"/>
          <p:cNvCxnSpPr>
            <a:cxnSpLocks noChangeShapeType="1"/>
          </p:cNvCxnSpPr>
          <p:nvPr/>
        </p:nvCxnSpPr>
        <p:spPr bwMode="auto">
          <a:xfrm>
            <a:off x="1447800" y="3505200"/>
            <a:ext cx="70866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152" name="Straight Connector 32"/>
          <p:cNvCxnSpPr>
            <a:cxnSpLocks noChangeShapeType="1"/>
          </p:cNvCxnSpPr>
          <p:nvPr/>
        </p:nvCxnSpPr>
        <p:spPr bwMode="auto">
          <a:xfrm flipV="1">
            <a:off x="1447800" y="2286000"/>
            <a:ext cx="5257800" cy="1219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153" name="Straight Connector 35"/>
          <p:cNvCxnSpPr>
            <a:cxnSpLocks noChangeShapeType="1"/>
          </p:cNvCxnSpPr>
          <p:nvPr/>
        </p:nvCxnSpPr>
        <p:spPr bwMode="auto">
          <a:xfrm rot="5400000">
            <a:off x="6059488" y="2933700"/>
            <a:ext cx="1293812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154" name="Straight Connector 37"/>
          <p:cNvCxnSpPr>
            <a:cxnSpLocks noChangeShapeType="1"/>
          </p:cNvCxnSpPr>
          <p:nvPr/>
        </p:nvCxnSpPr>
        <p:spPr bwMode="auto">
          <a:xfrm rot="5400000">
            <a:off x="3240088" y="2781300"/>
            <a:ext cx="1446212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155" name="TextBox 38"/>
          <p:cNvSpPr txBox="1">
            <a:spLocks noChangeArrowheads="1"/>
          </p:cNvSpPr>
          <p:nvPr/>
        </p:nvSpPr>
        <p:spPr bwMode="auto">
          <a:xfrm>
            <a:off x="3581400" y="1600200"/>
            <a:ext cx="7747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screen</a:t>
            </a:r>
          </a:p>
        </p:txBody>
      </p:sp>
      <p:sp>
        <p:nvSpPr>
          <p:cNvPr id="6156" name="TextBox 41"/>
          <p:cNvSpPr txBox="1">
            <a:spLocks noChangeArrowheads="1"/>
          </p:cNvSpPr>
          <p:nvPr/>
        </p:nvSpPr>
        <p:spPr bwMode="auto">
          <a:xfrm>
            <a:off x="8534400" y="3276600"/>
            <a:ext cx="3635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-z</a:t>
            </a:r>
          </a:p>
        </p:txBody>
      </p:sp>
      <p:cxnSp>
        <p:nvCxnSpPr>
          <p:cNvPr id="6157" name="Straight Arrow Connector 43"/>
          <p:cNvCxnSpPr>
            <a:cxnSpLocks noChangeShapeType="1"/>
          </p:cNvCxnSpPr>
          <p:nvPr/>
        </p:nvCxnSpPr>
        <p:spPr bwMode="auto">
          <a:xfrm rot="5400000" flipH="1" flipV="1">
            <a:off x="876301" y="2933700"/>
            <a:ext cx="114300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6158" name="TextBox 44"/>
          <p:cNvSpPr txBox="1">
            <a:spLocks noChangeArrowheads="1"/>
          </p:cNvSpPr>
          <p:nvPr/>
        </p:nvSpPr>
        <p:spPr bwMode="auto">
          <a:xfrm>
            <a:off x="1295400" y="1981200"/>
            <a:ext cx="287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y</a:t>
            </a:r>
          </a:p>
        </p:txBody>
      </p:sp>
      <p:sp>
        <p:nvSpPr>
          <p:cNvPr id="6159" name="TextBox 45"/>
          <p:cNvSpPr txBox="1">
            <a:spLocks noChangeArrowheads="1"/>
          </p:cNvSpPr>
          <p:nvPr/>
        </p:nvSpPr>
        <p:spPr bwMode="auto">
          <a:xfrm>
            <a:off x="6435725" y="3505200"/>
            <a:ext cx="5746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z</a:t>
            </a:r>
            <a:r>
              <a:rPr lang="en-US" baseline="-25000">
                <a:latin typeface="Times New Roman" pitchFamily="18" charset="0"/>
              </a:rPr>
              <a:t>view</a:t>
            </a:r>
          </a:p>
        </p:txBody>
      </p:sp>
      <p:sp>
        <p:nvSpPr>
          <p:cNvPr id="6160" name="TextBox 49"/>
          <p:cNvSpPr txBox="1">
            <a:spLocks noChangeArrowheads="1"/>
          </p:cNvSpPr>
          <p:nvPr/>
        </p:nvSpPr>
        <p:spPr bwMode="auto">
          <a:xfrm>
            <a:off x="6880225" y="2057400"/>
            <a:ext cx="587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y</a:t>
            </a:r>
            <a:r>
              <a:rPr lang="en-US" baseline="-25000">
                <a:latin typeface="Times New Roman" pitchFamily="18" charset="0"/>
              </a:rPr>
              <a:t>view</a:t>
            </a:r>
          </a:p>
        </p:txBody>
      </p:sp>
      <p:cxnSp>
        <p:nvCxnSpPr>
          <p:cNvPr id="6161" name="Straight Connector 51"/>
          <p:cNvCxnSpPr>
            <a:cxnSpLocks noChangeShapeType="1"/>
          </p:cNvCxnSpPr>
          <p:nvPr/>
        </p:nvCxnSpPr>
        <p:spPr bwMode="auto">
          <a:xfrm>
            <a:off x="6705600" y="2286000"/>
            <a:ext cx="1524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162" name="Right Brace 52"/>
          <p:cNvSpPr>
            <a:spLocks/>
          </p:cNvSpPr>
          <p:nvPr/>
        </p:nvSpPr>
        <p:spPr bwMode="auto">
          <a:xfrm rot="5400000">
            <a:off x="2628900" y="2400300"/>
            <a:ext cx="152400" cy="2514600"/>
          </a:xfrm>
          <a:prstGeom prst="rightBrace">
            <a:avLst>
              <a:gd name="adj1" fmla="val 8326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6163" name="TextBox 54"/>
          <p:cNvSpPr txBox="1">
            <a:spLocks noChangeArrowheads="1"/>
          </p:cNvSpPr>
          <p:nvPr/>
        </p:nvSpPr>
        <p:spPr bwMode="auto">
          <a:xfrm>
            <a:off x="2514600" y="3733800"/>
            <a:ext cx="30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d</a:t>
            </a:r>
          </a:p>
        </p:txBody>
      </p:sp>
      <p:sp>
        <p:nvSpPr>
          <p:cNvPr id="6164" name="Oval 61"/>
          <p:cNvSpPr>
            <a:spLocks noChangeArrowheads="1"/>
          </p:cNvSpPr>
          <p:nvPr/>
        </p:nvSpPr>
        <p:spPr bwMode="auto">
          <a:xfrm>
            <a:off x="3922713" y="2886075"/>
            <a:ext cx="76200" cy="76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6165" name="TextBox 62"/>
          <p:cNvSpPr txBox="1">
            <a:spLocks noChangeArrowheads="1"/>
          </p:cNvSpPr>
          <p:nvPr/>
        </p:nvSpPr>
        <p:spPr bwMode="auto">
          <a:xfrm>
            <a:off x="3937000" y="2792413"/>
            <a:ext cx="5191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y</a:t>
            </a:r>
            <a:r>
              <a:rPr lang="en-US" baseline="-25000">
                <a:latin typeface="Times New Roman" pitchFamily="18" charset="0"/>
              </a:rPr>
              <a:t>clip</a:t>
            </a:r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509588" y="4473575"/>
          <a:ext cx="1776412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06" name="Equation" r:id="rId5" imgW="1778000" imgH="1473200" progId="">
                  <p:embed/>
                </p:oleObj>
              </mc:Choice>
              <mc:Fallback>
                <p:oleObj name="Equation" r:id="rId5" imgW="1778000" imgH="14732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4473575"/>
                        <a:ext cx="1776412" cy="147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3397250" y="4129088"/>
          <a:ext cx="5670550" cy="220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07" name="Equation" r:id="rId7" imgW="5676900" imgH="2209800" progId="">
                  <p:embed/>
                </p:oleObj>
              </mc:Choice>
              <mc:Fallback>
                <p:oleObj name="Equation" r:id="rId7" imgW="5676900" imgH="22098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0" y="4129088"/>
                        <a:ext cx="5670550" cy="2205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Right Arrow 46"/>
          <p:cNvSpPr/>
          <p:nvPr/>
        </p:nvSpPr>
        <p:spPr bwMode="auto">
          <a:xfrm>
            <a:off x="2514600" y="4572000"/>
            <a:ext cx="762000" cy="13716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</a:t>
            </a:r>
            <a:r>
              <a:rPr lang="en-US" dirty="0"/>
              <a:t> d</a:t>
            </a:r>
          </a:p>
        </p:txBody>
      </p:sp>
      <p:grpSp>
        <p:nvGrpSpPr>
          <p:cNvPr id="3" name="Group 75"/>
          <p:cNvGrpSpPr>
            <a:grpSpLocks/>
          </p:cNvGrpSpPr>
          <p:nvPr/>
        </p:nvGrpSpPr>
        <p:grpSpPr bwMode="auto">
          <a:xfrm flipH="1">
            <a:off x="381000" y="3200400"/>
            <a:ext cx="960438" cy="477838"/>
            <a:chOff x="2976" y="2897"/>
            <a:chExt cx="702" cy="359"/>
          </a:xfrm>
        </p:grpSpPr>
        <p:sp>
          <p:nvSpPr>
            <p:cNvPr id="6167" name="Freeform 76"/>
            <p:cNvSpPr>
              <a:spLocks/>
            </p:cNvSpPr>
            <p:nvPr/>
          </p:nvSpPr>
          <p:spPr bwMode="auto">
            <a:xfrm>
              <a:off x="2982" y="2922"/>
              <a:ext cx="623" cy="334"/>
            </a:xfrm>
            <a:custGeom>
              <a:avLst/>
              <a:gdLst>
                <a:gd name="T0" fmla="*/ 264 w 1868"/>
                <a:gd name="T1" fmla="*/ 773 h 1001"/>
                <a:gd name="T2" fmla="*/ 0 w 1868"/>
                <a:gd name="T3" fmla="*/ 661 h 1001"/>
                <a:gd name="T4" fmla="*/ 0 w 1868"/>
                <a:gd name="T5" fmla="*/ 658 h 1001"/>
                <a:gd name="T6" fmla="*/ 3 w 1868"/>
                <a:gd name="T7" fmla="*/ 651 h 1001"/>
                <a:gd name="T8" fmla="*/ 8 w 1868"/>
                <a:gd name="T9" fmla="*/ 641 h 1001"/>
                <a:gd name="T10" fmla="*/ 13 w 1868"/>
                <a:gd name="T11" fmla="*/ 629 h 1001"/>
                <a:gd name="T12" fmla="*/ 16 w 1868"/>
                <a:gd name="T13" fmla="*/ 620 h 1001"/>
                <a:gd name="T14" fmla="*/ 18 w 1868"/>
                <a:gd name="T15" fmla="*/ 612 h 1001"/>
                <a:gd name="T16" fmla="*/ 21 w 1868"/>
                <a:gd name="T17" fmla="*/ 604 h 1001"/>
                <a:gd name="T18" fmla="*/ 23 w 1868"/>
                <a:gd name="T19" fmla="*/ 596 h 1001"/>
                <a:gd name="T20" fmla="*/ 25 w 1868"/>
                <a:gd name="T21" fmla="*/ 589 h 1001"/>
                <a:gd name="T22" fmla="*/ 27 w 1868"/>
                <a:gd name="T23" fmla="*/ 580 h 1001"/>
                <a:gd name="T24" fmla="*/ 27 w 1868"/>
                <a:gd name="T25" fmla="*/ 572 h 1001"/>
                <a:gd name="T26" fmla="*/ 28 w 1868"/>
                <a:gd name="T27" fmla="*/ 563 h 1001"/>
                <a:gd name="T28" fmla="*/ 30 w 1868"/>
                <a:gd name="T29" fmla="*/ 553 h 1001"/>
                <a:gd name="T30" fmla="*/ 38 w 1868"/>
                <a:gd name="T31" fmla="*/ 542 h 1001"/>
                <a:gd name="T32" fmla="*/ 51 w 1868"/>
                <a:gd name="T33" fmla="*/ 527 h 1001"/>
                <a:gd name="T34" fmla="*/ 59 w 1868"/>
                <a:gd name="T35" fmla="*/ 519 h 1001"/>
                <a:gd name="T36" fmla="*/ 69 w 1868"/>
                <a:gd name="T37" fmla="*/ 512 h 1001"/>
                <a:gd name="T38" fmla="*/ 77 w 1868"/>
                <a:gd name="T39" fmla="*/ 502 h 1001"/>
                <a:gd name="T40" fmla="*/ 89 w 1868"/>
                <a:gd name="T41" fmla="*/ 493 h 1001"/>
                <a:gd name="T42" fmla="*/ 99 w 1868"/>
                <a:gd name="T43" fmla="*/ 484 h 1001"/>
                <a:gd name="T44" fmla="*/ 111 w 1868"/>
                <a:gd name="T45" fmla="*/ 475 h 1001"/>
                <a:gd name="T46" fmla="*/ 123 w 1868"/>
                <a:gd name="T47" fmla="*/ 467 h 1001"/>
                <a:gd name="T48" fmla="*/ 135 w 1868"/>
                <a:gd name="T49" fmla="*/ 458 h 1001"/>
                <a:gd name="T50" fmla="*/ 148 w 1868"/>
                <a:gd name="T51" fmla="*/ 448 h 1001"/>
                <a:gd name="T52" fmla="*/ 161 w 1868"/>
                <a:gd name="T53" fmla="*/ 440 h 1001"/>
                <a:gd name="T54" fmla="*/ 173 w 1868"/>
                <a:gd name="T55" fmla="*/ 430 h 1001"/>
                <a:gd name="T56" fmla="*/ 185 w 1868"/>
                <a:gd name="T57" fmla="*/ 420 h 1001"/>
                <a:gd name="T58" fmla="*/ 198 w 1868"/>
                <a:gd name="T59" fmla="*/ 413 h 1001"/>
                <a:gd name="T60" fmla="*/ 210 w 1868"/>
                <a:gd name="T61" fmla="*/ 404 h 1001"/>
                <a:gd name="T62" fmla="*/ 222 w 1868"/>
                <a:gd name="T63" fmla="*/ 396 h 1001"/>
                <a:gd name="T64" fmla="*/ 233 w 1868"/>
                <a:gd name="T65" fmla="*/ 389 h 1001"/>
                <a:gd name="T66" fmla="*/ 243 w 1868"/>
                <a:gd name="T67" fmla="*/ 381 h 1001"/>
                <a:gd name="T68" fmla="*/ 254 w 1868"/>
                <a:gd name="T69" fmla="*/ 375 h 1001"/>
                <a:gd name="T70" fmla="*/ 263 w 1868"/>
                <a:gd name="T71" fmla="*/ 369 h 1001"/>
                <a:gd name="T72" fmla="*/ 271 w 1868"/>
                <a:gd name="T73" fmla="*/ 364 h 1001"/>
                <a:gd name="T74" fmla="*/ 284 w 1868"/>
                <a:gd name="T75" fmla="*/ 355 h 1001"/>
                <a:gd name="T76" fmla="*/ 293 w 1868"/>
                <a:gd name="T77" fmla="*/ 348 h 1001"/>
                <a:gd name="T78" fmla="*/ 297 w 1868"/>
                <a:gd name="T79" fmla="*/ 347 h 1001"/>
                <a:gd name="T80" fmla="*/ 1276 w 1868"/>
                <a:gd name="T81" fmla="*/ 79 h 1001"/>
                <a:gd name="T82" fmla="*/ 1658 w 1868"/>
                <a:gd name="T83" fmla="*/ 654 h 1001"/>
                <a:gd name="T84" fmla="*/ 1147 w 1868"/>
                <a:gd name="T85" fmla="*/ 934 h 1001"/>
                <a:gd name="T86" fmla="*/ 937 w 1868"/>
                <a:gd name="T87" fmla="*/ 1001 h 1001"/>
                <a:gd name="T88" fmla="*/ 485 w 1868"/>
                <a:gd name="T89" fmla="*/ 864 h 100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868"/>
                <a:gd name="T136" fmla="*/ 0 h 1001"/>
                <a:gd name="T137" fmla="*/ 1868 w 1868"/>
                <a:gd name="T138" fmla="*/ 1001 h 1001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868" h="1001">
                  <a:moveTo>
                    <a:pt x="485" y="864"/>
                  </a:moveTo>
                  <a:lnTo>
                    <a:pt x="264" y="773"/>
                  </a:lnTo>
                  <a:lnTo>
                    <a:pt x="84" y="649"/>
                  </a:lnTo>
                  <a:lnTo>
                    <a:pt x="0" y="661"/>
                  </a:lnTo>
                  <a:lnTo>
                    <a:pt x="0" y="659"/>
                  </a:lnTo>
                  <a:lnTo>
                    <a:pt x="0" y="658"/>
                  </a:lnTo>
                  <a:lnTo>
                    <a:pt x="1" y="655"/>
                  </a:lnTo>
                  <a:lnTo>
                    <a:pt x="3" y="651"/>
                  </a:lnTo>
                  <a:lnTo>
                    <a:pt x="6" y="646"/>
                  </a:lnTo>
                  <a:lnTo>
                    <a:pt x="8" y="641"/>
                  </a:lnTo>
                  <a:lnTo>
                    <a:pt x="11" y="635"/>
                  </a:lnTo>
                  <a:lnTo>
                    <a:pt x="13" y="629"/>
                  </a:lnTo>
                  <a:lnTo>
                    <a:pt x="15" y="624"/>
                  </a:lnTo>
                  <a:lnTo>
                    <a:pt x="16" y="620"/>
                  </a:lnTo>
                  <a:lnTo>
                    <a:pt x="17" y="616"/>
                  </a:lnTo>
                  <a:lnTo>
                    <a:pt x="18" y="612"/>
                  </a:lnTo>
                  <a:lnTo>
                    <a:pt x="20" y="609"/>
                  </a:lnTo>
                  <a:lnTo>
                    <a:pt x="21" y="604"/>
                  </a:lnTo>
                  <a:lnTo>
                    <a:pt x="22" y="600"/>
                  </a:lnTo>
                  <a:lnTo>
                    <a:pt x="23" y="596"/>
                  </a:lnTo>
                  <a:lnTo>
                    <a:pt x="25" y="592"/>
                  </a:lnTo>
                  <a:lnTo>
                    <a:pt x="25" y="589"/>
                  </a:lnTo>
                  <a:lnTo>
                    <a:pt x="26" y="584"/>
                  </a:lnTo>
                  <a:lnTo>
                    <a:pt x="27" y="580"/>
                  </a:lnTo>
                  <a:lnTo>
                    <a:pt x="27" y="576"/>
                  </a:lnTo>
                  <a:lnTo>
                    <a:pt x="27" y="572"/>
                  </a:lnTo>
                  <a:lnTo>
                    <a:pt x="27" y="567"/>
                  </a:lnTo>
                  <a:lnTo>
                    <a:pt x="28" y="563"/>
                  </a:lnTo>
                  <a:lnTo>
                    <a:pt x="28" y="558"/>
                  </a:lnTo>
                  <a:lnTo>
                    <a:pt x="30" y="553"/>
                  </a:lnTo>
                  <a:lnTo>
                    <a:pt x="33" y="547"/>
                  </a:lnTo>
                  <a:lnTo>
                    <a:pt x="38" y="542"/>
                  </a:lnTo>
                  <a:lnTo>
                    <a:pt x="45" y="535"/>
                  </a:lnTo>
                  <a:lnTo>
                    <a:pt x="51" y="527"/>
                  </a:lnTo>
                  <a:lnTo>
                    <a:pt x="55" y="523"/>
                  </a:lnTo>
                  <a:lnTo>
                    <a:pt x="59" y="519"/>
                  </a:lnTo>
                  <a:lnTo>
                    <a:pt x="64" y="514"/>
                  </a:lnTo>
                  <a:lnTo>
                    <a:pt x="69" y="512"/>
                  </a:lnTo>
                  <a:lnTo>
                    <a:pt x="72" y="507"/>
                  </a:lnTo>
                  <a:lnTo>
                    <a:pt x="77" y="502"/>
                  </a:lnTo>
                  <a:lnTo>
                    <a:pt x="82" y="498"/>
                  </a:lnTo>
                  <a:lnTo>
                    <a:pt x="89" y="493"/>
                  </a:lnTo>
                  <a:lnTo>
                    <a:pt x="92" y="489"/>
                  </a:lnTo>
                  <a:lnTo>
                    <a:pt x="99" y="484"/>
                  </a:lnTo>
                  <a:lnTo>
                    <a:pt x="105" y="480"/>
                  </a:lnTo>
                  <a:lnTo>
                    <a:pt x="111" y="475"/>
                  </a:lnTo>
                  <a:lnTo>
                    <a:pt x="118" y="470"/>
                  </a:lnTo>
                  <a:lnTo>
                    <a:pt x="123" y="467"/>
                  </a:lnTo>
                  <a:lnTo>
                    <a:pt x="129" y="462"/>
                  </a:lnTo>
                  <a:lnTo>
                    <a:pt x="135" y="458"/>
                  </a:lnTo>
                  <a:lnTo>
                    <a:pt x="141" y="453"/>
                  </a:lnTo>
                  <a:lnTo>
                    <a:pt x="148" y="448"/>
                  </a:lnTo>
                  <a:lnTo>
                    <a:pt x="155" y="444"/>
                  </a:lnTo>
                  <a:lnTo>
                    <a:pt x="161" y="440"/>
                  </a:lnTo>
                  <a:lnTo>
                    <a:pt x="167" y="435"/>
                  </a:lnTo>
                  <a:lnTo>
                    <a:pt x="173" y="430"/>
                  </a:lnTo>
                  <a:lnTo>
                    <a:pt x="179" y="425"/>
                  </a:lnTo>
                  <a:lnTo>
                    <a:pt x="185" y="420"/>
                  </a:lnTo>
                  <a:lnTo>
                    <a:pt x="192" y="416"/>
                  </a:lnTo>
                  <a:lnTo>
                    <a:pt x="198" y="413"/>
                  </a:lnTo>
                  <a:lnTo>
                    <a:pt x="204" y="408"/>
                  </a:lnTo>
                  <a:lnTo>
                    <a:pt x="210" y="404"/>
                  </a:lnTo>
                  <a:lnTo>
                    <a:pt x="217" y="400"/>
                  </a:lnTo>
                  <a:lnTo>
                    <a:pt x="222" y="396"/>
                  </a:lnTo>
                  <a:lnTo>
                    <a:pt x="227" y="392"/>
                  </a:lnTo>
                  <a:lnTo>
                    <a:pt x="233" y="389"/>
                  </a:lnTo>
                  <a:lnTo>
                    <a:pt x="238" y="385"/>
                  </a:lnTo>
                  <a:lnTo>
                    <a:pt x="243" y="381"/>
                  </a:lnTo>
                  <a:lnTo>
                    <a:pt x="248" y="379"/>
                  </a:lnTo>
                  <a:lnTo>
                    <a:pt x="254" y="375"/>
                  </a:lnTo>
                  <a:lnTo>
                    <a:pt x="258" y="371"/>
                  </a:lnTo>
                  <a:lnTo>
                    <a:pt x="263" y="369"/>
                  </a:lnTo>
                  <a:lnTo>
                    <a:pt x="267" y="365"/>
                  </a:lnTo>
                  <a:lnTo>
                    <a:pt x="271" y="364"/>
                  </a:lnTo>
                  <a:lnTo>
                    <a:pt x="278" y="359"/>
                  </a:lnTo>
                  <a:lnTo>
                    <a:pt x="284" y="355"/>
                  </a:lnTo>
                  <a:lnTo>
                    <a:pt x="288" y="351"/>
                  </a:lnTo>
                  <a:lnTo>
                    <a:pt x="293" y="348"/>
                  </a:lnTo>
                  <a:lnTo>
                    <a:pt x="296" y="347"/>
                  </a:lnTo>
                  <a:lnTo>
                    <a:pt x="297" y="347"/>
                  </a:lnTo>
                  <a:lnTo>
                    <a:pt x="723" y="0"/>
                  </a:lnTo>
                  <a:lnTo>
                    <a:pt x="1276" y="79"/>
                  </a:lnTo>
                  <a:lnTo>
                    <a:pt x="1868" y="497"/>
                  </a:lnTo>
                  <a:lnTo>
                    <a:pt x="1658" y="654"/>
                  </a:lnTo>
                  <a:lnTo>
                    <a:pt x="1235" y="900"/>
                  </a:lnTo>
                  <a:lnTo>
                    <a:pt x="1147" y="934"/>
                  </a:lnTo>
                  <a:lnTo>
                    <a:pt x="1038" y="969"/>
                  </a:lnTo>
                  <a:lnTo>
                    <a:pt x="937" y="1001"/>
                  </a:lnTo>
                  <a:lnTo>
                    <a:pt x="485" y="86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6168" name="Freeform 77"/>
            <p:cNvSpPr>
              <a:spLocks/>
            </p:cNvSpPr>
            <p:nvPr/>
          </p:nvSpPr>
          <p:spPr bwMode="auto">
            <a:xfrm>
              <a:off x="3107" y="2994"/>
              <a:ext cx="394" cy="165"/>
            </a:xfrm>
            <a:custGeom>
              <a:avLst/>
              <a:gdLst>
                <a:gd name="T0" fmla="*/ 22 w 1182"/>
                <a:gd name="T1" fmla="*/ 274 h 495"/>
                <a:gd name="T2" fmla="*/ 65 w 1182"/>
                <a:gd name="T3" fmla="*/ 245 h 495"/>
                <a:gd name="T4" fmla="*/ 92 w 1182"/>
                <a:gd name="T5" fmla="*/ 225 h 495"/>
                <a:gd name="T6" fmla="*/ 121 w 1182"/>
                <a:gd name="T7" fmla="*/ 202 h 495"/>
                <a:gd name="T8" fmla="*/ 149 w 1182"/>
                <a:gd name="T9" fmla="*/ 177 h 495"/>
                <a:gd name="T10" fmla="*/ 179 w 1182"/>
                <a:gd name="T11" fmla="*/ 142 h 495"/>
                <a:gd name="T12" fmla="*/ 198 w 1182"/>
                <a:gd name="T13" fmla="*/ 113 h 495"/>
                <a:gd name="T14" fmla="*/ 229 w 1182"/>
                <a:gd name="T15" fmla="*/ 70 h 495"/>
                <a:gd name="T16" fmla="*/ 266 w 1182"/>
                <a:gd name="T17" fmla="*/ 33 h 495"/>
                <a:gd name="T18" fmla="*/ 301 w 1182"/>
                <a:gd name="T19" fmla="*/ 8 h 495"/>
                <a:gd name="T20" fmla="*/ 320 w 1182"/>
                <a:gd name="T21" fmla="*/ 7 h 495"/>
                <a:gd name="T22" fmla="*/ 313 w 1182"/>
                <a:gd name="T23" fmla="*/ 43 h 495"/>
                <a:gd name="T24" fmla="*/ 311 w 1182"/>
                <a:gd name="T25" fmla="*/ 75 h 495"/>
                <a:gd name="T26" fmla="*/ 308 w 1182"/>
                <a:gd name="T27" fmla="*/ 109 h 495"/>
                <a:gd name="T28" fmla="*/ 308 w 1182"/>
                <a:gd name="T29" fmla="*/ 147 h 495"/>
                <a:gd name="T30" fmla="*/ 312 w 1182"/>
                <a:gd name="T31" fmla="*/ 184 h 495"/>
                <a:gd name="T32" fmla="*/ 318 w 1182"/>
                <a:gd name="T33" fmla="*/ 219 h 495"/>
                <a:gd name="T34" fmla="*/ 330 w 1182"/>
                <a:gd name="T35" fmla="*/ 251 h 495"/>
                <a:gd name="T36" fmla="*/ 359 w 1182"/>
                <a:gd name="T37" fmla="*/ 297 h 495"/>
                <a:gd name="T38" fmla="*/ 397 w 1182"/>
                <a:gd name="T39" fmla="*/ 333 h 495"/>
                <a:gd name="T40" fmla="*/ 435 w 1182"/>
                <a:gd name="T41" fmla="*/ 356 h 495"/>
                <a:gd name="T42" fmla="*/ 465 w 1182"/>
                <a:gd name="T43" fmla="*/ 369 h 495"/>
                <a:gd name="T44" fmla="*/ 492 w 1182"/>
                <a:gd name="T45" fmla="*/ 375 h 495"/>
                <a:gd name="T46" fmla="*/ 524 w 1182"/>
                <a:gd name="T47" fmla="*/ 379 h 495"/>
                <a:gd name="T48" fmla="*/ 556 w 1182"/>
                <a:gd name="T49" fmla="*/ 380 h 495"/>
                <a:gd name="T50" fmla="*/ 591 w 1182"/>
                <a:gd name="T51" fmla="*/ 377 h 495"/>
                <a:gd name="T52" fmla="*/ 630 w 1182"/>
                <a:gd name="T53" fmla="*/ 369 h 495"/>
                <a:gd name="T54" fmla="*/ 669 w 1182"/>
                <a:gd name="T55" fmla="*/ 356 h 495"/>
                <a:gd name="T56" fmla="*/ 706 w 1182"/>
                <a:gd name="T57" fmla="*/ 335 h 495"/>
                <a:gd name="T58" fmla="*/ 743 w 1182"/>
                <a:gd name="T59" fmla="*/ 305 h 495"/>
                <a:gd name="T60" fmla="*/ 775 w 1182"/>
                <a:gd name="T61" fmla="*/ 270 h 495"/>
                <a:gd name="T62" fmla="*/ 802 w 1182"/>
                <a:gd name="T63" fmla="*/ 235 h 495"/>
                <a:gd name="T64" fmla="*/ 824 w 1182"/>
                <a:gd name="T65" fmla="*/ 197 h 495"/>
                <a:gd name="T66" fmla="*/ 842 w 1182"/>
                <a:gd name="T67" fmla="*/ 162 h 495"/>
                <a:gd name="T68" fmla="*/ 854 w 1182"/>
                <a:gd name="T69" fmla="*/ 129 h 495"/>
                <a:gd name="T70" fmla="*/ 866 w 1182"/>
                <a:gd name="T71" fmla="*/ 98 h 495"/>
                <a:gd name="T72" fmla="*/ 877 w 1182"/>
                <a:gd name="T73" fmla="*/ 66 h 495"/>
                <a:gd name="T74" fmla="*/ 906 w 1182"/>
                <a:gd name="T75" fmla="*/ 31 h 495"/>
                <a:gd name="T76" fmla="*/ 935 w 1182"/>
                <a:gd name="T77" fmla="*/ 45 h 495"/>
                <a:gd name="T78" fmla="*/ 969 w 1182"/>
                <a:gd name="T79" fmla="*/ 62 h 495"/>
                <a:gd name="T80" fmla="*/ 1010 w 1182"/>
                <a:gd name="T81" fmla="*/ 85 h 495"/>
                <a:gd name="T82" fmla="*/ 1053 w 1182"/>
                <a:gd name="T83" fmla="*/ 109 h 495"/>
                <a:gd name="T84" fmla="*/ 1097 w 1182"/>
                <a:gd name="T85" fmla="*/ 135 h 495"/>
                <a:gd name="T86" fmla="*/ 1137 w 1182"/>
                <a:gd name="T87" fmla="*/ 162 h 495"/>
                <a:gd name="T88" fmla="*/ 1173 w 1182"/>
                <a:gd name="T89" fmla="*/ 189 h 495"/>
                <a:gd name="T90" fmla="*/ 1166 w 1182"/>
                <a:gd name="T91" fmla="*/ 209 h 495"/>
                <a:gd name="T92" fmla="*/ 1136 w 1182"/>
                <a:gd name="T93" fmla="*/ 237 h 495"/>
                <a:gd name="T94" fmla="*/ 1089 w 1182"/>
                <a:gd name="T95" fmla="*/ 272 h 495"/>
                <a:gd name="T96" fmla="*/ 1029 w 1182"/>
                <a:gd name="T97" fmla="*/ 315 h 495"/>
                <a:gd name="T98" fmla="*/ 957 w 1182"/>
                <a:gd name="T99" fmla="*/ 359 h 495"/>
                <a:gd name="T100" fmla="*/ 876 w 1182"/>
                <a:gd name="T101" fmla="*/ 403 h 495"/>
                <a:gd name="T102" fmla="*/ 784 w 1182"/>
                <a:gd name="T103" fmla="*/ 441 h 495"/>
                <a:gd name="T104" fmla="*/ 687 w 1182"/>
                <a:gd name="T105" fmla="*/ 472 h 495"/>
                <a:gd name="T106" fmla="*/ 583 w 1182"/>
                <a:gd name="T107" fmla="*/ 490 h 495"/>
                <a:gd name="T108" fmla="*/ 482 w 1182"/>
                <a:gd name="T109" fmla="*/ 495 h 495"/>
                <a:gd name="T110" fmla="*/ 387 w 1182"/>
                <a:gd name="T111" fmla="*/ 488 h 495"/>
                <a:gd name="T112" fmla="*/ 301 w 1182"/>
                <a:gd name="T113" fmla="*/ 473 h 495"/>
                <a:gd name="T114" fmla="*/ 223 w 1182"/>
                <a:gd name="T115" fmla="*/ 452 h 495"/>
                <a:gd name="T116" fmla="*/ 158 w 1182"/>
                <a:gd name="T117" fmla="*/ 429 h 495"/>
                <a:gd name="T118" fmla="*/ 104 w 1182"/>
                <a:gd name="T119" fmla="*/ 407 h 495"/>
                <a:gd name="T120" fmla="*/ 64 w 1182"/>
                <a:gd name="T121" fmla="*/ 387 h 495"/>
                <a:gd name="T122" fmla="*/ 36 w 1182"/>
                <a:gd name="T123" fmla="*/ 372 h 49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182"/>
                <a:gd name="T187" fmla="*/ 0 h 495"/>
                <a:gd name="T188" fmla="*/ 1182 w 1182"/>
                <a:gd name="T189" fmla="*/ 495 h 49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182" h="495">
                  <a:moveTo>
                    <a:pt x="0" y="287"/>
                  </a:moveTo>
                  <a:lnTo>
                    <a:pt x="1" y="286"/>
                  </a:lnTo>
                  <a:lnTo>
                    <a:pt x="6" y="284"/>
                  </a:lnTo>
                  <a:lnTo>
                    <a:pt x="8" y="281"/>
                  </a:lnTo>
                  <a:lnTo>
                    <a:pt x="12" y="279"/>
                  </a:lnTo>
                  <a:lnTo>
                    <a:pt x="17" y="276"/>
                  </a:lnTo>
                  <a:lnTo>
                    <a:pt x="22" y="274"/>
                  </a:lnTo>
                  <a:lnTo>
                    <a:pt x="27" y="270"/>
                  </a:lnTo>
                  <a:lnTo>
                    <a:pt x="33" y="266"/>
                  </a:lnTo>
                  <a:lnTo>
                    <a:pt x="40" y="262"/>
                  </a:lnTo>
                  <a:lnTo>
                    <a:pt x="47" y="257"/>
                  </a:lnTo>
                  <a:lnTo>
                    <a:pt x="54" y="252"/>
                  </a:lnTo>
                  <a:lnTo>
                    <a:pt x="61" y="247"/>
                  </a:lnTo>
                  <a:lnTo>
                    <a:pt x="65" y="245"/>
                  </a:lnTo>
                  <a:lnTo>
                    <a:pt x="69" y="242"/>
                  </a:lnTo>
                  <a:lnTo>
                    <a:pt x="74" y="240"/>
                  </a:lnTo>
                  <a:lnTo>
                    <a:pt x="77" y="238"/>
                  </a:lnTo>
                  <a:lnTo>
                    <a:pt x="81" y="235"/>
                  </a:lnTo>
                  <a:lnTo>
                    <a:pt x="85" y="231"/>
                  </a:lnTo>
                  <a:lnTo>
                    <a:pt x="89" y="228"/>
                  </a:lnTo>
                  <a:lnTo>
                    <a:pt x="92" y="225"/>
                  </a:lnTo>
                  <a:lnTo>
                    <a:pt x="96" y="222"/>
                  </a:lnTo>
                  <a:lnTo>
                    <a:pt x="101" y="218"/>
                  </a:lnTo>
                  <a:lnTo>
                    <a:pt x="105" y="216"/>
                  </a:lnTo>
                  <a:lnTo>
                    <a:pt x="109" y="213"/>
                  </a:lnTo>
                  <a:lnTo>
                    <a:pt x="113" y="208"/>
                  </a:lnTo>
                  <a:lnTo>
                    <a:pt x="118" y="206"/>
                  </a:lnTo>
                  <a:lnTo>
                    <a:pt x="121" y="202"/>
                  </a:lnTo>
                  <a:lnTo>
                    <a:pt x="125" y="198"/>
                  </a:lnTo>
                  <a:lnTo>
                    <a:pt x="129" y="194"/>
                  </a:lnTo>
                  <a:lnTo>
                    <a:pt x="134" y="192"/>
                  </a:lnTo>
                  <a:lnTo>
                    <a:pt x="138" y="187"/>
                  </a:lnTo>
                  <a:lnTo>
                    <a:pt x="141" y="184"/>
                  </a:lnTo>
                  <a:lnTo>
                    <a:pt x="145" y="181"/>
                  </a:lnTo>
                  <a:lnTo>
                    <a:pt x="149" y="177"/>
                  </a:lnTo>
                  <a:lnTo>
                    <a:pt x="153" y="173"/>
                  </a:lnTo>
                  <a:lnTo>
                    <a:pt x="157" y="169"/>
                  </a:lnTo>
                  <a:lnTo>
                    <a:pt x="163" y="162"/>
                  </a:lnTo>
                  <a:lnTo>
                    <a:pt x="170" y="154"/>
                  </a:lnTo>
                  <a:lnTo>
                    <a:pt x="174" y="150"/>
                  </a:lnTo>
                  <a:lnTo>
                    <a:pt x="177" y="145"/>
                  </a:lnTo>
                  <a:lnTo>
                    <a:pt x="179" y="142"/>
                  </a:lnTo>
                  <a:lnTo>
                    <a:pt x="183" y="138"/>
                  </a:lnTo>
                  <a:lnTo>
                    <a:pt x="185" y="134"/>
                  </a:lnTo>
                  <a:lnTo>
                    <a:pt x="189" y="129"/>
                  </a:lnTo>
                  <a:lnTo>
                    <a:pt x="192" y="125"/>
                  </a:lnTo>
                  <a:lnTo>
                    <a:pt x="194" y="121"/>
                  </a:lnTo>
                  <a:lnTo>
                    <a:pt x="197" y="118"/>
                  </a:lnTo>
                  <a:lnTo>
                    <a:pt x="198" y="113"/>
                  </a:lnTo>
                  <a:lnTo>
                    <a:pt x="200" y="109"/>
                  </a:lnTo>
                  <a:lnTo>
                    <a:pt x="203" y="104"/>
                  </a:lnTo>
                  <a:lnTo>
                    <a:pt x="208" y="96"/>
                  </a:lnTo>
                  <a:lnTo>
                    <a:pt x="213" y="90"/>
                  </a:lnTo>
                  <a:lnTo>
                    <a:pt x="218" y="82"/>
                  </a:lnTo>
                  <a:lnTo>
                    <a:pt x="224" y="76"/>
                  </a:lnTo>
                  <a:lnTo>
                    <a:pt x="229" y="70"/>
                  </a:lnTo>
                  <a:lnTo>
                    <a:pt x="234" y="64"/>
                  </a:lnTo>
                  <a:lnTo>
                    <a:pt x="239" y="57"/>
                  </a:lnTo>
                  <a:lnTo>
                    <a:pt x="246" y="52"/>
                  </a:lnTo>
                  <a:lnTo>
                    <a:pt x="251" y="47"/>
                  </a:lnTo>
                  <a:lnTo>
                    <a:pt x="256" y="42"/>
                  </a:lnTo>
                  <a:lnTo>
                    <a:pt x="261" y="37"/>
                  </a:lnTo>
                  <a:lnTo>
                    <a:pt x="266" y="33"/>
                  </a:lnTo>
                  <a:lnTo>
                    <a:pt x="271" y="30"/>
                  </a:lnTo>
                  <a:lnTo>
                    <a:pt x="276" y="26"/>
                  </a:lnTo>
                  <a:lnTo>
                    <a:pt x="281" y="22"/>
                  </a:lnTo>
                  <a:lnTo>
                    <a:pt x="285" y="20"/>
                  </a:lnTo>
                  <a:lnTo>
                    <a:pt x="290" y="16"/>
                  </a:lnTo>
                  <a:lnTo>
                    <a:pt x="293" y="13"/>
                  </a:lnTo>
                  <a:lnTo>
                    <a:pt x="301" y="8"/>
                  </a:lnTo>
                  <a:lnTo>
                    <a:pt x="308" y="6"/>
                  </a:lnTo>
                  <a:lnTo>
                    <a:pt x="313" y="2"/>
                  </a:lnTo>
                  <a:lnTo>
                    <a:pt x="318" y="1"/>
                  </a:lnTo>
                  <a:lnTo>
                    <a:pt x="320" y="0"/>
                  </a:lnTo>
                  <a:lnTo>
                    <a:pt x="321" y="0"/>
                  </a:lnTo>
                  <a:lnTo>
                    <a:pt x="321" y="1"/>
                  </a:lnTo>
                  <a:lnTo>
                    <a:pt x="320" y="7"/>
                  </a:lnTo>
                  <a:lnTo>
                    <a:pt x="318" y="10"/>
                  </a:lnTo>
                  <a:lnTo>
                    <a:pt x="318" y="15"/>
                  </a:lnTo>
                  <a:lnTo>
                    <a:pt x="317" y="21"/>
                  </a:lnTo>
                  <a:lnTo>
                    <a:pt x="317" y="27"/>
                  </a:lnTo>
                  <a:lnTo>
                    <a:pt x="315" y="33"/>
                  </a:lnTo>
                  <a:lnTo>
                    <a:pt x="315" y="41"/>
                  </a:lnTo>
                  <a:lnTo>
                    <a:pt x="313" y="43"/>
                  </a:lnTo>
                  <a:lnTo>
                    <a:pt x="313" y="49"/>
                  </a:lnTo>
                  <a:lnTo>
                    <a:pt x="313" y="52"/>
                  </a:lnTo>
                  <a:lnTo>
                    <a:pt x="313" y="57"/>
                  </a:lnTo>
                  <a:lnTo>
                    <a:pt x="312" y="61"/>
                  </a:lnTo>
                  <a:lnTo>
                    <a:pt x="312" y="65"/>
                  </a:lnTo>
                  <a:lnTo>
                    <a:pt x="311" y="70"/>
                  </a:lnTo>
                  <a:lnTo>
                    <a:pt x="311" y="75"/>
                  </a:lnTo>
                  <a:lnTo>
                    <a:pt x="310" y="80"/>
                  </a:lnTo>
                  <a:lnTo>
                    <a:pt x="310" y="85"/>
                  </a:lnTo>
                  <a:lnTo>
                    <a:pt x="310" y="90"/>
                  </a:lnTo>
                  <a:lnTo>
                    <a:pt x="310" y="95"/>
                  </a:lnTo>
                  <a:lnTo>
                    <a:pt x="310" y="100"/>
                  </a:lnTo>
                  <a:lnTo>
                    <a:pt x="310" y="105"/>
                  </a:lnTo>
                  <a:lnTo>
                    <a:pt x="308" y="109"/>
                  </a:lnTo>
                  <a:lnTo>
                    <a:pt x="308" y="115"/>
                  </a:lnTo>
                  <a:lnTo>
                    <a:pt x="308" y="120"/>
                  </a:lnTo>
                  <a:lnTo>
                    <a:pt x="308" y="125"/>
                  </a:lnTo>
                  <a:lnTo>
                    <a:pt x="308" y="130"/>
                  </a:lnTo>
                  <a:lnTo>
                    <a:pt x="308" y="137"/>
                  </a:lnTo>
                  <a:lnTo>
                    <a:pt x="308" y="142"/>
                  </a:lnTo>
                  <a:lnTo>
                    <a:pt x="308" y="147"/>
                  </a:lnTo>
                  <a:lnTo>
                    <a:pt x="308" y="152"/>
                  </a:lnTo>
                  <a:lnTo>
                    <a:pt x="310" y="158"/>
                  </a:lnTo>
                  <a:lnTo>
                    <a:pt x="310" y="163"/>
                  </a:lnTo>
                  <a:lnTo>
                    <a:pt x="310" y="168"/>
                  </a:lnTo>
                  <a:lnTo>
                    <a:pt x="311" y="174"/>
                  </a:lnTo>
                  <a:lnTo>
                    <a:pt x="312" y="179"/>
                  </a:lnTo>
                  <a:lnTo>
                    <a:pt x="312" y="184"/>
                  </a:lnTo>
                  <a:lnTo>
                    <a:pt x="312" y="189"/>
                  </a:lnTo>
                  <a:lnTo>
                    <a:pt x="313" y="194"/>
                  </a:lnTo>
                  <a:lnTo>
                    <a:pt x="313" y="199"/>
                  </a:lnTo>
                  <a:lnTo>
                    <a:pt x="315" y="204"/>
                  </a:lnTo>
                  <a:lnTo>
                    <a:pt x="316" y="209"/>
                  </a:lnTo>
                  <a:lnTo>
                    <a:pt x="317" y="214"/>
                  </a:lnTo>
                  <a:lnTo>
                    <a:pt x="318" y="219"/>
                  </a:lnTo>
                  <a:lnTo>
                    <a:pt x="318" y="225"/>
                  </a:lnTo>
                  <a:lnTo>
                    <a:pt x="320" y="230"/>
                  </a:lnTo>
                  <a:lnTo>
                    <a:pt x="321" y="233"/>
                  </a:lnTo>
                  <a:lnTo>
                    <a:pt x="323" y="238"/>
                  </a:lnTo>
                  <a:lnTo>
                    <a:pt x="325" y="242"/>
                  </a:lnTo>
                  <a:lnTo>
                    <a:pt x="327" y="247"/>
                  </a:lnTo>
                  <a:lnTo>
                    <a:pt x="330" y="251"/>
                  </a:lnTo>
                  <a:lnTo>
                    <a:pt x="331" y="256"/>
                  </a:lnTo>
                  <a:lnTo>
                    <a:pt x="335" y="263"/>
                  </a:lnTo>
                  <a:lnTo>
                    <a:pt x="339" y="271"/>
                  </a:lnTo>
                  <a:lnTo>
                    <a:pt x="344" y="279"/>
                  </a:lnTo>
                  <a:lnTo>
                    <a:pt x="349" y="285"/>
                  </a:lnTo>
                  <a:lnTo>
                    <a:pt x="354" y="291"/>
                  </a:lnTo>
                  <a:lnTo>
                    <a:pt x="359" y="297"/>
                  </a:lnTo>
                  <a:lnTo>
                    <a:pt x="364" y="302"/>
                  </a:lnTo>
                  <a:lnTo>
                    <a:pt x="370" y="309"/>
                  </a:lnTo>
                  <a:lnTo>
                    <a:pt x="375" y="314"/>
                  </a:lnTo>
                  <a:lnTo>
                    <a:pt x="381" y="319"/>
                  </a:lnTo>
                  <a:lnTo>
                    <a:pt x="386" y="324"/>
                  </a:lnTo>
                  <a:lnTo>
                    <a:pt x="392" y="329"/>
                  </a:lnTo>
                  <a:lnTo>
                    <a:pt x="397" y="333"/>
                  </a:lnTo>
                  <a:lnTo>
                    <a:pt x="404" y="336"/>
                  </a:lnTo>
                  <a:lnTo>
                    <a:pt x="409" y="340"/>
                  </a:lnTo>
                  <a:lnTo>
                    <a:pt x="415" y="345"/>
                  </a:lnTo>
                  <a:lnTo>
                    <a:pt x="420" y="348"/>
                  </a:lnTo>
                  <a:lnTo>
                    <a:pt x="425" y="350"/>
                  </a:lnTo>
                  <a:lnTo>
                    <a:pt x="430" y="353"/>
                  </a:lnTo>
                  <a:lnTo>
                    <a:pt x="435" y="356"/>
                  </a:lnTo>
                  <a:lnTo>
                    <a:pt x="439" y="358"/>
                  </a:lnTo>
                  <a:lnTo>
                    <a:pt x="443" y="360"/>
                  </a:lnTo>
                  <a:lnTo>
                    <a:pt x="448" y="362"/>
                  </a:lnTo>
                  <a:lnTo>
                    <a:pt x="451" y="364"/>
                  </a:lnTo>
                  <a:lnTo>
                    <a:pt x="458" y="367"/>
                  </a:lnTo>
                  <a:lnTo>
                    <a:pt x="463" y="368"/>
                  </a:lnTo>
                  <a:lnTo>
                    <a:pt x="465" y="369"/>
                  </a:lnTo>
                  <a:lnTo>
                    <a:pt x="467" y="370"/>
                  </a:lnTo>
                  <a:lnTo>
                    <a:pt x="469" y="370"/>
                  </a:lnTo>
                  <a:lnTo>
                    <a:pt x="474" y="372"/>
                  </a:lnTo>
                  <a:lnTo>
                    <a:pt x="477" y="372"/>
                  </a:lnTo>
                  <a:lnTo>
                    <a:pt x="482" y="373"/>
                  </a:lnTo>
                  <a:lnTo>
                    <a:pt x="485" y="374"/>
                  </a:lnTo>
                  <a:lnTo>
                    <a:pt x="492" y="375"/>
                  </a:lnTo>
                  <a:lnTo>
                    <a:pt x="498" y="375"/>
                  </a:lnTo>
                  <a:lnTo>
                    <a:pt x="504" y="377"/>
                  </a:lnTo>
                  <a:lnTo>
                    <a:pt x="508" y="377"/>
                  </a:lnTo>
                  <a:lnTo>
                    <a:pt x="512" y="378"/>
                  </a:lnTo>
                  <a:lnTo>
                    <a:pt x="515" y="378"/>
                  </a:lnTo>
                  <a:lnTo>
                    <a:pt x="520" y="379"/>
                  </a:lnTo>
                  <a:lnTo>
                    <a:pt x="524" y="379"/>
                  </a:lnTo>
                  <a:lnTo>
                    <a:pt x="528" y="379"/>
                  </a:lnTo>
                  <a:lnTo>
                    <a:pt x="532" y="379"/>
                  </a:lnTo>
                  <a:lnTo>
                    <a:pt x="537" y="379"/>
                  </a:lnTo>
                  <a:lnTo>
                    <a:pt x="542" y="379"/>
                  </a:lnTo>
                  <a:lnTo>
                    <a:pt x="546" y="379"/>
                  </a:lnTo>
                  <a:lnTo>
                    <a:pt x="551" y="379"/>
                  </a:lnTo>
                  <a:lnTo>
                    <a:pt x="556" y="380"/>
                  </a:lnTo>
                  <a:lnTo>
                    <a:pt x="561" y="379"/>
                  </a:lnTo>
                  <a:lnTo>
                    <a:pt x="566" y="379"/>
                  </a:lnTo>
                  <a:lnTo>
                    <a:pt x="571" y="379"/>
                  </a:lnTo>
                  <a:lnTo>
                    <a:pt x="576" y="379"/>
                  </a:lnTo>
                  <a:lnTo>
                    <a:pt x="581" y="378"/>
                  </a:lnTo>
                  <a:lnTo>
                    <a:pt x="586" y="378"/>
                  </a:lnTo>
                  <a:lnTo>
                    <a:pt x="591" y="377"/>
                  </a:lnTo>
                  <a:lnTo>
                    <a:pt x="597" y="377"/>
                  </a:lnTo>
                  <a:lnTo>
                    <a:pt x="602" y="375"/>
                  </a:lnTo>
                  <a:lnTo>
                    <a:pt x="607" y="374"/>
                  </a:lnTo>
                  <a:lnTo>
                    <a:pt x="613" y="373"/>
                  </a:lnTo>
                  <a:lnTo>
                    <a:pt x="618" y="373"/>
                  </a:lnTo>
                  <a:lnTo>
                    <a:pt x="623" y="372"/>
                  </a:lnTo>
                  <a:lnTo>
                    <a:pt x="630" y="369"/>
                  </a:lnTo>
                  <a:lnTo>
                    <a:pt x="635" y="368"/>
                  </a:lnTo>
                  <a:lnTo>
                    <a:pt x="641" y="368"/>
                  </a:lnTo>
                  <a:lnTo>
                    <a:pt x="646" y="365"/>
                  </a:lnTo>
                  <a:lnTo>
                    <a:pt x="652" y="363"/>
                  </a:lnTo>
                  <a:lnTo>
                    <a:pt x="657" y="362"/>
                  </a:lnTo>
                  <a:lnTo>
                    <a:pt x="664" y="359"/>
                  </a:lnTo>
                  <a:lnTo>
                    <a:pt x="669" y="356"/>
                  </a:lnTo>
                  <a:lnTo>
                    <a:pt x="675" y="354"/>
                  </a:lnTo>
                  <a:lnTo>
                    <a:pt x="679" y="351"/>
                  </a:lnTo>
                  <a:lnTo>
                    <a:pt x="686" y="349"/>
                  </a:lnTo>
                  <a:lnTo>
                    <a:pt x="690" y="345"/>
                  </a:lnTo>
                  <a:lnTo>
                    <a:pt x="696" y="341"/>
                  </a:lnTo>
                  <a:lnTo>
                    <a:pt x="701" y="339"/>
                  </a:lnTo>
                  <a:lnTo>
                    <a:pt x="706" y="335"/>
                  </a:lnTo>
                  <a:lnTo>
                    <a:pt x="711" y="331"/>
                  </a:lnTo>
                  <a:lnTo>
                    <a:pt x="718" y="328"/>
                  </a:lnTo>
                  <a:lnTo>
                    <a:pt x="723" y="324"/>
                  </a:lnTo>
                  <a:lnTo>
                    <a:pt x="729" y="320"/>
                  </a:lnTo>
                  <a:lnTo>
                    <a:pt x="733" y="315"/>
                  </a:lnTo>
                  <a:lnTo>
                    <a:pt x="738" y="310"/>
                  </a:lnTo>
                  <a:lnTo>
                    <a:pt x="743" y="305"/>
                  </a:lnTo>
                  <a:lnTo>
                    <a:pt x="748" y="301"/>
                  </a:lnTo>
                  <a:lnTo>
                    <a:pt x="751" y="295"/>
                  </a:lnTo>
                  <a:lnTo>
                    <a:pt x="756" y="291"/>
                  </a:lnTo>
                  <a:lnTo>
                    <a:pt x="761" y="285"/>
                  </a:lnTo>
                  <a:lnTo>
                    <a:pt x="767" y="281"/>
                  </a:lnTo>
                  <a:lnTo>
                    <a:pt x="770" y="275"/>
                  </a:lnTo>
                  <a:lnTo>
                    <a:pt x="775" y="270"/>
                  </a:lnTo>
                  <a:lnTo>
                    <a:pt x="779" y="265"/>
                  </a:lnTo>
                  <a:lnTo>
                    <a:pt x="783" y="261"/>
                  </a:lnTo>
                  <a:lnTo>
                    <a:pt x="787" y="255"/>
                  </a:lnTo>
                  <a:lnTo>
                    <a:pt x="792" y="250"/>
                  </a:lnTo>
                  <a:lnTo>
                    <a:pt x="794" y="245"/>
                  </a:lnTo>
                  <a:lnTo>
                    <a:pt x="799" y="240"/>
                  </a:lnTo>
                  <a:lnTo>
                    <a:pt x="802" y="235"/>
                  </a:lnTo>
                  <a:lnTo>
                    <a:pt x="805" y="228"/>
                  </a:lnTo>
                  <a:lnTo>
                    <a:pt x="808" y="223"/>
                  </a:lnTo>
                  <a:lnTo>
                    <a:pt x="812" y="218"/>
                  </a:lnTo>
                  <a:lnTo>
                    <a:pt x="814" y="212"/>
                  </a:lnTo>
                  <a:lnTo>
                    <a:pt x="818" y="207"/>
                  </a:lnTo>
                  <a:lnTo>
                    <a:pt x="820" y="202"/>
                  </a:lnTo>
                  <a:lnTo>
                    <a:pt x="824" y="197"/>
                  </a:lnTo>
                  <a:lnTo>
                    <a:pt x="827" y="192"/>
                  </a:lnTo>
                  <a:lnTo>
                    <a:pt x="829" y="187"/>
                  </a:lnTo>
                  <a:lnTo>
                    <a:pt x="832" y="181"/>
                  </a:lnTo>
                  <a:lnTo>
                    <a:pt x="834" y="175"/>
                  </a:lnTo>
                  <a:lnTo>
                    <a:pt x="837" y="170"/>
                  </a:lnTo>
                  <a:lnTo>
                    <a:pt x="839" y="165"/>
                  </a:lnTo>
                  <a:lnTo>
                    <a:pt x="842" y="162"/>
                  </a:lnTo>
                  <a:lnTo>
                    <a:pt x="844" y="157"/>
                  </a:lnTo>
                  <a:lnTo>
                    <a:pt x="846" y="152"/>
                  </a:lnTo>
                  <a:lnTo>
                    <a:pt x="848" y="147"/>
                  </a:lnTo>
                  <a:lnTo>
                    <a:pt x="849" y="142"/>
                  </a:lnTo>
                  <a:lnTo>
                    <a:pt x="852" y="138"/>
                  </a:lnTo>
                  <a:lnTo>
                    <a:pt x="853" y="134"/>
                  </a:lnTo>
                  <a:lnTo>
                    <a:pt x="854" y="129"/>
                  </a:lnTo>
                  <a:lnTo>
                    <a:pt x="856" y="125"/>
                  </a:lnTo>
                  <a:lnTo>
                    <a:pt x="858" y="120"/>
                  </a:lnTo>
                  <a:lnTo>
                    <a:pt x="859" y="116"/>
                  </a:lnTo>
                  <a:lnTo>
                    <a:pt x="861" y="113"/>
                  </a:lnTo>
                  <a:lnTo>
                    <a:pt x="862" y="109"/>
                  </a:lnTo>
                  <a:lnTo>
                    <a:pt x="863" y="105"/>
                  </a:lnTo>
                  <a:lnTo>
                    <a:pt x="866" y="98"/>
                  </a:lnTo>
                  <a:lnTo>
                    <a:pt x="868" y="93"/>
                  </a:lnTo>
                  <a:lnTo>
                    <a:pt x="871" y="86"/>
                  </a:lnTo>
                  <a:lnTo>
                    <a:pt x="872" y="81"/>
                  </a:lnTo>
                  <a:lnTo>
                    <a:pt x="873" y="76"/>
                  </a:lnTo>
                  <a:lnTo>
                    <a:pt x="874" y="72"/>
                  </a:lnTo>
                  <a:lnTo>
                    <a:pt x="876" y="67"/>
                  </a:lnTo>
                  <a:lnTo>
                    <a:pt x="877" y="66"/>
                  </a:lnTo>
                  <a:lnTo>
                    <a:pt x="884" y="21"/>
                  </a:lnTo>
                  <a:lnTo>
                    <a:pt x="887" y="22"/>
                  </a:lnTo>
                  <a:lnTo>
                    <a:pt x="888" y="23"/>
                  </a:lnTo>
                  <a:lnTo>
                    <a:pt x="893" y="25"/>
                  </a:lnTo>
                  <a:lnTo>
                    <a:pt x="897" y="27"/>
                  </a:lnTo>
                  <a:lnTo>
                    <a:pt x="903" y="30"/>
                  </a:lnTo>
                  <a:lnTo>
                    <a:pt x="906" y="31"/>
                  </a:lnTo>
                  <a:lnTo>
                    <a:pt x="910" y="32"/>
                  </a:lnTo>
                  <a:lnTo>
                    <a:pt x="913" y="35"/>
                  </a:lnTo>
                  <a:lnTo>
                    <a:pt x="917" y="37"/>
                  </a:lnTo>
                  <a:lnTo>
                    <a:pt x="921" y="38"/>
                  </a:lnTo>
                  <a:lnTo>
                    <a:pt x="925" y="41"/>
                  </a:lnTo>
                  <a:lnTo>
                    <a:pt x="930" y="42"/>
                  </a:lnTo>
                  <a:lnTo>
                    <a:pt x="935" y="45"/>
                  </a:lnTo>
                  <a:lnTo>
                    <a:pt x="938" y="47"/>
                  </a:lnTo>
                  <a:lnTo>
                    <a:pt x="943" y="49"/>
                  </a:lnTo>
                  <a:lnTo>
                    <a:pt x="949" y="52"/>
                  </a:lnTo>
                  <a:lnTo>
                    <a:pt x="954" y="55"/>
                  </a:lnTo>
                  <a:lnTo>
                    <a:pt x="959" y="57"/>
                  </a:lnTo>
                  <a:lnTo>
                    <a:pt x="965" y="60"/>
                  </a:lnTo>
                  <a:lnTo>
                    <a:pt x="969" y="62"/>
                  </a:lnTo>
                  <a:lnTo>
                    <a:pt x="975" y="66"/>
                  </a:lnTo>
                  <a:lnTo>
                    <a:pt x="980" y="69"/>
                  </a:lnTo>
                  <a:lnTo>
                    <a:pt x="986" y="72"/>
                  </a:lnTo>
                  <a:lnTo>
                    <a:pt x="992" y="75"/>
                  </a:lnTo>
                  <a:lnTo>
                    <a:pt x="999" y="79"/>
                  </a:lnTo>
                  <a:lnTo>
                    <a:pt x="1005" y="81"/>
                  </a:lnTo>
                  <a:lnTo>
                    <a:pt x="1010" y="85"/>
                  </a:lnTo>
                  <a:lnTo>
                    <a:pt x="1016" y="87"/>
                  </a:lnTo>
                  <a:lnTo>
                    <a:pt x="1023" y="91"/>
                  </a:lnTo>
                  <a:lnTo>
                    <a:pt x="1028" y="95"/>
                  </a:lnTo>
                  <a:lnTo>
                    <a:pt x="1034" y="98"/>
                  </a:lnTo>
                  <a:lnTo>
                    <a:pt x="1040" y="101"/>
                  </a:lnTo>
                  <a:lnTo>
                    <a:pt x="1046" y="106"/>
                  </a:lnTo>
                  <a:lnTo>
                    <a:pt x="1053" y="109"/>
                  </a:lnTo>
                  <a:lnTo>
                    <a:pt x="1059" y="113"/>
                  </a:lnTo>
                  <a:lnTo>
                    <a:pt x="1065" y="116"/>
                  </a:lnTo>
                  <a:lnTo>
                    <a:pt x="1072" y="120"/>
                  </a:lnTo>
                  <a:lnTo>
                    <a:pt x="1078" y="124"/>
                  </a:lnTo>
                  <a:lnTo>
                    <a:pt x="1084" y="128"/>
                  </a:lnTo>
                  <a:lnTo>
                    <a:pt x="1090" y="131"/>
                  </a:lnTo>
                  <a:lnTo>
                    <a:pt x="1097" y="135"/>
                  </a:lnTo>
                  <a:lnTo>
                    <a:pt x="1102" y="139"/>
                  </a:lnTo>
                  <a:lnTo>
                    <a:pt x="1108" y="143"/>
                  </a:lnTo>
                  <a:lnTo>
                    <a:pt x="1113" y="147"/>
                  </a:lnTo>
                  <a:lnTo>
                    <a:pt x="1119" y="150"/>
                  </a:lnTo>
                  <a:lnTo>
                    <a:pt x="1125" y="154"/>
                  </a:lnTo>
                  <a:lnTo>
                    <a:pt x="1131" y="158"/>
                  </a:lnTo>
                  <a:lnTo>
                    <a:pt x="1137" y="162"/>
                  </a:lnTo>
                  <a:lnTo>
                    <a:pt x="1143" y="165"/>
                  </a:lnTo>
                  <a:lnTo>
                    <a:pt x="1147" y="169"/>
                  </a:lnTo>
                  <a:lnTo>
                    <a:pt x="1152" y="173"/>
                  </a:lnTo>
                  <a:lnTo>
                    <a:pt x="1157" y="177"/>
                  </a:lnTo>
                  <a:lnTo>
                    <a:pt x="1163" y="181"/>
                  </a:lnTo>
                  <a:lnTo>
                    <a:pt x="1168" y="184"/>
                  </a:lnTo>
                  <a:lnTo>
                    <a:pt x="1173" y="189"/>
                  </a:lnTo>
                  <a:lnTo>
                    <a:pt x="1177" y="193"/>
                  </a:lnTo>
                  <a:lnTo>
                    <a:pt x="1182" y="197"/>
                  </a:lnTo>
                  <a:lnTo>
                    <a:pt x="1181" y="197"/>
                  </a:lnTo>
                  <a:lnTo>
                    <a:pt x="1178" y="199"/>
                  </a:lnTo>
                  <a:lnTo>
                    <a:pt x="1174" y="203"/>
                  </a:lnTo>
                  <a:lnTo>
                    <a:pt x="1169" y="208"/>
                  </a:lnTo>
                  <a:lnTo>
                    <a:pt x="1166" y="209"/>
                  </a:lnTo>
                  <a:lnTo>
                    <a:pt x="1162" y="213"/>
                  </a:lnTo>
                  <a:lnTo>
                    <a:pt x="1158" y="217"/>
                  </a:lnTo>
                  <a:lnTo>
                    <a:pt x="1154" y="219"/>
                  </a:lnTo>
                  <a:lnTo>
                    <a:pt x="1149" y="223"/>
                  </a:lnTo>
                  <a:lnTo>
                    <a:pt x="1146" y="228"/>
                  </a:lnTo>
                  <a:lnTo>
                    <a:pt x="1141" y="232"/>
                  </a:lnTo>
                  <a:lnTo>
                    <a:pt x="1136" y="237"/>
                  </a:lnTo>
                  <a:lnTo>
                    <a:pt x="1129" y="241"/>
                  </a:lnTo>
                  <a:lnTo>
                    <a:pt x="1123" y="246"/>
                  </a:lnTo>
                  <a:lnTo>
                    <a:pt x="1117" y="251"/>
                  </a:lnTo>
                  <a:lnTo>
                    <a:pt x="1110" y="256"/>
                  </a:lnTo>
                  <a:lnTo>
                    <a:pt x="1103" y="261"/>
                  </a:lnTo>
                  <a:lnTo>
                    <a:pt x="1097" y="267"/>
                  </a:lnTo>
                  <a:lnTo>
                    <a:pt x="1089" y="272"/>
                  </a:lnTo>
                  <a:lnTo>
                    <a:pt x="1082" y="279"/>
                  </a:lnTo>
                  <a:lnTo>
                    <a:pt x="1073" y="284"/>
                  </a:lnTo>
                  <a:lnTo>
                    <a:pt x="1065" y="290"/>
                  </a:lnTo>
                  <a:lnTo>
                    <a:pt x="1056" y="296"/>
                  </a:lnTo>
                  <a:lnTo>
                    <a:pt x="1048" y="302"/>
                  </a:lnTo>
                  <a:lnTo>
                    <a:pt x="1039" y="309"/>
                  </a:lnTo>
                  <a:lnTo>
                    <a:pt x="1029" y="315"/>
                  </a:lnTo>
                  <a:lnTo>
                    <a:pt x="1020" y="321"/>
                  </a:lnTo>
                  <a:lnTo>
                    <a:pt x="1011" y="328"/>
                  </a:lnTo>
                  <a:lnTo>
                    <a:pt x="1000" y="334"/>
                  </a:lnTo>
                  <a:lnTo>
                    <a:pt x="990" y="340"/>
                  </a:lnTo>
                  <a:lnTo>
                    <a:pt x="979" y="346"/>
                  </a:lnTo>
                  <a:lnTo>
                    <a:pt x="969" y="353"/>
                  </a:lnTo>
                  <a:lnTo>
                    <a:pt x="957" y="359"/>
                  </a:lnTo>
                  <a:lnTo>
                    <a:pt x="946" y="365"/>
                  </a:lnTo>
                  <a:lnTo>
                    <a:pt x="935" y="372"/>
                  </a:lnTo>
                  <a:lnTo>
                    <a:pt x="923" y="378"/>
                  </a:lnTo>
                  <a:lnTo>
                    <a:pt x="912" y="384"/>
                  </a:lnTo>
                  <a:lnTo>
                    <a:pt x="900" y="390"/>
                  </a:lnTo>
                  <a:lnTo>
                    <a:pt x="888" y="397"/>
                  </a:lnTo>
                  <a:lnTo>
                    <a:pt x="876" y="403"/>
                  </a:lnTo>
                  <a:lnTo>
                    <a:pt x="863" y="408"/>
                  </a:lnTo>
                  <a:lnTo>
                    <a:pt x="851" y="414"/>
                  </a:lnTo>
                  <a:lnTo>
                    <a:pt x="838" y="419"/>
                  </a:lnTo>
                  <a:lnTo>
                    <a:pt x="826" y="427"/>
                  </a:lnTo>
                  <a:lnTo>
                    <a:pt x="812" y="431"/>
                  </a:lnTo>
                  <a:lnTo>
                    <a:pt x="798" y="436"/>
                  </a:lnTo>
                  <a:lnTo>
                    <a:pt x="784" y="441"/>
                  </a:lnTo>
                  <a:lnTo>
                    <a:pt x="772" y="446"/>
                  </a:lnTo>
                  <a:lnTo>
                    <a:pt x="756" y="451"/>
                  </a:lnTo>
                  <a:lnTo>
                    <a:pt x="744" y="456"/>
                  </a:lnTo>
                  <a:lnTo>
                    <a:pt x="730" y="460"/>
                  </a:lnTo>
                  <a:lnTo>
                    <a:pt x="716" y="465"/>
                  </a:lnTo>
                  <a:lnTo>
                    <a:pt x="701" y="468"/>
                  </a:lnTo>
                  <a:lnTo>
                    <a:pt x="687" y="472"/>
                  </a:lnTo>
                  <a:lnTo>
                    <a:pt x="672" y="475"/>
                  </a:lnTo>
                  <a:lnTo>
                    <a:pt x="659" y="478"/>
                  </a:lnTo>
                  <a:lnTo>
                    <a:pt x="644" y="481"/>
                  </a:lnTo>
                  <a:lnTo>
                    <a:pt x="628" y="483"/>
                  </a:lnTo>
                  <a:lnTo>
                    <a:pt x="613" y="486"/>
                  </a:lnTo>
                  <a:lnTo>
                    <a:pt x="600" y="488"/>
                  </a:lnTo>
                  <a:lnTo>
                    <a:pt x="583" y="490"/>
                  </a:lnTo>
                  <a:lnTo>
                    <a:pt x="569" y="491"/>
                  </a:lnTo>
                  <a:lnTo>
                    <a:pt x="554" y="492"/>
                  </a:lnTo>
                  <a:lnTo>
                    <a:pt x="539" y="493"/>
                  </a:lnTo>
                  <a:lnTo>
                    <a:pt x="524" y="493"/>
                  </a:lnTo>
                  <a:lnTo>
                    <a:pt x="509" y="495"/>
                  </a:lnTo>
                  <a:lnTo>
                    <a:pt x="495" y="495"/>
                  </a:lnTo>
                  <a:lnTo>
                    <a:pt x="482" y="495"/>
                  </a:lnTo>
                  <a:lnTo>
                    <a:pt x="467" y="495"/>
                  </a:lnTo>
                  <a:lnTo>
                    <a:pt x="454" y="493"/>
                  </a:lnTo>
                  <a:lnTo>
                    <a:pt x="440" y="493"/>
                  </a:lnTo>
                  <a:lnTo>
                    <a:pt x="426" y="492"/>
                  </a:lnTo>
                  <a:lnTo>
                    <a:pt x="413" y="491"/>
                  </a:lnTo>
                  <a:lnTo>
                    <a:pt x="400" y="490"/>
                  </a:lnTo>
                  <a:lnTo>
                    <a:pt x="387" y="488"/>
                  </a:lnTo>
                  <a:lnTo>
                    <a:pt x="375" y="486"/>
                  </a:lnTo>
                  <a:lnTo>
                    <a:pt x="361" y="485"/>
                  </a:lnTo>
                  <a:lnTo>
                    <a:pt x="349" y="482"/>
                  </a:lnTo>
                  <a:lnTo>
                    <a:pt x="336" y="480"/>
                  </a:lnTo>
                  <a:lnTo>
                    <a:pt x="323" y="478"/>
                  </a:lnTo>
                  <a:lnTo>
                    <a:pt x="312" y="475"/>
                  </a:lnTo>
                  <a:lnTo>
                    <a:pt x="301" y="473"/>
                  </a:lnTo>
                  <a:lnTo>
                    <a:pt x="288" y="471"/>
                  </a:lnTo>
                  <a:lnTo>
                    <a:pt x="277" y="468"/>
                  </a:lnTo>
                  <a:lnTo>
                    <a:pt x="266" y="465"/>
                  </a:lnTo>
                  <a:lnTo>
                    <a:pt x="256" y="462"/>
                  </a:lnTo>
                  <a:lnTo>
                    <a:pt x="244" y="458"/>
                  </a:lnTo>
                  <a:lnTo>
                    <a:pt x="234" y="456"/>
                  </a:lnTo>
                  <a:lnTo>
                    <a:pt x="223" y="452"/>
                  </a:lnTo>
                  <a:lnTo>
                    <a:pt x="213" y="450"/>
                  </a:lnTo>
                  <a:lnTo>
                    <a:pt x="203" y="446"/>
                  </a:lnTo>
                  <a:lnTo>
                    <a:pt x="194" y="443"/>
                  </a:lnTo>
                  <a:lnTo>
                    <a:pt x="184" y="439"/>
                  </a:lnTo>
                  <a:lnTo>
                    <a:pt x="175" y="436"/>
                  </a:lnTo>
                  <a:lnTo>
                    <a:pt x="165" y="432"/>
                  </a:lnTo>
                  <a:lnTo>
                    <a:pt x="158" y="429"/>
                  </a:lnTo>
                  <a:lnTo>
                    <a:pt x="149" y="426"/>
                  </a:lnTo>
                  <a:lnTo>
                    <a:pt x="140" y="423"/>
                  </a:lnTo>
                  <a:lnTo>
                    <a:pt x="133" y="419"/>
                  </a:lnTo>
                  <a:lnTo>
                    <a:pt x="125" y="417"/>
                  </a:lnTo>
                  <a:lnTo>
                    <a:pt x="118" y="413"/>
                  </a:lnTo>
                  <a:lnTo>
                    <a:pt x="110" y="411"/>
                  </a:lnTo>
                  <a:lnTo>
                    <a:pt x="104" y="407"/>
                  </a:lnTo>
                  <a:lnTo>
                    <a:pt x="98" y="403"/>
                  </a:lnTo>
                  <a:lnTo>
                    <a:pt x="91" y="400"/>
                  </a:lnTo>
                  <a:lnTo>
                    <a:pt x="85" y="397"/>
                  </a:lnTo>
                  <a:lnTo>
                    <a:pt x="79" y="394"/>
                  </a:lnTo>
                  <a:lnTo>
                    <a:pt x="74" y="392"/>
                  </a:lnTo>
                  <a:lnTo>
                    <a:pt x="69" y="389"/>
                  </a:lnTo>
                  <a:lnTo>
                    <a:pt x="64" y="387"/>
                  </a:lnTo>
                  <a:lnTo>
                    <a:pt x="59" y="384"/>
                  </a:lnTo>
                  <a:lnTo>
                    <a:pt x="55" y="383"/>
                  </a:lnTo>
                  <a:lnTo>
                    <a:pt x="51" y="379"/>
                  </a:lnTo>
                  <a:lnTo>
                    <a:pt x="47" y="378"/>
                  </a:lnTo>
                  <a:lnTo>
                    <a:pt x="44" y="375"/>
                  </a:lnTo>
                  <a:lnTo>
                    <a:pt x="41" y="374"/>
                  </a:lnTo>
                  <a:lnTo>
                    <a:pt x="36" y="372"/>
                  </a:lnTo>
                  <a:lnTo>
                    <a:pt x="33" y="369"/>
                  </a:lnTo>
                  <a:lnTo>
                    <a:pt x="31" y="368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E6FF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6169" name="Freeform 78"/>
            <p:cNvSpPr>
              <a:spLocks/>
            </p:cNvSpPr>
            <p:nvPr/>
          </p:nvSpPr>
          <p:spPr bwMode="auto">
            <a:xfrm>
              <a:off x="3188" y="3000"/>
              <a:ext cx="188" cy="119"/>
            </a:xfrm>
            <a:custGeom>
              <a:avLst/>
              <a:gdLst>
                <a:gd name="T0" fmla="*/ 20 w 565"/>
                <a:gd name="T1" fmla="*/ 48 h 355"/>
                <a:gd name="T2" fmla="*/ 43 w 565"/>
                <a:gd name="T3" fmla="*/ 36 h 355"/>
                <a:gd name="T4" fmla="*/ 71 w 565"/>
                <a:gd name="T5" fmla="*/ 23 h 355"/>
                <a:gd name="T6" fmla="*/ 100 w 565"/>
                <a:gd name="T7" fmla="*/ 12 h 355"/>
                <a:gd name="T8" fmla="*/ 127 w 565"/>
                <a:gd name="T9" fmla="*/ 3 h 355"/>
                <a:gd name="T10" fmla="*/ 142 w 565"/>
                <a:gd name="T11" fmla="*/ 2 h 355"/>
                <a:gd name="T12" fmla="*/ 137 w 565"/>
                <a:gd name="T13" fmla="*/ 22 h 355"/>
                <a:gd name="T14" fmla="*/ 133 w 565"/>
                <a:gd name="T15" fmla="*/ 49 h 355"/>
                <a:gd name="T16" fmla="*/ 136 w 565"/>
                <a:gd name="T17" fmla="*/ 83 h 355"/>
                <a:gd name="T18" fmla="*/ 147 w 565"/>
                <a:gd name="T19" fmla="*/ 119 h 355"/>
                <a:gd name="T20" fmla="*/ 175 w 565"/>
                <a:gd name="T21" fmla="*/ 150 h 355"/>
                <a:gd name="T22" fmla="*/ 195 w 565"/>
                <a:gd name="T23" fmla="*/ 163 h 355"/>
                <a:gd name="T24" fmla="*/ 221 w 565"/>
                <a:gd name="T25" fmla="*/ 171 h 355"/>
                <a:gd name="T26" fmla="*/ 246 w 565"/>
                <a:gd name="T27" fmla="*/ 174 h 355"/>
                <a:gd name="T28" fmla="*/ 270 w 565"/>
                <a:gd name="T29" fmla="*/ 171 h 355"/>
                <a:gd name="T30" fmla="*/ 292 w 565"/>
                <a:gd name="T31" fmla="*/ 163 h 355"/>
                <a:gd name="T32" fmla="*/ 312 w 565"/>
                <a:gd name="T33" fmla="*/ 150 h 355"/>
                <a:gd name="T34" fmla="*/ 342 w 565"/>
                <a:gd name="T35" fmla="*/ 126 h 355"/>
                <a:gd name="T36" fmla="*/ 371 w 565"/>
                <a:gd name="T37" fmla="*/ 92 h 355"/>
                <a:gd name="T38" fmla="*/ 391 w 565"/>
                <a:gd name="T39" fmla="*/ 62 h 355"/>
                <a:gd name="T40" fmla="*/ 402 w 565"/>
                <a:gd name="T41" fmla="*/ 43 h 355"/>
                <a:gd name="T42" fmla="*/ 431 w 565"/>
                <a:gd name="T43" fmla="*/ 12 h 355"/>
                <a:gd name="T44" fmla="*/ 455 w 565"/>
                <a:gd name="T45" fmla="*/ 19 h 355"/>
                <a:gd name="T46" fmla="*/ 487 w 565"/>
                <a:gd name="T47" fmla="*/ 32 h 355"/>
                <a:gd name="T48" fmla="*/ 517 w 565"/>
                <a:gd name="T49" fmla="*/ 43 h 355"/>
                <a:gd name="T50" fmla="*/ 546 w 565"/>
                <a:gd name="T51" fmla="*/ 56 h 355"/>
                <a:gd name="T52" fmla="*/ 565 w 565"/>
                <a:gd name="T53" fmla="*/ 67 h 355"/>
                <a:gd name="T54" fmla="*/ 558 w 565"/>
                <a:gd name="T55" fmla="*/ 85 h 355"/>
                <a:gd name="T56" fmla="*/ 551 w 565"/>
                <a:gd name="T57" fmla="*/ 106 h 355"/>
                <a:gd name="T58" fmla="*/ 540 w 565"/>
                <a:gd name="T59" fmla="*/ 132 h 355"/>
                <a:gd name="T60" fmla="*/ 526 w 565"/>
                <a:gd name="T61" fmla="*/ 163 h 355"/>
                <a:gd name="T62" fmla="*/ 509 w 565"/>
                <a:gd name="T63" fmla="*/ 195 h 355"/>
                <a:gd name="T64" fmla="*/ 487 w 565"/>
                <a:gd name="T65" fmla="*/ 228 h 355"/>
                <a:gd name="T66" fmla="*/ 462 w 565"/>
                <a:gd name="T67" fmla="*/ 261 h 355"/>
                <a:gd name="T68" fmla="*/ 433 w 565"/>
                <a:gd name="T69" fmla="*/ 289 h 355"/>
                <a:gd name="T70" fmla="*/ 400 w 565"/>
                <a:gd name="T71" fmla="*/ 316 h 355"/>
                <a:gd name="T72" fmla="*/ 362 w 565"/>
                <a:gd name="T73" fmla="*/ 337 h 355"/>
                <a:gd name="T74" fmla="*/ 320 w 565"/>
                <a:gd name="T75" fmla="*/ 350 h 355"/>
                <a:gd name="T76" fmla="*/ 274 w 565"/>
                <a:gd name="T77" fmla="*/ 355 h 355"/>
                <a:gd name="T78" fmla="*/ 230 w 565"/>
                <a:gd name="T79" fmla="*/ 354 h 355"/>
                <a:gd name="T80" fmla="*/ 191 w 565"/>
                <a:gd name="T81" fmla="*/ 350 h 355"/>
                <a:gd name="T82" fmla="*/ 160 w 565"/>
                <a:gd name="T83" fmla="*/ 345 h 355"/>
                <a:gd name="T84" fmla="*/ 132 w 565"/>
                <a:gd name="T85" fmla="*/ 335 h 355"/>
                <a:gd name="T86" fmla="*/ 110 w 565"/>
                <a:gd name="T87" fmla="*/ 326 h 355"/>
                <a:gd name="T88" fmla="*/ 83 w 565"/>
                <a:gd name="T89" fmla="*/ 311 h 355"/>
                <a:gd name="T90" fmla="*/ 62 w 565"/>
                <a:gd name="T91" fmla="*/ 289 h 355"/>
                <a:gd name="T92" fmla="*/ 49 w 565"/>
                <a:gd name="T93" fmla="*/ 271 h 355"/>
                <a:gd name="T94" fmla="*/ 41 w 565"/>
                <a:gd name="T95" fmla="*/ 257 h 355"/>
                <a:gd name="T96" fmla="*/ 29 w 565"/>
                <a:gd name="T97" fmla="*/ 235 h 355"/>
                <a:gd name="T98" fmla="*/ 18 w 565"/>
                <a:gd name="T99" fmla="*/ 208 h 355"/>
                <a:gd name="T100" fmla="*/ 8 w 565"/>
                <a:gd name="T101" fmla="*/ 174 h 355"/>
                <a:gd name="T102" fmla="*/ 4 w 565"/>
                <a:gd name="T103" fmla="*/ 152 h 355"/>
                <a:gd name="T104" fmla="*/ 2 w 565"/>
                <a:gd name="T105" fmla="*/ 130 h 355"/>
                <a:gd name="T106" fmla="*/ 0 w 565"/>
                <a:gd name="T107" fmla="*/ 105 h 355"/>
                <a:gd name="T108" fmla="*/ 4 w 565"/>
                <a:gd name="T109" fmla="*/ 57 h 35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565"/>
                <a:gd name="T166" fmla="*/ 0 h 355"/>
                <a:gd name="T167" fmla="*/ 565 w 565"/>
                <a:gd name="T168" fmla="*/ 355 h 35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565" h="355">
                  <a:moveTo>
                    <a:pt x="4" y="57"/>
                  </a:moveTo>
                  <a:lnTo>
                    <a:pt x="5" y="56"/>
                  </a:lnTo>
                  <a:lnTo>
                    <a:pt x="9" y="54"/>
                  </a:lnTo>
                  <a:lnTo>
                    <a:pt x="14" y="52"/>
                  </a:lnTo>
                  <a:lnTo>
                    <a:pt x="20" y="48"/>
                  </a:lnTo>
                  <a:lnTo>
                    <a:pt x="24" y="46"/>
                  </a:lnTo>
                  <a:lnTo>
                    <a:pt x="29" y="43"/>
                  </a:lnTo>
                  <a:lnTo>
                    <a:pt x="33" y="41"/>
                  </a:lnTo>
                  <a:lnTo>
                    <a:pt x="38" y="39"/>
                  </a:lnTo>
                  <a:lnTo>
                    <a:pt x="43" y="36"/>
                  </a:lnTo>
                  <a:lnTo>
                    <a:pt x="48" y="34"/>
                  </a:lnTo>
                  <a:lnTo>
                    <a:pt x="54" y="31"/>
                  </a:lnTo>
                  <a:lnTo>
                    <a:pt x="61" y="29"/>
                  </a:lnTo>
                  <a:lnTo>
                    <a:pt x="66" y="25"/>
                  </a:lnTo>
                  <a:lnTo>
                    <a:pt x="71" y="23"/>
                  </a:lnTo>
                  <a:lnTo>
                    <a:pt x="77" y="20"/>
                  </a:lnTo>
                  <a:lnTo>
                    <a:pt x="83" y="18"/>
                  </a:lnTo>
                  <a:lnTo>
                    <a:pt x="88" y="15"/>
                  </a:lnTo>
                  <a:lnTo>
                    <a:pt x="95" y="13"/>
                  </a:lnTo>
                  <a:lnTo>
                    <a:pt x="100" y="12"/>
                  </a:lnTo>
                  <a:lnTo>
                    <a:pt x="107" y="9"/>
                  </a:lnTo>
                  <a:lnTo>
                    <a:pt x="111" y="7"/>
                  </a:lnTo>
                  <a:lnTo>
                    <a:pt x="116" y="5"/>
                  </a:lnTo>
                  <a:lnTo>
                    <a:pt x="121" y="3"/>
                  </a:lnTo>
                  <a:lnTo>
                    <a:pt x="127" y="3"/>
                  </a:lnTo>
                  <a:lnTo>
                    <a:pt x="131" y="2"/>
                  </a:lnTo>
                  <a:lnTo>
                    <a:pt x="136" y="0"/>
                  </a:lnTo>
                  <a:lnTo>
                    <a:pt x="140" y="0"/>
                  </a:lnTo>
                  <a:lnTo>
                    <a:pt x="143" y="0"/>
                  </a:lnTo>
                  <a:lnTo>
                    <a:pt x="142" y="2"/>
                  </a:lnTo>
                  <a:lnTo>
                    <a:pt x="142" y="5"/>
                  </a:lnTo>
                  <a:lnTo>
                    <a:pt x="141" y="8"/>
                  </a:lnTo>
                  <a:lnTo>
                    <a:pt x="140" y="12"/>
                  </a:lnTo>
                  <a:lnTo>
                    <a:pt x="138" y="17"/>
                  </a:lnTo>
                  <a:lnTo>
                    <a:pt x="137" y="22"/>
                  </a:lnTo>
                  <a:lnTo>
                    <a:pt x="136" y="25"/>
                  </a:lnTo>
                  <a:lnTo>
                    <a:pt x="136" y="31"/>
                  </a:lnTo>
                  <a:lnTo>
                    <a:pt x="135" y="37"/>
                  </a:lnTo>
                  <a:lnTo>
                    <a:pt x="135" y="43"/>
                  </a:lnTo>
                  <a:lnTo>
                    <a:pt x="133" y="49"/>
                  </a:lnTo>
                  <a:lnTo>
                    <a:pt x="133" y="56"/>
                  </a:lnTo>
                  <a:lnTo>
                    <a:pt x="133" y="63"/>
                  </a:lnTo>
                  <a:lnTo>
                    <a:pt x="135" y="69"/>
                  </a:lnTo>
                  <a:lnTo>
                    <a:pt x="135" y="77"/>
                  </a:lnTo>
                  <a:lnTo>
                    <a:pt x="136" y="83"/>
                  </a:lnTo>
                  <a:lnTo>
                    <a:pt x="137" y="91"/>
                  </a:lnTo>
                  <a:lnTo>
                    <a:pt x="138" y="98"/>
                  </a:lnTo>
                  <a:lnTo>
                    <a:pt x="141" y="105"/>
                  </a:lnTo>
                  <a:lnTo>
                    <a:pt x="143" y="112"/>
                  </a:lnTo>
                  <a:lnTo>
                    <a:pt x="147" y="119"/>
                  </a:lnTo>
                  <a:lnTo>
                    <a:pt x="152" y="126"/>
                  </a:lnTo>
                  <a:lnTo>
                    <a:pt x="156" y="132"/>
                  </a:lnTo>
                  <a:lnTo>
                    <a:pt x="161" y="139"/>
                  </a:lnTo>
                  <a:lnTo>
                    <a:pt x="167" y="144"/>
                  </a:lnTo>
                  <a:lnTo>
                    <a:pt x="175" y="150"/>
                  </a:lnTo>
                  <a:lnTo>
                    <a:pt x="177" y="152"/>
                  </a:lnTo>
                  <a:lnTo>
                    <a:pt x="182" y="155"/>
                  </a:lnTo>
                  <a:lnTo>
                    <a:pt x="186" y="157"/>
                  </a:lnTo>
                  <a:lnTo>
                    <a:pt x="191" y="161"/>
                  </a:lnTo>
                  <a:lnTo>
                    <a:pt x="195" y="163"/>
                  </a:lnTo>
                  <a:lnTo>
                    <a:pt x="200" y="165"/>
                  </a:lnTo>
                  <a:lnTo>
                    <a:pt x="205" y="168"/>
                  </a:lnTo>
                  <a:lnTo>
                    <a:pt x="211" y="169"/>
                  </a:lnTo>
                  <a:lnTo>
                    <a:pt x="216" y="170"/>
                  </a:lnTo>
                  <a:lnTo>
                    <a:pt x="221" y="171"/>
                  </a:lnTo>
                  <a:lnTo>
                    <a:pt x="226" y="173"/>
                  </a:lnTo>
                  <a:lnTo>
                    <a:pt x="231" y="174"/>
                  </a:lnTo>
                  <a:lnTo>
                    <a:pt x="236" y="174"/>
                  </a:lnTo>
                  <a:lnTo>
                    <a:pt x="241" y="174"/>
                  </a:lnTo>
                  <a:lnTo>
                    <a:pt x="246" y="174"/>
                  </a:lnTo>
                  <a:lnTo>
                    <a:pt x="251" y="174"/>
                  </a:lnTo>
                  <a:lnTo>
                    <a:pt x="255" y="173"/>
                  </a:lnTo>
                  <a:lnTo>
                    <a:pt x="260" y="173"/>
                  </a:lnTo>
                  <a:lnTo>
                    <a:pt x="265" y="171"/>
                  </a:lnTo>
                  <a:lnTo>
                    <a:pt x="270" y="171"/>
                  </a:lnTo>
                  <a:lnTo>
                    <a:pt x="274" y="169"/>
                  </a:lnTo>
                  <a:lnTo>
                    <a:pt x="279" y="168"/>
                  </a:lnTo>
                  <a:lnTo>
                    <a:pt x="283" y="166"/>
                  </a:lnTo>
                  <a:lnTo>
                    <a:pt x="288" y="165"/>
                  </a:lnTo>
                  <a:lnTo>
                    <a:pt x="292" y="163"/>
                  </a:lnTo>
                  <a:lnTo>
                    <a:pt x="297" y="160"/>
                  </a:lnTo>
                  <a:lnTo>
                    <a:pt x="300" y="157"/>
                  </a:lnTo>
                  <a:lnTo>
                    <a:pt x="304" y="156"/>
                  </a:lnTo>
                  <a:lnTo>
                    <a:pt x="308" y="152"/>
                  </a:lnTo>
                  <a:lnTo>
                    <a:pt x="312" y="150"/>
                  </a:lnTo>
                  <a:lnTo>
                    <a:pt x="317" y="147"/>
                  </a:lnTo>
                  <a:lnTo>
                    <a:pt x="320" y="145"/>
                  </a:lnTo>
                  <a:lnTo>
                    <a:pt x="328" y="139"/>
                  </a:lnTo>
                  <a:lnTo>
                    <a:pt x="334" y="132"/>
                  </a:lnTo>
                  <a:lnTo>
                    <a:pt x="342" y="126"/>
                  </a:lnTo>
                  <a:lnTo>
                    <a:pt x="349" y="120"/>
                  </a:lnTo>
                  <a:lnTo>
                    <a:pt x="354" y="112"/>
                  </a:lnTo>
                  <a:lnTo>
                    <a:pt x="361" y="106"/>
                  </a:lnTo>
                  <a:lnTo>
                    <a:pt x="366" y="98"/>
                  </a:lnTo>
                  <a:lnTo>
                    <a:pt x="371" y="92"/>
                  </a:lnTo>
                  <a:lnTo>
                    <a:pt x="376" y="85"/>
                  </a:lnTo>
                  <a:lnTo>
                    <a:pt x="379" y="78"/>
                  </a:lnTo>
                  <a:lnTo>
                    <a:pt x="383" y="72"/>
                  </a:lnTo>
                  <a:lnTo>
                    <a:pt x="388" y="67"/>
                  </a:lnTo>
                  <a:lnTo>
                    <a:pt x="391" y="62"/>
                  </a:lnTo>
                  <a:lnTo>
                    <a:pt x="393" y="57"/>
                  </a:lnTo>
                  <a:lnTo>
                    <a:pt x="396" y="52"/>
                  </a:lnTo>
                  <a:lnTo>
                    <a:pt x="398" y="49"/>
                  </a:lnTo>
                  <a:lnTo>
                    <a:pt x="401" y="44"/>
                  </a:lnTo>
                  <a:lnTo>
                    <a:pt x="402" y="43"/>
                  </a:lnTo>
                  <a:lnTo>
                    <a:pt x="420" y="8"/>
                  </a:lnTo>
                  <a:lnTo>
                    <a:pt x="425" y="9"/>
                  </a:lnTo>
                  <a:lnTo>
                    <a:pt x="426" y="9"/>
                  </a:lnTo>
                  <a:lnTo>
                    <a:pt x="431" y="12"/>
                  </a:lnTo>
                  <a:lnTo>
                    <a:pt x="435" y="13"/>
                  </a:lnTo>
                  <a:lnTo>
                    <a:pt x="440" y="14"/>
                  </a:lnTo>
                  <a:lnTo>
                    <a:pt x="443" y="17"/>
                  </a:lnTo>
                  <a:lnTo>
                    <a:pt x="450" y="18"/>
                  </a:lnTo>
                  <a:lnTo>
                    <a:pt x="455" y="19"/>
                  </a:lnTo>
                  <a:lnTo>
                    <a:pt x="461" y="22"/>
                  </a:lnTo>
                  <a:lnTo>
                    <a:pt x="467" y="24"/>
                  </a:lnTo>
                  <a:lnTo>
                    <a:pt x="474" y="27"/>
                  </a:lnTo>
                  <a:lnTo>
                    <a:pt x="480" y="29"/>
                  </a:lnTo>
                  <a:lnTo>
                    <a:pt x="487" y="32"/>
                  </a:lnTo>
                  <a:lnTo>
                    <a:pt x="494" y="34"/>
                  </a:lnTo>
                  <a:lnTo>
                    <a:pt x="500" y="36"/>
                  </a:lnTo>
                  <a:lnTo>
                    <a:pt x="506" y="38"/>
                  </a:lnTo>
                  <a:lnTo>
                    <a:pt x="512" y="41"/>
                  </a:lnTo>
                  <a:lnTo>
                    <a:pt x="517" y="43"/>
                  </a:lnTo>
                  <a:lnTo>
                    <a:pt x="524" y="46"/>
                  </a:lnTo>
                  <a:lnTo>
                    <a:pt x="530" y="48"/>
                  </a:lnTo>
                  <a:lnTo>
                    <a:pt x="536" y="51"/>
                  </a:lnTo>
                  <a:lnTo>
                    <a:pt x="541" y="53"/>
                  </a:lnTo>
                  <a:lnTo>
                    <a:pt x="546" y="56"/>
                  </a:lnTo>
                  <a:lnTo>
                    <a:pt x="550" y="57"/>
                  </a:lnTo>
                  <a:lnTo>
                    <a:pt x="555" y="59"/>
                  </a:lnTo>
                  <a:lnTo>
                    <a:pt x="561" y="63"/>
                  </a:lnTo>
                  <a:lnTo>
                    <a:pt x="565" y="67"/>
                  </a:lnTo>
                  <a:lnTo>
                    <a:pt x="564" y="69"/>
                  </a:lnTo>
                  <a:lnTo>
                    <a:pt x="563" y="73"/>
                  </a:lnTo>
                  <a:lnTo>
                    <a:pt x="561" y="78"/>
                  </a:lnTo>
                  <a:lnTo>
                    <a:pt x="560" y="81"/>
                  </a:lnTo>
                  <a:lnTo>
                    <a:pt x="558" y="85"/>
                  </a:lnTo>
                  <a:lnTo>
                    <a:pt x="556" y="88"/>
                  </a:lnTo>
                  <a:lnTo>
                    <a:pt x="556" y="93"/>
                  </a:lnTo>
                  <a:lnTo>
                    <a:pt x="554" y="96"/>
                  </a:lnTo>
                  <a:lnTo>
                    <a:pt x="553" y="101"/>
                  </a:lnTo>
                  <a:lnTo>
                    <a:pt x="551" y="106"/>
                  </a:lnTo>
                  <a:lnTo>
                    <a:pt x="550" y="111"/>
                  </a:lnTo>
                  <a:lnTo>
                    <a:pt x="548" y="116"/>
                  </a:lnTo>
                  <a:lnTo>
                    <a:pt x="545" y="121"/>
                  </a:lnTo>
                  <a:lnTo>
                    <a:pt x="543" y="126"/>
                  </a:lnTo>
                  <a:lnTo>
                    <a:pt x="540" y="132"/>
                  </a:lnTo>
                  <a:lnTo>
                    <a:pt x="538" y="137"/>
                  </a:lnTo>
                  <a:lnTo>
                    <a:pt x="535" y="144"/>
                  </a:lnTo>
                  <a:lnTo>
                    <a:pt x="533" y="150"/>
                  </a:lnTo>
                  <a:lnTo>
                    <a:pt x="530" y="156"/>
                  </a:lnTo>
                  <a:lnTo>
                    <a:pt x="526" y="163"/>
                  </a:lnTo>
                  <a:lnTo>
                    <a:pt x="523" y="169"/>
                  </a:lnTo>
                  <a:lnTo>
                    <a:pt x="520" y="175"/>
                  </a:lnTo>
                  <a:lnTo>
                    <a:pt x="516" y="181"/>
                  </a:lnTo>
                  <a:lnTo>
                    <a:pt x="512" y="188"/>
                  </a:lnTo>
                  <a:lnTo>
                    <a:pt x="509" y="195"/>
                  </a:lnTo>
                  <a:lnTo>
                    <a:pt x="505" y="201"/>
                  </a:lnTo>
                  <a:lnTo>
                    <a:pt x="501" y="208"/>
                  </a:lnTo>
                  <a:lnTo>
                    <a:pt x="496" y="215"/>
                  </a:lnTo>
                  <a:lnTo>
                    <a:pt x="492" y="222"/>
                  </a:lnTo>
                  <a:lnTo>
                    <a:pt x="487" y="228"/>
                  </a:lnTo>
                  <a:lnTo>
                    <a:pt x="484" y="234"/>
                  </a:lnTo>
                  <a:lnTo>
                    <a:pt x="477" y="240"/>
                  </a:lnTo>
                  <a:lnTo>
                    <a:pt x="472" y="247"/>
                  </a:lnTo>
                  <a:lnTo>
                    <a:pt x="467" y="254"/>
                  </a:lnTo>
                  <a:lnTo>
                    <a:pt x="462" y="261"/>
                  </a:lnTo>
                  <a:lnTo>
                    <a:pt x="457" y="266"/>
                  </a:lnTo>
                  <a:lnTo>
                    <a:pt x="451" y="272"/>
                  </a:lnTo>
                  <a:lnTo>
                    <a:pt x="445" y="278"/>
                  </a:lnTo>
                  <a:lnTo>
                    <a:pt x="440" y="284"/>
                  </a:lnTo>
                  <a:lnTo>
                    <a:pt x="433" y="289"/>
                  </a:lnTo>
                  <a:lnTo>
                    <a:pt x="427" y="296"/>
                  </a:lnTo>
                  <a:lnTo>
                    <a:pt x="421" y="301"/>
                  </a:lnTo>
                  <a:lnTo>
                    <a:pt x="415" y="307"/>
                  </a:lnTo>
                  <a:lnTo>
                    <a:pt x="407" y="311"/>
                  </a:lnTo>
                  <a:lnTo>
                    <a:pt x="400" y="316"/>
                  </a:lnTo>
                  <a:lnTo>
                    <a:pt x="393" y="321"/>
                  </a:lnTo>
                  <a:lnTo>
                    <a:pt x="386" y="326"/>
                  </a:lnTo>
                  <a:lnTo>
                    <a:pt x="378" y="328"/>
                  </a:lnTo>
                  <a:lnTo>
                    <a:pt x="371" y="333"/>
                  </a:lnTo>
                  <a:lnTo>
                    <a:pt x="362" y="337"/>
                  </a:lnTo>
                  <a:lnTo>
                    <a:pt x="354" y="340"/>
                  </a:lnTo>
                  <a:lnTo>
                    <a:pt x="347" y="342"/>
                  </a:lnTo>
                  <a:lnTo>
                    <a:pt x="338" y="345"/>
                  </a:lnTo>
                  <a:lnTo>
                    <a:pt x="329" y="347"/>
                  </a:lnTo>
                  <a:lnTo>
                    <a:pt x="320" y="350"/>
                  </a:lnTo>
                  <a:lnTo>
                    <a:pt x="312" y="351"/>
                  </a:lnTo>
                  <a:lnTo>
                    <a:pt x="303" y="354"/>
                  </a:lnTo>
                  <a:lnTo>
                    <a:pt x="294" y="354"/>
                  </a:lnTo>
                  <a:lnTo>
                    <a:pt x="284" y="355"/>
                  </a:lnTo>
                  <a:lnTo>
                    <a:pt x="274" y="355"/>
                  </a:lnTo>
                  <a:lnTo>
                    <a:pt x="265" y="355"/>
                  </a:lnTo>
                  <a:lnTo>
                    <a:pt x="255" y="355"/>
                  </a:lnTo>
                  <a:lnTo>
                    <a:pt x="248" y="355"/>
                  </a:lnTo>
                  <a:lnTo>
                    <a:pt x="239" y="355"/>
                  </a:lnTo>
                  <a:lnTo>
                    <a:pt x="230" y="354"/>
                  </a:lnTo>
                  <a:lnTo>
                    <a:pt x="221" y="354"/>
                  </a:lnTo>
                  <a:lnTo>
                    <a:pt x="215" y="354"/>
                  </a:lnTo>
                  <a:lnTo>
                    <a:pt x="206" y="351"/>
                  </a:lnTo>
                  <a:lnTo>
                    <a:pt x="199" y="351"/>
                  </a:lnTo>
                  <a:lnTo>
                    <a:pt x="191" y="350"/>
                  </a:lnTo>
                  <a:lnTo>
                    <a:pt x="185" y="349"/>
                  </a:lnTo>
                  <a:lnTo>
                    <a:pt x="179" y="347"/>
                  </a:lnTo>
                  <a:lnTo>
                    <a:pt x="172" y="346"/>
                  </a:lnTo>
                  <a:lnTo>
                    <a:pt x="166" y="345"/>
                  </a:lnTo>
                  <a:lnTo>
                    <a:pt x="160" y="345"/>
                  </a:lnTo>
                  <a:lnTo>
                    <a:pt x="153" y="342"/>
                  </a:lnTo>
                  <a:lnTo>
                    <a:pt x="148" y="341"/>
                  </a:lnTo>
                  <a:lnTo>
                    <a:pt x="142" y="338"/>
                  </a:lnTo>
                  <a:lnTo>
                    <a:pt x="137" y="337"/>
                  </a:lnTo>
                  <a:lnTo>
                    <a:pt x="132" y="335"/>
                  </a:lnTo>
                  <a:lnTo>
                    <a:pt x="127" y="333"/>
                  </a:lnTo>
                  <a:lnTo>
                    <a:pt x="123" y="332"/>
                  </a:lnTo>
                  <a:lnTo>
                    <a:pt x="118" y="330"/>
                  </a:lnTo>
                  <a:lnTo>
                    <a:pt x="115" y="328"/>
                  </a:lnTo>
                  <a:lnTo>
                    <a:pt x="110" y="326"/>
                  </a:lnTo>
                  <a:lnTo>
                    <a:pt x="106" y="323"/>
                  </a:lnTo>
                  <a:lnTo>
                    <a:pt x="102" y="322"/>
                  </a:lnTo>
                  <a:lnTo>
                    <a:pt x="95" y="318"/>
                  </a:lnTo>
                  <a:lnTo>
                    <a:pt x="89" y="315"/>
                  </a:lnTo>
                  <a:lnTo>
                    <a:pt x="83" y="311"/>
                  </a:lnTo>
                  <a:lnTo>
                    <a:pt x="77" y="306"/>
                  </a:lnTo>
                  <a:lnTo>
                    <a:pt x="73" y="302"/>
                  </a:lnTo>
                  <a:lnTo>
                    <a:pt x="69" y="298"/>
                  </a:lnTo>
                  <a:lnTo>
                    <a:pt x="64" y="293"/>
                  </a:lnTo>
                  <a:lnTo>
                    <a:pt x="62" y="289"/>
                  </a:lnTo>
                  <a:lnTo>
                    <a:pt x="59" y="286"/>
                  </a:lnTo>
                  <a:lnTo>
                    <a:pt x="57" y="283"/>
                  </a:lnTo>
                  <a:lnTo>
                    <a:pt x="53" y="277"/>
                  </a:lnTo>
                  <a:lnTo>
                    <a:pt x="52" y="273"/>
                  </a:lnTo>
                  <a:lnTo>
                    <a:pt x="49" y="271"/>
                  </a:lnTo>
                  <a:lnTo>
                    <a:pt x="49" y="269"/>
                  </a:lnTo>
                  <a:lnTo>
                    <a:pt x="48" y="268"/>
                  </a:lnTo>
                  <a:lnTo>
                    <a:pt x="47" y="266"/>
                  </a:lnTo>
                  <a:lnTo>
                    <a:pt x="44" y="262"/>
                  </a:lnTo>
                  <a:lnTo>
                    <a:pt x="41" y="257"/>
                  </a:lnTo>
                  <a:lnTo>
                    <a:pt x="38" y="252"/>
                  </a:lnTo>
                  <a:lnTo>
                    <a:pt x="37" y="249"/>
                  </a:lnTo>
                  <a:lnTo>
                    <a:pt x="34" y="244"/>
                  </a:lnTo>
                  <a:lnTo>
                    <a:pt x="32" y="240"/>
                  </a:lnTo>
                  <a:lnTo>
                    <a:pt x="29" y="235"/>
                  </a:lnTo>
                  <a:lnTo>
                    <a:pt x="27" y="232"/>
                  </a:lnTo>
                  <a:lnTo>
                    <a:pt x="25" y="225"/>
                  </a:lnTo>
                  <a:lnTo>
                    <a:pt x="23" y="220"/>
                  </a:lnTo>
                  <a:lnTo>
                    <a:pt x="20" y="214"/>
                  </a:lnTo>
                  <a:lnTo>
                    <a:pt x="18" y="208"/>
                  </a:lnTo>
                  <a:lnTo>
                    <a:pt x="15" y="200"/>
                  </a:lnTo>
                  <a:lnTo>
                    <a:pt x="13" y="194"/>
                  </a:lnTo>
                  <a:lnTo>
                    <a:pt x="12" y="185"/>
                  </a:lnTo>
                  <a:lnTo>
                    <a:pt x="9" y="179"/>
                  </a:lnTo>
                  <a:lnTo>
                    <a:pt x="8" y="174"/>
                  </a:lnTo>
                  <a:lnTo>
                    <a:pt x="8" y="170"/>
                  </a:lnTo>
                  <a:lnTo>
                    <a:pt x="7" y="166"/>
                  </a:lnTo>
                  <a:lnTo>
                    <a:pt x="7" y="163"/>
                  </a:lnTo>
                  <a:lnTo>
                    <a:pt x="4" y="157"/>
                  </a:lnTo>
                  <a:lnTo>
                    <a:pt x="4" y="152"/>
                  </a:lnTo>
                  <a:lnTo>
                    <a:pt x="3" y="147"/>
                  </a:lnTo>
                  <a:lnTo>
                    <a:pt x="3" y="144"/>
                  </a:lnTo>
                  <a:lnTo>
                    <a:pt x="2" y="139"/>
                  </a:lnTo>
                  <a:lnTo>
                    <a:pt x="2" y="135"/>
                  </a:lnTo>
                  <a:lnTo>
                    <a:pt x="2" y="130"/>
                  </a:lnTo>
                  <a:lnTo>
                    <a:pt x="2" y="125"/>
                  </a:lnTo>
                  <a:lnTo>
                    <a:pt x="0" y="120"/>
                  </a:lnTo>
                  <a:lnTo>
                    <a:pt x="0" y="115"/>
                  </a:lnTo>
                  <a:lnTo>
                    <a:pt x="0" y="110"/>
                  </a:lnTo>
                  <a:lnTo>
                    <a:pt x="0" y="105"/>
                  </a:lnTo>
                  <a:lnTo>
                    <a:pt x="0" y="100"/>
                  </a:lnTo>
                  <a:lnTo>
                    <a:pt x="0" y="95"/>
                  </a:lnTo>
                  <a:lnTo>
                    <a:pt x="2" y="90"/>
                  </a:lnTo>
                  <a:lnTo>
                    <a:pt x="2" y="85"/>
                  </a:lnTo>
                  <a:lnTo>
                    <a:pt x="4" y="57"/>
                  </a:lnTo>
                  <a:close/>
                </a:path>
              </a:pathLst>
            </a:custGeom>
            <a:solidFill>
              <a:srgbClr val="BFE6A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6170" name="Freeform 79"/>
            <p:cNvSpPr>
              <a:spLocks/>
            </p:cNvSpPr>
            <p:nvPr/>
          </p:nvSpPr>
          <p:spPr bwMode="auto">
            <a:xfrm>
              <a:off x="3194" y="2979"/>
              <a:ext cx="188" cy="63"/>
            </a:xfrm>
            <a:custGeom>
              <a:avLst/>
              <a:gdLst>
                <a:gd name="T0" fmla="*/ 4 w 564"/>
                <a:gd name="T1" fmla="*/ 67 h 190"/>
                <a:gd name="T2" fmla="*/ 13 w 564"/>
                <a:gd name="T3" fmla="*/ 59 h 190"/>
                <a:gd name="T4" fmla="*/ 28 w 564"/>
                <a:gd name="T5" fmla="*/ 50 h 190"/>
                <a:gd name="T6" fmla="*/ 47 w 564"/>
                <a:gd name="T7" fmla="*/ 39 h 190"/>
                <a:gd name="T8" fmla="*/ 63 w 564"/>
                <a:gd name="T9" fmla="*/ 33 h 190"/>
                <a:gd name="T10" fmla="*/ 76 w 564"/>
                <a:gd name="T11" fmla="*/ 26 h 190"/>
                <a:gd name="T12" fmla="*/ 89 w 564"/>
                <a:gd name="T13" fmla="*/ 21 h 190"/>
                <a:gd name="T14" fmla="*/ 104 w 564"/>
                <a:gd name="T15" fmla="*/ 16 h 190"/>
                <a:gd name="T16" fmla="*/ 119 w 564"/>
                <a:gd name="T17" fmla="*/ 11 h 190"/>
                <a:gd name="T18" fmla="*/ 136 w 564"/>
                <a:gd name="T19" fmla="*/ 8 h 190"/>
                <a:gd name="T20" fmla="*/ 155 w 564"/>
                <a:gd name="T21" fmla="*/ 5 h 190"/>
                <a:gd name="T22" fmla="*/ 172 w 564"/>
                <a:gd name="T23" fmla="*/ 1 h 190"/>
                <a:gd name="T24" fmla="*/ 191 w 564"/>
                <a:gd name="T25" fmla="*/ 0 h 190"/>
                <a:gd name="T26" fmla="*/ 212 w 564"/>
                <a:gd name="T27" fmla="*/ 0 h 190"/>
                <a:gd name="T28" fmla="*/ 234 w 564"/>
                <a:gd name="T29" fmla="*/ 1 h 190"/>
                <a:gd name="T30" fmla="*/ 255 w 564"/>
                <a:gd name="T31" fmla="*/ 4 h 190"/>
                <a:gd name="T32" fmla="*/ 278 w 564"/>
                <a:gd name="T33" fmla="*/ 6 h 190"/>
                <a:gd name="T34" fmla="*/ 299 w 564"/>
                <a:gd name="T35" fmla="*/ 9 h 190"/>
                <a:gd name="T36" fmla="*/ 320 w 564"/>
                <a:gd name="T37" fmla="*/ 14 h 190"/>
                <a:gd name="T38" fmla="*/ 342 w 564"/>
                <a:gd name="T39" fmla="*/ 18 h 190"/>
                <a:gd name="T40" fmla="*/ 362 w 564"/>
                <a:gd name="T41" fmla="*/ 23 h 190"/>
                <a:gd name="T42" fmla="*/ 382 w 564"/>
                <a:gd name="T43" fmla="*/ 28 h 190"/>
                <a:gd name="T44" fmla="*/ 402 w 564"/>
                <a:gd name="T45" fmla="*/ 33 h 190"/>
                <a:gd name="T46" fmla="*/ 421 w 564"/>
                <a:gd name="T47" fmla="*/ 38 h 190"/>
                <a:gd name="T48" fmla="*/ 438 w 564"/>
                <a:gd name="T49" fmla="*/ 43 h 190"/>
                <a:gd name="T50" fmla="*/ 455 w 564"/>
                <a:gd name="T51" fmla="*/ 48 h 190"/>
                <a:gd name="T52" fmla="*/ 472 w 564"/>
                <a:gd name="T53" fmla="*/ 54 h 190"/>
                <a:gd name="T54" fmla="*/ 486 w 564"/>
                <a:gd name="T55" fmla="*/ 59 h 190"/>
                <a:gd name="T56" fmla="*/ 500 w 564"/>
                <a:gd name="T57" fmla="*/ 64 h 190"/>
                <a:gd name="T58" fmla="*/ 512 w 564"/>
                <a:gd name="T59" fmla="*/ 68 h 190"/>
                <a:gd name="T60" fmla="*/ 525 w 564"/>
                <a:gd name="T61" fmla="*/ 73 h 190"/>
                <a:gd name="T62" fmla="*/ 542 w 564"/>
                <a:gd name="T63" fmla="*/ 80 h 190"/>
                <a:gd name="T64" fmla="*/ 556 w 564"/>
                <a:gd name="T65" fmla="*/ 87 h 190"/>
                <a:gd name="T66" fmla="*/ 551 w 564"/>
                <a:gd name="T67" fmla="*/ 190 h 190"/>
                <a:gd name="T68" fmla="*/ 542 w 564"/>
                <a:gd name="T69" fmla="*/ 184 h 190"/>
                <a:gd name="T70" fmla="*/ 529 w 564"/>
                <a:gd name="T71" fmla="*/ 176 h 190"/>
                <a:gd name="T72" fmla="*/ 515 w 564"/>
                <a:gd name="T73" fmla="*/ 168 h 190"/>
                <a:gd name="T74" fmla="*/ 498 w 564"/>
                <a:gd name="T75" fmla="*/ 160 h 190"/>
                <a:gd name="T76" fmla="*/ 477 w 564"/>
                <a:gd name="T77" fmla="*/ 150 h 190"/>
                <a:gd name="T78" fmla="*/ 455 w 564"/>
                <a:gd name="T79" fmla="*/ 140 h 190"/>
                <a:gd name="T80" fmla="*/ 429 w 564"/>
                <a:gd name="T81" fmla="*/ 129 h 190"/>
                <a:gd name="T82" fmla="*/ 403 w 564"/>
                <a:gd name="T83" fmla="*/ 121 h 190"/>
                <a:gd name="T84" fmla="*/ 374 w 564"/>
                <a:gd name="T85" fmla="*/ 111 h 190"/>
                <a:gd name="T86" fmla="*/ 344 w 564"/>
                <a:gd name="T87" fmla="*/ 103 h 190"/>
                <a:gd name="T88" fmla="*/ 311 w 564"/>
                <a:gd name="T89" fmla="*/ 96 h 190"/>
                <a:gd name="T90" fmla="*/ 279 w 564"/>
                <a:gd name="T91" fmla="*/ 90 h 190"/>
                <a:gd name="T92" fmla="*/ 245 w 564"/>
                <a:gd name="T93" fmla="*/ 87 h 190"/>
                <a:gd name="T94" fmla="*/ 210 w 564"/>
                <a:gd name="T95" fmla="*/ 85 h 190"/>
                <a:gd name="T96" fmla="*/ 175 w 564"/>
                <a:gd name="T97" fmla="*/ 87 h 190"/>
                <a:gd name="T98" fmla="*/ 140 w 564"/>
                <a:gd name="T99" fmla="*/ 92 h 190"/>
                <a:gd name="T100" fmla="*/ 104 w 564"/>
                <a:gd name="T101" fmla="*/ 99 h 190"/>
                <a:gd name="T102" fmla="*/ 69 w 564"/>
                <a:gd name="T103" fmla="*/ 112 h 190"/>
                <a:gd name="T104" fmla="*/ 34 w 564"/>
                <a:gd name="T105" fmla="*/ 128 h 190"/>
                <a:gd name="T106" fmla="*/ 1 w 564"/>
                <a:gd name="T107" fmla="*/ 150 h 19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4"/>
                <a:gd name="T163" fmla="*/ 0 h 190"/>
                <a:gd name="T164" fmla="*/ 564 w 564"/>
                <a:gd name="T165" fmla="*/ 190 h 19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4" h="190">
                  <a:moveTo>
                    <a:pt x="0" y="70"/>
                  </a:moveTo>
                  <a:lnTo>
                    <a:pt x="0" y="69"/>
                  </a:lnTo>
                  <a:lnTo>
                    <a:pt x="4" y="67"/>
                  </a:lnTo>
                  <a:lnTo>
                    <a:pt x="6" y="64"/>
                  </a:lnTo>
                  <a:lnTo>
                    <a:pt x="10" y="62"/>
                  </a:lnTo>
                  <a:lnTo>
                    <a:pt x="13" y="59"/>
                  </a:lnTo>
                  <a:lnTo>
                    <a:pt x="18" y="57"/>
                  </a:lnTo>
                  <a:lnTo>
                    <a:pt x="23" y="54"/>
                  </a:lnTo>
                  <a:lnTo>
                    <a:pt x="28" y="50"/>
                  </a:lnTo>
                  <a:lnTo>
                    <a:pt x="34" y="47"/>
                  </a:lnTo>
                  <a:lnTo>
                    <a:pt x="40" y="43"/>
                  </a:lnTo>
                  <a:lnTo>
                    <a:pt x="47" y="39"/>
                  </a:lnTo>
                  <a:lnTo>
                    <a:pt x="55" y="36"/>
                  </a:lnTo>
                  <a:lnTo>
                    <a:pt x="58" y="34"/>
                  </a:lnTo>
                  <a:lnTo>
                    <a:pt x="63" y="33"/>
                  </a:lnTo>
                  <a:lnTo>
                    <a:pt x="67" y="30"/>
                  </a:lnTo>
                  <a:lnTo>
                    <a:pt x="72" y="29"/>
                  </a:lnTo>
                  <a:lnTo>
                    <a:pt x="76" y="26"/>
                  </a:lnTo>
                  <a:lnTo>
                    <a:pt x="81" y="25"/>
                  </a:lnTo>
                  <a:lnTo>
                    <a:pt x="84" y="23"/>
                  </a:lnTo>
                  <a:lnTo>
                    <a:pt x="89" y="21"/>
                  </a:lnTo>
                  <a:lnTo>
                    <a:pt x="94" y="19"/>
                  </a:lnTo>
                  <a:lnTo>
                    <a:pt x="99" y="18"/>
                  </a:lnTo>
                  <a:lnTo>
                    <a:pt x="104" y="16"/>
                  </a:lnTo>
                  <a:lnTo>
                    <a:pt x="109" y="15"/>
                  </a:lnTo>
                  <a:lnTo>
                    <a:pt x="114" y="13"/>
                  </a:lnTo>
                  <a:lnTo>
                    <a:pt x="119" y="11"/>
                  </a:lnTo>
                  <a:lnTo>
                    <a:pt x="124" y="10"/>
                  </a:lnTo>
                  <a:lnTo>
                    <a:pt x="131" y="9"/>
                  </a:lnTo>
                  <a:lnTo>
                    <a:pt x="136" y="8"/>
                  </a:lnTo>
                  <a:lnTo>
                    <a:pt x="142" y="6"/>
                  </a:lnTo>
                  <a:lnTo>
                    <a:pt x="148" y="5"/>
                  </a:lnTo>
                  <a:lnTo>
                    <a:pt x="155" y="5"/>
                  </a:lnTo>
                  <a:lnTo>
                    <a:pt x="161" y="4"/>
                  </a:lnTo>
                  <a:lnTo>
                    <a:pt x="166" y="3"/>
                  </a:lnTo>
                  <a:lnTo>
                    <a:pt x="172" y="1"/>
                  </a:lnTo>
                  <a:lnTo>
                    <a:pt x="178" y="1"/>
                  </a:lnTo>
                  <a:lnTo>
                    <a:pt x="185" y="0"/>
                  </a:lnTo>
                  <a:lnTo>
                    <a:pt x="191" y="0"/>
                  </a:lnTo>
                  <a:lnTo>
                    <a:pt x="199" y="0"/>
                  </a:lnTo>
                  <a:lnTo>
                    <a:pt x="206" y="0"/>
                  </a:lnTo>
                  <a:lnTo>
                    <a:pt x="212" y="0"/>
                  </a:lnTo>
                  <a:lnTo>
                    <a:pt x="219" y="0"/>
                  </a:lnTo>
                  <a:lnTo>
                    <a:pt x="226" y="0"/>
                  </a:lnTo>
                  <a:lnTo>
                    <a:pt x="234" y="1"/>
                  </a:lnTo>
                  <a:lnTo>
                    <a:pt x="240" y="1"/>
                  </a:lnTo>
                  <a:lnTo>
                    <a:pt x="247" y="3"/>
                  </a:lnTo>
                  <a:lnTo>
                    <a:pt x="255" y="4"/>
                  </a:lnTo>
                  <a:lnTo>
                    <a:pt x="263" y="5"/>
                  </a:lnTo>
                  <a:lnTo>
                    <a:pt x="270" y="5"/>
                  </a:lnTo>
                  <a:lnTo>
                    <a:pt x="278" y="6"/>
                  </a:lnTo>
                  <a:lnTo>
                    <a:pt x="284" y="6"/>
                  </a:lnTo>
                  <a:lnTo>
                    <a:pt x="291" y="9"/>
                  </a:lnTo>
                  <a:lnTo>
                    <a:pt x="299" y="9"/>
                  </a:lnTo>
                  <a:lnTo>
                    <a:pt x="306" y="11"/>
                  </a:lnTo>
                  <a:lnTo>
                    <a:pt x="313" y="11"/>
                  </a:lnTo>
                  <a:lnTo>
                    <a:pt x="320" y="14"/>
                  </a:lnTo>
                  <a:lnTo>
                    <a:pt x="328" y="15"/>
                  </a:lnTo>
                  <a:lnTo>
                    <a:pt x="334" y="16"/>
                  </a:lnTo>
                  <a:lnTo>
                    <a:pt x="342" y="18"/>
                  </a:lnTo>
                  <a:lnTo>
                    <a:pt x="348" y="20"/>
                  </a:lnTo>
                  <a:lnTo>
                    <a:pt x="354" y="21"/>
                  </a:lnTo>
                  <a:lnTo>
                    <a:pt x="362" y="23"/>
                  </a:lnTo>
                  <a:lnTo>
                    <a:pt x="369" y="24"/>
                  </a:lnTo>
                  <a:lnTo>
                    <a:pt x="375" y="26"/>
                  </a:lnTo>
                  <a:lnTo>
                    <a:pt x="382" y="28"/>
                  </a:lnTo>
                  <a:lnTo>
                    <a:pt x="389" y="29"/>
                  </a:lnTo>
                  <a:lnTo>
                    <a:pt x="396" y="30"/>
                  </a:lnTo>
                  <a:lnTo>
                    <a:pt x="402" y="33"/>
                  </a:lnTo>
                  <a:lnTo>
                    <a:pt x="408" y="34"/>
                  </a:lnTo>
                  <a:lnTo>
                    <a:pt x="414" y="36"/>
                  </a:lnTo>
                  <a:lnTo>
                    <a:pt x="421" y="38"/>
                  </a:lnTo>
                  <a:lnTo>
                    <a:pt x="427" y="40"/>
                  </a:lnTo>
                  <a:lnTo>
                    <a:pt x="432" y="41"/>
                  </a:lnTo>
                  <a:lnTo>
                    <a:pt x="438" y="43"/>
                  </a:lnTo>
                  <a:lnTo>
                    <a:pt x="443" y="44"/>
                  </a:lnTo>
                  <a:lnTo>
                    <a:pt x="451" y="47"/>
                  </a:lnTo>
                  <a:lnTo>
                    <a:pt x="455" y="48"/>
                  </a:lnTo>
                  <a:lnTo>
                    <a:pt x="461" y="50"/>
                  </a:lnTo>
                  <a:lnTo>
                    <a:pt x="467" y="53"/>
                  </a:lnTo>
                  <a:lnTo>
                    <a:pt x="472" y="54"/>
                  </a:lnTo>
                  <a:lnTo>
                    <a:pt x="476" y="55"/>
                  </a:lnTo>
                  <a:lnTo>
                    <a:pt x="481" y="57"/>
                  </a:lnTo>
                  <a:lnTo>
                    <a:pt x="486" y="59"/>
                  </a:lnTo>
                  <a:lnTo>
                    <a:pt x="491" y="60"/>
                  </a:lnTo>
                  <a:lnTo>
                    <a:pt x="496" y="62"/>
                  </a:lnTo>
                  <a:lnTo>
                    <a:pt x="500" y="64"/>
                  </a:lnTo>
                  <a:lnTo>
                    <a:pt x="504" y="65"/>
                  </a:lnTo>
                  <a:lnTo>
                    <a:pt x="509" y="68"/>
                  </a:lnTo>
                  <a:lnTo>
                    <a:pt x="512" y="68"/>
                  </a:lnTo>
                  <a:lnTo>
                    <a:pt x="517" y="70"/>
                  </a:lnTo>
                  <a:lnTo>
                    <a:pt x="520" y="72"/>
                  </a:lnTo>
                  <a:lnTo>
                    <a:pt x="525" y="73"/>
                  </a:lnTo>
                  <a:lnTo>
                    <a:pt x="531" y="77"/>
                  </a:lnTo>
                  <a:lnTo>
                    <a:pt x="537" y="79"/>
                  </a:lnTo>
                  <a:lnTo>
                    <a:pt x="542" y="80"/>
                  </a:lnTo>
                  <a:lnTo>
                    <a:pt x="547" y="83"/>
                  </a:lnTo>
                  <a:lnTo>
                    <a:pt x="552" y="84"/>
                  </a:lnTo>
                  <a:lnTo>
                    <a:pt x="556" y="87"/>
                  </a:lnTo>
                  <a:lnTo>
                    <a:pt x="561" y="88"/>
                  </a:lnTo>
                  <a:lnTo>
                    <a:pt x="564" y="89"/>
                  </a:lnTo>
                  <a:lnTo>
                    <a:pt x="551" y="190"/>
                  </a:lnTo>
                  <a:lnTo>
                    <a:pt x="550" y="189"/>
                  </a:lnTo>
                  <a:lnTo>
                    <a:pt x="547" y="187"/>
                  </a:lnTo>
                  <a:lnTo>
                    <a:pt x="542" y="184"/>
                  </a:lnTo>
                  <a:lnTo>
                    <a:pt x="537" y="181"/>
                  </a:lnTo>
                  <a:lnTo>
                    <a:pt x="532" y="178"/>
                  </a:lnTo>
                  <a:lnTo>
                    <a:pt x="529" y="176"/>
                  </a:lnTo>
                  <a:lnTo>
                    <a:pt x="525" y="173"/>
                  </a:lnTo>
                  <a:lnTo>
                    <a:pt x="520" y="171"/>
                  </a:lnTo>
                  <a:lnTo>
                    <a:pt x="515" y="168"/>
                  </a:lnTo>
                  <a:lnTo>
                    <a:pt x="510" y="166"/>
                  </a:lnTo>
                  <a:lnTo>
                    <a:pt x="504" y="163"/>
                  </a:lnTo>
                  <a:lnTo>
                    <a:pt x="498" y="160"/>
                  </a:lnTo>
                  <a:lnTo>
                    <a:pt x="491" y="156"/>
                  </a:lnTo>
                  <a:lnTo>
                    <a:pt x="485" y="153"/>
                  </a:lnTo>
                  <a:lnTo>
                    <a:pt x="477" y="150"/>
                  </a:lnTo>
                  <a:lnTo>
                    <a:pt x="471" y="147"/>
                  </a:lnTo>
                  <a:lnTo>
                    <a:pt x="463" y="143"/>
                  </a:lnTo>
                  <a:lnTo>
                    <a:pt x="455" y="140"/>
                  </a:lnTo>
                  <a:lnTo>
                    <a:pt x="447" y="137"/>
                  </a:lnTo>
                  <a:lnTo>
                    <a:pt x="438" y="133"/>
                  </a:lnTo>
                  <a:lnTo>
                    <a:pt x="429" y="129"/>
                  </a:lnTo>
                  <a:lnTo>
                    <a:pt x="421" y="127"/>
                  </a:lnTo>
                  <a:lnTo>
                    <a:pt x="412" y="123"/>
                  </a:lnTo>
                  <a:lnTo>
                    <a:pt x="403" y="121"/>
                  </a:lnTo>
                  <a:lnTo>
                    <a:pt x="393" y="117"/>
                  </a:lnTo>
                  <a:lnTo>
                    <a:pt x="384" y="114"/>
                  </a:lnTo>
                  <a:lnTo>
                    <a:pt x="374" y="111"/>
                  </a:lnTo>
                  <a:lnTo>
                    <a:pt x="365" y="109"/>
                  </a:lnTo>
                  <a:lnTo>
                    <a:pt x="354" y="106"/>
                  </a:lnTo>
                  <a:lnTo>
                    <a:pt x="344" y="103"/>
                  </a:lnTo>
                  <a:lnTo>
                    <a:pt x="334" y="101"/>
                  </a:lnTo>
                  <a:lnTo>
                    <a:pt x="323" y="98"/>
                  </a:lnTo>
                  <a:lnTo>
                    <a:pt x="311" y="96"/>
                  </a:lnTo>
                  <a:lnTo>
                    <a:pt x="301" y="93"/>
                  </a:lnTo>
                  <a:lnTo>
                    <a:pt x="290" y="92"/>
                  </a:lnTo>
                  <a:lnTo>
                    <a:pt x="279" y="90"/>
                  </a:lnTo>
                  <a:lnTo>
                    <a:pt x="268" y="88"/>
                  </a:lnTo>
                  <a:lnTo>
                    <a:pt x="256" y="88"/>
                  </a:lnTo>
                  <a:lnTo>
                    <a:pt x="245" y="87"/>
                  </a:lnTo>
                  <a:lnTo>
                    <a:pt x="234" y="87"/>
                  </a:lnTo>
                  <a:lnTo>
                    <a:pt x="221" y="85"/>
                  </a:lnTo>
                  <a:lnTo>
                    <a:pt x="210" y="85"/>
                  </a:lnTo>
                  <a:lnTo>
                    <a:pt x="199" y="85"/>
                  </a:lnTo>
                  <a:lnTo>
                    <a:pt x="187" y="87"/>
                  </a:lnTo>
                  <a:lnTo>
                    <a:pt x="175" y="87"/>
                  </a:lnTo>
                  <a:lnTo>
                    <a:pt x="163" y="88"/>
                  </a:lnTo>
                  <a:lnTo>
                    <a:pt x="151" y="89"/>
                  </a:lnTo>
                  <a:lnTo>
                    <a:pt x="140" y="92"/>
                  </a:lnTo>
                  <a:lnTo>
                    <a:pt x="127" y="94"/>
                  </a:lnTo>
                  <a:lnTo>
                    <a:pt x="116" y="97"/>
                  </a:lnTo>
                  <a:lnTo>
                    <a:pt x="104" y="99"/>
                  </a:lnTo>
                  <a:lnTo>
                    <a:pt x="92" y="104"/>
                  </a:lnTo>
                  <a:lnTo>
                    <a:pt x="81" y="107"/>
                  </a:lnTo>
                  <a:lnTo>
                    <a:pt x="69" y="112"/>
                  </a:lnTo>
                  <a:lnTo>
                    <a:pt x="57" y="117"/>
                  </a:lnTo>
                  <a:lnTo>
                    <a:pt x="45" y="122"/>
                  </a:lnTo>
                  <a:lnTo>
                    <a:pt x="34" y="128"/>
                  </a:lnTo>
                  <a:lnTo>
                    <a:pt x="23" y="134"/>
                  </a:lnTo>
                  <a:lnTo>
                    <a:pt x="13" y="141"/>
                  </a:lnTo>
                  <a:lnTo>
                    <a:pt x="1" y="15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82A66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6171" name="Freeform 80"/>
            <p:cNvSpPr>
              <a:spLocks/>
            </p:cNvSpPr>
            <p:nvPr/>
          </p:nvSpPr>
          <p:spPr bwMode="auto">
            <a:xfrm>
              <a:off x="2986" y="2905"/>
              <a:ext cx="692" cy="214"/>
            </a:xfrm>
            <a:custGeom>
              <a:avLst/>
              <a:gdLst>
                <a:gd name="T0" fmla="*/ 3 w 2075"/>
                <a:gd name="T1" fmla="*/ 603 h 644"/>
                <a:gd name="T2" fmla="*/ 0 w 2075"/>
                <a:gd name="T3" fmla="*/ 553 h 644"/>
                <a:gd name="T4" fmla="*/ 0 w 2075"/>
                <a:gd name="T5" fmla="*/ 492 h 644"/>
                <a:gd name="T6" fmla="*/ 10 w 2075"/>
                <a:gd name="T7" fmla="*/ 433 h 644"/>
                <a:gd name="T8" fmla="*/ 35 w 2075"/>
                <a:gd name="T9" fmla="*/ 384 h 644"/>
                <a:gd name="T10" fmla="*/ 99 w 2075"/>
                <a:gd name="T11" fmla="*/ 349 h 644"/>
                <a:gd name="T12" fmla="*/ 141 w 2075"/>
                <a:gd name="T13" fmla="*/ 345 h 644"/>
                <a:gd name="T14" fmla="*/ 201 w 2075"/>
                <a:gd name="T15" fmla="*/ 354 h 644"/>
                <a:gd name="T16" fmla="*/ 242 w 2075"/>
                <a:gd name="T17" fmla="*/ 360 h 644"/>
                <a:gd name="T18" fmla="*/ 289 w 2075"/>
                <a:gd name="T19" fmla="*/ 348 h 644"/>
                <a:gd name="T20" fmla="*/ 343 w 2075"/>
                <a:gd name="T21" fmla="*/ 323 h 644"/>
                <a:gd name="T22" fmla="*/ 404 w 2075"/>
                <a:gd name="T23" fmla="*/ 285 h 644"/>
                <a:gd name="T24" fmla="*/ 467 w 2075"/>
                <a:gd name="T25" fmla="*/ 228 h 644"/>
                <a:gd name="T26" fmla="*/ 527 w 2075"/>
                <a:gd name="T27" fmla="*/ 154 h 644"/>
                <a:gd name="T28" fmla="*/ 603 w 2075"/>
                <a:gd name="T29" fmla="*/ 90 h 644"/>
                <a:gd name="T30" fmla="*/ 692 w 2075"/>
                <a:gd name="T31" fmla="*/ 44 h 644"/>
                <a:gd name="T32" fmla="*/ 787 w 2075"/>
                <a:gd name="T33" fmla="*/ 15 h 644"/>
                <a:gd name="T34" fmla="*/ 881 w 2075"/>
                <a:gd name="T35" fmla="*/ 2 h 644"/>
                <a:gd name="T36" fmla="*/ 962 w 2075"/>
                <a:gd name="T37" fmla="*/ 1 h 644"/>
                <a:gd name="T38" fmla="*/ 1031 w 2075"/>
                <a:gd name="T39" fmla="*/ 15 h 644"/>
                <a:gd name="T40" fmla="*/ 1110 w 2075"/>
                <a:gd name="T41" fmla="*/ 38 h 644"/>
                <a:gd name="T42" fmla="*/ 1193 w 2075"/>
                <a:gd name="T43" fmla="*/ 69 h 644"/>
                <a:gd name="T44" fmla="*/ 1268 w 2075"/>
                <a:gd name="T45" fmla="*/ 98 h 644"/>
                <a:gd name="T46" fmla="*/ 1327 w 2075"/>
                <a:gd name="T47" fmla="*/ 121 h 644"/>
                <a:gd name="T48" fmla="*/ 1366 w 2075"/>
                <a:gd name="T49" fmla="*/ 139 h 644"/>
                <a:gd name="T50" fmla="*/ 1422 w 2075"/>
                <a:gd name="T51" fmla="*/ 169 h 644"/>
                <a:gd name="T52" fmla="*/ 1506 w 2075"/>
                <a:gd name="T53" fmla="*/ 212 h 644"/>
                <a:gd name="T54" fmla="*/ 1607 w 2075"/>
                <a:gd name="T55" fmla="*/ 256 h 644"/>
                <a:gd name="T56" fmla="*/ 1706 w 2075"/>
                <a:gd name="T57" fmla="*/ 292 h 644"/>
                <a:gd name="T58" fmla="*/ 1791 w 2075"/>
                <a:gd name="T59" fmla="*/ 311 h 644"/>
                <a:gd name="T60" fmla="*/ 1926 w 2075"/>
                <a:gd name="T61" fmla="*/ 291 h 644"/>
                <a:gd name="T62" fmla="*/ 1969 w 2075"/>
                <a:gd name="T63" fmla="*/ 318 h 644"/>
                <a:gd name="T64" fmla="*/ 2017 w 2075"/>
                <a:gd name="T65" fmla="*/ 354 h 644"/>
                <a:gd name="T66" fmla="*/ 2065 w 2075"/>
                <a:gd name="T67" fmla="*/ 409 h 644"/>
                <a:gd name="T68" fmla="*/ 2070 w 2075"/>
                <a:gd name="T69" fmla="*/ 460 h 644"/>
                <a:gd name="T70" fmla="*/ 2025 w 2075"/>
                <a:gd name="T71" fmla="*/ 505 h 644"/>
                <a:gd name="T72" fmla="*/ 1947 w 2075"/>
                <a:gd name="T73" fmla="*/ 550 h 644"/>
                <a:gd name="T74" fmla="*/ 1859 w 2075"/>
                <a:gd name="T75" fmla="*/ 592 h 644"/>
                <a:gd name="T76" fmla="*/ 1782 w 2075"/>
                <a:gd name="T77" fmla="*/ 624 h 644"/>
                <a:gd name="T78" fmla="*/ 1730 w 2075"/>
                <a:gd name="T79" fmla="*/ 643 h 644"/>
                <a:gd name="T80" fmla="*/ 1693 w 2075"/>
                <a:gd name="T81" fmla="*/ 598 h 644"/>
                <a:gd name="T82" fmla="*/ 1621 w 2075"/>
                <a:gd name="T83" fmla="*/ 514 h 644"/>
                <a:gd name="T84" fmla="*/ 1511 w 2075"/>
                <a:gd name="T85" fmla="*/ 408 h 644"/>
                <a:gd name="T86" fmla="*/ 1364 w 2075"/>
                <a:gd name="T87" fmla="*/ 297 h 644"/>
                <a:gd name="T88" fmla="*/ 1189 w 2075"/>
                <a:gd name="T89" fmla="*/ 202 h 644"/>
                <a:gd name="T90" fmla="*/ 993 w 2075"/>
                <a:gd name="T91" fmla="*/ 139 h 644"/>
                <a:gd name="T92" fmla="*/ 841 w 2075"/>
                <a:gd name="T93" fmla="*/ 118 h 644"/>
                <a:gd name="T94" fmla="*/ 736 w 2075"/>
                <a:gd name="T95" fmla="*/ 126 h 644"/>
                <a:gd name="T96" fmla="*/ 670 w 2075"/>
                <a:gd name="T97" fmla="*/ 154 h 644"/>
                <a:gd name="T98" fmla="*/ 625 w 2075"/>
                <a:gd name="T99" fmla="*/ 204 h 644"/>
                <a:gd name="T100" fmla="*/ 596 w 2075"/>
                <a:gd name="T101" fmla="*/ 247 h 644"/>
                <a:gd name="T102" fmla="*/ 549 w 2075"/>
                <a:gd name="T103" fmla="*/ 320 h 644"/>
                <a:gd name="T104" fmla="*/ 515 w 2075"/>
                <a:gd name="T105" fmla="*/ 388 h 644"/>
                <a:gd name="T106" fmla="*/ 457 w 2075"/>
                <a:gd name="T107" fmla="*/ 456 h 644"/>
                <a:gd name="T108" fmla="*/ 413 w 2075"/>
                <a:gd name="T109" fmla="*/ 494 h 644"/>
                <a:gd name="T110" fmla="*/ 368 w 2075"/>
                <a:gd name="T111" fmla="*/ 525 h 644"/>
                <a:gd name="T112" fmla="*/ 324 w 2075"/>
                <a:gd name="T113" fmla="*/ 553 h 644"/>
                <a:gd name="T114" fmla="*/ 275 w 2075"/>
                <a:gd name="T115" fmla="*/ 553 h 644"/>
                <a:gd name="T116" fmla="*/ 227 w 2075"/>
                <a:gd name="T117" fmla="*/ 576 h 64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075"/>
                <a:gd name="T178" fmla="*/ 0 h 644"/>
                <a:gd name="T179" fmla="*/ 2075 w 2075"/>
                <a:gd name="T180" fmla="*/ 644 h 644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075" h="644">
                  <a:moveTo>
                    <a:pt x="193" y="602"/>
                  </a:moveTo>
                  <a:lnTo>
                    <a:pt x="8" y="639"/>
                  </a:lnTo>
                  <a:lnTo>
                    <a:pt x="8" y="638"/>
                  </a:lnTo>
                  <a:lnTo>
                    <a:pt x="8" y="637"/>
                  </a:lnTo>
                  <a:lnTo>
                    <a:pt x="6" y="633"/>
                  </a:lnTo>
                  <a:lnTo>
                    <a:pt x="6" y="631"/>
                  </a:lnTo>
                  <a:lnTo>
                    <a:pt x="5" y="625"/>
                  </a:lnTo>
                  <a:lnTo>
                    <a:pt x="5" y="619"/>
                  </a:lnTo>
                  <a:lnTo>
                    <a:pt x="4" y="613"/>
                  </a:lnTo>
                  <a:lnTo>
                    <a:pt x="4" y="607"/>
                  </a:lnTo>
                  <a:lnTo>
                    <a:pt x="3" y="603"/>
                  </a:lnTo>
                  <a:lnTo>
                    <a:pt x="3" y="598"/>
                  </a:lnTo>
                  <a:lnTo>
                    <a:pt x="1" y="594"/>
                  </a:lnTo>
                  <a:lnTo>
                    <a:pt x="1" y="590"/>
                  </a:lnTo>
                  <a:lnTo>
                    <a:pt x="1" y="585"/>
                  </a:lnTo>
                  <a:lnTo>
                    <a:pt x="1" y="581"/>
                  </a:lnTo>
                  <a:lnTo>
                    <a:pt x="0" y="576"/>
                  </a:lnTo>
                  <a:lnTo>
                    <a:pt x="0" y="571"/>
                  </a:lnTo>
                  <a:lnTo>
                    <a:pt x="0" y="566"/>
                  </a:lnTo>
                  <a:lnTo>
                    <a:pt x="0" y="561"/>
                  </a:lnTo>
                  <a:lnTo>
                    <a:pt x="0" y="556"/>
                  </a:lnTo>
                  <a:lnTo>
                    <a:pt x="0" y="553"/>
                  </a:lnTo>
                  <a:lnTo>
                    <a:pt x="0" y="546"/>
                  </a:lnTo>
                  <a:lnTo>
                    <a:pt x="0" y="541"/>
                  </a:lnTo>
                  <a:lnTo>
                    <a:pt x="0" y="536"/>
                  </a:lnTo>
                  <a:lnTo>
                    <a:pt x="0" y="531"/>
                  </a:lnTo>
                  <a:lnTo>
                    <a:pt x="0" y="525"/>
                  </a:lnTo>
                  <a:lnTo>
                    <a:pt x="0" y="520"/>
                  </a:lnTo>
                  <a:lnTo>
                    <a:pt x="0" y="514"/>
                  </a:lnTo>
                  <a:lnTo>
                    <a:pt x="0" y="509"/>
                  </a:lnTo>
                  <a:lnTo>
                    <a:pt x="0" y="504"/>
                  </a:lnTo>
                  <a:lnTo>
                    <a:pt x="0" y="497"/>
                  </a:lnTo>
                  <a:lnTo>
                    <a:pt x="0" y="492"/>
                  </a:lnTo>
                  <a:lnTo>
                    <a:pt x="1" y="487"/>
                  </a:lnTo>
                  <a:lnTo>
                    <a:pt x="1" y="481"/>
                  </a:lnTo>
                  <a:lnTo>
                    <a:pt x="1" y="476"/>
                  </a:lnTo>
                  <a:lnTo>
                    <a:pt x="3" y="470"/>
                  </a:lnTo>
                  <a:lnTo>
                    <a:pt x="3" y="465"/>
                  </a:lnTo>
                  <a:lnTo>
                    <a:pt x="4" y="460"/>
                  </a:lnTo>
                  <a:lnTo>
                    <a:pt x="5" y="455"/>
                  </a:lnTo>
                  <a:lnTo>
                    <a:pt x="6" y="448"/>
                  </a:lnTo>
                  <a:lnTo>
                    <a:pt x="8" y="444"/>
                  </a:lnTo>
                  <a:lnTo>
                    <a:pt x="9" y="438"/>
                  </a:lnTo>
                  <a:lnTo>
                    <a:pt x="10" y="433"/>
                  </a:lnTo>
                  <a:lnTo>
                    <a:pt x="11" y="428"/>
                  </a:lnTo>
                  <a:lnTo>
                    <a:pt x="13" y="424"/>
                  </a:lnTo>
                  <a:lnTo>
                    <a:pt x="15" y="419"/>
                  </a:lnTo>
                  <a:lnTo>
                    <a:pt x="16" y="416"/>
                  </a:lnTo>
                  <a:lnTo>
                    <a:pt x="19" y="411"/>
                  </a:lnTo>
                  <a:lnTo>
                    <a:pt x="21" y="407"/>
                  </a:lnTo>
                  <a:lnTo>
                    <a:pt x="23" y="403"/>
                  </a:lnTo>
                  <a:lnTo>
                    <a:pt x="25" y="398"/>
                  </a:lnTo>
                  <a:lnTo>
                    <a:pt x="28" y="394"/>
                  </a:lnTo>
                  <a:lnTo>
                    <a:pt x="30" y="390"/>
                  </a:lnTo>
                  <a:lnTo>
                    <a:pt x="35" y="384"/>
                  </a:lnTo>
                  <a:lnTo>
                    <a:pt x="42" y="378"/>
                  </a:lnTo>
                  <a:lnTo>
                    <a:pt x="48" y="372"/>
                  </a:lnTo>
                  <a:lnTo>
                    <a:pt x="54" y="367"/>
                  </a:lnTo>
                  <a:lnTo>
                    <a:pt x="62" y="362"/>
                  </a:lnTo>
                  <a:lnTo>
                    <a:pt x="68" y="359"/>
                  </a:lnTo>
                  <a:lnTo>
                    <a:pt x="75" y="355"/>
                  </a:lnTo>
                  <a:lnTo>
                    <a:pt x="83" y="353"/>
                  </a:lnTo>
                  <a:lnTo>
                    <a:pt x="87" y="350"/>
                  </a:lnTo>
                  <a:lnTo>
                    <a:pt x="90" y="350"/>
                  </a:lnTo>
                  <a:lnTo>
                    <a:pt x="94" y="349"/>
                  </a:lnTo>
                  <a:lnTo>
                    <a:pt x="99" y="349"/>
                  </a:lnTo>
                  <a:lnTo>
                    <a:pt x="102" y="348"/>
                  </a:lnTo>
                  <a:lnTo>
                    <a:pt x="107" y="346"/>
                  </a:lnTo>
                  <a:lnTo>
                    <a:pt x="111" y="345"/>
                  </a:lnTo>
                  <a:lnTo>
                    <a:pt x="114" y="345"/>
                  </a:lnTo>
                  <a:lnTo>
                    <a:pt x="118" y="345"/>
                  </a:lnTo>
                  <a:lnTo>
                    <a:pt x="122" y="345"/>
                  </a:lnTo>
                  <a:lnTo>
                    <a:pt x="126" y="345"/>
                  </a:lnTo>
                  <a:lnTo>
                    <a:pt x="129" y="345"/>
                  </a:lnTo>
                  <a:lnTo>
                    <a:pt x="133" y="345"/>
                  </a:lnTo>
                  <a:lnTo>
                    <a:pt x="138" y="345"/>
                  </a:lnTo>
                  <a:lnTo>
                    <a:pt x="141" y="345"/>
                  </a:lnTo>
                  <a:lnTo>
                    <a:pt x="146" y="345"/>
                  </a:lnTo>
                  <a:lnTo>
                    <a:pt x="149" y="345"/>
                  </a:lnTo>
                  <a:lnTo>
                    <a:pt x="153" y="345"/>
                  </a:lnTo>
                  <a:lnTo>
                    <a:pt x="157" y="346"/>
                  </a:lnTo>
                  <a:lnTo>
                    <a:pt x="161" y="348"/>
                  </a:lnTo>
                  <a:lnTo>
                    <a:pt x="168" y="348"/>
                  </a:lnTo>
                  <a:lnTo>
                    <a:pt x="175" y="349"/>
                  </a:lnTo>
                  <a:lnTo>
                    <a:pt x="181" y="349"/>
                  </a:lnTo>
                  <a:lnTo>
                    <a:pt x="188" y="350"/>
                  </a:lnTo>
                  <a:lnTo>
                    <a:pt x="195" y="351"/>
                  </a:lnTo>
                  <a:lnTo>
                    <a:pt x="201" y="354"/>
                  </a:lnTo>
                  <a:lnTo>
                    <a:pt x="206" y="354"/>
                  </a:lnTo>
                  <a:lnTo>
                    <a:pt x="211" y="356"/>
                  </a:lnTo>
                  <a:lnTo>
                    <a:pt x="215" y="356"/>
                  </a:lnTo>
                  <a:lnTo>
                    <a:pt x="220" y="359"/>
                  </a:lnTo>
                  <a:lnTo>
                    <a:pt x="222" y="359"/>
                  </a:lnTo>
                  <a:lnTo>
                    <a:pt x="226" y="360"/>
                  </a:lnTo>
                  <a:lnTo>
                    <a:pt x="230" y="362"/>
                  </a:lnTo>
                  <a:lnTo>
                    <a:pt x="231" y="364"/>
                  </a:lnTo>
                  <a:lnTo>
                    <a:pt x="234" y="363"/>
                  </a:lnTo>
                  <a:lnTo>
                    <a:pt x="239" y="362"/>
                  </a:lnTo>
                  <a:lnTo>
                    <a:pt x="242" y="360"/>
                  </a:lnTo>
                  <a:lnTo>
                    <a:pt x="246" y="359"/>
                  </a:lnTo>
                  <a:lnTo>
                    <a:pt x="252" y="358"/>
                  </a:lnTo>
                  <a:lnTo>
                    <a:pt x="259" y="356"/>
                  </a:lnTo>
                  <a:lnTo>
                    <a:pt x="261" y="355"/>
                  </a:lnTo>
                  <a:lnTo>
                    <a:pt x="265" y="354"/>
                  </a:lnTo>
                  <a:lnTo>
                    <a:pt x="269" y="353"/>
                  </a:lnTo>
                  <a:lnTo>
                    <a:pt x="272" y="353"/>
                  </a:lnTo>
                  <a:lnTo>
                    <a:pt x="276" y="350"/>
                  </a:lnTo>
                  <a:lnTo>
                    <a:pt x="280" y="349"/>
                  </a:lnTo>
                  <a:lnTo>
                    <a:pt x="285" y="348"/>
                  </a:lnTo>
                  <a:lnTo>
                    <a:pt x="289" y="348"/>
                  </a:lnTo>
                  <a:lnTo>
                    <a:pt x="293" y="345"/>
                  </a:lnTo>
                  <a:lnTo>
                    <a:pt x="298" y="344"/>
                  </a:lnTo>
                  <a:lnTo>
                    <a:pt x="303" y="341"/>
                  </a:lnTo>
                  <a:lnTo>
                    <a:pt x="308" y="340"/>
                  </a:lnTo>
                  <a:lnTo>
                    <a:pt x="311" y="338"/>
                  </a:lnTo>
                  <a:lnTo>
                    <a:pt x="318" y="336"/>
                  </a:lnTo>
                  <a:lnTo>
                    <a:pt x="323" y="334"/>
                  </a:lnTo>
                  <a:lnTo>
                    <a:pt x="328" y="331"/>
                  </a:lnTo>
                  <a:lnTo>
                    <a:pt x="331" y="329"/>
                  </a:lnTo>
                  <a:lnTo>
                    <a:pt x="338" y="326"/>
                  </a:lnTo>
                  <a:lnTo>
                    <a:pt x="343" y="323"/>
                  </a:lnTo>
                  <a:lnTo>
                    <a:pt x="348" y="321"/>
                  </a:lnTo>
                  <a:lnTo>
                    <a:pt x="353" y="318"/>
                  </a:lnTo>
                  <a:lnTo>
                    <a:pt x="359" y="315"/>
                  </a:lnTo>
                  <a:lnTo>
                    <a:pt x="364" y="311"/>
                  </a:lnTo>
                  <a:lnTo>
                    <a:pt x="370" y="309"/>
                  </a:lnTo>
                  <a:lnTo>
                    <a:pt x="375" y="304"/>
                  </a:lnTo>
                  <a:lnTo>
                    <a:pt x="382" y="300"/>
                  </a:lnTo>
                  <a:lnTo>
                    <a:pt x="387" y="296"/>
                  </a:lnTo>
                  <a:lnTo>
                    <a:pt x="393" y="294"/>
                  </a:lnTo>
                  <a:lnTo>
                    <a:pt x="399" y="289"/>
                  </a:lnTo>
                  <a:lnTo>
                    <a:pt x="404" y="285"/>
                  </a:lnTo>
                  <a:lnTo>
                    <a:pt x="411" y="281"/>
                  </a:lnTo>
                  <a:lnTo>
                    <a:pt x="417" y="276"/>
                  </a:lnTo>
                  <a:lnTo>
                    <a:pt x="422" y="271"/>
                  </a:lnTo>
                  <a:lnTo>
                    <a:pt x="428" y="266"/>
                  </a:lnTo>
                  <a:lnTo>
                    <a:pt x="433" y="261"/>
                  </a:lnTo>
                  <a:lnTo>
                    <a:pt x="439" y="256"/>
                  </a:lnTo>
                  <a:lnTo>
                    <a:pt x="444" y="251"/>
                  </a:lnTo>
                  <a:lnTo>
                    <a:pt x="451" y="245"/>
                  </a:lnTo>
                  <a:lnTo>
                    <a:pt x="456" y="240"/>
                  </a:lnTo>
                  <a:lnTo>
                    <a:pt x="462" y="235"/>
                  </a:lnTo>
                  <a:lnTo>
                    <a:pt x="467" y="228"/>
                  </a:lnTo>
                  <a:lnTo>
                    <a:pt x="473" y="222"/>
                  </a:lnTo>
                  <a:lnTo>
                    <a:pt x="478" y="216"/>
                  </a:lnTo>
                  <a:lnTo>
                    <a:pt x="485" y="209"/>
                  </a:lnTo>
                  <a:lnTo>
                    <a:pt x="490" y="202"/>
                  </a:lnTo>
                  <a:lnTo>
                    <a:pt x="495" y="196"/>
                  </a:lnTo>
                  <a:lnTo>
                    <a:pt x="501" y="189"/>
                  </a:lnTo>
                  <a:lnTo>
                    <a:pt x="506" y="183"/>
                  </a:lnTo>
                  <a:lnTo>
                    <a:pt x="510" y="174"/>
                  </a:lnTo>
                  <a:lnTo>
                    <a:pt x="516" y="168"/>
                  </a:lnTo>
                  <a:lnTo>
                    <a:pt x="521" y="160"/>
                  </a:lnTo>
                  <a:lnTo>
                    <a:pt x="527" y="154"/>
                  </a:lnTo>
                  <a:lnTo>
                    <a:pt x="532" y="148"/>
                  </a:lnTo>
                  <a:lnTo>
                    <a:pt x="540" y="140"/>
                  </a:lnTo>
                  <a:lnTo>
                    <a:pt x="546" y="134"/>
                  </a:lnTo>
                  <a:lnTo>
                    <a:pt x="552" y="129"/>
                  </a:lnTo>
                  <a:lnTo>
                    <a:pt x="559" y="123"/>
                  </a:lnTo>
                  <a:lnTo>
                    <a:pt x="565" y="116"/>
                  </a:lnTo>
                  <a:lnTo>
                    <a:pt x="572" y="110"/>
                  </a:lnTo>
                  <a:lnTo>
                    <a:pt x="580" y="105"/>
                  </a:lnTo>
                  <a:lnTo>
                    <a:pt x="588" y="100"/>
                  </a:lnTo>
                  <a:lnTo>
                    <a:pt x="595" y="95"/>
                  </a:lnTo>
                  <a:lnTo>
                    <a:pt x="603" y="90"/>
                  </a:lnTo>
                  <a:lnTo>
                    <a:pt x="610" y="85"/>
                  </a:lnTo>
                  <a:lnTo>
                    <a:pt x="618" y="80"/>
                  </a:lnTo>
                  <a:lnTo>
                    <a:pt x="625" y="76"/>
                  </a:lnTo>
                  <a:lnTo>
                    <a:pt x="633" y="71"/>
                  </a:lnTo>
                  <a:lnTo>
                    <a:pt x="642" y="67"/>
                  </a:lnTo>
                  <a:lnTo>
                    <a:pt x="649" y="62"/>
                  </a:lnTo>
                  <a:lnTo>
                    <a:pt x="658" y="59"/>
                  </a:lnTo>
                  <a:lnTo>
                    <a:pt x="667" y="55"/>
                  </a:lnTo>
                  <a:lnTo>
                    <a:pt x="675" y="51"/>
                  </a:lnTo>
                  <a:lnTo>
                    <a:pt x="683" y="47"/>
                  </a:lnTo>
                  <a:lnTo>
                    <a:pt x="692" y="44"/>
                  </a:lnTo>
                  <a:lnTo>
                    <a:pt x="701" y="40"/>
                  </a:lnTo>
                  <a:lnTo>
                    <a:pt x="709" y="37"/>
                  </a:lnTo>
                  <a:lnTo>
                    <a:pt x="717" y="33"/>
                  </a:lnTo>
                  <a:lnTo>
                    <a:pt x="727" y="31"/>
                  </a:lnTo>
                  <a:lnTo>
                    <a:pt x="736" y="28"/>
                  </a:lnTo>
                  <a:lnTo>
                    <a:pt x="744" y="27"/>
                  </a:lnTo>
                  <a:lnTo>
                    <a:pt x="753" y="23"/>
                  </a:lnTo>
                  <a:lnTo>
                    <a:pt x="761" y="21"/>
                  </a:lnTo>
                  <a:lnTo>
                    <a:pt x="770" y="18"/>
                  </a:lnTo>
                  <a:lnTo>
                    <a:pt x="778" y="17"/>
                  </a:lnTo>
                  <a:lnTo>
                    <a:pt x="787" y="15"/>
                  </a:lnTo>
                  <a:lnTo>
                    <a:pt x="796" y="12"/>
                  </a:lnTo>
                  <a:lnTo>
                    <a:pt x="805" y="11"/>
                  </a:lnTo>
                  <a:lnTo>
                    <a:pt x="813" y="10"/>
                  </a:lnTo>
                  <a:lnTo>
                    <a:pt x="821" y="7"/>
                  </a:lnTo>
                  <a:lnTo>
                    <a:pt x="830" y="7"/>
                  </a:lnTo>
                  <a:lnTo>
                    <a:pt x="839" y="6"/>
                  </a:lnTo>
                  <a:lnTo>
                    <a:pt x="847" y="5"/>
                  </a:lnTo>
                  <a:lnTo>
                    <a:pt x="855" y="3"/>
                  </a:lnTo>
                  <a:lnTo>
                    <a:pt x="864" y="2"/>
                  </a:lnTo>
                  <a:lnTo>
                    <a:pt x="872" y="2"/>
                  </a:lnTo>
                  <a:lnTo>
                    <a:pt x="881" y="2"/>
                  </a:lnTo>
                  <a:lnTo>
                    <a:pt x="888" y="1"/>
                  </a:lnTo>
                  <a:lnTo>
                    <a:pt x="896" y="1"/>
                  </a:lnTo>
                  <a:lnTo>
                    <a:pt x="904" y="0"/>
                  </a:lnTo>
                  <a:lnTo>
                    <a:pt x="911" y="0"/>
                  </a:lnTo>
                  <a:lnTo>
                    <a:pt x="919" y="0"/>
                  </a:lnTo>
                  <a:lnTo>
                    <a:pt x="926" y="0"/>
                  </a:lnTo>
                  <a:lnTo>
                    <a:pt x="934" y="0"/>
                  </a:lnTo>
                  <a:lnTo>
                    <a:pt x="941" y="1"/>
                  </a:lnTo>
                  <a:lnTo>
                    <a:pt x="949" y="1"/>
                  </a:lnTo>
                  <a:lnTo>
                    <a:pt x="955" y="1"/>
                  </a:lnTo>
                  <a:lnTo>
                    <a:pt x="962" y="1"/>
                  </a:lnTo>
                  <a:lnTo>
                    <a:pt x="969" y="2"/>
                  </a:lnTo>
                  <a:lnTo>
                    <a:pt x="975" y="2"/>
                  </a:lnTo>
                  <a:lnTo>
                    <a:pt x="982" y="5"/>
                  </a:lnTo>
                  <a:lnTo>
                    <a:pt x="988" y="5"/>
                  </a:lnTo>
                  <a:lnTo>
                    <a:pt x="994" y="7"/>
                  </a:lnTo>
                  <a:lnTo>
                    <a:pt x="999" y="7"/>
                  </a:lnTo>
                  <a:lnTo>
                    <a:pt x="1006" y="10"/>
                  </a:lnTo>
                  <a:lnTo>
                    <a:pt x="1012" y="10"/>
                  </a:lnTo>
                  <a:lnTo>
                    <a:pt x="1018" y="12"/>
                  </a:lnTo>
                  <a:lnTo>
                    <a:pt x="1024" y="13"/>
                  </a:lnTo>
                  <a:lnTo>
                    <a:pt x="1031" y="15"/>
                  </a:lnTo>
                  <a:lnTo>
                    <a:pt x="1038" y="17"/>
                  </a:lnTo>
                  <a:lnTo>
                    <a:pt x="1044" y="18"/>
                  </a:lnTo>
                  <a:lnTo>
                    <a:pt x="1051" y="21"/>
                  </a:lnTo>
                  <a:lnTo>
                    <a:pt x="1058" y="22"/>
                  </a:lnTo>
                  <a:lnTo>
                    <a:pt x="1066" y="25"/>
                  </a:lnTo>
                  <a:lnTo>
                    <a:pt x="1073" y="27"/>
                  </a:lnTo>
                  <a:lnTo>
                    <a:pt x="1080" y="28"/>
                  </a:lnTo>
                  <a:lnTo>
                    <a:pt x="1088" y="32"/>
                  </a:lnTo>
                  <a:lnTo>
                    <a:pt x="1095" y="33"/>
                  </a:lnTo>
                  <a:lnTo>
                    <a:pt x="1102" y="37"/>
                  </a:lnTo>
                  <a:lnTo>
                    <a:pt x="1110" y="38"/>
                  </a:lnTo>
                  <a:lnTo>
                    <a:pt x="1117" y="41"/>
                  </a:lnTo>
                  <a:lnTo>
                    <a:pt x="1125" y="44"/>
                  </a:lnTo>
                  <a:lnTo>
                    <a:pt x="1132" y="46"/>
                  </a:lnTo>
                  <a:lnTo>
                    <a:pt x="1140" y="49"/>
                  </a:lnTo>
                  <a:lnTo>
                    <a:pt x="1147" y="51"/>
                  </a:lnTo>
                  <a:lnTo>
                    <a:pt x="1155" y="55"/>
                  </a:lnTo>
                  <a:lnTo>
                    <a:pt x="1162" y="57"/>
                  </a:lnTo>
                  <a:lnTo>
                    <a:pt x="1170" y="60"/>
                  </a:lnTo>
                  <a:lnTo>
                    <a:pt x="1177" y="62"/>
                  </a:lnTo>
                  <a:lnTo>
                    <a:pt x="1185" y="65"/>
                  </a:lnTo>
                  <a:lnTo>
                    <a:pt x="1193" y="69"/>
                  </a:lnTo>
                  <a:lnTo>
                    <a:pt x="1200" y="71"/>
                  </a:lnTo>
                  <a:lnTo>
                    <a:pt x="1208" y="74"/>
                  </a:lnTo>
                  <a:lnTo>
                    <a:pt x="1214" y="76"/>
                  </a:lnTo>
                  <a:lnTo>
                    <a:pt x="1223" y="80"/>
                  </a:lnTo>
                  <a:lnTo>
                    <a:pt x="1229" y="82"/>
                  </a:lnTo>
                  <a:lnTo>
                    <a:pt x="1235" y="85"/>
                  </a:lnTo>
                  <a:lnTo>
                    <a:pt x="1241" y="87"/>
                  </a:lnTo>
                  <a:lnTo>
                    <a:pt x="1249" y="90"/>
                  </a:lnTo>
                  <a:lnTo>
                    <a:pt x="1255" y="93"/>
                  </a:lnTo>
                  <a:lnTo>
                    <a:pt x="1262" y="95"/>
                  </a:lnTo>
                  <a:lnTo>
                    <a:pt x="1268" y="98"/>
                  </a:lnTo>
                  <a:lnTo>
                    <a:pt x="1274" y="100"/>
                  </a:lnTo>
                  <a:lnTo>
                    <a:pt x="1280" y="103"/>
                  </a:lnTo>
                  <a:lnTo>
                    <a:pt x="1285" y="105"/>
                  </a:lnTo>
                  <a:lnTo>
                    <a:pt x="1292" y="106"/>
                  </a:lnTo>
                  <a:lnTo>
                    <a:pt x="1297" y="110"/>
                  </a:lnTo>
                  <a:lnTo>
                    <a:pt x="1302" y="111"/>
                  </a:lnTo>
                  <a:lnTo>
                    <a:pt x="1308" y="114"/>
                  </a:lnTo>
                  <a:lnTo>
                    <a:pt x="1313" y="116"/>
                  </a:lnTo>
                  <a:lnTo>
                    <a:pt x="1318" y="119"/>
                  </a:lnTo>
                  <a:lnTo>
                    <a:pt x="1322" y="120"/>
                  </a:lnTo>
                  <a:lnTo>
                    <a:pt x="1327" y="121"/>
                  </a:lnTo>
                  <a:lnTo>
                    <a:pt x="1331" y="123"/>
                  </a:lnTo>
                  <a:lnTo>
                    <a:pt x="1334" y="125"/>
                  </a:lnTo>
                  <a:lnTo>
                    <a:pt x="1341" y="128"/>
                  </a:lnTo>
                  <a:lnTo>
                    <a:pt x="1347" y="131"/>
                  </a:lnTo>
                  <a:lnTo>
                    <a:pt x="1352" y="133"/>
                  </a:lnTo>
                  <a:lnTo>
                    <a:pt x="1356" y="134"/>
                  </a:lnTo>
                  <a:lnTo>
                    <a:pt x="1357" y="135"/>
                  </a:lnTo>
                  <a:lnTo>
                    <a:pt x="1358" y="137"/>
                  </a:lnTo>
                  <a:lnTo>
                    <a:pt x="1359" y="137"/>
                  </a:lnTo>
                  <a:lnTo>
                    <a:pt x="1362" y="138"/>
                  </a:lnTo>
                  <a:lnTo>
                    <a:pt x="1366" y="139"/>
                  </a:lnTo>
                  <a:lnTo>
                    <a:pt x="1372" y="143"/>
                  </a:lnTo>
                  <a:lnTo>
                    <a:pt x="1375" y="144"/>
                  </a:lnTo>
                  <a:lnTo>
                    <a:pt x="1380" y="147"/>
                  </a:lnTo>
                  <a:lnTo>
                    <a:pt x="1383" y="149"/>
                  </a:lnTo>
                  <a:lnTo>
                    <a:pt x="1388" y="152"/>
                  </a:lnTo>
                  <a:lnTo>
                    <a:pt x="1392" y="154"/>
                  </a:lnTo>
                  <a:lnTo>
                    <a:pt x="1398" y="157"/>
                  </a:lnTo>
                  <a:lnTo>
                    <a:pt x="1403" y="160"/>
                  </a:lnTo>
                  <a:lnTo>
                    <a:pt x="1410" y="163"/>
                  </a:lnTo>
                  <a:lnTo>
                    <a:pt x="1415" y="165"/>
                  </a:lnTo>
                  <a:lnTo>
                    <a:pt x="1422" y="169"/>
                  </a:lnTo>
                  <a:lnTo>
                    <a:pt x="1428" y="172"/>
                  </a:lnTo>
                  <a:lnTo>
                    <a:pt x="1435" y="177"/>
                  </a:lnTo>
                  <a:lnTo>
                    <a:pt x="1441" y="179"/>
                  </a:lnTo>
                  <a:lnTo>
                    <a:pt x="1450" y="183"/>
                  </a:lnTo>
                  <a:lnTo>
                    <a:pt x="1456" y="188"/>
                  </a:lnTo>
                  <a:lnTo>
                    <a:pt x="1465" y="192"/>
                  </a:lnTo>
                  <a:lnTo>
                    <a:pt x="1472" y="196"/>
                  </a:lnTo>
                  <a:lnTo>
                    <a:pt x="1480" y="199"/>
                  </a:lnTo>
                  <a:lnTo>
                    <a:pt x="1489" y="203"/>
                  </a:lnTo>
                  <a:lnTo>
                    <a:pt x="1498" y="207"/>
                  </a:lnTo>
                  <a:lnTo>
                    <a:pt x="1506" y="212"/>
                  </a:lnTo>
                  <a:lnTo>
                    <a:pt x="1515" y="216"/>
                  </a:lnTo>
                  <a:lnTo>
                    <a:pt x="1524" y="221"/>
                  </a:lnTo>
                  <a:lnTo>
                    <a:pt x="1534" y="225"/>
                  </a:lnTo>
                  <a:lnTo>
                    <a:pt x="1541" y="228"/>
                  </a:lnTo>
                  <a:lnTo>
                    <a:pt x="1550" y="232"/>
                  </a:lnTo>
                  <a:lnTo>
                    <a:pt x="1559" y="236"/>
                  </a:lnTo>
                  <a:lnTo>
                    <a:pt x="1569" y="240"/>
                  </a:lnTo>
                  <a:lnTo>
                    <a:pt x="1578" y="243"/>
                  </a:lnTo>
                  <a:lnTo>
                    <a:pt x="1587" y="248"/>
                  </a:lnTo>
                  <a:lnTo>
                    <a:pt x="1597" y="252"/>
                  </a:lnTo>
                  <a:lnTo>
                    <a:pt x="1607" y="256"/>
                  </a:lnTo>
                  <a:lnTo>
                    <a:pt x="1614" y="260"/>
                  </a:lnTo>
                  <a:lnTo>
                    <a:pt x="1624" y="263"/>
                  </a:lnTo>
                  <a:lnTo>
                    <a:pt x="1633" y="267"/>
                  </a:lnTo>
                  <a:lnTo>
                    <a:pt x="1643" y="271"/>
                  </a:lnTo>
                  <a:lnTo>
                    <a:pt x="1652" y="275"/>
                  </a:lnTo>
                  <a:lnTo>
                    <a:pt x="1662" y="277"/>
                  </a:lnTo>
                  <a:lnTo>
                    <a:pt x="1671" y="281"/>
                  </a:lnTo>
                  <a:lnTo>
                    <a:pt x="1681" y="285"/>
                  </a:lnTo>
                  <a:lnTo>
                    <a:pt x="1688" y="287"/>
                  </a:lnTo>
                  <a:lnTo>
                    <a:pt x="1697" y="290"/>
                  </a:lnTo>
                  <a:lnTo>
                    <a:pt x="1706" y="292"/>
                  </a:lnTo>
                  <a:lnTo>
                    <a:pt x="1715" y="295"/>
                  </a:lnTo>
                  <a:lnTo>
                    <a:pt x="1723" y="297"/>
                  </a:lnTo>
                  <a:lnTo>
                    <a:pt x="1731" y="300"/>
                  </a:lnTo>
                  <a:lnTo>
                    <a:pt x="1740" y="301"/>
                  </a:lnTo>
                  <a:lnTo>
                    <a:pt x="1749" y="305"/>
                  </a:lnTo>
                  <a:lnTo>
                    <a:pt x="1755" y="306"/>
                  </a:lnTo>
                  <a:lnTo>
                    <a:pt x="1764" y="307"/>
                  </a:lnTo>
                  <a:lnTo>
                    <a:pt x="1770" y="309"/>
                  </a:lnTo>
                  <a:lnTo>
                    <a:pt x="1777" y="310"/>
                  </a:lnTo>
                  <a:lnTo>
                    <a:pt x="1785" y="310"/>
                  </a:lnTo>
                  <a:lnTo>
                    <a:pt x="1791" y="311"/>
                  </a:lnTo>
                  <a:lnTo>
                    <a:pt x="1798" y="311"/>
                  </a:lnTo>
                  <a:lnTo>
                    <a:pt x="1805" y="311"/>
                  </a:lnTo>
                  <a:lnTo>
                    <a:pt x="1889" y="274"/>
                  </a:lnTo>
                  <a:lnTo>
                    <a:pt x="1892" y="275"/>
                  </a:lnTo>
                  <a:lnTo>
                    <a:pt x="1898" y="277"/>
                  </a:lnTo>
                  <a:lnTo>
                    <a:pt x="1902" y="279"/>
                  </a:lnTo>
                  <a:lnTo>
                    <a:pt x="1905" y="281"/>
                  </a:lnTo>
                  <a:lnTo>
                    <a:pt x="1912" y="284"/>
                  </a:lnTo>
                  <a:lnTo>
                    <a:pt x="1919" y="289"/>
                  </a:lnTo>
                  <a:lnTo>
                    <a:pt x="1922" y="290"/>
                  </a:lnTo>
                  <a:lnTo>
                    <a:pt x="1926" y="291"/>
                  </a:lnTo>
                  <a:lnTo>
                    <a:pt x="1928" y="294"/>
                  </a:lnTo>
                  <a:lnTo>
                    <a:pt x="1933" y="295"/>
                  </a:lnTo>
                  <a:lnTo>
                    <a:pt x="1937" y="297"/>
                  </a:lnTo>
                  <a:lnTo>
                    <a:pt x="1941" y="300"/>
                  </a:lnTo>
                  <a:lnTo>
                    <a:pt x="1944" y="302"/>
                  </a:lnTo>
                  <a:lnTo>
                    <a:pt x="1949" y="305"/>
                  </a:lnTo>
                  <a:lnTo>
                    <a:pt x="1953" y="307"/>
                  </a:lnTo>
                  <a:lnTo>
                    <a:pt x="1957" y="310"/>
                  </a:lnTo>
                  <a:lnTo>
                    <a:pt x="1961" y="312"/>
                  </a:lnTo>
                  <a:lnTo>
                    <a:pt x="1966" y="315"/>
                  </a:lnTo>
                  <a:lnTo>
                    <a:pt x="1969" y="318"/>
                  </a:lnTo>
                  <a:lnTo>
                    <a:pt x="1974" y="321"/>
                  </a:lnTo>
                  <a:lnTo>
                    <a:pt x="1980" y="325"/>
                  </a:lnTo>
                  <a:lnTo>
                    <a:pt x="1983" y="328"/>
                  </a:lnTo>
                  <a:lnTo>
                    <a:pt x="1988" y="330"/>
                  </a:lnTo>
                  <a:lnTo>
                    <a:pt x="1992" y="334"/>
                  </a:lnTo>
                  <a:lnTo>
                    <a:pt x="1997" y="336"/>
                  </a:lnTo>
                  <a:lnTo>
                    <a:pt x="2001" y="340"/>
                  </a:lnTo>
                  <a:lnTo>
                    <a:pt x="2005" y="343"/>
                  </a:lnTo>
                  <a:lnTo>
                    <a:pt x="2010" y="346"/>
                  </a:lnTo>
                  <a:lnTo>
                    <a:pt x="2013" y="349"/>
                  </a:lnTo>
                  <a:lnTo>
                    <a:pt x="2017" y="354"/>
                  </a:lnTo>
                  <a:lnTo>
                    <a:pt x="2021" y="356"/>
                  </a:lnTo>
                  <a:lnTo>
                    <a:pt x="2026" y="360"/>
                  </a:lnTo>
                  <a:lnTo>
                    <a:pt x="2028" y="364"/>
                  </a:lnTo>
                  <a:lnTo>
                    <a:pt x="2033" y="368"/>
                  </a:lnTo>
                  <a:lnTo>
                    <a:pt x="2040" y="375"/>
                  </a:lnTo>
                  <a:lnTo>
                    <a:pt x="2047" y="383"/>
                  </a:lnTo>
                  <a:lnTo>
                    <a:pt x="2054" y="389"/>
                  </a:lnTo>
                  <a:lnTo>
                    <a:pt x="2059" y="398"/>
                  </a:lnTo>
                  <a:lnTo>
                    <a:pt x="2061" y="400"/>
                  </a:lnTo>
                  <a:lnTo>
                    <a:pt x="2062" y="406"/>
                  </a:lnTo>
                  <a:lnTo>
                    <a:pt x="2065" y="409"/>
                  </a:lnTo>
                  <a:lnTo>
                    <a:pt x="2067" y="413"/>
                  </a:lnTo>
                  <a:lnTo>
                    <a:pt x="2070" y="417"/>
                  </a:lnTo>
                  <a:lnTo>
                    <a:pt x="2071" y="421"/>
                  </a:lnTo>
                  <a:lnTo>
                    <a:pt x="2071" y="424"/>
                  </a:lnTo>
                  <a:lnTo>
                    <a:pt x="2072" y="428"/>
                  </a:lnTo>
                  <a:lnTo>
                    <a:pt x="2074" y="432"/>
                  </a:lnTo>
                  <a:lnTo>
                    <a:pt x="2075" y="436"/>
                  </a:lnTo>
                  <a:lnTo>
                    <a:pt x="2075" y="439"/>
                  </a:lnTo>
                  <a:lnTo>
                    <a:pt x="2075" y="444"/>
                  </a:lnTo>
                  <a:lnTo>
                    <a:pt x="2072" y="451"/>
                  </a:lnTo>
                  <a:lnTo>
                    <a:pt x="2070" y="460"/>
                  </a:lnTo>
                  <a:lnTo>
                    <a:pt x="2066" y="463"/>
                  </a:lnTo>
                  <a:lnTo>
                    <a:pt x="2065" y="467"/>
                  </a:lnTo>
                  <a:lnTo>
                    <a:pt x="2061" y="471"/>
                  </a:lnTo>
                  <a:lnTo>
                    <a:pt x="2059" y="476"/>
                  </a:lnTo>
                  <a:lnTo>
                    <a:pt x="2054" y="478"/>
                  </a:lnTo>
                  <a:lnTo>
                    <a:pt x="2050" y="483"/>
                  </a:lnTo>
                  <a:lnTo>
                    <a:pt x="2045" y="487"/>
                  </a:lnTo>
                  <a:lnTo>
                    <a:pt x="2040" y="492"/>
                  </a:lnTo>
                  <a:lnTo>
                    <a:pt x="2035" y="496"/>
                  </a:lnTo>
                  <a:lnTo>
                    <a:pt x="2030" y="500"/>
                  </a:lnTo>
                  <a:lnTo>
                    <a:pt x="2025" y="505"/>
                  </a:lnTo>
                  <a:lnTo>
                    <a:pt x="2018" y="509"/>
                  </a:lnTo>
                  <a:lnTo>
                    <a:pt x="2011" y="512"/>
                  </a:lnTo>
                  <a:lnTo>
                    <a:pt x="2005" y="516"/>
                  </a:lnTo>
                  <a:lnTo>
                    <a:pt x="1998" y="521"/>
                  </a:lnTo>
                  <a:lnTo>
                    <a:pt x="1992" y="525"/>
                  </a:lnTo>
                  <a:lnTo>
                    <a:pt x="1983" y="530"/>
                  </a:lnTo>
                  <a:lnTo>
                    <a:pt x="1977" y="534"/>
                  </a:lnTo>
                  <a:lnTo>
                    <a:pt x="1969" y="537"/>
                  </a:lnTo>
                  <a:lnTo>
                    <a:pt x="1963" y="543"/>
                  </a:lnTo>
                  <a:lnTo>
                    <a:pt x="1954" y="545"/>
                  </a:lnTo>
                  <a:lnTo>
                    <a:pt x="1947" y="550"/>
                  </a:lnTo>
                  <a:lnTo>
                    <a:pt x="1939" y="554"/>
                  </a:lnTo>
                  <a:lnTo>
                    <a:pt x="1932" y="559"/>
                  </a:lnTo>
                  <a:lnTo>
                    <a:pt x="1923" y="561"/>
                  </a:lnTo>
                  <a:lnTo>
                    <a:pt x="1915" y="566"/>
                  </a:lnTo>
                  <a:lnTo>
                    <a:pt x="1908" y="570"/>
                  </a:lnTo>
                  <a:lnTo>
                    <a:pt x="1899" y="574"/>
                  </a:lnTo>
                  <a:lnTo>
                    <a:pt x="1892" y="576"/>
                  </a:lnTo>
                  <a:lnTo>
                    <a:pt x="1883" y="581"/>
                  </a:lnTo>
                  <a:lnTo>
                    <a:pt x="1875" y="584"/>
                  </a:lnTo>
                  <a:lnTo>
                    <a:pt x="1867" y="588"/>
                  </a:lnTo>
                  <a:lnTo>
                    <a:pt x="1859" y="592"/>
                  </a:lnTo>
                  <a:lnTo>
                    <a:pt x="1851" y="594"/>
                  </a:lnTo>
                  <a:lnTo>
                    <a:pt x="1844" y="598"/>
                  </a:lnTo>
                  <a:lnTo>
                    <a:pt x="1836" y="602"/>
                  </a:lnTo>
                  <a:lnTo>
                    <a:pt x="1828" y="604"/>
                  </a:lnTo>
                  <a:lnTo>
                    <a:pt x="1821" y="608"/>
                  </a:lnTo>
                  <a:lnTo>
                    <a:pt x="1814" y="610"/>
                  </a:lnTo>
                  <a:lnTo>
                    <a:pt x="1808" y="613"/>
                  </a:lnTo>
                  <a:lnTo>
                    <a:pt x="1801" y="615"/>
                  </a:lnTo>
                  <a:lnTo>
                    <a:pt x="1794" y="618"/>
                  </a:lnTo>
                  <a:lnTo>
                    <a:pt x="1787" y="620"/>
                  </a:lnTo>
                  <a:lnTo>
                    <a:pt x="1782" y="624"/>
                  </a:lnTo>
                  <a:lnTo>
                    <a:pt x="1776" y="625"/>
                  </a:lnTo>
                  <a:lnTo>
                    <a:pt x="1770" y="628"/>
                  </a:lnTo>
                  <a:lnTo>
                    <a:pt x="1765" y="631"/>
                  </a:lnTo>
                  <a:lnTo>
                    <a:pt x="1760" y="632"/>
                  </a:lnTo>
                  <a:lnTo>
                    <a:pt x="1755" y="633"/>
                  </a:lnTo>
                  <a:lnTo>
                    <a:pt x="1750" y="636"/>
                  </a:lnTo>
                  <a:lnTo>
                    <a:pt x="1746" y="637"/>
                  </a:lnTo>
                  <a:lnTo>
                    <a:pt x="1744" y="638"/>
                  </a:lnTo>
                  <a:lnTo>
                    <a:pt x="1737" y="641"/>
                  </a:lnTo>
                  <a:lnTo>
                    <a:pt x="1732" y="642"/>
                  </a:lnTo>
                  <a:lnTo>
                    <a:pt x="1730" y="643"/>
                  </a:lnTo>
                  <a:lnTo>
                    <a:pt x="1730" y="644"/>
                  </a:lnTo>
                  <a:lnTo>
                    <a:pt x="1728" y="643"/>
                  </a:lnTo>
                  <a:lnTo>
                    <a:pt x="1726" y="641"/>
                  </a:lnTo>
                  <a:lnTo>
                    <a:pt x="1721" y="634"/>
                  </a:lnTo>
                  <a:lnTo>
                    <a:pt x="1717" y="628"/>
                  </a:lnTo>
                  <a:lnTo>
                    <a:pt x="1713" y="624"/>
                  </a:lnTo>
                  <a:lnTo>
                    <a:pt x="1711" y="619"/>
                  </a:lnTo>
                  <a:lnTo>
                    <a:pt x="1707" y="614"/>
                  </a:lnTo>
                  <a:lnTo>
                    <a:pt x="1703" y="609"/>
                  </a:lnTo>
                  <a:lnTo>
                    <a:pt x="1698" y="603"/>
                  </a:lnTo>
                  <a:lnTo>
                    <a:pt x="1693" y="598"/>
                  </a:lnTo>
                  <a:lnTo>
                    <a:pt x="1688" y="592"/>
                  </a:lnTo>
                  <a:lnTo>
                    <a:pt x="1685" y="585"/>
                  </a:lnTo>
                  <a:lnTo>
                    <a:pt x="1678" y="578"/>
                  </a:lnTo>
                  <a:lnTo>
                    <a:pt x="1671" y="570"/>
                  </a:lnTo>
                  <a:lnTo>
                    <a:pt x="1664" y="564"/>
                  </a:lnTo>
                  <a:lnTo>
                    <a:pt x="1658" y="556"/>
                  </a:lnTo>
                  <a:lnTo>
                    <a:pt x="1651" y="548"/>
                  </a:lnTo>
                  <a:lnTo>
                    <a:pt x="1643" y="539"/>
                  </a:lnTo>
                  <a:lnTo>
                    <a:pt x="1636" y="531"/>
                  </a:lnTo>
                  <a:lnTo>
                    <a:pt x="1629" y="522"/>
                  </a:lnTo>
                  <a:lnTo>
                    <a:pt x="1621" y="514"/>
                  </a:lnTo>
                  <a:lnTo>
                    <a:pt x="1612" y="505"/>
                  </a:lnTo>
                  <a:lnTo>
                    <a:pt x="1603" y="495"/>
                  </a:lnTo>
                  <a:lnTo>
                    <a:pt x="1594" y="487"/>
                  </a:lnTo>
                  <a:lnTo>
                    <a:pt x="1584" y="477"/>
                  </a:lnTo>
                  <a:lnTo>
                    <a:pt x="1575" y="467"/>
                  </a:lnTo>
                  <a:lnTo>
                    <a:pt x="1565" y="458"/>
                  </a:lnTo>
                  <a:lnTo>
                    <a:pt x="1555" y="448"/>
                  </a:lnTo>
                  <a:lnTo>
                    <a:pt x="1544" y="438"/>
                  </a:lnTo>
                  <a:lnTo>
                    <a:pt x="1534" y="428"/>
                  </a:lnTo>
                  <a:lnTo>
                    <a:pt x="1523" y="417"/>
                  </a:lnTo>
                  <a:lnTo>
                    <a:pt x="1511" y="408"/>
                  </a:lnTo>
                  <a:lnTo>
                    <a:pt x="1499" y="397"/>
                  </a:lnTo>
                  <a:lnTo>
                    <a:pt x="1486" y="387"/>
                  </a:lnTo>
                  <a:lnTo>
                    <a:pt x="1474" y="377"/>
                  </a:lnTo>
                  <a:lnTo>
                    <a:pt x="1462" y="367"/>
                  </a:lnTo>
                  <a:lnTo>
                    <a:pt x="1449" y="356"/>
                  </a:lnTo>
                  <a:lnTo>
                    <a:pt x="1435" y="346"/>
                  </a:lnTo>
                  <a:lnTo>
                    <a:pt x="1422" y="336"/>
                  </a:lnTo>
                  <a:lnTo>
                    <a:pt x="1408" y="326"/>
                  </a:lnTo>
                  <a:lnTo>
                    <a:pt x="1395" y="316"/>
                  </a:lnTo>
                  <a:lnTo>
                    <a:pt x="1380" y="307"/>
                  </a:lnTo>
                  <a:lnTo>
                    <a:pt x="1364" y="297"/>
                  </a:lnTo>
                  <a:lnTo>
                    <a:pt x="1351" y="289"/>
                  </a:lnTo>
                  <a:lnTo>
                    <a:pt x="1336" y="279"/>
                  </a:lnTo>
                  <a:lnTo>
                    <a:pt x="1321" y="270"/>
                  </a:lnTo>
                  <a:lnTo>
                    <a:pt x="1305" y="260"/>
                  </a:lnTo>
                  <a:lnTo>
                    <a:pt x="1289" y="251"/>
                  </a:lnTo>
                  <a:lnTo>
                    <a:pt x="1273" y="242"/>
                  </a:lnTo>
                  <a:lnTo>
                    <a:pt x="1257" y="233"/>
                  </a:lnTo>
                  <a:lnTo>
                    <a:pt x="1240" y="226"/>
                  </a:lnTo>
                  <a:lnTo>
                    <a:pt x="1224" y="217"/>
                  </a:lnTo>
                  <a:lnTo>
                    <a:pt x="1206" y="209"/>
                  </a:lnTo>
                  <a:lnTo>
                    <a:pt x="1189" y="202"/>
                  </a:lnTo>
                  <a:lnTo>
                    <a:pt x="1171" y="194"/>
                  </a:lnTo>
                  <a:lnTo>
                    <a:pt x="1154" y="188"/>
                  </a:lnTo>
                  <a:lnTo>
                    <a:pt x="1135" y="181"/>
                  </a:lnTo>
                  <a:lnTo>
                    <a:pt x="1117" y="174"/>
                  </a:lnTo>
                  <a:lnTo>
                    <a:pt x="1100" y="168"/>
                  </a:lnTo>
                  <a:lnTo>
                    <a:pt x="1082" y="163"/>
                  </a:lnTo>
                  <a:lnTo>
                    <a:pt x="1062" y="157"/>
                  </a:lnTo>
                  <a:lnTo>
                    <a:pt x="1044" y="152"/>
                  </a:lnTo>
                  <a:lnTo>
                    <a:pt x="1027" y="147"/>
                  </a:lnTo>
                  <a:lnTo>
                    <a:pt x="1009" y="143"/>
                  </a:lnTo>
                  <a:lnTo>
                    <a:pt x="993" y="139"/>
                  </a:lnTo>
                  <a:lnTo>
                    <a:pt x="977" y="135"/>
                  </a:lnTo>
                  <a:lnTo>
                    <a:pt x="962" y="131"/>
                  </a:lnTo>
                  <a:lnTo>
                    <a:pt x="947" y="129"/>
                  </a:lnTo>
                  <a:lnTo>
                    <a:pt x="931" y="126"/>
                  </a:lnTo>
                  <a:lnTo>
                    <a:pt x="916" y="124"/>
                  </a:lnTo>
                  <a:lnTo>
                    <a:pt x="903" y="121"/>
                  </a:lnTo>
                  <a:lnTo>
                    <a:pt x="890" y="120"/>
                  </a:lnTo>
                  <a:lnTo>
                    <a:pt x="876" y="119"/>
                  </a:lnTo>
                  <a:lnTo>
                    <a:pt x="865" y="118"/>
                  </a:lnTo>
                  <a:lnTo>
                    <a:pt x="852" y="118"/>
                  </a:lnTo>
                  <a:lnTo>
                    <a:pt x="841" y="118"/>
                  </a:lnTo>
                  <a:lnTo>
                    <a:pt x="829" y="116"/>
                  </a:lnTo>
                  <a:lnTo>
                    <a:pt x="817" y="116"/>
                  </a:lnTo>
                  <a:lnTo>
                    <a:pt x="807" y="116"/>
                  </a:lnTo>
                  <a:lnTo>
                    <a:pt x="797" y="118"/>
                  </a:lnTo>
                  <a:lnTo>
                    <a:pt x="787" y="118"/>
                  </a:lnTo>
                  <a:lnTo>
                    <a:pt x="777" y="120"/>
                  </a:lnTo>
                  <a:lnTo>
                    <a:pt x="768" y="120"/>
                  </a:lnTo>
                  <a:lnTo>
                    <a:pt x="759" y="123"/>
                  </a:lnTo>
                  <a:lnTo>
                    <a:pt x="751" y="123"/>
                  </a:lnTo>
                  <a:lnTo>
                    <a:pt x="743" y="124"/>
                  </a:lnTo>
                  <a:lnTo>
                    <a:pt x="736" y="126"/>
                  </a:lnTo>
                  <a:lnTo>
                    <a:pt x="728" y="129"/>
                  </a:lnTo>
                  <a:lnTo>
                    <a:pt x="721" y="131"/>
                  </a:lnTo>
                  <a:lnTo>
                    <a:pt x="714" y="133"/>
                  </a:lnTo>
                  <a:lnTo>
                    <a:pt x="708" y="137"/>
                  </a:lnTo>
                  <a:lnTo>
                    <a:pt x="703" y="139"/>
                  </a:lnTo>
                  <a:lnTo>
                    <a:pt x="697" y="140"/>
                  </a:lnTo>
                  <a:lnTo>
                    <a:pt x="690" y="143"/>
                  </a:lnTo>
                  <a:lnTo>
                    <a:pt x="685" y="145"/>
                  </a:lnTo>
                  <a:lnTo>
                    <a:pt x="680" y="149"/>
                  </a:lnTo>
                  <a:lnTo>
                    <a:pt x="675" y="150"/>
                  </a:lnTo>
                  <a:lnTo>
                    <a:pt x="670" y="154"/>
                  </a:lnTo>
                  <a:lnTo>
                    <a:pt x="667" y="157"/>
                  </a:lnTo>
                  <a:lnTo>
                    <a:pt x="663" y="160"/>
                  </a:lnTo>
                  <a:lnTo>
                    <a:pt x="655" y="165"/>
                  </a:lnTo>
                  <a:lnTo>
                    <a:pt x="649" y="170"/>
                  </a:lnTo>
                  <a:lnTo>
                    <a:pt x="644" y="177"/>
                  </a:lnTo>
                  <a:lnTo>
                    <a:pt x="639" y="182"/>
                  </a:lnTo>
                  <a:lnTo>
                    <a:pt x="635" y="187"/>
                  </a:lnTo>
                  <a:lnTo>
                    <a:pt x="631" y="191"/>
                  </a:lnTo>
                  <a:lnTo>
                    <a:pt x="629" y="196"/>
                  </a:lnTo>
                  <a:lnTo>
                    <a:pt x="628" y="199"/>
                  </a:lnTo>
                  <a:lnTo>
                    <a:pt x="625" y="204"/>
                  </a:lnTo>
                  <a:lnTo>
                    <a:pt x="625" y="207"/>
                  </a:lnTo>
                  <a:lnTo>
                    <a:pt x="624" y="207"/>
                  </a:lnTo>
                  <a:lnTo>
                    <a:pt x="620" y="212"/>
                  </a:lnTo>
                  <a:lnTo>
                    <a:pt x="619" y="214"/>
                  </a:lnTo>
                  <a:lnTo>
                    <a:pt x="616" y="217"/>
                  </a:lnTo>
                  <a:lnTo>
                    <a:pt x="614" y="221"/>
                  </a:lnTo>
                  <a:lnTo>
                    <a:pt x="610" y="226"/>
                  </a:lnTo>
                  <a:lnTo>
                    <a:pt x="608" y="231"/>
                  </a:lnTo>
                  <a:lnTo>
                    <a:pt x="604" y="235"/>
                  </a:lnTo>
                  <a:lnTo>
                    <a:pt x="599" y="240"/>
                  </a:lnTo>
                  <a:lnTo>
                    <a:pt x="596" y="247"/>
                  </a:lnTo>
                  <a:lnTo>
                    <a:pt x="591" y="253"/>
                  </a:lnTo>
                  <a:lnTo>
                    <a:pt x="588" y="260"/>
                  </a:lnTo>
                  <a:lnTo>
                    <a:pt x="583" y="266"/>
                  </a:lnTo>
                  <a:lnTo>
                    <a:pt x="579" y="274"/>
                  </a:lnTo>
                  <a:lnTo>
                    <a:pt x="574" y="280"/>
                  </a:lnTo>
                  <a:lnTo>
                    <a:pt x="569" y="287"/>
                  </a:lnTo>
                  <a:lnTo>
                    <a:pt x="564" y="294"/>
                  </a:lnTo>
                  <a:lnTo>
                    <a:pt x="560" y="301"/>
                  </a:lnTo>
                  <a:lnTo>
                    <a:pt x="555" y="309"/>
                  </a:lnTo>
                  <a:lnTo>
                    <a:pt x="551" y="316"/>
                  </a:lnTo>
                  <a:lnTo>
                    <a:pt x="549" y="320"/>
                  </a:lnTo>
                  <a:lnTo>
                    <a:pt x="546" y="325"/>
                  </a:lnTo>
                  <a:lnTo>
                    <a:pt x="544" y="328"/>
                  </a:lnTo>
                  <a:lnTo>
                    <a:pt x="542" y="333"/>
                  </a:lnTo>
                  <a:lnTo>
                    <a:pt x="537" y="339"/>
                  </a:lnTo>
                  <a:lnTo>
                    <a:pt x="534" y="346"/>
                  </a:lnTo>
                  <a:lnTo>
                    <a:pt x="530" y="354"/>
                  </a:lnTo>
                  <a:lnTo>
                    <a:pt x="526" y="362"/>
                  </a:lnTo>
                  <a:lnTo>
                    <a:pt x="522" y="368"/>
                  </a:lnTo>
                  <a:lnTo>
                    <a:pt x="520" y="375"/>
                  </a:lnTo>
                  <a:lnTo>
                    <a:pt x="517" y="382"/>
                  </a:lnTo>
                  <a:lnTo>
                    <a:pt x="515" y="388"/>
                  </a:lnTo>
                  <a:lnTo>
                    <a:pt x="512" y="393"/>
                  </a:lnTo>
                  <a:lnTo>
                    <a:pt x="508" y="399"/>
                  </a:lnTo>
                  <a:lnTo>
                    <a:pt x="505" y="406"/>
                  </a:lnTo>
                  <a:lnTo>
                    <a:pt x="501" y="412"/>
                  </a:lnTo>
                  <a:lnTo>
                    <a:pt x="493" y="418"/>
                  </a:lnTo>
                  <a:lnTo>
                    <a:pt x="488" y="426"/>
                  </a:lnTo>
                  <a:lnTo>
                    <a:pt x="482" y="432"/>
                  </a:lnTo>
                  <a:lnTo>
                    <a:pt x="476" y="439"/>
                  </a:lnTo>
                  <a:lnTo>
                    <a:pt x="468" y="446"/>
                  </a:lnTo>
                  <a:lnTo>
                    <a:pt x="461" y="453"/>
                  </a:lnTo>
                  <a:lnTo>
                    <a:pt x="457" y="456"/>
                  </a:lnTo>
                  <a:lnTo>
                    <a:pt x="453" y="460"/>
                  </a:lnTo>
                  <a:lnTo>
                    <a:pt x="448" y="463"/>
                  </a:lnTo>
                  <a:lnTo>
                    <a:pt x="446" y="467"/>
                  </a:lnTo>
                  <a:lnTo>
                    <a:pt x="441" y="470"/>
                  </a:lnTo>
                  <a:lnTo>
                    <a:pt x="437" y="473"/>
                  </a:lnTo>
                  <a:lnTo>
                    <a:pt x="432" y="477"/>
                  </a:lnTo>
                  <a:lnTo>
                    <a:pt x="429" y="481"/>
                  </a:lnTo>
                  <a:lnTo>
                    <a:pt x="424" y="483"/>
                  </a:lnTo>
                  <a:lnTo>
                    <a:pt x="421" y="487"/>
                  </a:lnTo>
                  <a:lnTo>
                    <a:pt x="416" y="491"/>
                  </a:lnTo>
                  <a:lnTo>
                    <a:pt x="413" y="494"/>
                  </a:lnTo>
                  <a:lnTo>
                    <a:pt x="408" y="497"/>
                  </a:lnTo>
                  <a:lnTo>
                    <a:pt x="404" y="500"/>
                  </a:lnTo>
                  <a:lnTo>
                    <a:pt x="399" y="502"/>
                  </a:lnTo>
                  <a:lnTo>
                    <a:pt x="395" y="506"/>
                  </a:lnTo>
                  <a:lnTo>
                    <a:pt x="392" y="509"/>
                  </a:lnTo>
                  <a:lnTo>
                    <a:pt x="387" y="511"/>
                  </a:lnTo>
                  <a:lnTo>
                    <a:pt x="384" y="514"/>
                  </a:lnTo>
                  <a:lnTo>
                    <a:pt x="380" y="517"/>
                  </a:lnTo>
                  <a:lnTo>
                    <a:pt x="375" y="520"/>
                  </a:lnTo>
                  <a:lnTo>
                    <a:pt x="372" y="522"/>
                  </a:lnTo>
                  <a:lnTo>
                    <a:pt x="368" y="525"/>
                  </a:lnTo>
                  <a:lnTo>
                    <a:pt x="365" y="527"/>
                  </a:lnTo>
                  <a:lnTo>
                    <a:pt x="358" y="531"/>
                  </a:lnTo>
                  <a:lnTo>
                    <a:pt x="353" y="536"/>
                  </a:lnTo>
                  <a:lnTo>
                    <a:pt x="347" y="539"/>
                  </a:lnTo>
                  <a:lnTo>
                    <a:pt x="342" y="543"/>
                  </a:lnTo>
                  <a:lnTo>
                    <a:pt x="337" y="545"/>
                  </a:lnTo>
                  <a:lnTo>
                    <a:pt x="334" y="549"/>
                  </a:lnTo>
                  <a:lnTo>
                    <a:pt x="329" y="553"/>
                  </a:lnTo>
                  <a:lnTo>
                    <a:pt x="328" y="554"/>
                  </a:lnTo>
                  <a:lnTo>
                    <a:pt x="325" y="554"/>
                  </a:lnTo>
                  <a:lnTo>
                    <a:pt x="324" y="553"/>
                  </a:lnTo>
                  <a:lnTo>
                    <a:pt x="321" y="553"/>
                  </a:lnTo>
                  <a:lnTo>
                    <a:pt x="318" y="553"/>
                  </a:lnTo>
                  <a:lnTo>
                    <a:pt x="313" y="551"/>
                  </a:lnTo>
                  <a:lnTo>
                    <a:pt x="308" y="550"/>
                  </a:lnTo>
                  <a:lnTo>
                    <a:pt x="301" y="550"/>
                  </a:lnTo>
                  <a:lnTo>
                    <a:pt x="295" y="551"/>
                  </a:lnTo>
                  <a:lnTo>
                    <a:pt x="290" y="551"/>
                  </a:lnTo>
                  <a:lnTo>
                    <a:pt x="286" y="551"/>
                  </a:lnTo>
                  <a:lnTo>
                    <a:pt x="283" y="551"/>
                  </a:lnTo>
                  <a:lnTo>
                    <a:pt x="279" y="553"/>
                  </a:lnTo>
                  <a:lnTo>
                    <a:pt x="275" y="553"/>
                  </a:lnTo>
                  <a:lnTo>
                    <a:pt x="270" y="554"/>
                  </a:lnTo>
                  <a:lnTo>
                    <a:pt x="266" y="555"/>
                  </a:lnTo>
                  <a:lnTo>
                    <a:pt x="262" y="558"/>
                  </a:lnTo>
                  <a:lnTo>
                    <a:pt x="257" y="558"/>
                  </a:lnTo>
                  <a:lnTo>
                    <a:pt x="252" y="560"/>
                  </a:lnTo>
                  <a:lnTo>
                    <a:pt x="249" y="561"/>
                  </a:lnTo>
                  <a:lnTo>
                    <a:pt x="245" y="564"/>
                  </a:lnTo>
                  <a:lnTo>
                    <a:pt x="240" y="566"/>
                  </a:lnTo>
                  <a:lnTo>
                    <a:pt x="236" y="570"/>
                  </a:lnTo>
                  <a:lnTo>
                    <a:pt x="231" y="573"/>
                  </a:lnTo>
                  <a:lnTo>
                    <a:pt x="227" y="576"/>
                  </a:lnTo>
                  <a:lnTo>
                    <a:pt x="193" y="602"/>
                  </a:lnTo>
                  <a:close/>
                </a:path>
              </a:pathLst>
            </a:custGeom>
            <a:solidFill>
              <a:srgbClr val="DEAD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6172" name="Freeform 81"/>
            <p:cNvSpPr>
              <a:spLocks/>
            </p:cNvSpPr>
            <p:nvPr/>
          </p:nvSpPr>
          <p:spPr bwMode="auto">
            <a:xfrm>
              <a:off x="2976" y="3094"/>
              <a:ext cx="580" cy="149"/>
            </a:xfrm>
            <a:custGeom>
              <a:avLst/>
              <a:gdLst>
                <a:gd name="T0" fmla="*/ 318 w 1740"/>
                <a:gd name="T1" fmla="*/ 350 h 446"/>
                <a:gd name="T2" fmla="*/ 344 w 1740"/>
                <a:gd name="T3" fmla="*/ 367 h 446"/>
                <a:gd name="T4" fmla="*/ 727 w 1740"/>
                <a:gd name="T5" fmla="*/ 446 h 446"/>
                <a:gd name="T6" fmla="*/ 754 w 1740"/>
                <a:gd name="T7" fmla="*/ 446 h 446"/>
                <a:gd name="T8" fmla="*/ 806 w 1740"/>
                <a:gd name="T9" fmla="*/ 445 h 446"/>
                <a:gd name="T10" fmla="*/ 875 w 1740"/>
                <a:gd name="T11" fmla="*/ 440 h 446"/>
                <a:gd name="T12" fmla="*/ 961 w 1740"/>
                <a:gd name="T13" fmla="*/ 430 h 446"/>
                <a:gd name="T14" fmla="*/ 1062 w 1740"/>
                <a:gd name="T15" fmla="*/ 413 h 446"/>
                <a:gd name="T16" fmla="*/ 1175 w 1740"/>
                <a:gd name="T17" fmla="*/ 388 h 446"/>
                <a:gd name="T18" fmla="*/ 1297 w 1740"/>
                <a:gd name="T19" fmla="*/ 352 h 446"/>
                <a:gd name="T20" fmla="*/ 1423 w 1740"/>
                <a:gd name="T21" fmla="*/ 305 h 446"/>
                <a:gd name="T22" fmla="*/ 1555 w 1740"/>
                <a:gd name="T23" fmla="*/ 242 h 446"/>
                <a:gd name="T24" fmla="*/ 1688 w 1740"/>
                <a:gd name="T25" fmla="*/ 167 h 446"/>
                <a:gd name="T26" fmla="*/ 1560 w 1740"/>
                <a:gd name="T27" fmla="*/ 3 h 446"/>
                <a:gd name="T28" fmla="*/ 1535 w 1740"/>
                <a:gd name="T29" fmla="*/ 19 h 446"/>
                <a:gd name="T30" fmla="*/ 1491 w 1740"/>
                <a:gd name="T31" fmla="*/ 45 h 446"/>
                <a:gd name="T32" fmla="*/ 1433 w 1740"/>
                <a:gd name="T33" fmla="*/ 75 h 446"/>
                <a:gd name="T34" fmla="*/ 1367 w 1740"/>
                <a:gd name="T35" fmla="*/ 109 h 446"/>
                <a:gd name="T36" fmla="*/ 1290 w 1740"/>
                <a:gd name="T37" fmla="*/ 145 h 446"/>
                <a:gd name="T38" fmla="*/ 1209 w 1740"/>
                <a:gd name="T39" fmla="*/ 179 h 446"/>
                <a:gd name="T40" fmla="*/ 1125 w 1740"/>
                <a:gd name="T41" fmla="*/ 210 h 446"/>
                <a:gd name="T42" fmla="*/ 1041 w 1740"/>
                <a:gd name="T43" fmla="*/ 233 h 446"/>
                <a:gd name="T44" fmla="*/ 959 w 1740"/>
                <a:gd name="T45" fmla="*/ 247 h 446"/>
                <a:gd name="T46" fmla="*/ 884 w 1740"/>
                <a:gd name="T47" fmla="*/ 251 h 446"/>
                <a:gd name="T48" fmla="*/ 812 w 1740"/>
                <a:gd name="T49" fmla="*/ 247 h 446"/>
                <a:gd name="T50" fmla="*/ 746 w 1740"/>
                <a:gd name="T51" fmla="*/ 244 h 446"/>
                <a:gd name="T52" fmla="*/ 683 w 1740"/>
                <a:gd name="T53" fmla="*/ 238 h 446"/>
                <a:gd name="T54" fmla="*/ 624 w 1740"/>
                <a:gd name="T55" fmla="*/ 233 h 446"/>
                <a:gd name="T56" fmla="*/ 571 w 1740"/>
                <a:gd name="T57" fmla="*/ 226 h 446"/>
                <a:gd name="T58" fmla="*/ 521 w 1740"/>
                <a:gd name="T59" fmla="*/ 216 h 446"/>
                <a:gd name="T60" fmla="*/ 474 w 1740"/>
                <a:gd name="T61" fmla="*/ 206 h 446"/>
                <a:gd name="T62" fmla="*/ 434 w 1740"/>
                <a:gd name="T63" fmla="*/ 193 h 446"/>
                <a:gd name="T64" fmla="*/ 398 w 1740"/>
                <a:gd name="T65" fmla="*/ 178 h 446"/>
                <a:gd name="T66" fmla="*/ 365 w 1740"/>
                <a:gd name="T67" fmla="*/ 161 h 446"/>
                <a:gd name="T68" fmla="*/ 343 w 1740"/>
                <a:gd name="T69" fmla="*/ 153 h 446"/>
                <a:gd name="T70" fmla="*/ 316 w 1740"/>
                <a:gd name="T71" fmla="*/ 159 h 446"/>
                <a:gd name="T72" fmla="*/ 281 w 1740"/>
                <a:gd name="T73" fmla="*/ 167 h 446"/>
                <a:gd name="T74" fmla="*/ 241 w 1740"/>
                <a:gd name="T75" fmla="*/ 169 h 446"/>
                <a:gd name="T76" fmla="*/ 207 w 1740"/>
                <a:gd name="T77" fmla="*/ 163 h 446"/>
                <a:gd name="T78" fmla="*/ 177 w 1740"/>
                <a:gd name="T79" fmla="*/ 137 h 446"/>
                <a:gd name="T80" fmla="*/ 147 w 1740"/>
                <a:gd name="T81" fmla="*/ 107 h 446"/>
                <a:gd name="T82" fmla="*/ 114 w 1740"/>
                <a:gd name="T83" fmla="*/ 104 h 446"/>
                <a:gd name="T84" fmla="*/ 85 w 1740"/>
                <a:gd name="T85" fmla="*/ 109 h 446"/>
                <a:gd name="T86" fmla="*/ 54 w 1740"/>
                <a:gd name="T87" fmla="*/ 119 h 446"/>
                <a:gd name="T88" fmla="*/ 23 w 1740"/>
                <a:gd name="T89" fmla="*/ 133 h 446"/>
                <a:gd name="T90" fmla="*/ 1 w 1740"/>
                <a:gd name="T91" fmla="*/ 154 h 446"/>
                <a:gd name="T92" fmla="*/ 5 w 1740"/>
                <a:gd name="T93" fmla="*/ 177 h 446"/>
                <a:gd name="T94" fmla="*/ 28 w 1740"/>
                <a:gd name="T95" fmla="*/ 194 h 446"/>
                <a:gd name="T96" fmla="*/ 49 w 1740"/>
                <a:gd name="T97" fmla="*/ 198 h 446"/>
                <a:gd name="T98" fmla="*/ 80 w 1740"/>
                <a:gd name="T99" fmla="*/ 206 h 446"/>
                <a:gd name="T100" fmla="*/ 105 w 1740"/>
                <a:gd name="T101" fmla="*/ 213 h 446"/>
                <a:gd name="T102" fmla="*/ 133 w 1740"/>
                <a:gd name="T103" fmla="*/ 222 h 446"/>
                <a:gd name="T104" fmla="*/ 162 w 1740"/>
                <a:gd name="T105" fmla="*/ 233 h 446"/>
                <a:gd name="T106" fmla="*/ 190 w 1740"/>
                <a:gd name="T107" fmla="*/ 246 h 446"/>
                <a:gd name="T108" fmla="*/ 215 w 1740"/>
                <a:gd name="T109" fmla="*/ 259 h 446"/>
                <a:gd name="T110" fmla="*/ 246 w 1740"/>
                <a:gd name="T111" fmla="*/ 284 h 446"/>
                <a:gd name="T112" fmla="*/ 276 w 1740"/>
                <a:gd name="T113" fmla="*/ 315 h 44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740"/>
                <a:gd name="T172" fmla="*/ 0 h 446"/>
                <a:gd name="T173" fmla="*/ 1740 w 1740"/>
                <a:gd name="T174" fmla="*/ 446 h 44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740" h="446">
                  <a:moveTo>
                    <a:pt x="289" y="328"/>
                  </a:moveTo>
                  <a:lnTo>
                    <a:pt x="295" y="333"/>
                  </a:lnTo>
                  <a:lnTo>
                    <a:pt x="301" y="339"/>
                  </a:lnTo>
                  <a:lnTo>
                    <a:pt x="306" y="343"/>
                  </a:lnTo>
                  <a:lnTo>
                    <a:pt x="314" y="347"/>
                  </a:lnTo>
                  <a:lnTo>
                    <a:pt x="318" y="350"/>
                  </a:lnTo>
                  <a:lnTo>
                    <a:pt x="324" y="354"/>
                  </a:lnTo>
                  <a:lnTo>
                    <a:pt x="329" y="357"/>
                  </a:lnTo>
                  <a:lnTo>
                    <a:pt x="334" y="360"/>
                  </a:lnTo>
                  <a:lnTo>
                    <a:pt x="338" y="363"/>
                  </a:lnTo>
                  <a:lnTo>
                    <a:pt x="341" y="364"/>
                  </a:lnTo>
                  <a:lnTo>
                    <a:pt x="344" y="367"/>
                  </a:lnTo>
                  <a:lnTo>
                    <a:pt x="348" y="368"/>
                  </a:lnTo>
                  <a:lnTo>
                    <a:pt x="350" y="369"/>
                  </a:lnTo>
                  <a:lnTo>
                    <a:pt x="353" y="370"/>
                  </a:lnTo>
                  <a:lnTo>
                    <a:pt x="720" y="446"/>
                  </a:lnTo>
                  <a:lnTo>
                    <a:pt x="722" y="446"/>
                  </a:lnTo>
                  <a:lnTo>
                    <a:pt x="727" y="446"/>
                  </a:lnTo>
                  <a:lnTo>
                    <a:pt x="728" y="446"/>
                  </a:lnTo>
                  <a:lnTo>
                    <a:pt x="733" y="446"/>
                  </a:lnTo>
                  <a:lnTo>
                    <a:pt x="737" y="446"/>
                  </a:lnTo>
                  <a:lnTo>
                    <a:pt x="743" y="446"/>
                  </a:lnTo>
                  <a:lnTo>
                    <a:pt x="747" y="446"/>
                  </a:lnTo>
                  <a:lnTo>
                    <a:pt x="754" y="446"/>
                  </a:lnTo>
                  <a:lnTo>
                    <a:pt x="761" y="446"/>
                  </a:lnTo>
                  <a:lnTo>
                    <a:pt x="769" y="446"/>
                  </a:lnTo>
                  <a:lnTo>
                    <a:pt x="777" y="445"/>
                  </a:lnTo>
                  <a:lnTo>
                    <a:pt x="786" y="445"/>
                  </a:lnTo>
                  <a:lnTo>
                    <a:pt x="795" y="445"/>
                  </a:lnTo>
                  <a:lnTo>
                    <a:pt x="806" y="445"/>
                  </a:lnTo>
                  <a:lnTo>
                    <a:pt x="816" y="443"/>
                  </a:lnTo>
                  <a:lnTo>
                    <a:pt x="826" y="443"/>
                  </a:lnTo>
                  <a:lnTo>
                    <a:pt x="837" y="442"/>
                  </a:lnTo>
                  <a:lnTo>
                    <a:pt x="850" y="441"/>
                  </a:lnTo>
                  <a:lnTo>
                    <a:pt x="861" y="440"/>
                  </a:lnTo>
                  <a:lnTo>
                    <a:pt x="875" y="440"/>
                  </a:lnTo>
                  <a:lnTo>
                    <a:pt x="887" y="438"/>
                  </a:lnTo>
                  <a:lnTo>
                    <a:pt x="902" y="437"/>
                  </a:lnTo>
                  <a:lnTo>
                    <a:pt x="916" y="435"/>
                  </a:lnTo>
                  <a:lnTo>
                    <a:pt x="930" y="433"/>
                  </a:lnTo>
                  <a:lnTo>
                    <a:pt x="945" y="431"/>
                  </a:lnTo>
                  <a:lnTo>
                    <a:pt x="961" y="430"/>
                  </a:lnTo>
                  <a:lnTo>
                    <a:pt x="978" y="427"/>
                  </a:lnTo>
                  <a:lnTo>
                    <a:pt x="994" y="425"/>
                  </a:lnTo>
                  <a:lnTo>
                    <a:pt x="1010" y="422"/>
                  </a:lnTo>
                  <a:lnTo>
                    <a:pt x="1028" y="419"/>
                  </a:lnTo>
                  <a:lnTo>
                    <a:pt x="1046" y="417"/>
                  </a:lnTo>
                  <a:lnTo>
                    <a:pt x="1062" y="413"/>
                  </a:lnTo>
                  <a:lnTo>
                    <a:pt x="1079" y="408"/>
                  </a:lnTo>
                  <a:lnTo>
                    <a:pt x="1098" y="406"/>
                  </a:lnTo>
                  <a:lnTo>
                    <a:pt x="1117" y="401"/>
                  </a:lnTo>
                  <a:lnTo>
                    <a:pt x="1136" y="397"/>
                  </a:lnTo>
                  <a:lnTo>
                    <a:pt x="1155" y="392"/>
                  </a:lnTo>
                  <a:lnTo>
                    <a:pt x="1175" y="388"/>
                  </a:lnTo>
                  <a:lnTo>
                    <a:pt x="1194" y="382"/>
                  </a:lnTo>
                  <a:lnTo>
                    <a:pt x="1214" y="376"/>
                  </a:lnTo>
                  <a:lnTo>
                    <a:pt x="1234" y="370"/>
                  </a:lnTo>
                  <a:lnTo>
                    <a:pt x="1254" y="364"/>
                  </a:lnTo>
                  <a:lnTo>
                    <a:pt x="1275" y="358"/>
                  </a:lnTo>
                  <a:lnTo>
                    <a:pt x="1297" y="352"/>
                  </a:lnTo>
                  <a:lnTo>
                    <a:pt x="1317" y="344"/>
                  </a:lnTo>
                  <a:lnTo>
                    <a:pt x="1338" y="338"/>
                  </a:lnTo>
                  <a:lnTo>
                    <a:pt x="1359" y="329"/>
                  </a:lnTo>
                  <a:lnTo>
                    <a:pt x="1381" y="321"/>
                  </a:lnTo>
                  <a:lnTo>
                    <a:pt x="1402" y="313"/>
                  </a:lnTo>
                  <a:lnTo>
                    <a:pt x="1423" y="305"/>
                  </a:lnTo>
                  <a:lnTo>
                    <a:pt x="1445" y="295"/>
                  </a:lnTo>
                  <a:lnTo>
                    <a:pt x="1466" y="285"/>
                  </a:lnTo>
                  <a:lnTo>
                    <a:pt x="1489" y="275"/>
                  </a:lnTo>
                  <a:lnTo>
                    <a:pt x="1511" y="265"/>
                  </a:lnTo>
                  <a:lnTo>
                    <a:pt x="1533" y="254"/>
                  </a:lnTo>
                  <a:lnTo>
                    <a:pt x="1555" y="242"/>
                  </a:lnTo>
                  <a:lnTo>
                    <a:pt x="1576" y="231"/>
                  </a:lnTo>
                  <a:lnTo>
                    <a:pt x="1599" y="220"/>
                  </a:lnTo>
                  <a:lnTo>
                    <a:pt x="1620" y="207"/>
                  </a:lnTo>
                  <a:lnTo>
                    <a:pt x="1643" y="194"/>
                  </a:lnTo>
                  <a:lnTo>
                    <a:pt x="1666" y="181"/>
                  </a:lnTo>
                  <a:lnTo>
                    <a:pt x="1688" y="167"/>
                  </a:lnTo>
                  <a:lnTo>
                    <a:pt x="1740" y="138"/>
                  </a:lnTo>
                  <a:lnTo>
                    <a:pt x="1603" y="19"/>
                  </a:lnTo>
                  <a:lnTo>
                    <a:pt x="1569" y="0"/>
                  </a:lnTo>
                  <a:lnTo>
                    <a:pt x="1568" y="0"/>
                  </a:lnTo>
                  <a:lnTo>
                    <a:pt x="1564" y="2"/>
                  </a:lnTo>
                  <a:lnTo>
                    <a:pt x="1560" y="3"/>
                  </a:lnTo>
                  <a:lnTo>
                    <a:pt x="1558" y="5"/>
                  </a:lnTo>
                  <a:lnTo>
                    <a:pt x="1554" y="7"/>
                  </a:lnTo>
                  <a:lnTo>
                    <a:pt x="1550" y="10"/>
                  </a:lnTo>
                  <a:lnTo>
                    <a:pt x="1545" y="12"/>
                  </a:lnTo>
                  <a:lnTo>
                    <a:pt x="1540" y="16"/>
                  </a:lnTo>
                  <a:lnTo>
                    <a:pt x="1535" y="19"/>
                  </a:lnTo>
                  <a:lnTo>
                    <a:pt x="1529" y="24"/>
                  </a:lnTo>
                  <a:lnTo>
                    <a:pt x="1521" y="26"/>
                  </a:lnTo>
                  <a:lnTo>
                    <a:pt x="1515" y="31"/>
                  </a:lnTo>
                  <a:lnTo>
                    <a:pt x="1507" y="35"/>
                  </a:lnTo>
                  <a:lnTo>
                    <a:pt x="1500" y="40"/>
                  </a:lnTo>
                  <a:lnTo>
                    <a:pt x="1491" y="45"/>
                  </a:lnTo>
                  <a:lnTo>
                    <a:pt x="1482" y="49"/>
                  </a:lnTo>
                  <a:lnTo>
                    <a:pt x="1474" y="54"/>
                  </a:lnTo>
                  <a:lnTo>
                    <a:pt x="1465" y="59"/>
                  </a:lnTo>
                  <a:lnTo>
                    <a:pt x="1455" y="64"/>
                  </a:lnTo>
                  <a:lnTo>
                    <a:pt x="1445" y="70"/>
                  </a:lnTo>
                  <a:lnTo>
                    <a:pt x="1433" y="75"/>
                  </a:lnTo>
                  <a:lnTo>
                    <a:pt x="1425" y="81"/>
                  </a:lnTo>
                  <a:lnTo>
                    <a:pt x="1413" y="86"/>
                  </a:lnTo>
                  <a:lnTo>
                    <a:pt x="1402" y="91"/>
                  </a:lnTo>
                  <a:lnTo>
                    <a:pt x="1391" y="98"/>
                  </a:lnTo>
                  <a:lnTo>
                    <a:pt x="1379" y="104"/>
                  </a:lnTo>
                  <a:lnTo>
                    <a:pt x="1367" y="109"/>
                  </a:lnTo>
                  <a:lnTo>
                    <a:pt x="1354" y="115"/>
                  </a:lnTo>
                  <a:lnTo>
                    <a:pt x="1342" y="123"/>
                  </a:lnTo>
                  <a:lnTo>
                    <a:pt x="1330" y="129"/>
                  </a:lnTo>
                  <a:lnTo>
                    <a:pt x="1317" y="134"/>
                  </a:lnTo>
                  <a:lnTo>
                    <a:pt x="1304" y="140"/>
                  </a:lnTo>
                  <a:lnTo>
                    <a:pt x="1290" y="145"/>
                  </a:lnTo>
                  <a:lnTo>
                    <a:pt x="1276" y="152"/>
                  </a:lnTo>
                  <a:lnTo>
                    <a:pt x="1263" y="157"/>
                  </a:lnTo>
                  <a:lnTo>
                    <a:pt x="1249" y="163"/>
                  </a:lnTo>
                  <a:lnTo>
                    <a:pt x="1236" y="168"/>
                  </a:lnTo>
                  <a:lnTo>
                    <a:pt x="1223" y="174"/>
                  </a:lnTo>
                  <a:lnTo>
                    <a:pt x="1209" y="179"/>
                  </a:lnTo>
                  <a:lnTo>
                    <a:pt x="1194" y="186"/>
                  </a:lnTo>
                  <a:lnTo>
                    <a:pt x="1180" y="191"/>
                  </a:lnTo>
                  <a:lnTo>
                    <a:pt x="1167" y="196"/>
                  </a:lnTo>
                  <a:lnTo>
                    <a:pt x="1152" y="201"/>
                  </a:lnTo>
                  <a:lnTo>
                    <a:pt x="1138" y="206"/>
                  </a:lnTo>
                  <a:lnTo>
                    <a:pt x="1125" y="210"/>
                  </a:lnTo>
                  <a:lnTo>
                    <a:pt x="1111" y="215"/>
                  </a:lnTo>
                  <a:lnTo>
                    <a:pt x="1096" y="218"/>
                  </a:lnTo>
                  <a:lnTo>
                    <a:pt x="1082" y="223"/>
                  </a:lnTo>
                  <a:lnTo>
                    <a:pt x="1068" y="226"/>
                  </a:lnTo>
                  <a:lnTo>
                    <a:pt x="1054" y="231"/>
                  </a:lnTo>
                  <a:lnTo>
                    <a:pt x="1041" y="233"/>
                  </a:lnTo>
                  <a:lnTo>
                    <a:pt x="1027" y="236"/>
                  </a:lnTo>
                  <a:lnTo>
                    <a:pt x="1013" y="240"/>
                  </a:lnTo>
                  <a:lnTo>
                    <a:pt x="1000" y="242"/>
                  </a:lnTo>
                  <a:lnTo>
                    <a:pt x="985" y="245"/>
                  </a:lnTo>
                  <a:lnTo>
                    <a:pt x="973" y="246"/>
                  </a:lnTo>
                  <a:lnTo>
                    <a:pt x="959" y="247"/>
                  </a:lnTo>
                  <a:lnTo>
                    <a:pt x="946" y="250"/>
                  </a:lnTo>
                  <a:lnTo>
                    <a:pt x="934" y="250"/>
                  </a:lnTo>
                  <a:lnTo>
                    <a:pt x="920" y="251"/>
                  </a:lnTo>
                  <a:lnTo>
                    <a:pt x="909" y="251"/>
                  </a:lnTo>
                  <a:lnTo>
                    <a:pt x="896" y="251"/>
                  </a:lnTo>
                  <a:lnTo>
                    <a:pt x="884" y="251"/>
                  </a:lnTo>
                  <a:lnTo>
                    <a:pt x="871" y="250"/>
                  </a:lnTo>
                  <a:lnTo>
                    <a:pt x="859" y="250"/>
                  </a:lnTo>
                  <a:lnTo>
                    <a:pt x="847" y="250"/>
                  </a:lnTo>
                  <a:lnTo>
                    <a:pt x="835" y="249"/>
                  </a:lnTo>
                  <a:lnTo>
                    <a:pt x="823" y="247"/>
                  </a:lnTo>
                  <a:lnTo>
                    <a:pt x="812" y="247"/>
                  </a:lnTo>
                  <a:lnTo>
                    <a:pt x="801" y="247"/>
                  </a:lnTo>
                  <a:lnTo>
                    <a:pt x="789" y="246"/>
                  </a:lnTo>
                  <a:lnTo>
                    <a:pt x="778" y="246"/>
                  </a:lnTo>
                  <a:lnTo>
                    <a:pt x="767" y="245"/>
                  </a:lnTo>
                  <a:lnTo>
                    <a:pt x="757" y="245"/>
                  </a:lnTo>
                  <a:lnTo>
                    <a:pt x="746" y="244"/>
                  </a:lnTo>
                  <a:lnTo>
                    <a:pt x="736" y="242"/>
                  </a:lnTo>
                  <a:lnTo>
                    <a:pt x="724" y="242"/>
                  </a:lnTo>
                  <a:lnTo>
                    <a:pt x="715" y="242"/>
                  </a:lnTo>
                  <a:lnTo>
                    <a:pt x="704" y="241"/>
                  </a:lnTo>
                  <a:lnTo>
                    <a:pt x="694" y="240"/>
                  </a:lnTo>
                  <a:lnTo>
                    <a:pt x="683" y="238"/>
                  </a:lnTo>
                  <a:lnTo>
                    <a:pt x="673" y="237"/>
                  </a:lnTo>
                  <a:lnTo>
                    <a:pt x="663" y="236"/>
                  </a:lnTo>
                  <a:lnTo>
                    <a:pt x="654" y="236"/>
                  </a:lnTo>
                  <a:lnTo>
                    <a:pt x="644" y="235"/>
                  </a:lnTo>
                  <a:lnTo>
                    <a:pt x="634" y="235"/>
                  </a:lnTo>
                  <a:lnTo>
                    <a:pt x="624" y="233"/>
                  </a:lnTo>
                  <a:lnTo>
                    <a:pt x="615" y="231"/>
                  </a:lnTo>
                  <a:lnTo>
                    <a:pt x="606" y="230"/>
                  </a:lnTo>
                  <a:lnTo>
                    <a:pt x="597" y="230"/>
                  </a:lnTo>
                  <a:lnTo>
                    <a:pt x="589" y="228"/>
                  </a:lnTo>
                  <a:lnTo>
                    <a:pt x="580" y="227"/>
                  </a:lnTo>
                  <a:lnTo>
                    <a:pt x="571" y="226"/>
                  </a:lnTo>
                  <a:lnTo>
                    <a:pt x="562" y="225"/>
                  </a:lnTo>
                  <a:lnTo>
                    <a:pt x="554" y="223"/>
                  </a:lnTo>
                  <a:lnTo>
                    <a:pt x="545" y="221"/>
                  </a:lnTo>
                  <a:lnTo>
                    <a:pt x="537" y="220"/>
                  </a:lnTo>
                  <a:lnTo>
                    <a:pt x="528" y="218"/>
                  </a:lnTo>
                  <a:lnTo>
                    <a:pt x="521" y="216"/>
                  </a:lnTo>
                  <a:lnTo>
                    <a:pt x="512" y="215"/>
                  </a:lnTo>
                  <a:lnTo>
                    <a:pt x="505" y="213"/>
                  </a:lnTo>
                  <a:lnTo>
                    <a:pt x="498" y="212"/>
                  </a:lnTo>
                  <a:lnTo>
                    <a:pt x="490" y="210"/>
                  </a:lnTo>
                  <a:lnTo>
                    <a:pt x="482" y="207"/>
                  </a:lnTo>
                  <a:lnTo>
                    <a:pt x="474" y="206"/>
                  </a:lnTo>
                  <a:lnTo>
                    <a:pt x="468" y="203"/>
                  </a:lnTo>
                  <a:lnTo>
                    <a:pt x="461" y="202"/>
                  </a:lnTo>
                  <a:lnTo>
                    <a:pt x="454" y="200"/>
                  </a:lnTo>
                  <a:lnTo>
                    <a:pt x="448" y="197"/>
                  </a:lnTo>
                  <a:lnTo>
                    <a:pt x="442" y="196"/>
                  </a:lnTo>
                  <a:lnTo>
                    <a:pt x="434" y="193"/>
                  </a:lnTo>
                  <a:lnTo>
                    <a:pt x="428" y="191"/>
                  </a:lnTo>
                  <a:lnTo>
                    <a:pt x="422" y="188"/>
                  </a:lnTo>
                  <a:lnTo>
                    <a:pt x="415" y="186"/>
                  </a:lnTo>
                  <a:lnTo>
                    <a:pt x="409" y="183"/>
                  </a:lnTo>
                  <a:lnTo>
                    <a:pt x="403" y="181"/>
                  </a:lnTo>
                  <a:lnTo>
                    <a:pt x="398" y="178"/>
                  </a:lnTo>
                  <a:lnTo>
                    <a:pt x="393" y="176"/>
                  </a:lnTo>
                  <a:lnTo>
                    <a:pt x="387" y="173"/>
                  </a:lnTo>
                  <a:lnTo>
                    <a:pt x="382" y="169"/>
                  </a:lnTo>
                  <a:lnTo>
                    <a:pt x="375" y="167"/>
                  </a:lnTo>
                  <a:lnTo>
                    <a:pt x="372" y="164"/>
                  </a:lnTo>
                  <a:lnTo>
                    <a:pt x="365" y="161"/>
                  </a:lnTo>
                  <a:lnTo>
                    <a:pt x="360" y="158"/>
                  </a:lnTo>
                  <a:lnTo>
                    <a:pt x="356" y="156"/>
                  </a:lnTo>
                  <a:lnTo>
                    <a:pt x="353" y="152"/>
                  </a:lnTo>
                  <a:lnTo>
                    <a:pt x="350" y="152"/>
                  </a:lnTo>
                  <a:lnTo>
                    <a:pt x="346" y="153"/>
                  </a:lnTo>
                  <a:lnTo>
                    <a:pt x="343" y="153"/>
                  </a:lnTo>
                  <a:lnTo>
                    <a:pt x="340" y="156"/>
                  </a:lnTo>
                  <a:lnTo>
                    <a:pt x="336" y="156"/>
                  </a:lnTo>
                  <a:lnTo>
                    <a:pt x="333" y="157"/>
                  </a:lnTo>
                  <a:lnTo>
                    <a:pt x="328" y="158"/>
                  </a:lnTo>
                  <a:lnTo>
                    <a:pt x="323" y="159"/>
                  </a:lnTo>
                  <a:lnTo>
                    <a:pt x="316" y="159"/>
                  </a:lnTo>
                  <a:lnTo>
                    <a:pt x="311" y="162"/>
                  </a:lnTo>
                  <a:lnTo>
                    <a:pt x="305" y="162"/>
                  </a:lnTo>
                  <a:lnTo>
                    <a:pt x="300" y="163"/>
                  </a:lnTo>
                  <a:lnTo>
                    <a:pt x="294" y="164"/>
                  </a:lnTo>
                  <a:lnTo>
                    <a:pt x="287" y="167"/>
                  </a:lnTo>
                  <a:lnTo>
                    <a:pt x="281" y="167"/>
                  </a:lnTo>
                  <a:lnTo>
                    <a:pt x="274" y="168"/>
                  </a:lnTo>
                  <a:lnTo>
                    <a:pt x="267" y="168"/>
                  </a:lnTo>
                  <a:lnTo>
                    <a:pt x="261" y="169"/>
                  </a:lnTo>
                  <a:lnTo>
                    <a:pt x="254" y="169"/>
                  </a:lnTo>
                  <a:lnTo>
                    <a:pt x="247" y="169"/>
                  </a:lnTo>
                  <a:lnTo>
                    <a:pt x="241" y="169"/>
                  </a:lnTo>
                  <a:lnTo>
                    <a:pt x="235" y="169"/>
                  </a:lnTo>
                  <a:lnTo>
                    <a:pt x="228" y="168"/>
                  </a:lnTo>
                  <a:lnTo>
                    <a:pt x="222" y="168"/>
                  </a:lnTo>
                  <a:lnTo>
                    <a:pt x="216" y="167"/>
                  </a:lnTo>
                  <a:lnTo>
                    <a:pt x="211" y="166"/>
                  </a:lnTo>
                  <a:lnTo>
                    <a:pt x="207" y="163"/>
                  </a:lnTo>
                  <a:lnTo>
                    <a:pt x="202" y="162"/>
                  </a:lnTo>
                  <a:lnTo>
                    <a:pt x="197" y="159"/>
                  </a:lnTo>
                  <a:lnTo>
                    <a:pt x="195" y="157"/>
                  </a:lnTo>
                  <a:lnTo>
                    <a:pt x="187" y="151"/>
                  </a:lnTo>
                  <a:lnTo>
                    <a:pt x="182" y="143"/>
                  </a:lnTo>
                  <a:lnTo>
                    <a:pt x="177" y="137"/>
                  </a:lnTo>
                  <a:lnTo>
                    <a:pt x="173" y="130"/>
                  </a:lnTo>
                  <a:lnTo>
                    <a:pt x="168" y="124"/>
                  </a:lnTo>
                  <a:lnTo>
                    <a:pt x="163" y="118"/>
                  </a:lnTo>
                  <a:lnTo>
                    <a:pt x="157" y="113"/>
                  </a:lnTo>
                  <a:lnTo>
                    <a:pt x="151" y="109"/>
                  </a:lnTo>
                  <a:lnTo>
                    <a:pt x="147" y="107"/>
                  </a:lnTo>
                  <a:lnTo>
                    <a:pt x="142" y="105"/>
                  </a:lnTo>
                  <a:lnTo>
                    <a:pt x="137" y="104"/>
                  </a:lnTo>
                  <a:lnTo>
                    <a:pt x="132" y="104"/>
                  </a:lnTo>
                  <a:lnTo>
                    <a:pt x="127" y="103"/>
                  </a:lnTo>
                  <a:lnTo>
                    <a:pt x="120" y="103"/>
                  </a:lnTo>
                  <a:lnTo>
                    <a:pt x="114" y="104"/>
                  </a:lnTo>
                  <a:lnTo>
                    <a:pt x="108" y="105"/>
                  </a:lnTo>
                  <a:lnTo>
                    <a:pt x="103" y="105"/>
                  </a:lnTo>
                  <a:lnTo>
                    <a:pt x="99" y="107"/>
                  </a:lnTo>
                  <a:lnTo>
                    <a:pt x="95" y="107"/>
                  </a:lnTo>
                  <a:lnTo>
                    <a:pt x="90" y="108"/>
                  </a:lnTo>
                  <a:lnTo>
                    <a:pt x="85" y="109"/>
                  </a:lnTo>
                  <a:lnTo>
                    <a:pt x="82" y="110"/>
                  </a:lnTo>
                  <a:lnTo>
                    <a:pt x="77" y="113"/>
                  </a:lnTo>
                  <a:lnTo>
                    <a:pt x="72" y="114"/>
                  </a:lnTo>
                  <a:lnTo>
                    <a:pt x="65" y="115"/>
                  </a:lnTo>
                  <a:lnTo>
                    <a:pt x="60" y="118"/>
                  </a:lnTo>
                  <a:lnTo>
                    <a:pt x="54" y="119"/>
                  </a:lnTo>
                  <a:lnTo>
                    <a:pt x="49" y="123"/>
                  </a:lnTo>
                  <a:lnTo>
                    <a:pt x="43" y="124"/>
                  </a:lnTo>
                  <a:lnTo>
                    <a:pt x="36" y="127"/>
                  </a:lnTo>
                  <a:lnTo>
                    <a:pt x="30" y="129"/>
                  </a:lnTo>
                  <a:lnTo>
                    <a:pt x="24" y="133"/>
                  </a:lnTo>
                  <a:lnTo>
                    <a:pt x="23" y="133"/>
                  </a:lnTo>
                  <a:lnTo>
                    <a:pt x="19" y="134"/>
                  </a:lnTo>
                  <a:lnTo>
                    <a:pt x="15" y="137"/>
                  </a:lnTo>
                  <a:lnTo>
                    <a:pt x="10" y="140"/>
                  </a:lnTo>
                  <a:lnTo>
                    <a:pt x="6" y="145"/>
                  </a:lnTo>
                  <a:lnTo>
                    <a:pt x="3" y="152"/>
                  </a:lnTo>
                  <a:lnTo>
                    <a:pt x="1" y="154"/>
                  </a:lnTo>
                  <a:lnTo>
                    <a:pt x="1" y="158"/>
                  </a:lnTo>
                  <a:lnTo>
                    <a:pt x="0" y="162"/>
                  </a:lnTo>
                  <a:lnTo>
                    <a:pt x="1" y="167"/>
                  </a:lnTo>
                  <a:lnTo>
                    <a:pt x="1" y="171"/>
                  </a:lnTo>
                  <a:lnTo>
                    <a:pt x="3" y="174"/>
                  </a:lnTo>
                  <a:lnTo>
                    <a:pt x="5" y="177"/>
                  </a:lnTo>
                  <a:lnTo>
                    <a:pt x="8" y="181"/>
                  </a:lnTo>
                  <a:lnTo>
                    <a:pt x="11" y="184"/>
                  </a:lnTo>
                  <a:lnTo>
                    <a:pt x="16" y="189"/>
                  </a:lnTo>
                  <a:lnTo>
                    <a:pt x="20" y="191"/>
                  </a:lnTo>
                  <a:lnTo>
                    <a:pt x="25" y="193"/>
                  </a:lnTo>
                  <a:lnTo>
                    <a:pt x="28" y="194"/>
                  </a:lnTo>
                  <a:lnTo>
                    <a:pt x="29" y="194"/>
                  </a:lnTo>
                  <a:lnTo>
                    <a:pt x="30" y="194"/>
                  </a:lnTo>
                  <a:lnTo>
                    <a:pt x="36" y="196"/>
                  </a:lnTo>
                  <a:lnTo>
                    <a:pt x="40" y="196"/>
                  </a:lnTo>
                  <a:lnTo>
                    <a:pt x="45" y="197"/>
                  </a:lnTo>
                  <a:lnTo>
                    <a:pt x="49" y="198"/>
                  </a:lnTo>
                  <a:lnTo>
                    <a:pt x="56" y="201"/>
                  </a:lnTo>
                  <a:lnTo>
                    <a:pt x="63" y="202"/>
                  </a:lnTo>
                  <a:lnTo>
                    <a:pt x="69" y="203"/>
                  </a:lnTo>
                  <a:lnTo>
                    <a:pt x="73" y="203"/>
                  </a:lnTo>
                  <a:lnTo>
                    <a:pt x="77" y="206"/>
                  </a:lnTo>
                  <a:lnTo>
                    <a:pt x="80" y="206"/>
                  </a:lnTo>
                  <a:lnTo>
                    <a:pt x="85" y="207"/>
                  </a:lnTo>
                  <a:lnTo>
                    <a:pt x="88" y="208"/>
                  </a:lnTo>
                  <a:lnTo>
                    <a:pt x="93" y="210"/>
                  </a:lnTo>
                  <a:lnTo>
                    <a:pt x="97" y="211"/>
                  </a:lnTo>
                  <a:lnTo>
                    <a:pt x="102" y="212"/>
                  </a:lnTo>
                  <a:lnTo>
                    <a:pt x="105" y="213"/>
                  </a:lnTo>
                  <a:lnTo>
                    <a:pt x="110" y="215"/>
                  </a:lnTo>
                  <a:lnTo>
                    <a:pt x="115" y="217"/>
                  </a:lnTo>
                  <a:lnTo>
                    <a:pt x="120" y="218"/>
                  </a:lnTo>
                  <a:lnTo>
                    <a:pt x="124" y="220"/>
                  </a:lnTo>
                  <a:lnTo>
                    <a:pt x="129" y="221"/>
                  </a:lnTo>
                  <a:lnTo>
                    <a:pt x="133" y="222"/>
                  </a:lnTo>
                  <a:lnTo>
                    <a:pt x="138" y="225"/>
                  </a:lnTo>
                  <a:lnTo>
                    <a:pt x="143" y="226"/>
                  </a:lnTo>
                  <a:lnTo>
                    <a:pt x="148" y="227"/>
                  </a:lnTo>
                  <a:lnTo>
                    <a:pt x="153" y="230"/>
                  </a:lnTo>
                  <a:lnTo>
                    <a:pt x="158" y="231"/>
                  </a:lnTo>
                  <a:lnTo>
                    <a:pt x="162" y="233"/>
                  </a:lnTo>
                  <a:lnTo>
                    <a:pt x="167" y="235"/>
                  </a:lnTo>
                  <a:lnTo>
                    <a:pt x="171" y="237"/>
                  </a:lnTo>
                  <a:lnTo>
                    <a:pt x="176" y="240"/>
                  </a:lnTo>
                  <a:lnTo>
                    <a:pt x="181" y="241"/>
                  </a:lnTo>
                  <a:lnTo>
                    <a:pt x="186" y="244"/>
                  </a:lnTo>
                  <a:lnTo>
                    <a:pt x="190" y="246"/>
                  </a:lnTo>
                  <a:lnTo>
                    <a:pt x="195" y="249"/>
                  </a:lnTo>
                  <a:lnTo>
                    <a:pt x="198" y="251"/>
                  </a:lnTo>
                  <a:lnTo>
                    <a:pt x="202" y="252"/>
                  </a:lnTo>
                  <a:lnTo>
                    <a:pt x="207" y="255"/>
                  </a:lnTo>
                  <a:lnTo>
                    <a:pt x="211" y="257"/>
                  </a:lnTo>
                  <a:lnTo>
                    <a:pt x="215" y="259"/>
                  </a:lnTo>
                  <a:lnTo>
                    <a:pt x="218" y="262"/>
                  </a:lnTo>
                  <a:lnTo>
                    <a:pt x="222" y="264"/>
                  </a:lnTo>
                  <a:lnTo>
                    <a:pt x="227" y="267"/>
                  </a:lnTo>
                  <a:lnTo>
                    <a:pt x="233" y="272"/>
                  </a:lnTo>
                  <a:lnTo>
                    <a:pt x="241" y="277"/>
                  </a:lnTo>
                  <a:lnTo>
                    <a:pt x="246" y="284"/>
                  </a:lnTo>
                  <a:lnTo>
                    <a:pt x="252" y="290"/>
                  </a:lnTo>
                  <a:lnTo>
                    <a:pt x="256" y="295"/>
                  </a:lnTo>
                  <a:lnTo>
                    <a:pt x="261" y="300"/>
                  </a:lnTo>
                  <a:lnTo>
                    <a:pt x="266" y="305"/>
                  </a:lnTo>
                  <a:lnTo>
                    <a:pt x="271" y="311"/>
                  </a:lnTo>
                  <a:lnTo>
                    <a:pt x="276" y="315"/>
                  </a:lnTo>
                  <a:lnTo>
                    <a:pt x="280" y="319"/>
                  </a:lnTo>
                  <a:lnTo>
                    <a:pt x="285" y="324"/>
                  </a:lnTo>
                  <a:lnTo>
                    <a:pt x="289" y="328"/>
                  </a:lnTo>
                  <a:close/>
                </a:path>
              </a:pathLst>
            </a:custGeom>
            <a:solidFill>
              <a:srgbClr val="FFDE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6173" name="Freeform 82"/>
            <p:cNvSpPr>
              <a:spLocks/>
            </p:cNvSpPr>
            <p:nvPr/>
          </p:nvSpPr>
          <p:spPr bwMode="auto">
            <a:xfrm>
              <a:off x="3227" y="3174"/>
              <a:ext cx="279" cy="73"/>
            </a:xfrm>
            <a:custGeom>
              <a:avLst/>
              <a:gdLst>
                <a:gd name="T0" fmla="*/ 88 w 836"/>
                <a:gd name="T1" fmla="*/ 159 h 218"/>
                <a:gd name="T2" fmla="*/ 95 w 836"/>
                <a:gd name="T3" fmla="*/ 158 h 218"/>
                <a:gd name="T4" fmla="*/ 106 w 836"/>
                <a:gd name="T5" fmla="*/ 157 h 218"/>
                <a:gd name="T6" fmla="*/ 114 w 836"/>
                <a:gd name="T7" fmla="*/ 156 h 218"/>
                <a:gd name="T8" fmla="*/ 126 w 836"/>
                <a:gd name="T9" fmla="*/ 154 h 218"/>
                <a:gd name="T10" fmla="*/ 138 w 836"/>
                <a:gd name="T11" fmla="*/ 153 h 218"/>
                <a:gd name="T12" fmla="*/ 153 w 836"/>
                <a:gd name="T13" fmla="*/ 152 h 218"/>
                <a:gd name="T14" fmla="*/ 168 w 836"/>
                <a:gd name="T15" fmla="*/ 149 h 218"/>
                <a:gd name="T16" fmla="*/ 186 w 836"/>
                <a:gd name="T17" fmla="*/ 148 h 218"/>
                <a:gd name="T18" fmla="*/ 203 w 836"/>
                <a:gd name="T19" fmla="*/ 144 h 218"/>
                <a:gd name="T20" fmla="*/ 222 w 836"/>
                <a:gd name="T21" fmla="*/ 142 h 218"/>
                <a:gd name="T22" fmla="*/ 244 w 836"/>
                <a:gd name="T23" fmla="*/ 139 h 218"/>
                <a:gd name="T24" fmla="*/ 265 w 836"/>
                <a:gd name="T25" fmla="*/ 136 h 218"/>
                <a:gd name="T26" fmla="*/ 288 w 836"/>
                <a:gd name="T27" fmla="*/ 133 h 218"/>
                <a:gd name="T28" fmla="*/ 310 w 836"/>
                <a:gd name="T29" fmla="*/ 128 h 218"/>
                <a:gd name="T30" fmla="*/ 334 w 836"/>
                <a:gd name="T31" fmla="*/ 123 h 218"/>
                <a:gd name="T32" fmla="*/ 359 w 836"/>
                <a:gd name="T33" fmla="*/ 118 h 218"/>
                <a:gd name="T34" fmla="*/ 385 w 836"/>
                <a:gd name="T35" fmla="*/ 113 h 218"/>
                <a:gd name="T36" fmla="*/ 412 w 836"/>
                <a:gd name="T37" fmla="*/ 108 h 218"/>
                <a:gd name="T38" fmla="*/ 438 w 836"/>
                <a:gd name="T39" fmla="*/ 102 h 218"/>
                <a:gd name="T40" fmla="*/ 466 w 836"/>
                <a:gd name="T41" fmla="*/ 95 h 218"/>
                <a:gd name="T42" fmla="*/ 493 w 836"/>
                <a:gd name="T43" fmla="*/ 88 h 218"/>
                <a:gd name="T44" fmla="*/ 522 w 836"/>
                <a:gd name="T45" fmla="*/ 81 h 218"/>
                <a:gd name="T46" fmla="*/ 550 w 836"/>
                <a:gd name="T47" fmla="*/ 73 h 218"/>
                <a:gd name="T48" fmla="*/ 579 w 836"/>
                <a:gd name="T49" fmla="*/ 63 h 218"/>
                <a:gd name="T50" fmla="*/ 608 w 836"/>
                <a:gd name="T51" fmla="*/ 55 h 218"/>
                <a:gd name="T52" fmla="*/ 636 w 836"/>
                <a:gd name="T53" fmla="*/ 45 h 218"/>
                <a:gd name="T54" fmla="*/ 665 w 836"/>
                <a:gd name="T55" fmla="*/ 35 h 218"/>
                <a:gd name="T56" fmla="*/ 694 w 836"/>
                <a:gd name="T57" fmla="*/ 24 h 218"/>
                <a:gd name="T58" fmla="*/ 722 w 836"/>
                <a:gd name="T59" fmla="*/ 12 h 218"/>
                <a:gd name="T60" fmla="*/ 836 w 836"/>
                <a:gd name="T61" fmla="*/ 0 h 218"/>
                <a:gd name="T62" fmla="*/ 812 w 836"/>
                <a:gd name="T63" fmla="*/ 11 h 218"/>
                <a:gd name="T64" fmla="*/ 802 w 836"/>
                <a:gd name="T65" fmla="*/ 17 h 218"/>
                <a:gd name="T66" fmla="*/ 790 w 836"/>
                <a:gd name="T67" fmla="*/ 22 h 218"/>
                <a:gd name="T68" fmla="*/ 777 w 836"/>
                <a:gd name="T69" fmla="*/ 30 h 218"/>
                <a:gd name="T70" fmla="*/ 762 w 836"/>
                <a:gd name="T71" fmla="*/ 36 h 218"/>
                <a:gd name="T72" fmla="*/ 747 w 836"/>
                <a:gd name="T73" fmla="*/ 44 h 218"/>
                <a:gd name="T74" fmla="*/ 729 w 836"/>
                <a:gd name="T75" fmla="*/ 53 h 218"/>
                <a:gd name="T76" fmla="*/ 712 w 836"/>
                <a:gd name="T77" fmla="*/ 61 h 218"/>
                <a:gd name="T78" fmla="*/ 692 w 836"/>
                <a:gd name="T79" fmla="*/ 70 h 218"/>
                <a:gd name="T80" fmla="*/ 673 w 836"/>
                <a:gd name="T81" fmla="*/ 79 h 218"/>
                <a:gd name="T82" fmla="*/ 653 w 836"/>
                <a:gd name="T83" fmla="*/ 89 h 218"/>
                <a:gd name="T84" fmla="*/ 633 w 836"/>
                <a:gd name="T85" fmla="*/ 99 h 218"/>
                <a:gd name="T86" fmla="*/ 610 w 836"/>
                <a:gd name="T87" fmla="*/ 108 h 218"/>
                <a:gd name="T88" fmla="*/ 588 w 836"/>
                <a:gd name="T89" fmla="*/ 118 h 218"/>
                <a:gd name="T90" fmla="*/ 565 w 836"/>
                <a:gd name="T91" fmla="*/ 127 h 218"/>
                <a:gd name="T92" fmla="*/ 542 w 836"/>
                <a:gd name="T93" fmla="*/ 137 h 218"/>
                <a:gd name="T94" fmla="*/ 518 w 836"/>
                <a:gd name="T95" fmla="*/ 146 h 218"/>
                <a:gd name="T96" fmla="*/ 496 w 836"/>
                <a:gd name="T97" fmla="*/ 156 h 218"/>
                <a:gd name="T98" fmla="*/ 472 w 836"/>
                <a:gd name="T99" fmla="*/ 163 h 218"/>
                <a:gd name="T100" fmla="*/ 449 w 836"/>
                <a:gd name="T101" fmla="*/ 172 h 218"/>
                <a:gd name="T102" fmla="*/ 426 w 836"/>
                <a:gd name="T103" fmla="*/ 179 h 218"/>
                <a:gd name="T104" fmla="*/ 403 w 836"/>
                <a:gd name="T105" fmla="*/ 187 h 218"/>
                <a:gd name="T106" fmla="*/ 379 w 836"/>
                <a:gd name="T107" fmla="*/ 193 h 218"/>
                <a:gd name="T108" fmla="*/ 358 w 836"/>
                <a:gd name="T109" fmla="*/ 201 h 218"/>
                <a:gd name="T110" fmla="*/ 336 w 836"/>
                <a:gd name="T111" fmla="*/ 206 h 218"/>
                <a:gd name="T112" fmla="*/ 315 w 836"/>
                <a:gd name="T113" fmla="*/ 211 h 218"/>
                <a:gd name="T114" fmla="*/ 295 w 836"/>
                <a:gd name="T115" fmla="*/ 215 h 218"/>
                <a:gd name="T116" fmla="*/ 276 w 836"/>
                <a:gd name="T117" fmla="*/ 218 h 218"/>
                <a:gd name="T118" fmla="*/ 88 w 836"/>
                <a:gd name="T119" fmla="*/ 159 h 21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836"/>
                <a:gd name="T181" fmla="*/ 0 h 218"/>
                <a:gd name="T182" fmla="*/ 836 w 836"/>
                <a:gd name="T183" fmla="*/ 218 h 21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836" h="218">
                  <a:moveTo>
                    <a:pt x="88" y="159"/>
                  </a:moveTo>
                  <a:lnTo>
                    <a:pt x="88" y="159"/>
                  </a:lnTo>
                  <a:lnTo>
                    <a:pt x="92" y="159"/>
                  </a:lnTo>
                  <a:lnTo>
                    <a:pt x="95" y="158"/>
                  </a:lnTo>
                  <a:lnTo>
                    <a:pt x="103" y="157"/>
                  </a:lnTo>
                  <a:lnTo>
                    <a:pt x="106" y="157"/>
                  </a:lnTo>
                  <a:lnTo>
                    <a:pt x="111" y="156"/>
                  </a:lnTo>
                  <a:lnTo>
                    <a:pt x="114" y="156"/>
                  </a:lnTo>
                  <a:lnTo>
                    <a:pt x="121" y="156"/>
                  </a:lnTo>
                  <a:lnTo>
                    <a:pt x="126" y="154"/>
                  </a:lnTo>
                  <a:lnTo>
                    <a:pt x="132" y="154"/>
                  </a:lnTo>
                  <a:lnTo>
                    <a:pt x="138" y="153"/>
                  </a:lnTo>
                  <a:lnTo>
                    <a:pt x="147" y="153"/>
                  </a:lnTo>
                  <a:lnTo>
                    <a:pt x="153" y="152"/>
                  </a:lnTo>
                  <a:lnTo>
                    <a:pt x="161" y="151"/>
                  </a:lnTo>
                  <a:lnTo>
                    <a:pt x="168" y="149"/>
                  </a:lnTo>
                  <a:lnTo>
                    <a:pt x="177" y="149"/>
                  </a:lnTo>
                  <a:lnTo>
                    <a:pt x="186" y="148"/>
                  </a:lnTo>
                  <a:lnTo>
                    <a:pt x="193" y="146"/>
                  </a:lnTo>
                  <a:lnTo>
                    <a:pt x="203" y="144"/>
                  </a:lnTo>
                  <a:lnTo>
                    <a:pt x="213" y="144"/>
                  </a:lnTo>
                  <a:lnTo>
                    <a:pt x="222" y="142"/>
                  </a:lnTo>
                  <a:lnTo>
                    <a:pt x="232" y="141"/>
                  </a:lnTo>
                  <a:lnTo>
                    <a:pt x="244" y="139"/>
                  </a:lnTo>
                  <a:lnTo>
                    <a:pt x="254" y="138"/>
                  </a:lnTo>
                  <a:lnTo>
                    <a:pt x="265" y="136"/>
                  </a:lnTo>
                  <a:lnTo>
                    <a:pt x="276" y="134"/>
                  </a:lnTo>
                  <a:lnTo>
                    <a:pt x="288" y="133"/>
                  </a:lnTo>
                  <a:lnTo>
                    <a:pt x="299" y="132"/>
                  </a:lnTo>
                  <a:lnTo>
                    <a:pt x="310" y="128"/>
                  </a:lnTo>
                  <a:lnTo>
                    <a:pt x="323" y="127"/>
                  </a:lnTo>
                  <a:lnTo>
                    <a:pt x="334" y="123"/>
                  </a:lnTo>
                  <a:lnTo>
                    <a:pt x="348" y="122"/>
                  </a:lnTo>
                  <a:lnTo>
                    <a:pt x="359" y="118"/>
                  </a:lnTo>
                  <a:lnTo>
                    <a:pt x="372" y="117"/>
                  </a:lnTo>
                  <a:lnTo>
                    <a:pt x="385" y="113"/>
                  </a:lnTo>
                  <a:lnTo>
                    <a:pt x="399" y="112"/>
                  </a:lnTo>
                  <a:lnTo>
                    <a:pt x="412" y="108"/>
                  </a:lnTo>
                  <a:lnTo>
                    <a:pt x="426" y="105"/>
                  </a:lnTo>
                  <a:lnTo>
                    <a:pt x="438" y="102"/>
                  </a:lnTo>
                  <a:lnTo>
                    <a:pt x="452" y="99"/>
                  </a:lnTo>
                  <a:lnTo>
                    <a:pt x="466" y="95"/>
                  </a:lnTo>
                  <a:lnTo>
                    <a:pt x="481" y="92"/>
                  </a:lnTo>
                  <a:lnTo>
                    <a:pt x="493" y="88"/>
                  </a:lnTo>
                  <a:lnTo>
                    <a:pt x="508" y="85"/>
                  </a:lnTo>
                  <a:lnTo>
                    <a:pt x="522" y="81"/>
                  </a:lnTo>
                  <a:lnTo>
                    <a:pt x="536" y="76"/>
                  </a:lnTo>
                  <a:lnTo>
                    <a:pt x="550" y="73"/>
                  </a:lnTo>
                  <a:lnTo>
                    <a:pt x="565" y="68"/>
                  </a:lnTo>
                  <a:lnTo>
                    <a:pt x="579" y="63"/>
                  </a:lnTo>
                  <a:lnTo>
                    <a:pt x="594" y="59"/>
                  </a:lnTo>
                  <a:lnTo>
                    <a:pt x="608" y="55"/>
                  </a:lnTo>
                  <a:lnTo>
                    <a:pt x="623" y="50"/>
                  </a:lnTo>
                  <a:lnTo>
                    <a:pt x="636" y="45"/>
                  </a:lnTo>
                  <a:lnTo>
                    <a:pt x="650" y="40"/>
                  </a:lnTo>
                  <a:lnTo>
                    <a:pt x="665" y="35"/>
                  </a:lnTo>
                  <a:lnTo>
                    <a:pt x="679" y="30"/>
                  </a:lnTo>
                  <a:lnTo>
                    <a:pt x="694" y="24"/>
                  </a:lnTo>
                  <a:lnTo>
                    <a:pt x="708" y="19"/>
                  </a:lnTo>
                  <a:lnTo>
                    <a:pt x="722" y="12"/>
                  </a:lnTo>
                  <a:lnTo>
                    <a:pt x="737" y="7"/>
                  </a:lnTo>
                  <a:lnTo>
                    <a:pt x="836" y="0"/>
                  </a:lnTo>
                  <a:lnTo>
                    <a:pt x="816" y="10"/>
                  </a:lnTo>
                  <a:lnTo>
                    <a:pt x="812" y="11"/>
                  </a:lnTo>
                  <a:lnTo>
                    <a:pt x="807" y="14"/>
                  </a:lnTo>
                  <a:lnTo>
                    <a:pt x="802" y="17"/>
                  </a:lnTo>
                  <a:lnTo>
                    <a:pt x="796" y="19"/>
                  </a:lnTo>
                  <a:lnTo>
                    <a:pt x="790" y="22"/>
                  </a:lnTo>
                  <a:lnTo>
                    <a:pt x="783" y="25"/>
                  </a:lnTo>
                  <a:lnTo>
                    <a:pt x="777" y="30"/>
                  </a:lnTo>
                  <a:lnTo>
                    <a:pt x="770" y="32"/>
                  </a:lnTo>
                  <a:lnTo>
                    <a:pt x="762" y="36"/>
                  </a:lnTo>
                  <a:lnTo>
                    <a:pt x="754" y="40"/>
                  </a:lnTo>
                  <a:lnTo>
                    <a:pt x="747" y="44"/>
                  </a:lnTo>
                  <a:lnTo>
                    <a:pt x="738" y="49"/>
                  </a:lnTo>
                  <a:lnTo>
                    <a:pt x="729" y="53"/>
                  </a:lnTo>
                  <a:lnTo>
                    <a:pt x="721" y="56"/>
                  </a:lnTo>
                  <a:lnTo>
                    <a:pt x="712" y="61"/>
                  </a:lnTo>
                  <a:lnTo>
                    <a:pt x="702" y="65"/>
                  </a:lnTo>
                  <a:lnTo>
                    <a:pt x="692" y="70"/>
                  </a:lnTo>
                  <a:lnTo>
                    <a:pt x="683" y="74"/>
                  </a:lnTo>
                  <a:lnTo>
                    <a:pt x="673" y="79"/>
                  </a:lnTo>
                  <a:lnTo>
                    <a:pt x="663" y="84"/>
                  </a:lnTo>
                  <a:lnTo>
                    <a:pt x="653" y="89"/>
                  </a:lnTo>
                  <a:lnTo>
                    <a:pt x="641" y="94"/>
                  </a:lnTo>
                  <a:lnTo>
                    <a:pt x="633" y="99"/>
                  </a:lnTo>
                  <a:lnTo>
                    <a:pt x="621" y="104"/>
                  </a:lnTo>
                  <a:lnTo>
                    <a:pt x="610" y="108"/>
                  </a:lnTo>
                  <a:lnTo>
                    <a:pt x="599" y="113"/>
                  </a:lnTo>
                  <a:lnTo>
                    <a:pt x="588" y="118"/>
                  </a:lnTo>
                  <a:lnTo>
                    <a:pt x="576" y="122"/>
                  </a:lnTo>
                  <a:lnTo>
                    <a:pt x="565" y="127"/>
                  </a:lnTo>
                  <a:lnTo>
                    <a:pt x="552" y="132"/>
                  </a:lnTo>
                  <a:lnTo>
                    <a:pt x="542" y="137"/>
                  </a:lnTo>
                  <a:lnTo>
                    <a:pt x="530" y="141"/>
                  </a:lnTo>
                  <a:lnTo>
                    <a:pt x="518" y="146"/>
                  </a:lnTo>
                  <a:lnTo>
                    <a:pt x="507" y="151"/>
                  </a:lnTo>
                  <a:lnTo>
                    <a:pt x="496" y="156"/>
                  </a:lnTo>
                  <a:lnTo>
                    <a:pt x="483" y="159"/>
                  </a:lnTo>
                  <a:lnTo>
                    <a:pt x="472" y="163"/>
                  </a:lnTo>
                  <a:lnTo>
                    <a:pt x="461" y="168"/>
                  </a:lnTo>
                  <a:lnTo>
                    <a:pt x="449" y="172"/>
                  </a:lnTo>
                  <a:lnTo>
                    <a:pt x="437" y="176"/>
                  </a:lnTo>
                  <a:lnTo>
                    <a:pt x="426" y="179"/>
                  </a:lnTo>
                  <a:lnTo>
                    <a:pt x="414" y="183"/>
                  </a:lnTo>
                  <a:lnTo>
                    <a:pt x="403" y="187"/>
                  </a:lnTo>
                  <a:lnTo>
                    <a:pt x="390" y="190"/>
                  </a:lnTo>
                  <a:lnTo>
                    <a:pt x="379" y="193"/>
                  </a:lnTo>
                  <a:lnTo>
                    <a:pt x="369" y="197"/>
                  </a:lnTo>
                  <a:lnTo>
                    <a:pt x="358" y="201"/>
                  </a:lnTo>
                  <a:lnTo>
                    <a:pt x="347" y="203"/>
                  </a:lnTo>
                  <a:lnTo>
                    <a:pt x="336" y="206"/>
                  </a:lnTo>
                  <a:lnTo>
                    <a:pt x="325" y="207"/>
                  </a:lnTo>
                  <a:lnTo>
                    <a:pt x="315" y="211"/>
                  </a:lnTo>
                  <a:lnTo>
                    <a:pt x="305" y="212"/>
                  </a:lnTo>
                  <a:lnTo>
                    <a:pt x="295" y="215"/>
                  </a:lnTo>
                  <a:lnTo>
                    <a:pt x="285" y="216"/>
                  </a:lnTo>
                  <a:lnTo>
                    <a:pt x="276" y="218"/>
                  </a:lnTo>
                  <a:lnTo>
                    <a:pt x="0" y="163"/>
                  </a:lnTo>
                  <a:lnTo>
                    <a:pt x="88" y="159"/>
                  </a:lnTo>
                  <a:close/>
                </a:path>
              </a:pathLst>
            </a:custGeom>
            <a:solidFill>
              <a:srgbClr val="A67A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6174" name="Freeform 83"/>
            <p:cNvSpPr>
              <a:spLocks/>
            </p:cNvSpPr>
            <p:nvPr/>
          </p:nvSpPr>
          <p:spPr bwMode="auto">
            <a:xfrm>
              <a:off x="3038" y="3095"/>
              <a:ext cx="229" cy="75"/>
            </a:xfrm>
            <a:custGeom>
              <a:avLst/>
              <a:gdLst>
                <a:gd name="T0" fmla="*/ 163 w 689"/>
                <a:gd name="T1" fmla="*/ 127 h 225"/>
                <a:gd name="T2" fmla="*/ 146 w 689"/>
                <a:gd name="T3" fmla="*/ 132 h 225"/>
                <a:gd name="T4" fmla="*/ 124 w 689"/>
                <a:gd name="T5" fmla="*/ 137 h 225"/>
                <a:gd name="T6" fmla="*/ 97 w 689"/>
                <a:gd name="T7" fmla="*/ 142 h 225"/>
                <a:gd name="T8" fmla="*/ 70 w 689"/>
                <a:gd name="T9" fmla="*/ 142 h 225"/>
                <a:gd name="T10" fmla="*/ 42 w 689"/>
                <a:gd name="T11" fmla="*/ 139 h 225"/>
                <a:gd name="T12" fmla="*/ 20 w 689"/>
                <a:gd name="T13" fmla="*/ 129 h 225"/>
                <a:gd name="T14" fmla="*/ 3 w 689"/>
                <a:gd name="T15" fmla="*/ 110 h 225"/>
                <a:gd name="T16" fmla="*/ 0 w 689"/>
                <a:gd name="T17" fmla="*/ 87 h 225"/>
                <a:gd name="T18" fmla="*/ 10 w 689"/>
                <a:gd name="T19" fmla="*/ 66 h 225"/>
                <a:gd name="T20" fmla="*/ 31 w 689"/>
                <a:gd name="T21" fmla="*/ 46 h 225"/>
                <a:gd name="T22" fmla="*/ 57 w 689"/>
                <a:gd name="T23" fmla="*/ 31 h 225"/>
                <a:gd name="T24" fmla="*/ 87 w 689"/>
                <a:gd name="T25" fmla="*/ 16 h 225"/>
                <a:gd name="T26" fmla="*/ 116 w 689"/>
                <a:gd name="T27" fmla="*/ 5 h 225"/>
                <a:gd name="T28" fmla="*/ 141 w 689"/>
                <a:gd name="T29" fmla="*/ 0 h 225"/>
                <a:gd name="T30" fmla="*/ 163 w 689"/>
                <a:gd name="T31" fmla="*/ 2 h 225"/>
                <a:gd name="T32" fmla="*/ 176 w 689"/>
                <a:gd name="T33" fmla="*/ 19 h 225"/>
                <a:gd name="T34" fmla="*/ 183 w 689"/>
                <a:gd name="T35" fmla="*/ 37 h 225"/>
                <a:gd name="T36" fmla="*/ 193 w 689"/>
                <a:gd name="T37" fmla="*/ 56 h 225"/>
                <a:gd name="T38" fmla="*/ 212 w 689"/>
                <a:gd name="T39" fmla="*/ 77 h 225"/>
                <a:gd name="T40" fmla="*/ 228 w 689"/>
                <a:gd name="T41" fmla="*/ 92 h 225"/>
                <a:gd name="T42" fmla="*/ 244 w 689"/>
                <a:gd name="T43" fmla="*/ 104 h 225"/>
                <a:gd name="T44" fmla="*/ 264 w 689"/>
                <a:gd name="T45" fmla="*/ 114 h 225"/>
                <a:gd name="T46" fmla="*/ 289 w 689"/>
                <a:gd name="T47" fmla="*/ 125 h 225"/>
                <a:gd name="T48" fmla="*/ 318 w 689"/>
                <a:gd name="T49" fmla="*/ 136 h 225"/>
                <a:gd name="T50" fmla="*/ 350 w 689"/>
                <a:gd name="T51" fmla="*/ 146 h 225"/>
                <a:gd name="T52" fmla="*/ 382 w 689"/>
                <a:gd name="T53" fmla="*/ 155 h 225"/>
                <a:gd name="T54" fmla="*/ 415 w 689"/>
                <a:gd name="T55" fmla="*/ 163 h 225"/>
                <a:gd name="T56" fmla="*/ 448 w 689"/>
                <a:gd name="T57" fmla="*/ 170 h 225"/>
                <a:gd name="T58" fmla="*/ 478 w 689"/>
                <a:gd name="T59" fmla="*/ 175 h 225"/>
                <a:gd name="T60" fmla="*/ 509 w 689"/>
                <a:gd name="T61" fmla="*/ 181 h 225"/>
                <a:gd name="T62" fmla="*/ 538 w 689"/>
                <a:gd name="T63" fmla="*/ 185 h 225"/>
                <a:gd name="T64" fmla="*/ 566 w 689"/>
                <a:gd name="T65" fmla="*/ 190 h 225"/>
                <a:gd name="T66" fmla="*/ 589 w 689"/>
                <a:gd name="T67" fmla="*/ 193 h 225"/>
                <a:gd name="T68" fmla="*/ 613 w 689"/>
                <a:gd name="T69" fmla="*/ 197 h 225"/>
                <a:gd name="T70" fmla="*/ 633 w 689"/>
                <a:gd name="T71" fmla="*/ 198 h 225"/>
                <a:gd name="T72" fmla="*/ 651 w 689"/>
                <a:gd name="T73" fmla="*/ 200 h 225"/>
                <a:gd name="T74" fmla="*/ 674 w 689"/>
                <a:gd name="T75" fmla="*/ 203 h 225"/>
                <a:gd name="T76" fmla="*/ 687 w 689"/>
                <a:gd name="T77" fmla="*/ 203 h 225"/>
                <a:gd name="T78" fmla="*/ 602 w 689"/>
                <a:gd name="T79" fmla="*/ 224 h 225"/>
                <a:gd name="T80" fmla="*/ 587 w 689"/>
                <a:gd name="T81" fmla="*/ 223 h 225"/>
                <a:gd name="T82" fmla="*/ 571 w 689"/>
                <a:gd name="T83" fmla="*/ 222 h 225"/>
                <a:gd name="T84" fmla="*/ 551 w 689"/>
                <a:gd name="T85" fmla="*/ 220 h 225"/>
                <a:gd name="T86" fmla="*/ 527 w 689"/>
                <a:gd name="T87" fmla="*/ 217 h 225"/>
                <a:gd name="T88" fmla="*/ 499 w 689"/>
                <a:gd name="T89" fmla="*/ 214 h 225"/>
                <a:gd name="T90" fmla="*/ 470 w 689"/>
                <a:gd name="T91" fmla="*/ 209 h 225"/>
                <a:gd name="T92" fmla="*/ 439 w 689"/>
                <a:gd name="T93" fmla="*/ 204 h 225"/>
                <a:gd name="T94" fmla="*/ 405 w 689"/>
                <a:gd name="T95" fmla="*/ 198 h 225"/>
                <a:gd name="T96" fmla="*/ 371 w 689"/>
                <a:gd name="T97" fmla="*/ 191 h 225"/>
                <a:gd name="T98" fmla="*/ 337 w 689"/>
                <a:gd name="T99" fmla="*/ 183 h 225"/>
                <a:gd name="T100" fmla="*/ 302 w 689"/>
                <a:gd name="T101" fmla="*/ 174 h 225"/>
                <a:gd name="T102" fmla="*/ 268 w 689"/>
                <a:gd name="T103" fmla="*/ 164 h 225"/>
                <a:gd name="T104" fmla="*/ 235 w 689"/>
                <a:gd name="T105" fmla="*/ 153 h 225"/>
                <a:gd name="T106" fmla="*/ 205 w 689"/>
                <a:gd name="T107" fmla="*/ 139 h 225"/>
                <a:gd name="T108" fmla="*/ 173 w 689"/>
                <a:gd name="T109" fmla="*/ 125 h 22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689"/>
                <a:gd name="T166" fmla="*/ 0 h 225"/>
                <a:gd name="T167" fmla="*/ 689 w 689"/>
                <a:gd name="T168" fmla="*/ 225 h 22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689" h="225">
                  <a:moveTo>
                    <a:pt x="173" y="125"/>
                  </a:moveTo>
                  <a:lnTo>
                    <a:pt x="170" y="125"/>
                  </a:lnTo>
                  <a:lnTo>
                    <a:pt x="166" y="126"/>
                  </a:lnTo>
                  <a:lnTo>
                    <a:pt x="163" y="127"/>
                  </a:lnTo>
                  <a:lnTo>
                    <a:pt x="160" y="129"/>
                  </a:lnTo>
                  <a:lnTo>
                    <a:pt x="156" y="129"/>
                  </a:lnTo>
                  <a:lnTo>
                    <a:pt x="153" y="131"/>
                  </a:lnTo>
                  <a:lnTo>
                    <a:pt x="146" y="132"/>
                  </a:lnTo>
                  <a:lnTo>
                    <a:pt x="141" y="134"/>
                  </a:lnTo>
                  <a:lnTo>
                    <a:pt x="136" y="135"/>
                  </a:lnTo>
                  <a:lnTo>
                    <a:pt x="130" y="136"/>
                  </a:lnTo>
                  <a:lnTo>
                    <a:pt x="124" y="137"/>
                  </a:lnTo>
                  <a:lnTo>
                    <a:pt x="117" y="139"/>
                  </a:lnTo>
                  <a:lnTo>
                    <a:pt x="111" y="140"/>
                  </a:lnTo>
                  <a:lnTo>
                    <a:pt x="105" y="142"/>
                  </a:lnTo>
                  <a:lnTo>
                    <a:pt x="97" y="142"/>
                  </a:lnTo>
                  <a:lnTo>
                    <a:pt x="91" y="142"/>
                  </a:lnTo>
                  <a:lnTo>
                    <a:pt x="84" y="142"/>
                  </a:lnTo>
                  <a:lnTo>
                    <a:pt x="76" y="144"/>
                  </a:lnTo>
                  <a:lnTo>
                    <a:pt x="70" y="142"/>
                  </a:lnTo>
                  <a:lnTo>
                    <a:pt x="62" y="142"/>
                  </a:lnTo>
                  <a:lnTo>
                    <a:pt x="56" y="142"/>
                  </a:lnTo>
                  <a:lnTo>
                    <a:pt x="50" y="141"/>
                  </a:lnTo>
                  <a:lnTo>
                    <a:pt x="42" y="139"/>
                  </a:lnTo>
                  <a:lnTo>
                    <a:pt x="36" y="137"/>
                  </a:lnTo>
                  <a:lnTo>
                    <a:pt x="31" y="134"/>
                  </a:lnTo>
                  <a:lnTo>
                    <a:pt x="25" y="132"/>
                  </a:lnTo>
                  <a:lnTo>
                    <a:pt x="20" y="129"/>
                  </a:lnTo>
                  <a:lnTo>
                    <a:pt x="15" y="125"/>
                  </a:lnTo>
                  <a:lnTo>
                    <a:pt x="11" y="120"/>
                  </a:lnTo>
                  <a:lnTo>
                    <a:pt x="7" y="116"/>
                  </a:lnTo>
                  <a:lnTo>
                    <a:pt x="3" y="110"/>
                  </a:lnTo>
                  <a:lnTo>
                    <a:pt x="1" y="105"/>
                  </a:lnTo>
                  <a:lnTo>
                    <a:pt x="0" y="98"/>
                  </a:lnTo>
                  <a:lnTo>
                    <a:pt x="0" y="93"/>
                  </a:lnTo>
                  <a:lnTo>
                    <a:pt x="0" y="87"/>
                  </a:lnTo>
                  <a:lnTo>
                    <a:pt x="1" y="82"/>
                  </a:lnTo>
                  <a:lnTo>
                    <a:pt x="3" y="77"/>
                  </a:lnTo>
                  <a:lnTo>
                    <a:pt x="7" y="72"/>
                  </a:lnTo>
                  <a:lnTo>
                    <a:pt x="10" y="66"/>
                  </a:lnTo>
                  <a:lnTo>
                    <a:pt x="15" y="61"/>
                  </a:lnTo>
                  <a:lnTo>
                    <a:pt x="18" y="56"/>
                  </a:lnTo>
                  <a:lnTo>
                    <a:pt x="25" y="51"/>
                  </a:lnTo>
                  <a:lnTo>
                    <a:pt x="31" y="46"/>
                  </a:lnTo>
                  <a:lnTo>
                    <a:pt x="37" y="42"/>
                  </a:lnTo>
                  <a:lnTo>
                    <a:pt x="43" y="38"/>
                  </a:lnTo>
                  <a:lnTo>
                    <a:pt x="51" y="34"/>
                  </a:lnTo>
                  <a:lnTo>
                    <a:pt x="57" y="31"/>
                  </a:lnTo>
                  <a:lnTo>
                    <a:pt x="65" y="26"/>
                  </a:lnTo>
                  <a:lnTo>
                    <a:pt x="72" y="22"/>
                  </a:lnTo>
                  <a:lnTo>
                    <a:pt x="80" y="18"/>
                  </a:lnTo>
                  <a:lnTo>
                    <a:pt x="87" y="16"/>
                  </a:lnTo>
                  <a:lnTo>
                    <a:pt x="95" y="12"/>
                  </a:lnTo>
                  <a:lnTo>
                    <a:pt x="102" y="10"/>
                  </a:lnTo>
                  <a:lnTo>
                    <a:pt x="110" y="8"/>
                  </a:lnTo>
                  <a:lnTo>
                    <a:pt x="116" y="5"/>
                  </a:lnTo>
                  <a:lnTo>
                    <a:pt x="124" y="4"/>
                  </a:lnTo>
                  <a:lnTo>
                    <a:pt x="130" y="2"/>
                  </a:lnTo>
                  <a:lnTo>
                    <a:pt x="136" y="2"/>
                  </a:lnTo>
                  <a:lnTo>
                    <a:pt x="141" y="0"/>
                  </a:lnTo>
                  <a:lnTo>
                    <a:pt x="146" y="0"/>
                  </a:lnTo>
                  <a:lnTo>
                    <a:pt x="151" y="0"/>
                  </a:lnTo>
                  <a:lnTo>
                    <a:pt x="156" y="0"/>
                  </a:lnTo>
                  <a:lnTo>
                    <a:pt x="163" y="2"/>
                  </a:lnTo>
                  <a:lnTo>
                    <a:pt x="168" y="5"/>
                  </a:lnTo>
                  <a:lnTo>
                    <a:pt x="171" y="9"/>
                  </a:lnTo>
                  <a:lnTo>
                    <a:pt x="175" y="17"/>
                  </a:lnTo>
                  <a:lnTo>
                    <a:pt x="176" y="19"/>
                  </a:lnTo>
                  <a:lnTo>
                    <a:pt x="178" y="23"/>
                  </a:lnTo>
                  <a:lnTo>
                    <a:pt x="179" y="28"/>
                  </a:lnTo>
                  <a:lnTo>
                    <a:pt x="182" y="32"/>
                  </a:lnTo>
                  <a:lnTo>
                    <a:pt x="183" y="37"/>
                  </a:lnTo>
                  <a:lnTo>
                    <a:pt x="185" y="41"/>
                  </a:lnTo>
                  <a:lnTo>
                    <a:pt x="188" y="46"/>
                  </a:lnTo>
                  <a:lnTo>
                    <a:pt x="192" y="51"/>
                  </a:lnTo>
                  <a:lnTo>
                    <a:pt x="193" y="56"/>
                  </a:lnTo>
                  <a:lnTo>
                    <a:pt x="198" y="61"/>
                  </a:lnTo>
                  <a:lnTo>
                    <a:pt x="202" y="66"/>
                  </a:lnTo>
                  <a:lnTo>
                    <a:pt x="207" y="72"/>
                  </a:lnTo>
                  <a:lnTo>
                    <a:pt x="212" y="77"/>
                  </a:lnTo>
                  <a:lnTo>
                    <a:pt x="218" y="83"/>
                  </a:lnTo>
                  <a:lnTo>
                    <a:pt x="220" y="86"/>
                  </a:lnTo>
                  <a:lnTo>
                    <a:pt x="224" y="88"/>
                  </a:lnTo>
                  <a:lnTo>
                    <a:pt x="228" y="92"/>
                  </a:lnTo>
                  <a:lnTo>
                    <a:pt x="232" y="95"/>
                  </a:lnTo>
                  <a:lnTo>
                    <a:pt x="235" y="97"/>
                  </a:lnTo>
                  <a:lnTo>
                    <a:pt x="240" y="100"/>
                  </a:lnTo>
                  <a:lnTo>
                    <a:pt x="244" y="104"/>
                  </a:lnTo>
                  <a:lnTo>
                    <a:pt x="249" y="106"/>
                  </a:lnTo>
                  <a:lnTo>
                    <a:pt x="254" y="109"/>
                  </a:lnTo>
                  <a:lnTo>
                    <a:pt x="259" y="111"/>
                  </a:lnTo>
                  <a:lnTo>
                    <a:pt x="264" y="114"/>
                  </a:lnTo>
                  <a:lnTo>
                    <a:pt x="271" y="117"/>
                  </a:lnTo>
                  <a:lnTo>
                    <a:pt x="277" y="120"/>
                  </a:lnTo>
                  <a:lnTo>
                    <a:pt x="283" y="122"/>
                  </a:lnTo>
                  <a:lnTo>
                    <a:pt x="289" y="125"/>
                  </a:lnTo>
                  <a:lnTo>
                    <a:pt x="297" y="129"/>
                  </a:lnTo>
                  <a:lnTo>
                    <a:pt x="303" y="131"/>
                  </a:lnTo>
                  <a:lnTo>
                    <a:pt x="311" y="134"/>
                  </a:lnTo>
                  <a:lnTo>
                    <a:pt x="318" y="136"/>
                  </a:lnTo>
                  <a:lnTo>
                    <a:pt x="327" y="140"/>
                  </a:lnTo>
                  <a:lnTo>
                    <a:pt x="335" y="142"/>
                  </a:lnTo>
                  <a:lnTo>
                    <a:pt x="342" y="144"/>
                  </a:lnTo>
                  <a:lnTo>
                    <a:pt x="350" y="146"/>
                  </a:lnTo>
                  <a:lnTo>
                    <a:pt x="358" y="149"/>
                  </a:lnTo>
                  <a:lnTo>
                    <a:pt x="366" y="151"/>
                  </a:lnTo>
                  <a:lnTo>
                    <a:pt x="375" y="154"/>
                  </a:lnTo>
                  <a:lnTo>
                    <a:pt x="382" y="155"/>
                  </a:lnTo>
                  <a:lnTo>
                    <a:pt x="391" y="158"/>
                  </a:lnTo>
                  <a:lnTo>
                    <a:pt x="399" y="159"/>
                  </a:lnTo>
                  <a:lnTo>
                    <a:pt x="407" y="161"/>
                  </a:lnTo>
                  <a:lnTo>
                    <a:pt x="415" y="163"/>
                  </a:lnTo>
                  <a:lnTo>
                    <a:pt x="422" y="165"/>
                  </a:lnTo>
                  <a:lnTo>
                    <a:pt x="431" y="166"/>
                  </a:lnTo>
                  <a:lnTo>
                    <a:pt x="439" y="169"/>
                  </a:lnTo>
                  <a:lnTo>
                    <a:pt x="448" y="170"/>
                  </a:lnTo>
                  <a:lnTo>
                    <a:pt x="455" y="171"/>
                  </a:lnTo>
                  <a:lnTo>
                    <a:pt x="463" y="173"/>
                  </a:lnTo>
                  <a:lnTo>
                    <a:pt x="470" y="175"/>
                  </a:lnTo>
                  <a:lnTo>
                    <a:pt x="478" y="175"/>
                  </a:lnTo>
                  <a:lnTo>
                    <a:pt x="487" y="178"/>
                  </a:lnTo>
                  <a:lnTo>
                    <a:pt x="493" y="178"/>
                  </a:lnTo>
                  <a:lnTo>
                    <a:pt x="500" y="180"/>
                  </a:lnTo>
                  <a:lnTo>
                    <a:pt x="509" y="181"/>
                  </a:lnTo>
                  <a:lnTo>
                    <a:pt x="517" y="183"/>
                  </a:lnTo>
                  <a:lnTo>
                    <a:pt x="524" y="183"/>
                  </a:lnTo>
                  <a:lnTo>
                    <a:pt x="530" y="184"/>
                  </a:lnTo>
                  <a:lnTo>
                    <a:pt x="538" y="185"/>
                  </a:lnTo>
                  <a:lnTo>
                    <a:pt x="544" y="186"/>
                  </a:lnTo>
                  <a:lnTo>
                    <a:pt x="551" y="188"/>
                  </a:lnTo>
                  <a:lnTo>
                    <a:pt x="558" y="189"/>
                  </a:lnTo>
                  <a:lnTo>
                    <a:pt x="566" y="190"/>
                  </a:lnTo>
                  <a:lnTo>
                    <a:pt x="572" y="191"/>
                  </a:lnTo>
                  <a:lnTo>
                    <a:pt x="578" y="191"/>
                  </a:lnTo>
                  <a:lnTo>
                    <a:pt x="584" y="193"/>
                  </a:lnTo>
                  <a:lnTo>
                    <a:pt x="589" y="193"/>
                  </a:lnTo>
                  <a:lnTo>
                    <a:pt x="596" y="194"/>
                  </a:lnTo>
                  <a:lnTo>
                    <a:pt x="602" y="194"/>
                  </a:lnTo>
                  <a:lnTo>
                    <a:pt x="608" y="195"/>
                  </a:lnTo>
                  <a:lnTo>
                    <a:pt x="613" y="197"/>
                  </a:lnTo>
                  <a:lnTo>
                    <a:pt x="620" y="197"/>
                  </a:lnTo>
                  <a:lnTo>
                    <a:pt x="623" y="197"/>
                  </a:lnTo>
                  <a:lnTo>
                    <a:pt x="628" y="198"/>
                  </a:lnTo>
                  <a:lnTo>
                    <a:pt x="633" y="198"/>
                  </a:lnTo>
                  <a:lnTo>
                    <a:pt x="638" y="199"/>
                  </a:lnTo>
                  <a:lnTo>
                    <a:pt x="642" y="199"/>
                  </a:lnTo>
                  <a:lnTo>
                    <a:pt x="647" y="199"/>
                  </a:lnTo>
                  <a:lnTo>
                    <a:pt x="651" y="200"/>
                  </a:lnTo>
                  <a:lnTo>
                    <a:pt x="656" y="200"/>
                  </a:lnTo>
                  <a:lnTo>
                    <a:pt x="662" y="200"/>
                  </a:lnTo>
                  <a:lnTo>
                    <a:pt x="670" y="202"/>
                  </a:lnTo>
                  <a:lnTo>
                    <a:pt x="674" y="203"/>
                  </a:lnTo>
                  <a:lnTo>
                    <a:pt x="679" y="203"/>
                  </a:lnTo>
                  <a:lnTo>
                    <a:pt x="682" y="203"/>
                  </a:lnTo>
                  <a:lnTo>
                    <a:pt x="686" y="203"/>
                  </a:lnTo>
                  <a:lnTo>
                    <a:pt x="687" y="203"/>
                  </a:lnTo>
                  <a:lnTo>
                    <a:pt x="689" y="204"/>
                  </a:lnTo>
                  <a:lnTo>
                    <a:pt x="606" y="225"/>
                  </a:lnTo>
                  <a:lnTo>
                    <a:pt x="604" y="224"/>
                  </a:lnTo>
                  <a:lnTo>
                    <a:pt x="602" y="224"/>
                  </a:lnTo>
                  <a:lnTo>
                    <a:pt x="598" y="223"/>
                  </a:lnTo>
                  <a:lnTo>
                    <a:pt x="593" y="223"/>
                  </a:lnTo>
                  <a:lnTo>
                    <a:pt x="589" y="223"/>
                  </a:lnTo>
                  <a:lnTo>
                    <a:pt x="587" y="223"/>
                  </a:lnTo>
                  <a:lnTo>
                    <a:pt x="583" y="222"/>
                  </a:lnTo>
                  <a:lnTo>
                    <a:pt x="579" y="222"/>
                  </a:lnTo>
                  <a:lnTo>
                    <a:pt x="576" y="222"/>
                  </a:lnTo>
                  <a:lnTo>
                    <a:pt x="571" y="222"/>
                  </a:lnTo>
                  <a:lnTo>
                    <a:pt x="566" y="222"/>
                  </a:lnTo>
                  <a:lnTo>
                    <a:pt x="562" y="222"/>
                  </a:lnTo>
                  <a:lnTo>
                    <a:pt x="556" y="220"/>
                  </a:lnTo>
                  <a:lnTo>
                    <a:pt x="551" y="220"/>
                  </a:lnTo>
                  <a:lnTo>
                    <a:pt x="544" y="218"/>
                  </a:lnTo>
                  <a:lnTo>
                    <a:pt x="539" y="218"/>
                  </a:lnTo>
                  <a:lnTo>
                    <a:pt x="533" y="217"/>
                  </a:lnTo>
                  <a:lnTo>
                    <a:pt x="527" y="217"/>
                  </a:lnTo>
                  <a:lnTo>
                    <a:pt x="520" y="215"/>
                  </a:lnTo>
                  <a:lnTo>
                    <a:pt x="514" y="215"/>
                  </a:lnTo>
                  <a:lnTo>
                    <a:pt x="507" y="214"/>
                  </a:lnTo>
                  <a:lnTo>
                    <a:pt x="499" y="214"/>
                  </a:lnTo>
                  <a:lnTo>
                    <a:pt x="493" y="212"/>
                  </a:lnTo>
                  <a:lnTo>
                    <a:pt x="485" y="212"/>
                  </a:lnTo>
                  <a:lnTo>
                    <a:pt x="478" y="210"/>
                  </a:lnTo>
                  <a:lnTo>
                    <a:pt x="470" y="209"/>
                  </a:lnTo>
                  <a:lnTo>
                    <a:pt x="463" y="209"/>
                  </a:lnTo>
                  <a:lnTo>
                    <a:pt x="455" y="208"/>
                  </a:lnTo>
                  <a:lnTo>
                    <a:pt x="448" y="205"/>
                  </a:lnTo>
                  <a:lnTo>
                    <a:pt x="439" y="204"/>
                  </a:lnTo>
                  <a:lnTo>
                    <a:pt x="430" y="203"/>
                  </a:lnTo>
                  <a:lnTo>
                    <a:pt x="422" y="202"/>
                  </a:lnTo>
                  <a:lnTo>
                    <a:pt x="414" y="199"/>
                  </a:lnTo>
                  <a:lnTo>
                    <a:pt x="405" y="198"/>
                  </a:lnTo>
                  <a:lnTo>
                    <a:pt x="397" y="197"/>
                  </a:lnTo>
                  <a:lnTo>
                    <a:pt x="389" y="195"/>
                  </a:lnTo>
                  <a:lnTo>
                    <a:pt x="380" y="193"/>
                  </a:lnTo>
                  <a:lnTo>
                    <a:pt x="371" y="191"/>
                  </a:lnTo>
                  <a:lnTo>
                    <a:pt x="364" y="189"/>
                  </a:lnTo>
                  <a:lnTo>
                    <a:pt x="355" y="188"/>
                  </a:lnTo>
                  <a:lnTo>
                    <a:pt x="346" y="185"/>
                  </a:lnTo>
                  <a:lnTo>
                    <a:pt x="337" y="183"/>
                  </a:lnTo>
                  <a:lnTo>
                    <a:pt x="328" y="181"/>
                  </a:lnTo>
                  <a:lnTo>
                    <a:pt x="320" y="180"/>
                  </a:lnTo>
                  <a:lnTo>
                    <a:pt x="311" y="176"/>
                  </a:lnTo>
                  <a:lnTo>
                    <a:pt x="302" y="174"/>
                  </a:lnTo>
                  <a:lnTo>
                    <a:pt x="293" y="171"/>
                  </a:lnTo>
                  <a:lnTo>
                    <a:pt x="286" y="169"/>
                  </a:lnTo>
                  <a:lnTo>
                    <a:pt x="277" y="166"/>
                  </a:lnTo>
                  <a:lnTo>
                    <a:pt x="268" y="164"/>
                  </a:lnTo>
                  <a:lnTo>
                    <a:pt x="259" y="160"/>
                  </a:lnTo>
                  <a:lnTo>
                    <a:pt x="252" y="159"/>
                  </a:lnTo>
                  <a:lnTo>
                    <a:pt x="243" y="155"/>
                  </a:lnTo>
                  <a:lnTo>
                    <a:pt x="235" y="153"/>
                  </a:lnTo>
                  <a:lnTo>
                    <a:pt x="228" y="149"/>
                  </a:lnTo>
                  <a:lnTo>
                    <a:pt x="220" y="145"/>
                  </a:lnTo>
                  <a:lnTo>
                    <a:pt x="213" y="142"/>
                  </a:lnTo>
                  <a:lnTo>
                    <a:pt x="205" y="139"/>
                  </a:lnTo>
                  <a:lnTo>
                    <a:pt x="198" y="136"/>
                  </a:lnTo>
                  <a:lnTo>
                    <a:pt x="192" y="132"/>
                  </a:lnTo>
                  <a:lnTo>
                    <a:pt x="173" y="125"/>
                  </a:lnTo>
                  <a:close/>
                </a:path>
              </a:pathLst>
            </a:custGeom>
            <a:solidFill>
              <a:srgbClr val="A67A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6175" name="Freeform 84"/>
            <p:cNvSpPr>
              <a:spLocks/>
            </p:cNvSpPr>
            <p:nvPr/>
          </p:nvSpPr>
          <p:spPr bwMode="auto">
            <a:xfrm>
              <a:off x="3094" y="2952"/>
              <a:ext cx="443" cy="144"/>
            </a:xfrm>
            <a:custGeom>
              <a:avLst/>
              <a:gdLst>
                <a:gd name="T0" fmla="*/ 17 w 1327"/>
                <a:gd name="T1" fmla="*/ 398 h 432"/>
                <a:gd name="T2" fmla="*/ 49 w 1327"/>
                <a:gd name="T3" fmla="*/ 372 h 432"/>
                <a:gd name="T4" fmla="*/ 91 w 1327"/>
                <a:gd name="T5" fmla="*/ 332 h 432"/>
                <a:gd name="T6" fmla="*/ 116 w 1327"/>
                <a:gd name="T7" fmla="*/ 305 h 432"/>
                <a:gd name="T8" fmla="*/ 137 w 1327"/>
                <a:gd name="T9" fmla="*/ 279 h 432"/>
                <a:gd name="T10" fmla="*/ 155 w 1327"/>
                <a:gd name="T11" fmla="*/ 252 h 432"/>
                <a:gd name="T12" fmla="*/ 170 w 1327"/>
                <a:gd name="T13" fmla="*/ 225 h 432"/>
                <a:gd name="T14" fmla="*/ 183 w 1327"/>
                <a:gd name="T15" fmla="*/ 195 h 432"/>
                <a:gd name="T16" fmla="*/ 201 w 1327"/>
                <a:gd name="T17" fmla="*/ 162 h 432"/>
                <a:gd name="T18" fmla="*/ 226 w 1327"/>
                <a:gd name="T19" fmla="*/ 128 h 432"/>
                <a:gd name="T20" fmla="*/ 254 w 1327"/>
                <a:gd name="T21" fmla="*/ 95 h 432"/>
                <a:gd name="T22" fmla="*/ 289 w 1327"/>
                <a:gd name="T23" fmla="*/ 64 h 432"/>
                <a:gd name="T24" fmla="*/ 330 w 1327"/>
                <a:gd name="T25" fmla="*/ 39 h 432"/>
                <a:gd name="T26" fmla="*/ 379 w 1327"/>
                <a:gd name="T27" fmla="*/ 17 h 432"/>
                <a:gd name="T28" fmla="*/ 433 w 1327"/>
                <a:gd name="T29" fmla="*/ 4 h 432"/>
                <a:gd name="T30" fmla="*/ 496 w 1327"/>
                <a:gd name="T31" fmla="*/ 0 h 432"/>
                <a:gd name="T32" fmla="*/ 568 w 1327"/>
                <a:gd name="T33" fmla="*/ 5 h 432"/>
                <a:gd name="T34" fmla="*/ 645 w 1327"/>
                <a:gd name="T35" fmla="*/ 24 h 432"/>
                <a:gd name="T36" fmla="*/ 723 w 1327"/>
                <a:gd name="T37" fmla="*/ 48 h 432"/>
                <a:gd name="T38" fmla="*/ 793 w 1327"/>
                <a:gd name="T39" fmla="*/ 73 h 432"/>
                <a:gd name="T40" fmla="*/ 860 w 1327"/>
                <a:gd name="T41" fmla="*/ 100 h 432"/>
                <a:gd name="T42" fmla="*/ 923 w 1327"/>
                <a:gd name="T43" fmla="*/ 129 h 432"/>
                <a:gd name="T44" fmla="*/ 982 w 1327"/>
                <a:gd name="T45" fmla="*/ 162 h 432"/>
                <a:gd name="T46" fmla="*/ 1037 w 1327"/>
                <a:gd name="T47" fmla="*/ 196 h 432"/>
                <a:gd name="T48" fmla="*/ 1092 w 1327"/>
                <a:gd name="T49" fmla="*/ 232 h 432"/>
                <a:gd name="T50" fmla="*/ 1146 w 1327"/>
                <a:gd name="T51" fmla="*/ 271 h 432"/>
                <a:gd name="T52" fmla="*/ 1199 w 1327"/>
                <a:gd name="T53" fmla="*/ 312 h 432"/>
                <a:gd name="T54" fmla="*/ 1253 w 1327"/>
                <a:gd name="T55" fmla="*/ 356 h 432"/>
                <a:gd name="T56" fmla="*/ 1263 w 1327"/>
                <a:gd name="T57" fmla="*/ 431 h 432"/>
                <a:gd name="T58" fmla="*/ 1238 w 1327"/>
                <a:gd name="T59" fmla="*/ 410 h 432"/>
                <a:gd name="T60" fmla="*/ 1210 w 1327"/>
                <a:gd name="T61" fmla="*/ 387 h 432"/>
                <a:gd name="T62" fmla="*/ 1179 w 1327"/>
                <a:gd name="T63" fmla="*/ 364 h 432"/>
                <a:gd name="T64" fmla="*/ 1142 w 1327"/>
                <a:gd name="T65" fmla="*/ 337 h 432"/>
                <a:gd name="T66" fmla="*/ 1100 w 1327"/>
                <a:gd name="T67" fmla="*/ 308 h 432"/>
                <a:gd name="T68" fmla="*/ 1056 w 1327"/>
                <a:gd name="T69" fmla="*/ 279 h 432"/>
                <a:gd name="T70" fmla="*/ 1008 w 1327"/>
                <a:gd name="T71" fmla="*/ 250 h 432"/>
                <a:gd name="T72" fmla="*/ 959 w 1327"/>
                <a:gd name="T73" fmla="*/ 225 h 432"/>
                <a:gd name="T74" fmla="*/ 910 w 1327"/>
                <a:gd name="T75" fmla="*/ 202 h 432"/>
                <a:gd name="T76" fmla="*/ 883 w 1327"/>
                <a:gd name="T77" fmla="*/ 190 h 432"/>
                <a:gd name="T78" fmla="*/ 851 w 1327"/>
                <a:gd name="T79" fmla="*/ 175 h 432"/>
                <a:gd name="T80" fmla="*/ 807 w 1327"/>
                <a:gd name="T81" fmla="*/ 157 h 432"/>
                <a:gd name="T82" fmla="*/ 753 w 1327"/>
                <a:gd name="T83" fmla="*/ 139 h 432"/>
                <a:gd name="T84" fmla="*/ 692 w 1327"/>
                <a:gd name="T85" fmla="*/ 123 h 432"/>
                <a:gd name="T86" fmla="*/ 625 w 1327"/>
                <a:gd name="T87" fmla="*/ 109 h 432"/>
                <a:gd name="T88" fmla="*/ 556 w 1327"/>
                <a:gd name="T89" fmla="*/ 102 h 432"/>
                <a:gd name="T90" fmla="*/ 486 w 1327"/>
                <a:gd name="T91" fmla="*/ 102 h 432"/>
                <a:gd name="T92" fmla="*/ 417 w 1327"/>
                <a:gd name="T93" fmla="*/ 113 h 432"/>
                <a:gd name="T94" fmla="*/ 353 w 1327"/>
                <a:gd name="T95" fmla="*/ 138 h 432"/>
                <a:gd name="T96" fmla="*/ 322 w 1327"/>
                <a:gd name="T97" fmla="*/ 157 h 432"/>
                <a:gd name="T98" fmla="*/ 293 w 1327"/>
                <a:gd name="T99" fmla="*/ 181 h 432"/>
                <a:gd name="T100" fmla="*/ 256 w 1327"/>
                <a:gd name="T101" fmla="*/ 213 h 432"/>
                <a:gd name="T102" fmla="*/ 219 w 1327"/>
                <a:gd name="T103" fmla="*/ 254 h 432"/>
                <a:gd name="T104" fmla="*/ 194 w 1327"/>
                <a:gd name="T105" fmla="*/ 288 h 432"/>
                <a:gd name="T106" fmla="*/ 162 w 1327"/>
                <a:gd name="T107" fmla="*/ 328 h 432"/>
                <a:gd name="T108" fmla="*/ 122 w 1327"/>
                <a:gd name="T109" fmla="*/ 366 h 432"/>
                <a:gd name="T110" fmla="*/ 81 w 1327"/>
                <a:gd name="T111" fmla="*/ 396 h 432"/>
                <a:gd name="T112" fmla="*/ 45 w 1327"/>
                <a:gd name="T113" fmla="*/ 417 h 432"/>
                <a:gd name="T114" fmla="*/ 24 w 1327"/>
                <a:gd name="T115" fmla="*/ 430 h 43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327"/>
                <a:gd name="T175" fmla="*/ 0 h 432"/>
                <a:gd name="T176" fmla="*/ 1327 w 1327"/>
                <a:gd name="T177" fmla="*/ 432 h 432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327" h="432">
                  <a:moveTo>
                    <a:pt x="0" y="411"/>
                  </a:moveTo>
                  <a:lnTo>
                    <a:pt x="1" y="410"/>
                  </a:lnTo>
                  <a:lnTo>
                    <a:pt x="5" y="407"/>
                  </a:lnTo>
                  <a:lnTo>
                    <a:pt x="8" y="405"/>
                  </a:lnTo>
                  <a:lnTo>
                    <a:pt x="12" y="402"/>
                  </a:lnTo>
                  <a:lnTo>
                    <a:pt x="17" y="398"/>
                  </a:lnTo>
                  <a:lnTo>
                    <a:pt x="22" y="396"/>
                  </a:lnTo>
                  <a:lnTo>
                    <a:pt x="25" y="391"/>
                  </a:lnTo>
                  <a:lnTo>
                    <a:pt x="32" y="387"/>
                  </a:lnTo>
                  <a:lnTo>
                    <a:pt x="37" y="382"/>
                  </a:lnTo>
                  <a:lnTo>
                    <a:pt x="43" y="377"/>
                  </a:lnTo>
                  <a:lnTo>
                    <a:pt x="49" y="372"/>
                  </a:lnTo>
                  <a:lnTo>
                    <a:pt x="55" y="366"/>
                  </a:lnTo>
                  <a:lnTo>
                    <a:pt x="63" y="359"/>
                  </a:lnTo>
                  <a:lnTo>
                    <a:pt x="70" y="354"/>
                  </a:lnTo>
                  <a:lnTo>
                    <a:pt x="77" y="347"/>
                  </a:lnTo>
                  <a:lnTo>
                    <a:pt x="84" y="339"/>
                  </a:lnTo>
                  <a:lnTo>
                    <a:pt x="91" y="332"/>
                  </a:lnTo>
                  <a:lnTo>
                    <a:pt x="99" y="324"/>
                  </a:lnTo>
                  <a:lnTo>
                    <a:pt x="102" y="320"/>
                  </a:lnTo>
                  <a:lnTo>
                    <a:pt x="106" y="317"/>
                  </a:lnTo>
                  <a:lnTo>
                    <a:pt x="109" y="313"/>
                  </a:lnTo>
                  <a:lnTo>
                    <a:pt x="113" y="309"/>
                  </a:lnTo>
                  <a:lnTo>
                    <a:pt x="116" y="305"/>
                  </a:lnTo>
                  <a:lnTo>
                    <a:pt x="121" y="300"/>
                  </a:lnTo>
                  <a:lnTo>
                    <a:pt x="123" y="296"/>
                  </a:lnTo>
                  <a:lnTo>
                    <a:pt x="127" y="293"/>
                  </a:lnTo>
                  <a:lnTo>
                    <a:pt x="129" y="288"/>
                  </a:lnTo>
                  <a:lnTo>
                    <a:pt x="133" y="284"/>
                  </a:lnTo>
                  <a:lnTo>
                    <a:pt x="137" y="279"/>
                  </a:lnTo>
                  <a:lnTo>
                    <a:pt x="140" y="275"/>
                  </a:lnTo>
                  <a:lnTo>
                    <a:pt x="143" y="270"/>
                  </a:lnTo>
                  <a:lnTo>
                    <a:pt x="146" y="266"/>
                  </a:lnTo>
                  <a:lnTo>
                    <a:pt x="150" y="261"/>
                  </a:lnTo>
                  <a:lnTo>
                    <a:pt x="152" y="257"/>
                  </a:lnTo>
                  <a:lnTo>
                    <a:pt x="155" y="252"/>
                  </a:lnTo>
                  <a:lnTo>
                    <a:pt x="157" y="249"/>
                  </a:lnTo>
                  <a:lnTo>
                    <a:pt x="161" y="244"/>
                  </a:lnTo>
                  <a:lnTo>
                    <a:pt x="163" y="239"/>
                  </a:lnTo>
                  <a:lnTo>
                    <a:pt x="166" y="234"/>
                  </a:lnTo>
                  <a:lnTo>
                    <a:pt x="167" y="230"/>
                  </a:lnTo>
                  <a:lnTo>
                    <a:pt x="170" y="225"/>
                  </a:lnTo>
                  <a:lnTo>
                    <a:pt x="172" y="221"/>
                  </a:lnTo>
                  <a:lnTo>
                    <a:pt x="173" y="215"/>
                  </a:lnTo>
                  <a:lnTo>
                    <a:pt x="176" y="210"/>
                  </a:lnTo>
                  <a:lnTo>
                    <a:pt x="178" y="205"/>
                  </a:lnTo>
                  <a:lnTo>
                    <a:pt x="181" y="200"/>
                  </a:lnTo>
                  <a:lnTo>
                    <a:pt x="183" y="195"/>
                  </a:lnTo>
                  <a:lnTo>
                    <a:pt x="186" y="190"/>
                  </a:lnTo>
                  <a:lnTo>
                    <a:pt x="188" y="183"/>
                  </a:lnTo>
                  <a:lnTo>
                    <a:pt x="192" y="178"/>
                  </a:lnTo>
                  <a:lnTo>
                    <a:pt x="195" y="173"/>
                  </a:lnTo>
                  <a:lnTo>
                    <a:pt x="199" y="167"/>
                  </a:lnTo>
                  <a:lnTo>
                    <a:pt x="201" y="162"/>
                  </a:lnTo>
                  <a:lnTo>
                    <a:pt x="205" y="157"/>
                  </a:lnTo>
                  <a:lnTo>
                    <a:pt x="209" y="151"/>
                  </a:lnTo>
                  <a:lnTo>
                    <a:pt x="212" y="146"/>
                  </a:lnTo>
                  <a:lnTo>
                    <a:pt x="217" y="139"/>
                  </a:lnTo>
                  <a:lnTo>
                    <a:pt x="221" y="134"/>
                  </a:lnTo>
                  <a:lnTo>
                    <a:pt x="226" y="128"/>
                  </a:lnTo>
                  <a:lnTo>
                    <a:pt x="230" y="123"/>
                  </a:lnTo>
                  <a:lnTo>
                    <a:pt x="234" y="117"/>
                  </a:lnTo>
                  <a:lnTo>
                    <a:pt x="239" y="112"/>
                  </a:lnTo>
                  <a:lnTo>
                    <a:pt x="244" y="107"/>
                  </a:lnTo>
                  <a:lnTo>
                    <a:pt x="249" y="102"/>
                  </a:lnTo>
                  <a:lnTo>
                    <a:pt x="254" y="95"/>
                  </a:lnTo>
                  <a:lnTo>
                    <a:pt x="260" y="90"/>
                  </a:lnTo>
                  <a:lnTo>
                    <a:pt x="265" y="85"/>
                  </a:lnTo>
                  <a:lnTo>
                    <a:pt x="271" y="80"/>
                  </a:lnTo>
                  <a:lnTo>
                    <a:pt x="276" y="74"/>
                  </a:lnTo>
                  <a:lnTo>
                    <a:pt x="283" y="70"/>
                  </a:lnTo>
                  <a:lnTo>
                    <a:pt x="289" y="64"/>
                  </a:lnTo>
                  <a:lnTo>
                    <a:pt x="295" y="60"/>
                  </a:lnTo>
                  <a:lnTo>
                    <a:pt x="303" y="56"/>
                  </a:lnTo>
                  <a:lnTo>
                    <a:pt x="310" y="51"/>
                  </a:lnTo>
                  <a:lnTo>
                    <a:pt x="317" y="46"/>
                  </a:lnTo>
                  <a:lnTo>
                    <a:pt x="323" y="43"/>
                  </a:lnTo>
                  <a:lnTo>
                    <a:pt x="330" y="39"/>
                  </a:lnTo>
                  <a:lnTo>
                    <a:pt x="338" y="35"/>
                  </a:lnTo>
                  <a:lnTo>
                    <a:pt x="345" y="30"/>
                  </a:lnTo>
                  <a:lnTo>
                    <a:pt x="354" y="27"/>
                  </a:lnTo>
                  <a:lnTo>
                    <a:pt x="362" y="24"/>
                  </a:lnTo>
                  <a:lnTo>
                    <a:pt x="370" y="20"/>
                  </a:lnTo>
                  <a:lnTo>
                    <a:pt x="379" y="17"/>
                  </a:lnTo>
                  <a:lnTo>
                    <a:pt x="388" y="14"/>
                  </a:lnTo>
                  <a:lnTo>
                    <a:pt x="396" y="11"/>
                  </a:lnTo>
                  <a:lnTo>
                    <a:pt x="406" y="10"/>
                  </a:lnTo>
                  <a:lnTo>
                    <a:pt x="414" y="7"/>
                  </a:lnTo>
                  <a:lnTo>
                    <a:pt x="424" y="5"/>
                  </a:lnTo>
                  <a:lnTo>
                    <a:pt x="433" y="4"/>
                  </a:lnTo>
                  <a:lnTo>
                    <a:pt x="445" y="2"/>
                  </a:lnTo>
                  <a:lnTo>
                    <a:pt x="453" y="1"/>
                  </a:lnTo>
                  <a:lnTo>
                    <a:pt x="463" y="0"/>
                  </a:lnTo>
                  <a:lnTo>
                    <a:pt x="475" y="0"/>
                  </a:lnTo>
                  <a:lnTo>
                    <a:pt x="486" y="0"/>
                  </a:lnTo>
                  <a:lnTo>
                    <a:pt x="496" y="0"/>
                  </a:lnTo>
                  <a:lnTo>
                    <a:pt x="507" y="0"/>
                  </a:lnTo>
                  <a:lnTo>
                    <a:pt x="519" y="0"/>
                  </a:lnTo>
                  <a:lnTo>
                    <a:pt x="531" y="1"/>
                  </a:lnTo>
                  <a:lnTo>
                    <a:pt x="542" y="1"/>
                  </a:lnTo>
                  <a:lnTo>
                    <a:pt x="554" y="2"/>
                  </a:lnTo>
                  <a:lnTo>
                    <a:pt x="568" y="5"/>
                  </a:lnTo>
                  <a:lnTo>
                    <a:pt x="580" y="7"/>
                  </a:lnTo>
                  <a:lnTo>
                    <a:pt x="593" y="10"/>
                  </a:lnTo>
                  <a:lnTo>
                    <a:pt x="605" y="12"/>
                  </a:lnTo>
                  <a:lnTo>
                    <a:pt x="619" y="16"/>
                  </a:lnTo>
                  <a:lnTo>
                    <a:pt x="633" y="20"/>
                  </a:lnTo>
                  <a:lnTo>
                    <a:pt x="645" y="24"/>
                  </a:lnTo>
                  <a:lnTo>
                    <a:pt x="659" y="27"/>
                  </a:lnTo>
                  <a:lnTo>
                    <a:pt x="672" y="31"/>
                  </a:lnTo>
                  <a:lnTo>
                    <a:pt x="686" y="35"/>
                  </a:lnTo>
                  <a:lnTo>
                    <a:pt x="697" y="39"/>
                  </a:lnTo>
                  <a:lnTo>
                    <a:pt x="709" y="44"/>
                  </a:lnTo>
                  <a:lnTo>
                    <a:pt x="723" y="48"/>
                  </a:lnTo>
                  <a:lnTo>
                    <a:pt x="736" y="51"/>
                  </a:lnTo>
                  <a:lnTo>
                    <a:pt x="747" y="56"/>
                  </a:lnTo>
                  <a:lnTo>
                    <a:pt x="758" y="60"/>
                  </a:lnTo>
                  <a:lnTo>
                    <a:pt x="771" y="64"/>
                  </a:lnTo>
                  <a:lnTo>
                    <a:pt x="782" y="69"/>
                  </a:lnTo>
                  <a:lnTo>
                    <a:pt x="793" y="73"/>
                  </a:lnTo>
                  <a:lnTo>
                    <a:pt x="805" y="78"/>
                  </a:lnTo>
                  <a:lnTo>
                    <a:pt x="816" y="83"/>
                  </a:lnTo>
                  <a:lnTo>
                    <a:pt x="829" y="88"/>
                  </a:lnTo>
                  <a:lnTo>
                    <a:pt x="839" y="92"/>
                  </a:lnTo>
                  <a:lnTo>
                    <a:pt x="849" y="95"/>
                  </a:lnTo>
                  <a:lnTo>
                    <a:pt x="860" y="100"/>
                  </a:lnTo>
                  <a:lnTo>
                    <a:pt x="871" y="105"/>
                  </a:lnTo>
                  <a:lnTo>
                    <a:pt x="881" y="110"/>
                  </a:lnTo>
                  <a:lnTo>
                    <a:pt x="891" y="115"/>
                  </a:lnTo>
                  <a:lnTo>
                    <a:pt x="903" y="119"/>
                  </a:lnTo>
                  <a:lnTo>
                    <a:pt x="913" y="126"/>
                  </a:lnTo>
                  <a:lnTo>
                    <a:pt x="923" y="129"/>
                  </a:lnTo>
                  <a:lnTo>
                    <a:pt x="933" y="136"/>
                  </a:lnTo>
                  <a:lnTo>
                    <a:pt x="943" y="141"/>
                  </a:lnTo>
                  <a:lnTo>
                    <a:pt x="953" y="146"/>
                  </a:lnTo>
                  <a:lnTo>
                    <a:pt x="962" y="151"/>
                  </a:lnTo>
                  <a:lnTo>
                    <a:pt x="972" y="157"/>
                  </a:lnTo>
                  <a:lnTo>
                    <a:pt x="982" y="162"/>
                  </a:lnTo>
                  <a:lnTo>
                    <a:pt x="992" y="168"/>
                  </a:lnTo>
                  <a:lnTo>
                    <a:pt x="1001" y="173"/>
                  </a:lnTo>
                  <a:lnTo>
                    <a:pt x="1011" y="178"/>
                  </a:lnTo>
                  <a:lnTo>
                    <a:pt x="1019" y="183"/>
                  </a:lnTo>
                  <a:lnTo>
                    <a:pt x="1028" y="190"/>
                  </a:lnTo>
                  <a:lnTo>
                    <a:pt x="1037" y="196"/>
                  </a:lnTo>
                  <a:lnTo>
                    <a:pt x="1047" y="201"/>
                  </a:lnTo>
                  <a:lnTo>
                    <a:pt x="1056" y="207"/>
                  </a:lnTo>
                  <a:lnTo>
                    <a:pt x="1066" y="213"/>
                  </a:lnTo>
                  <a:lnTo>
                    <a:pt x="1073" y="219"/>
                  </a:lnTo>
                  <a:lnTo>
                    <a:pt x="1083" y="226"/>
                  </a:lnTo>
                  <a:lnTo>
                    <a:pt x="1092" y="232"/>
                  </a:lnTo>
                  <a:lnTo>
                    <a:pt x="1102" y="239"/>
                  </a:lnTo>
                  <a:lnTo>
                    <a:pt x="1110" y="245"/>
                  </a:lnTo>
                  <a:lnTo>
                    <a:pt x="1120" y="251"/>
                  </a:lnTo>
                  <a:lnTo>
                    <a:pt x="1129" y="257"/>
                  </a:lnTo>
                  <a:lnTo>
                    <a:pt x="1137" y="265"/>
                  </a:lnTo>
                  <a:lnTo>
                    <a:pt x="1146" y="271"/>
                  </a:lnTo>
                  <a:lnTo>
                    <a:pt x="1155" y="278"/>
                  </a:lnTo>
                  <a:lnTo>
                    <a:pt x="1164" y="284"/>
                  </a:lnTo>
                  <a:lnTo>
                    <a:pt x="1173" y="291"/>
                  </a:lnTo>
                  <a:lnTo>
                    <a:pt x="1181" y="298"/>
                  </a:lnTo>
                  <a:lnTo>
                    <a:pt x="1190" y="305"/>
                  </a:lnTo>
                  <a:lnTo>
                    <a:pt x="1199" y="312"/>
                  </a:lnTo>
                  <a:lnTo>
                    <a:pt x="1209" y="320"/>
                  </a:lnTo>
                  <a:lnTo>
                    <a:pt x="1216" y="327"/>
                  </a:lnTo>
                  <a:lnTo>
                    <a:pt x="1226" y="334"/>
                  </a:lnTo>
                  <a:lnTo>
                    <a:pt x="1235" y="340"/>
                  </a:lnTo>
                  <a:lnTo>
                    <a:pt x="1244" y="349"/>
                  </a:lnTo>
                  <a:lnTo>
                    <a:pt x="1253" y="356"/>
                  </a:lnTo>
                  <a:lnTo>
                    <a:pt x="1262" y="364"/>
                  </a:lnTo>
                  <a:lnTo>
                    <a:pt x="1272" y="372"/>
                  </a:lnTo>
                  <a:lnTo>
                    <a:pt x="1282" y="379"/>
                  </a:lnTo>
                  <a:lnTo>
                    <a:pt x="1327" y="423"/>
                  </a:lnTo>
                  <a:lnTo>
                    <a:pt x="1264" y="432"/>
                  </a:lnTo>
                  <a:lnTo>
                    <a:pt x="1263" y="431"/>
                  </a:lnTo>
                  <a:lnTo>
                    <a:pt x="1262" y="430"/>
                  </a:lnTo>
                  <a:lnTo>
                    <a:pt x="1259" y="427"/>
                  </a:lnTo>
                  <a:lnTo>
                    <a:pt x="1255" y="423"/>
                  </a:lnTo>
                  <a:lnTo>
                    <a:pt x="1250" y="420"/>
                  </a:lnTo>
                  <a:lnTo>
                    <a:pt x="1245" y="416"/>
                  </a:lnTo>
                  <a:lnTo>
                    <a:pt x="1238" y="410"/>
                  </a:lnTo>
                  <a:lnTo>
                    <a:pt x="1232" y="405"/>
                  </a:lnTo>
                  <a:lnTo>
                    <a:pt x="1228" y="401"/>
                  </a:lnTo>
                  <a:lnTo>
                    <a:pt x="1223" y="398"/>
                  </a:lnTo>
                  <a:lnTo>
                    <a:pt x="1219" y="394"/>
                  </a:lnTo>
                  <a:lnTo>
                    <a:pt x="1215" y="391"/>
                  </a:lnTo>
                  <a:lnTo>
                    <a:pt x="1210" y="387"/>
                  </a:lnTo>
                  <a:lnTo>
                    <a:pt x="1205" y="383"/>
                  </a:lnTo>
                  <a:lnTo>
                    <a:pt x="1200" y="379"/>
                  </a:lnTo>
                  <a:lnTo>
                    <a:pt x="1195" y="377"/>
                  </a:lnTo>
                  <a:lnTo>
                    <a:pt x="1190" y="372"/>
                  </a:lnTo>
                  <a:lnTo>
                    <a:pt x="1184" y="368"/>
                  </a:lnTo>
                  <a:lnTo>
                    <a:pt x="1179" y="364"/>
                  </a:lnTo>
                  <a:lnTo>
                    <a:pt x="1173" y="359"/>
                  </a:lnTo>
                  <a:lnTo>
                    <a:pt x="1166" y="354"/>
                  </a:lnTo>
                  <a:lnTo>
                    <a:pt x="1161" y="351"/>
                  </a:lnTo>
                  <a:lnTo>
                    <a:pt x="1155" y="345"/>
                  </a:lnTo>
                  <a:lnTo>
                    <a:pt x="1149" y="342"/>
                  </a:lnTo>
                  <a:lnTo>
                    <a:pt x="1142" y="337"/>
                  </a:lnTo>
                  <a:lnTo>
                    <a:pt x="1135" y="332"/>
                  </a:lnTo>
                  <a:lnTo>
                    <a:pt x="1127" y="327"/>
                  </a:lnTo>
                  <a:lnTo>
                    <a:pt x="1121" y="323"/>
                  </a:lnTo>
                  <a:lnTo>
                    <a:pt x="1115" y="318"/>
                  </a:lnTo>
                  <a:lnTo>
                    <a:pt x="1107" y="313"/>
                  </a:lnTo>
                  <a:lnTo>
                    <a:pt x="1100" y="308"/>
                  </a:lnTo>
                  <a:lnTo>
                    <a:pt x="1093" y="304"/>
                  </a:lnTo>
                  <a:lnTo>
                    <a:pt x="1086" y="298"/>
                  </a:lnTo>
                  <a:lnTo>
                    <a:pt x="1078" y="293"/>
                  </a:lnTo>
                  <a:lnTo>
                    <a:pt x="1071" y="288"/>
                  </a:lnTo>
                  <a:lnTo>
                    <a:pt x="1063" y="284"/>
                  </a:lnTo>
                  <a:lnTo>
                    <a:pt x="1056" y="279"/>
                  </a:lnTo>
                  <a:lnTo>
                    <a:pt x="1048" y="274"/>
                  </a:lnTo>
                  <a:lnTo>
                    <a:pt x="1039" y="269"/>
                  </a:lnTo>
                  <a:lnTo>
                    <a:pt x="1033" y="265"/>
                  </a:lnTo>
                  <a:lnTo>
                    <a:pt x="1024" y="260"/>
                  </a:lnTo>
                  <a:lnTo>
                    <a:pt x="1017" y="255"/>
                  </a:lnTo>
                  <a:lnTo>
                    <a:pt x="1008" y="250"/>
                  </a:lnTo>
                  <a:lnTo>
                    <a:pt x="1001" y="246"/>
                  </a:lnTo>
                  <a:lnTo>
                    <a:pt x="992" y="242"/>
                  </a:lnTo>
                  <a:lnTo>
                    <a:pt x="984" y="237"/>
                  </a:lnTo>
                  <a:lnTo>
                    <a:pt x="975" y="234"/>
                  </a:lnTo>
                  <a:lnTo>
                    <a:pt x="968" y="229"/>
                  </a:lnTo>
                  <a:lnTo>
                    <a:pt x="959" y="225"/>
                  </a:lnTo>
                  <a:lnTo>
                    <a:pt x="952" y="221"/>
                  </a:lnTo>
                  <a:lnTo>
                    <a:pt x="943" y="216"/>
                  </a:lnTo>
                  <a:lnTo>
                    <a:pt x="935" y="212"/>
                  </a:lnTo>
                  <a:lnTo>
                    <a:pt x="927" y="208"/>
                  </a:lnTo>
                  <a:lnTo>
                    <a:pt x="919" y="206"/>
                  </a:lnTo>
                  <a:lnTo>
                    <a:pt x="910" y="202"/>
                  </a:lnTo>
                  <a:lnTo>
                    <a:pt x="903" y="200"/>
                  </a:lnTo>
                  <a:lnTo>
                    <a:pt x="901" y="198"/>
                  </a:lnTo>
                  <a:lnTo>
                    <a:pt x="899" y="197"/>
                  </a:lnTo>
                  <a:lnTo>
                    <a:pt x="894" y="195"/>
                  </a:lnTo>
                  <a:lnTo>
                    <a:pt x="888" y="191"/>
                  </a:lnTo>
                  <a:lnTo>
                    <a:pt x="883" y="190"/>
                  </a:lnTo>
                  <a:lnTo>
                    <a:pt x="879" y="187"/>
                  </a:lnTo>
                  <a:lnTo>
                    <a:pt x="874" y="185"/>
                  </a:lnTo>
                  <a:lnTo>
                    <a:pt x="869" y="183"/>
                  </a:lnTo>
                  <a:lnTo>
                    <a:pt x="864" y="180"/>
                  </a:lnTo>
                  <a:lnTo>
                    <a:pt x="857" y="178"/>
                  </a:lnTo>
                  <a:lnTo>
                    <a:pt x="851" y="175"/>
                  </a:lnTo>
                  <a:lnTo>
                    <a:pt x="846" y="173"/>
                  </a:lnTo>
                  <a:lnTo>
                    <a:pt x="837" y="169"/>
                  </a:lnTo>
                  <a:lnTo>
                    <a:pt x="831" y="167"/>
                  </a:lnTo>
                  <a:lnTo>
                    <a:pt x="824" y="163"/>
                  </a:lnTo>
                  <a:lnTo>
                    <a:pt x="816" y="161"/>
                  </a:lnTo>
                  <a:lnTo>
                    <a:pt x="807" y="157"/>
                  </a:lnTo>
                  <a:lnTo>
                    <a:pt x="798" y="156"/>
                  </a:lnTo>
                  <a:lnTo>
                    <a:pt x="791" y="152"/>
                  </a:lnTo>
                  <a:lnTo>
                    <a:pt x="782" y="149"/>
                  </a:lnTo>
                  <a:lnTo>
                    <a:pt x="772" y="146"/>
                  </a:lnTo>
                  <a:lnTo>
                    <a:pt x="763" y="143"/>
                  </a:lnTo>
                  <a:lnTo>
                    <a:pt x="753" y="139"/>
                  </a:lnTo>
                  <a:lnTo>
                    <a:pt x="743" y="137"/>
                  </a:lnTo>
                  <a:lnTo>
                    <a:pt x="734" y="134"/>
                  </a:lnTo>
                  <a:lnTo>
                    <a:pt x="724" y="132"/>
                  </a:lnTo>
                  <a:lnTo>
                    <a:pt x="713" y="128"/>
                  </a:lnTo>
                  <a:lnTo>
                    <a:pt x="703" y="127"/>
                  </a:lnTo>
                  <a:lnTo>
                    <a:pt x="692" y="123"/>
                  </a:lnTo>
                  <a:lnTo>
                    <a:pt x="682" y="119"/>
                  </a:lnTo>
                  <a:lnTo>
                    <a:pt x="670" y="118"/>
                  </a:lnTo>
                  <a:lnTo>
                    <a:pt x="659" y="115"/>
                  </a:lnTo>
                  <a:lnTo>
                    <a:pt x="648" y="113"/>
                  </a:lnTo>
                  <a:lnTo>
                    <a:pt x="637" y="110"/>
                  </a:lnTo>
                  <a:lnTo>
                    <a:pt x="625" y="109"/>
                  </a:lnTo>
                  <a:lnTo>
                    <a:pt x="614" y="108"/>
                  </a:lnTo>
                  <a:lnTo>
                    <a:pt x="603" y="105"/>
                  </a:lnTo>
                  <a:lnTo>
                    <a:pt x="591" y="104"/>
                  </a:lnTo>
                  <a:lnTo>
                    <a:pt x="579" y="103"/>
                  </a:lnTo>
                  <a:lnTo>
                    <a:pt x="568" y="102"/>
                  </a:lnTo>
                  <a:lnTo>
                    <a:pt x="556" y="102"/>
                  </a:lnTo>
                  <a:lnTo>
                    <a:pt x="545" y="100"/>
                  </a:lnTo>
                  <a:lnTo>
                    <a:pt x="532" y="100"/>
                  </a:lnTo>
                  <a:lnTo>
                    <a:pt x="521" y="102"/>
                  </a:lnTo>
                  <a:lnTo>
                    <a:pt x="509" y="102"/>
                  </a:lnTo>
                  <a:lnTo>
                    <a:pt x="497" y="102"/>
                  </a:lnTo>
                  <a:lnTo>
                    <a:pt x="486" y="102"/>
                  </a:lnTo>
                  <a:lnTo>
                    <a:pt x="475" y="104"/>
                  </a:lnTo>
                  <a:lnTo>
                    <a:pt x="462" y="105"/>
                  </a:lnTo>
                  <a:lnTo>
                    <a:pt x="451" y="107"/>
                  </a:lnTo>
                  <a:lnTo>
                    <a:pt x="440" y="108"/>
                  </a:lnTo>
                  <a:lnTo>
                    <a:pt x="428" y="112"/>
                  </a:lnTo>
                  <a:lnTo>
                    <a:pt x="417" y="113"/>
                  </a:lnTo>
                  <a:lnTo>
                    <a:pt x="406" y="117"/>
                  </a:lnTo>
                  <a:lnTo>
                    <a:pt x="396" y="120"/>
                  </a:lnTo>
                  <a:lnTo>
                    <a:pt x="384" y="124"/>
                  </a:lnTo>
                  <a:lnTo>
                    <a:pt x="373" y="128"/>
                  </a:lnTo>
                  <a:lnTo>
                    <a:pt x="363" y="133"/>
                  </a:lnTo>
                  <a:lnTo>
                    <a:pt x="353" y="138"/>
                  </a:lnTo>
                  <a:lnTo>
                    <a:pt x="343" y="144"/>
                  </a:lnTo>
                  <a:lnTo>
                    <a:pt x="342" y="144"/>
                  </a:lnTo>
                  <a:lnTo>
                    <a:pt x="338" y="147"/>
                  </a:lnTo>
                  <a:lnTo>
                    <a:pt x="333" y="151"/>
                  </a:lnTo>
                  <a:lnTo>
                    <a:pt x="327" y="156"/>
                  </a:lnTo>
                  <a:lnTo>
                    <a:pt x="322" y="157"/>
                  </a:lnTo>
                  <a:lnTo>
                    <a:pt x="318" y="161"/>
                  </a:lnTo>
                  <a:lnTo>
                    <a:pt x="313" y="163"/>
                  </a:lnTo>
                  <a:lnTo>
                    <a:pt x="308" y="168"/>
                  </a:lnTo>
                  <a:lnTo>
                    <a:pt x="303" y="172"/>
                  </a:lnTo>
                  <a:lnTo>
                    <a:pt x="298" y="177"/>
                  </a:lnTo>
                  <a:lnTo>
                    <a:pt x="293" y="181"/>
                  </a:lnTo>
                  <a:lnTo>
                    <a:pt x="288" y="186"/>
                  </a:lnTo>
                  <a:lnTo>
                    <a:pt x="280" y="191"/>
                  </a:lnTo>
                  <a:lnTo>
                    <a:pt x="274" y="196"/>
                  </a:lnTo>
                  <a:lnTo>
                    <a:pt x="268" y="201"/>
                  </a:lnTo>
                  <a:lnTo>
                    <a:pt x="263" y="207"/>
                  </a:lnTo>
                  <a:lnTo>
                    <a:pt x="256" y="213"/>
                  </a:lnTo>
                  <a:lnTo>
                    <a:pt x="250" y="220"/>
                  </a:lnTo>
                  <a:lnTo>
                    <a:pt x="244" y="226"/>
                  </a:lnTo>
                  <a:lnTo>
                    <a:pt x="237" y="234"/>
                  </a:lnTo>
                  <a:lnTo>
                    <a:pt x="231" y="240"/>
                  </a:lnTo>
                  <a:lnTo>
                    <a:pt x="224" y="246"/>
                  </a:lnTo>
                  <a:lnTo>
                    <a:pt x="219" y="254"/>
                  </a:lnTo>
                  <a:lnTo>
                    <a:pt x="212" y="261"/>
                  </a:lnTo>
                  <a:lnTo>
                    <a:pt x="206" y="268"/>
                  </a:lnTo>
                  <a:lnTo>
                    <a:pt x="201" y="276"/>
                  </a:lnTo>
                  <a:lnTo>
                    <a:pt x="199" y="279"/>
                  </a:lnTo>
                  <a:lnTo>
                    <a:pt x="196" y="284"/>
                  </a:lnTo>
                  <a:lnTo>
                    <a:pt x="194" y="288"/>
                  </a:lnTo>
                  <a:lnTo>
                    <a:pt x="191" y="291"/>
                  </a:lnTo>
                  <a:lnTo>
                    <a:pt x="186" y="299"/>
                  </a:lnTo>
                  <a:lnTo>
                    <a:pt x="180" y="307"/>
                  </a:lnTo>
                  <a:lnTo>
                    <a:pt x="175" y="313"/>
                  </a:lnTo>
                  <a:lnTo>
                    <a:pt x="168" y="322"/>
                  </a:lnTo>
                  <a:lnTo>
                    <a:pt x="162" y="328"/>
                  </a:lnTo>
                  <a:lnTo>
                    <a:pt x="156" y="334"/>
                  </a:lnTo>
                  <a:lnTo>
                    <a:pt x="150" y="340"/>
                  </a:lnTo>
                  <a:lnTo>
                    <a:pt x="143" y="348"/>
                  </a:lnTo>
                  <a:lnTo>
                    <a:pt x="136" y="354"/>
                  </a:lnTo>
                  <a:lnTo>
                    <a:pt x="128" y="361"/>
                  </a:lnTo>
                  <a:lnTo>
                    <a:pt x="122" y="366"/>
                  </a:lnTo>
                  <a:lnTo>
                    <a:pt x="116" y="372"/>
                  </a:lnTo>
                  <a:lnTo>
                    <a:pt x="107" y="377"/>
                  </a:lnTo>
                  <a:lnTo>
                    <a:pt x="101" y="382"/>
                  </a:lnTo>
                  <a:lnTo>
                    <a:pt x="94" y="387"/>
                  </a:lnTo>
                  <a:lnTo>
                    <a:pt x="88" y="393"/>
                  </a:lnTo>
                  <a:lnTo>
                    <a:pt x="81" y="396"/>
                  </a:lnTo>
                  <a:lnTo>
                    <a:pt x="74" y="401"/>
                  </a:lnTo>
                  <a:lnTo>
                    <a:pt x="68" y="405"/>
                  </a:lnTo>
                  <a:lnTo>
                    <a:pt x="62" y="410"/>
                  </a:lnTo>
                  <a:lnTo>
                    <a:pt x="55" y="412"/>
                  </a:lnTo>
                  <a:lnTo>
                    <a:pt x="50" y="415"/>
                  </a:lnTo>
                  <a:lnTo>
                    <a:pt x="45" y="417"/>
                  </a:lnTo>
                  <a:lnTo>
                    <a:pt x="42" y="421"/>
                  </a:lnTo>
                  <a:lnTo>
                    <a:pt x="38" y="423"/>
                  </a:lnTo>
                  <a:lnTo>
                    <a:pt x="34" y="426"/>
                  </a:lnTo>
                  <a:lnTo>
                    <a:pt x="30" y="427"/>
                  </a:lnTo>
                  <a:lnTo>
                    <a:pt x="28" y="428"/>
                  </a:lnTo>
                  <a:lnTo>
                    <a:pt x="24" y="430"/>
                  </a:lnTo>
                  <a:lnTo>
                    <a:pt x="23" y="432"/>
                  </a:lnTo>
                  <a:lnTo>
                    <a:pt x="0" y="411"/>
                  </a:lnTo>
                  <a:close/>
                </a:path>
              </a:pathLst>
            </a:custGeom>
            <a:solidFill>
              <a:srgbClr val="7D4D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6176" name="Freeform 85"/>
            <p:cNvSpPr>
              <a:spLocks/>
            </p:cNvSpPr>
            <p:nvPr/>
          </p:nvSpPr>
          <p:spPr bwMode="auto">
            <a:xfrm>
              <a:off x="3032" y="3017"/>
              <a:ext cx="80" cy="30"/>
            </a:xfrm>
            <a:custGeom>
              <a:avLst/>
              <a:gdLst>
                <a:gd name="T0" fmla="*/ 1 w 241"/>
                <a:gd name="T1" fmla="*/ 40 h 89"/>
                <a:gd name="T2" fmla="*/ 10 w 241"/>
                <a:gd name="T3" fmla="*/ 39 h 89"/>
                <a:gd name="T4" fmla="*/ 19 w 241"/>
                <a:gd name="T5" fmla="*/ 37 h 89"/>
                <a:gd name="T6" fmla="*/ 32 w 241"/>
                <a:gd name="T7" fmla="*/ 35 h 89"/>
                <a:gd name="T8" fmla="*/ 42 w 241"/>
                <a:gd name="T9" fmla="*/ 34 h 89"/>
                <a:gd name="T10" fmla="*/ 49 w 241"/>
                <a:gd name="T11" fmla="*/ 34 h 89"/>
                <a:gd name="T12" fmla="*/ 57 w 241"/>
                <a:gd name="T13" fmla="*/ 32 h 89"/>
                <a:gd name="T14" fmla="*/ 64 w 241"/>
                <a:gd name="T15" fmla="*/ 31 h 89"/>
                <a:gd name="T16" fmla="*/ 73 w 241"/>
                <a:gd name="T17" fmla="*/ 31 h 89"/>
                <a:gd name="T18" fmla="*/ 82 w 241"/>
                <a:gd name="T19" fmla="*/ 29 h 89"/>
                <a:gd name="T20" fmla="*/ 91 w 241"/>
                <a:gd name="T21" fmla="*/ 27 h 89"/>
                <a:gd name="T22" fmla="*/ 99 w 241"/>
                <a:gd name="T23" fmla="*/ 26 h 89"/>
                <a:gd name="T24" fmla="*/ 108 w 241"/>
                <a:gd name="T25" fmla="*/ 24 h 89"/>
                <a:gd name="T26" fmla="*/ 117 w 241"/>
                <a:gd name="T27" fmla="*/ 22 h 89"/>
                <a:gd name="T28" fmla="*/ 126 w 241"/>
                <a:gd name="T29" fmla="*/ 21 h 89"/>
                <a:gd name="T30" fmla="*/ 134 w 241"/>
                <a:gd name="T31" fmla="*/ 20 h 89"/>
                <a:gd name="T32" fmla="*/ 142 w 241"/>
                <a:gd name="T33" fmla="*/ 17 h 89"/>
                <a:gd name="T34" fmla="*/ 151 w 241"/>
                <a:gd name="T35" fmla="*/ 16 h 89"/>
                <a:gd name="T36" fmla="*/ 163 w 241"/>
                <a:gd name="T37" fmla="*/ 15 h 89"/>
                <a:gd name="T38" fmla="*/ 178 w 241"/>
                <a:gd name="T39" fmla="*/ 10 h 89"/>
                <a:gd name="T40" fmla="*/ 191 w 241"/>
                <a:gd name="T41" fmla="*/ 6 h 89"/>
                <a:gd name="T42" fmla="*/ 202 w 241"/>
                <a:gd name="T43" fmla="*/ 1 h 89"/>
                <a:gd name="T44" fmla="*/ 241 w 241"/>
                <a:gd name="T45" fmla="*/ 6 h 89"/>
                <a:gd name="T46" fmla="*/ 237 w 241"/>
                <a:gd name="T47" fmla="*/ 10 h 89"/>
                <a:gd name="T48" fmla="*/ 225 w 241"/>
                <a:gd name="T49" fmla="*/ 20 h 89"/>
                <a:gd name="T50" fmla="*/ 216 w 241"/>
                <a:gd name="T51" fmla="*/ 26 h 89"/>
                <a:gd name="T52" fmla="*/ 206 w 241"/>
                <a:gd name="T53" fmla="*/ 34 h 89"/>
                <a:gd name="T54" fmla="*/ 193 w 241"/>
                <a:gd name="T55" fmla="*/ 42 h 89"/>
                <a:gd name="T56" fmla="*/ 181 w 241"/>
                <a:gd name="T57" fmla="*/ 51 h 89"/>
                <a:gd name="T58" fmla="*/ 166 w 241"/>
                <a:gd name="T59" fmla="*/ 59 h 89"/>
                <a:gd name="T60" fmla="*/ 158 w 241"/>
                <a:gd name="T61" fmla="*/ 62 h 89"/>
                <a:gd name="T62" fmla="*/ 150 w 241"/>
                <a:gd name="T63" fmla="*/ 66 h 89"/>
                <a:gd name="T64" fmla="*/ 142 w 241"/>
                <a:gd name="T65" fmla="*/ 70 h 89"/>
                <a:gd name="T66" fmla="*/ 133 w 241"/>
                <a:gd name="T67" fmla="*/ 73 h 89"/>
                <a:gd name="T68" fmla="*/ 124 w 241"/>
                <a:gd name="T69" fmla="*/ 76 h 89"/>
                <a:gd name="T70" fmla="*/ 116 w 241"/>
                <a:gd name="T71" fmla="*/ 80 h 89"/>
                <a:gd name="T72" fmla="*/ 106 w 241"/>
                <a:gd name="T73" fmla="*/ 83 h 89"/>
                <a:gd name="T74" fmla="*/ 96 w 241"/>
                <a:gd name="T75" fmla="*/ 84 h 89"/>
                <a:gd name="T76" fmla="*/ 86 w 241"/>
                <a:gd name="T77" fmla="*/ 85 h 89"/>
                <a:gd name="T78" fmla="*/ 77 w 241"/>
                <a:gd name="T79" fmla="*/ 88 h 89"/>
                <a:gd name="T80" fmla="*/ 67 w 241"/>
                <a:gd name="T81" fmla="*/ 89 h 89"/>
                <a:gd name="T82" fmla="*/ 55 w 241"/>
                <a:gd name="T83" fmla="*/ 89 h 89"/>
                <a:gd name="T84" fmla="*/ 45 w 241"/>
                <a:gd name="T85" fmla="*/ 89 h 89"/>
                <a:gd name="T86" fmla="*/ 35 w 241"/>
                <a:gd name="T87" fmla="*/ 89 h 89"/>
                <a:gd name="T88" fmla="*/ 0 w 241"/>
                <a:gd name="T89" fmla="*/ 40 h 8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41"/>
                <a:gd name="T136" fmla="*/ 0 h 89"/>
                <a:gd name="T137" fmla="*/ 241 w 241"/>
                <a:gd name="T138" fmla="*/ 89 h 8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41" h="89">
                  <a:moveTo>
                    <a:pt x="0" y="40"/>
                  </a:moveTo>
                  <a:lnTo>
                    <a:pt x="1" y="40"/>
                  </a:lnTo>
                  <a:lnTo>
                    <a:pt x="6" y="39"/>
                  </a:lnTo>
                  <a:lnTo>
                    <a:pt x="10" y="39"/>
                  </a:lnTo>
                  <a:lnTo>
                    <a:pt x="15" y="37"/>
                  </a:lnTo>
                  <a:lnTo>
                    <a:pt x="19" y="37"/>
                  </a:lnTo>
                  <a:lnTo>
                    <a:pt x="25" y="37"/>
                  </a:lnTo>
                  <a:lnTo>
                    <a:pt x="32" y="35"/>
                  </a:lnTo>
                  <a:lnTo>
                    <a:pt x="39" y="35"/>
                  </a:lnTo>
                  <a:lnTo>
                    <a:pt x="42" y="34"/>
                  </a:lnTo>
                  <a:lnTo>
                    <a:pt x="45" y="34"/>
                  </a:lnTo>
                  <a:lnTo>
                    <a:pt x="49" y="34"/>
                  </a:lnTo>
                  <a:lnTo>
                    <a:pt x="53" y="34"/>
                  </a:lnTo>
                  <a:lnTo>
                    <a:pt x="57" y="32"/>
                  </a:lnTo>
                  <a:lnTo>
                    <a:pt x="60" y="32"/>
                  </a:lnTo>
                  <a:lnTo>
                    <a:pt x="64" y="31"/>
                  </a:lnTo>
                  <a:lnTo>
                    <a:pt x="69" y="31"/>
                  </a:lnTo>
                  <a:lnTo>
                    <a:pt x="73" y="31"/>
                  </a:lnTo>
                  <a:lnTo>
                    <a:pt x="77" y="30"/>
                  </a:lnTo>
                  <a:lnTo>
                    <a:pt x="82" y="29"/>
                  </a:lnTo>
                  <a:lnTo>
                    <a:pt x="87" y="29"/>
                  </a:lnTo>
                  <a:lnTo>
                    <a:pt x="91" y="27"/>
                  </a:lnTo>
                  <a:lnTo>
                    <a:pt x="96" y="27"/>
                  </a:lnTo>
                  <a:lnTo>
                    <a:pt x="99" y="26"/>
                  </a:lnTo>
                  <a:lnTo>
                    <a:pt x="103" y="26"/>
                  </a:lnTo>
                  <a:lnTo>
                    <a:pt x="108" y="24"/>
                  </a:lnTo>
                  <a:lnTo>
                    <a:pt x="112" y="24"/>
                  </a:lnTo>
                  <a:lnTo>
                    <a:pt x="117" y="22"/>
                  </a:lnTo>
                  <a:lnTo>
                    <a:pt x="121" y="22"/>
                  </a:lnTo>
                  <a:lnTo>
                    <a:pt x="126" y="21"/>
                  </a:lnTo>
                  <a:lnTo>
                    <a:pt x="129" y="21"/>
                  </a:lnTo>
                  <a:lnTo>
                    <a:pt x="134" y="20"/>
                  </a:lnTo>
                  <a:lnTo>
                    <a:pt x="138" y="18"/>
                  </a:lnTo>
                  <a:lnTo>
                    <a:pt x="142" y="17"/>
                  </a:lnTo>
                  <a:lnTo>
                    <a:pt x="147" y="17"/>
                  </a:lnTo>
                  <a:lnTo>
                    <a:pt x="151" y="16"/>
                  </a:lnTo>
                  <a:lnTo>
                    <a:pt x="156" y="16"/>
                  </a:lnTo>
                  <a:lnTo>
                    <a:pt x="163" y="15"/>
                  </a:lnTo>
                  <a:lnTo>
                    <a:pt x="171" y="12"/>
                  </a:lnTo>
                  <a:lnTo>
                    <a:pt x="178" y="10"/>
                  </a:lnTo>
                  <a:lnTo>
                    <a:pt x="185" y="7"/>
                  </a:lnTo>
                  <a:lnTo>
                    <a:pt x="191" y="6"/>
                  </a:lnTo>
                  <a:lnTo>
                    <a:pt x="197" y="3"/>
                  </a:lnTo>
                  <a:lnTo>
                    <a:pt x="202" y="1"/>
                  </a:lnTo>
                  <a:lnTo>
                    <a:pt x="209" y="0"/>
                  </a:lnTo>
                  <a:lnTo>
                    <a:pt x="241" y="6"/>
                  </a:lnTo>
                  <a:lnTo>
                    <a:pt x="240" y="7"/>
                  </a:lnTo>
                  <a:lnTo>
                    <a:pt x="237" y="10"/>
                  </a:lnTo>
                  <a:lnTo>
                    <a:pt x="231" y="13"/>
                  </a:lnTo>
                  <a:lnTo>
                    <a:pt x="225" y="20"/>
                  </a:lnTo>
                  <a:lnTo>
                    <a:pt x="220" y="22"/>
                  </a:lnTo>
                  <a:lnTo>
                    <a:pt x="216" y="26"/>
                  </a:lnTo>
                  <a:lnTo>
                    <a:pt x="211" y="30"/>
                  </a:lnTo>
                  <a:lnTo>
                    <a:pt x="206" y="34"/>
                  </a:lnTo>
                  <a:lnTo>
                    <a:pt x="200" y="39"/>
                  </a:lnTo>
                  <a:lnTo>
                    <a:pt x="193" y="42"/>
                  </a:lnTo>
                  <a:lnTo>
                    <a:pt x="187" y="47"/>
                  </a:lnTo>
                  <a:lnTo>
                    <a:pt x="181" y="51"/>
                  </a:lnTo>
                  <a:lnTo>
                    <a:pt x="173" y="55"/>
                  </a:lnTo>
                  <a:lnTo>
                    <a:pt x="166" y="59"/>
                  </a:lnTo>
                  <a:lnTo>
                    <a:pt x="162" y="60"/>
                  </a:lnTo>
                  <a:lnTo>
                    <a:pt x="158" y="62"/>
                  </a:lnTo>
                  <a:lnTo>
                    <a:pt x="153" y="65"/>
                  </a:lnTo>
                  <a:lnTo>
                    <a:pt x="150" y="66"/>
                  </a:lnTo>
                  <a:lnTo>
                    <a:pt x="146" y="68"/>
                  </a:lnTo>
                  <a:lnTo>
                    <a:pt x="142" y="70"/>
                  </a:lnTo>
                  <a:lnTo>
                    <a:pt x="137" y="71"/>
                  </a:lnTo>
                  <a:lnTo>
                    <a:pt x="133" y="73"/>
                  </a:lnTo>
                  <a:lnTo>
                    <a:pt x="128" y="74"/>
                  </a:lnTo>
                  <a:lnTo>
                    <a:pt x="124" y="76"/>
                  </a:lnTo>
                  <a:lnTo>
                    <a:pt x="119" y="78"/>
                  </a:lnTo>
                  <a:lnTo>
                    <a:pt x="116" y="80"/>
                  </a:lnTo>
                  <a:lnTo>
                    <a:pt x="111" y="81"/>
                  </a:lnTo>
                  <a:lnTo>
                    <a:pt x="106" y="83"/>
                  </a:lnTo>
                  <a:lnTo>
                    <a:pt x="101" y="83"/>
                  </a:lnTo>
                  <a:lnTo>
                    <a:pt x="96" y="84"/>
                  </a:lnTo>
                  <a:lnTo>
                    <a:pt x="91" y="85"/>
                  </a:lnTo>
                  <a:lnTo>
                    <a:pt x="86" y="85"/>
                  </a:lnTo>
                  <a:lnTo>
                    <a:pt x="81" y="86"/>
                  </a:lnTo>
                  <a:lnTo>
                    <a:pt x="77" y="88"/>
                  </a:lnTo>
                  <a:lnTo>
                    <a:pt x="70" y="88"/>
                  </a:lnTo>
                  <a:lnTo>
                    <a:pt x="67" y="89"/>
                  </a:lnTo>
                  <a:lnTo>
                    <a:pt x="60" y="89"/>
                  </a:lnTo>
                  <a:lnTo>
                    <a:pt x="55" y="89"/>
                  </a:lnTo>
                  <a:lnTo>
                    <a:pt x="50" y="89"/>
                  </a:lnTo>
                  <a:lnTo>
                    <a:pt x="45" y="89"/>
                  </a:lnTo>
                  <a:lnTo>
                    <a:pt x="40" y="89"/>
                  </a:lnTo>
                  <a:lnTo>
                    <a:pt x="35" y="89"/>
                  </a:lnTo>
                  <a:lnTo>
                    <a:pt x="14" y="6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7D4D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6177" name="Freeform 86"/>
            <p:cNvSpPr>
              <a:spLocks/>
            </p:cNvSpPr>
            <p:nvPr/>
          </p:nvSpPr>
          <p:spPr bwMode="auto">
            <a:xfrm>
              <a:off x="3275" y="3073"/>
              <a:ext cx="226" cy="99"/>
            </a:xfrm>
            <a:custGeom>
              <a:avLst/>
              <a:gdLst>
                <a:gd name="T0" fmla="*/ 10 w 678"/>
                <a:gd name="T1" fmla="*/ 268 h 295"/>
                <a:gd name="T2" fmla="*/ 17 w 678"/>
                <a:gd name="T3" fmla="*/ 268 h 295"/>
                <a:gd name="T4" fmla="*/ 27 w 678"/>
                <a:gd name="T5" fmla="*/ 267 h 295"/>
                <a:gd name="T6" fmla="*/ 34 w 678"/>
                <a:gd name="T7" fmla="*/ 265 h 295"/>
                <a:gd name="T8" fmla="*/ 44 w 678"/>
                <a:gd name="T9" fmla="*/ 264 h 295"/>
                <a:gd name="T10" fmla="*/ 56 w 678"/>
                <a:gd name="T11" fmla="*/ 263 h 295"/>
                <a:gd name="T12" fmla="*/ 67 w 678"/>
                <a:gd name="T13" fmla="*/ 260 h 295"/>
                <a:gd name="T14" fmla="*/ 81 w 678"/>
                <a:gd name="T15" fmla="*/ 258 h 295"/>
                <a:gd name="T16" fmla="*/ 96 w 678"/>
                <a:gd name="T17" fmla="*/ 254 h 295"/>
                <a:gd name="T18" fmla="*/ 112 w 678"/>
                <a:gd name="T19" fmla="*/ 250 h 295"/>
                <a:gd name="T20" fmla="*/ 130 w 678"/>
                <a:gd name="T21" fmla="*/ 246 h 295"/>
                <a:gd name="T22" fmla="*/ 147 w 678"/>
                <a:gd name="T23" fmla="*/ 241 h 295"/>
                <a:gd name="T24" fmla="*/ 166 w 678"/>
                <a:gd name="T25" fmla="*/ 236 h 295"/>
                <a:gd name="T26" fmla="*/ 187 w 678"/>
                <a:gd name="T27" fmla="*/ 230 h 295"/>
                <a:gd name="T28" fmla="*/ 208 w 678"/>
                <a:gd name="T29" fmla="*/ 224 h 295"/>
                <a:gd name="T30" fmla="*/ 229 w 678"/>
                <a:gd name="T31" fmla="*/ 215 h 295"/>
                <a:gd name="T32" fmla="*/ 250 w 678"/>
                <a:gd name="T33" fmla="*/ 207 h 295"/>
                <a:gd name="T34" fmla="*/ 274 w 678"/>
                <a:gd name="T35" fmla="*/ 197 h 295"/>
                <a:gd name="T36" fmla="*/ 297 w 678"/>
                <a:gd name="T37" fmla="*/ 187 h 295"/>
                <a:gd name="T38" fmla="*/ 322 w 678"/>
                <a:gd name="T39" fmla="*/ 177 h 295"/>
                <a:gd name="T40" fmla="*/ 346 w 678"/>
                <a:gd name="T41" fmla="*/ 166 h 295"/>
                <a:gd name="T42" fmla="*/ 372 w 678"/>
                <a:gd name="T43" fmla="*/ 153 h 295"/>
                <a:gd name="T44" fmla="*/ 396 w 678"/>
                <a:gd name="T45" fmla="*/ 138 h 295"/>
                <a:gd name="T46" fmla="*/ 422 w 678"/>
                <a:gd name="T47" fmla="*/ 125 h 295"/>
                <a:gd name="T48" fmla="*/ 447 w 678"/>
                <a:gd name="T49" fmla="*/ 108 h 295"/>
                <a:gd name="T50" fmla="*/ 474 w 678"/>
                <a:gd name="T51" fmla="*/ 92 h 295"/>
                <a:gd name="T52" fmla="*/ 500 w 678"/>
                <a:gd name="T53" fmla="*/ 73 h 295"/>
                <a:gd name="T54" fmla="*/ 525 w 678"/>
                <a:gd name="T55" fmla="*/ 53 h 295"/>
                <a:gd name="T56" fmla="*/ 551 w 678"/>
                <a:gd name="T57" fmla="*/ 33 h 295"/>
                <a:gd name="T58" fmla="*/ 578 w 678"/>
                <a:gd name="T59" fmla="*/ 10 h 295"/>
                <a:gd name="T60" fmla="*/ 678 w 678"/>
                <a:gd name="T61" fmla="*/ 55 h 295"/>
                <a:gd name="T62" fmla="*/ 674 w 678"/>
                <a:gd name="T63" fmla="*/ 58 h 295"/>
                <a:gd name="T64" fmla="*/ 664 w 678"/>
                <a:gd name="T65" fmla="*/ 65 h 295"/>
                <a:gd name="T66" fmla="*/ 656 w 678"/>
                <a:gd name="T67" fmla="*/ 70 h 295"/>
                <a:gd name="T68" fmla="*/ 647 w 678"/>
                <a:gd name="T69" fmla="*/ 77 h 295"/>
                <a:gd name="T70" fmla="*/ 636 w 678"/>
                <a:gd name="T71" fmla="*/ 84 h 295"/>
                <a:gd name="T72" fmla="*/ 624 w 678"/>
                <a:gd name="T73" fmla="*/ 93 h 295"/>
                <a:gd name="T74" fmla="*/ 609 w 678"/>
                <a:gd name="T75" fmla="*/ 102 h 295"/>
                <a:gd name="T76" fmla="*/ 595 w 678"/>
                <a:gd name="T77" fmla="*/ 111 h 295"/>
                <a:gd name="T78" fmla="*/ 579 w 678"/>
                <a:gd name="T79" fmla="*/ 121 h 295"/>
                <a:gd name="T80" fmla="*/ 561 w 678"/>
                <a:gd name="T81" fmla="*/ 131 h 295"/>
                <a:gd name="T82" fmla="*/ 543 w 678"/>
                <a:gd name="T83" fmla="*/ 142 h 295"/>
                <a:gd name="T84" fmla="*/ 523 w 678"/>
                <a:gd name="T85" fmla="*/ 152 h 295"/>
                <a:gd name="T86" fmla="*/ 501 w 678"/>
                <a:gd name="T87" fmla="*/ 163 h 295"/>
                <a:gd name="T88" fmla="*/ 480 w 678"/>
                <a:gd name="T89" fmla="*/ 176 h 295"/>
                <a:gd name="T90" fmla="*/ 456 w 678"/>
                <a:gd name="T91" fmla="*/ 186 h 295"/>
                <a:gd name="T92" fmla="*/ 431 w 678"/>
                <a:gd name="T93" fmla="*/ 197 h 295"/>
                <a:gd name="T94" fmla="*/ 405 w 678"/>
                <a:gd name="T95" fmla="*/ 209 h 295"/>
                <a:gd name="T96" fmla="*/ 378 w 678"/>
                <a:gd name="T97" fmla="*/ 220 h 295"/>
                <a:gd name="T98" fmla="*/ 351 w 678"/>
                <a:gd name="T99" fmla="*/ 230 h 295"/>
                <a:gd name="T100" fmla="*/ 323 w 678"/>
                <a:gd name="T101" fmla="*/ 240 h 295"/>
                <a:gd name="T102" fmla="*/ 293 w 678"/>
                <a:gd name="T103" fmla="*/ 249 h 295"/>
                <a:gd name="T104" fmla="*/ 264 w 678"/>
                <a:gd name="T105" fmla="*/ 258 h 295"/>
                <a:gd name="T106" fmla="*/ 233 w 678"/>
                <a:gd name="T107" fmla="*/ 265 h 295"/>
                <a:gd name="T108" fmla="*/ 201 w 678"/>
                <a:gd name="T109" fmla="*/ 273 h 295"/>
                <a:gd name="T110" fmla="*/ 169 w 678"/>
                <a:gd name="T111" fmla="*/ 279 h 295"/>
                <a:gd name="T112" fmla="*/ 136 w 678"/>
                <a:gd name="T113" fmla="*/ 285 h 295"/>
                <a:gd name="T114" fmla="*/ 102 w 678"/>
                <a:gd name="T115" fmla="*/ 288 h 295"/>
                <a:gd name="T116" fmla="*/ 69 w 678"/>
                <a:gd name="T117" fmla="*/ 292 h 295"/>
                <a:gd name="T118" fmla="*/ 34 w 678"/>
                <a:gd name="T119" fmla="*/ 293 h 295"/>
                <a:gd name="T120" fmla="*/ 0 w 678"/>
                <a:gd name="T121" fmla="*/ 295 h 295"/>
                <a:gd name="T122" fmla="*/ 10 w 678"/>
                <a:gd name="T123" fmla="*/ 269 h 29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678"/>
                <a:gd name="T187" fmla="*/ 0 h 295"/>
                <a:gd name="T188" fmla="*/ 678 w 678"/>
                <a:gd name="T189" fmla="*/ 295 h 29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678" h="295">
                  <a:moveTo>
                    <a:pt x="10" y="269"/>
                  </a:moveTo>
                  <a:lnTo>
                    <a:pt x="10" y="268"/>
                  </a:lnTo>
                  <a:lnTo>
                    <a:pt x="13" y="268"/>
                  </a:lnTo>
                  <a:lnTo>
                    <a:pt x="17" y="268"/>
                  </a:lnTo>
                  <a:lnTo>
                    <a:pt x="23" y="268"/>
                  </a:lnTo>
                  <a:lnTo>
                    <a:pt x="27" y="267"/>
                  </a:lnTo>
                  <a:lnTo>
                    <a:pt x="31" y="265"/>
                  </a:lnTo>
                  <a:lnTo>
                    <a:pt x="34" y="265"/>
                  </a:lnTo>
                  <a:lnTo>
                    <a:pt x="39" y="264"/>
                  </a:lnTo>
                  <a:lnTo>
                    <a:pt x="44" y="264"/>
                  </a:lnTo>
                  <a:lnTo>
                    <a:pt x="49" y="263"/>
                  </a:lnTo>
                  <a:lnTo>
                    <a:pt x="56" y="263"/>
                  </a:lnTo>
                  <a:lnTo>
                    <a:pt x="62" y="262"/>
                  </a:lnTo>
                  <a:lnTo>
                    <a:pt x="67" y="260"/>
                  </a:lnTo>
                  <a:lnTo>
                    <a:pt x="73" y="259"/>
                  </a:lnTo>
                  <a:lnTo>
                    <a:pt x="81" y="258"/>
                  </a:lnTo>
                  <a:lnTo>
                    <a:pt x="88" y="256"/>
                  </a:lnTo>
                  <a:lnTo>
                    <a:pt x="96" y="254"/>
                  </a:lnTo>
                  <a:lnTo>
                    <a:pt x="103" y="253"/>
                  </a:lnTo>
                  <a:lnTo>
                    <a:pt x="112" y="250"/>
                  </a:lnTo>
                  <a:lnTo>
                    <a:pt x="121" y="249"/>
                  </a:lnTo>
                  <a:lnTo>
                    <a:pt x="130" y="246"/>
                  </a:lnTo>
                  <a:lnTo>
                    <a:pt x="139" y="244"/>
                  </a:lnTo>
                  <a:lnTo>
                    <a:pt x="147" y="241"/>
                  </a:lnTo>
                  <a:lnTo>
                    <a:pt x="157" y="239"/>
                  </a:lnTo>
                  <a:lnTo>
                    <a:pt x="166" y="236"/>
                  </a:lnTo>
                  <a:lnTo>
                    <a:pt x="176" y="234"/>
                  </a:lnTo>
                  <a:lnTo>
                    <a:pt x="187" y="230"/>
                  </a:lnTo>
                  <a:lnTo>
                    <a:pt x="197" y="228"/>
                  </a:lnTo>
                  <a:lnTo>
                    <a:pt x="208" y="224"/>
                  </a:lnTo>
                  <a:lnTo>
                    <a:pt x="218" y="220"/>
                  </a:lnTo>
                  <a:lnTo>
                    <a:pt x="229" y="215"/>
                  </a:lnTo>
                  <a:lnTo>
                    <a:pt x="240" y="213"/>
                  </a:lnTo>
                  <a:lnTo>
                    <a:pt x="250" y="207"/>
                  </a:lnTo>
                  <a:lnTo>
                    <a:pt x="263" y="202"/>
                  </a:lnTo>
                  <a:lnTo>
                    <a:pt x="274" y="197"/>
                  </a:lnTo>
                  <a:lnTo>
                    <a:pt x="287" y="194"/>
                  </a:lnTo>
                  <a:lnTo>
                    <a:pt x="297" y="187"/>
                  </a:lnTo>
                  <a:lnTo>
                    <a:pt x="309" y="182"/>
                  </a:lnTo>
                  <a:lnTo>
                    <a:pt x="322" y="177"/>
                  </a:lnTo>
                  <a:lnTo>
                    <a:pt x="334" y="172"/>
                  </a:lnTo>
                  <a:lnTo>
                    <a:pt x="346" y="166"/>
                  </a:lnTo>
                  <a:lnTo>
                    <a:pt x="358" y="160"/>
                  </a:lnTo>
                  <a:lnTo>
                    <a:pt x="372" y="153"/>
                  </a:lnTo>
                  <a:lnTo>
                    <a:pt x="385" y="147"/>
                  </a:lnTo>
                  <a:lnTo>
                    <a:pt x="396" y="138"/>
                  </a:lnTo>
                  <a:lnTo>
                    <a:pt x="408" y="132"/>
                  </a:lnTo>
                  <a:lnTo>
                    <a:pt x="422" y="125"/>
                  </a:lnTo>
                  <a:lnTo>
                    <a:pt x="435" y="117"/>
                  </a:lnTo>
                  <a:lnTo>
                    <a:pt x="447" y="108"/>
                  </a:lnTo>
                  <a:lnTo>
                    <a:pt x="461" y="99"/>
                  </a:lnTo>
                  <a:lnTo>
                    <a:pt x="474" y="92"/>
                  </a:lnTo>
                  <a:lnTo>
                    <a:pt x="486" y="83"/>
                  </a:lnTo>
                  <a:lnTo>
                    <a:pt x="500" y="73"/>
                  </a:lnTo>
                  <a:lnTo>
                    <a:pt x="513" y="63"/>
                  </a:lnTo>
                  <a:lnTo>
                    <a:pt x="525" y="53"/>
                  </a:lnTo>
                  <a:lnTo>
                    <a:pt x="539" y="43"/>
                  </a:lnTo>
                  <a:lnTo>
                    <a:pt x="551" y="33"/>
                  </a:lnTo>
                  <a:lnTo>
                    <a:pt x="564" y="21"/>
                  </a:lnTo>
                  <a:lnTo>
                    <a:pt x="578" y="10"/>
                  </a:lnTo>
                  <a:lnTo>
                    <a:pt x="590" y="0"/>
                  </a:lnTo>
                  <a:lnTo>
                    <a:pt x="678" y="55"/>
                  </a:lnTo>
                  <a:lnTo>
                    <a:pt x="677" y="55"/>
                  </a:lnTo>
                  <a:lnTo>
                    <a:pt x="674" y="58"/>
                  </a:lnTo>
                  <a:lnTo>
                    <a:pt x="669" y="60"/>
                  </a:lnTo>
                  <a:lnTo>
                    <a:pt x="664" y="65"/>
                  </a:lnTo>
                  <a:lnTo>
                    <a:pt x="659" y="67"/>
                  </a:lnTo>
                  <a:lnTo>
                    <a:pt x="656" y="70"/>
                  </a:lnTo>
                  <a:lnTo>
                    <a:pt x="652" y="73"/>
                  </a:lnTo>
                  <a:lnTo>
                    <a:pt x="647" y="77"/>
                  </a:lnTo>
                  <a:lnTo>
                    <a:pt x="642" y="81"/>
                  </a:lnTo>
                  <a:lnTo>
                    <a:pt x="636" y="84"/>
                  </a:lnTo>
                  <a:lnTo>
                    <a:pt x="631" y="88"/>
                  </a:lnTo>
                  <a:lnTo>
                    <a:pt x="624" y="93"/>
                  </a:lnTo>
                  <a:lnTo>
                    <a:pt x="617" y="97"/>
                  </a:lnTo>
                  <a:lnTo>
                    <a:pt x="609" y="102"/>
                  </a:lnTo>
                  <a:lnTo>
                    <a:pt x="602" y="106"/>
                  </a:lnTo>
                  <a:lnTo>
                    <a:pt x="595" y="111"/>
                  </a:lnTo>
                  <a:lnTo>
                    <a:pt x="587" y="114"/>
                  </a:lnTo>
                  <a:lnTo>
                    <a:pt x="579" y="121"/>
                  </a:lnTo>
                  <a:lnTo>
                    <a:pt x="570" y="126"/>
                  </a:lnTo>
                  <a:lnTo>
                    <a:pt x="561" y="131"/>
                  </a:lnTo>
                  <a:lnTo>
                    <a:pt x="551" y="136"/>
                  </a:lnTo>
                  <a:lnTo>
                    <a:pt x="543" y="142"/>
                  </a:lnTo>
                  <a:lnTo>
                    <a:pt x="533" y="147"/>
                  </a:lnTo>
                  <a:lnTo>
                    <a:pt x="523" y="152"/>
                  </a:lnTo>
                  <a:lnTo>
                    <a:pt x="513" y="158"/>
                  </a:lnTo>
                  <a:lnTo>
                    <a:pt x="501" y="163"/>
                  </a:lnTo>
                  <a:lnTo>
                    <a:pt x="490" y="170"/>
                  </a:lnTo>
                  <a:lnTo>
                    <a:pt x="480" y="176"/>
                  </a:lnTo>
                  <a:lnTo>
                    <a:pt x="467" y="181"/>
                  </a:lnTo>
                  <a:lnTo>
                    <a:pt x="456" y="186"/>
                  </a:lnTo>
                  <a:lnTo>
                    <a:pt x="444" y="192"/>
                  </a:lnTo>
                  <a:lnTo>
                    <a:pt x="431" y="197"/>
                  </a:lnTo>
                  <a:lnTo>
                    <a:pt x="417" y="202"/>
                  </a:lnTo>
                  <a:lnTo>
                    <a:pt x="405" y="209"/>
                  </a:lnTo>
                  <a:lnTo>
                    <a:pt x="391" y="214"/>
                  </a:lnTo>
                  <a:lnTo>
                    <a:pt x="378" y="220"/>
                  </a:lnTo>
                  <a:lnTo>
                    <a:pt x="364" y="225"/>
                  </a:lnTo>
                  <a:lnTo>
                    <a:pt x="351" y="230"/>
                  </a:lnTo>
                  <a:lnTo>
                    <a:pt x="337" y="235"/>
                  </a:lnTo>
                  <a:lnTo>
                    <a:pt x="323" y="240"/>
                  </a:lnTo>
                  <a:lnTo>
                    <a:pt x="308" y="244"/>
                  </a:lnTo>
                  <a:lnTo>
                    <a:pt x="293" y="249"/>
                  </a:lnTo>
                  <a:lnTo>
                    <a:pt x="278" y="253"/>
                  </a:lnTo>
                  <a:lnTo>
                    <a:pt x="264" y="258"/>
                  </a:lnTo>
                  <a:lnTo>
                    <a:pt x="248" y="262"/>
                  </a:lnTo>
                  <a:lnTo>
                    <a:pt x="233" y="265"/>
                  </a:lnTo>
                  <a:lnTo>
                    <a:pt x="216" y="269"/>
                  </a:lnTo>
                  <a:lnTo>
                    <a:pt x="201" y="273"/>
                  </a:lnTo>
                  <a:lnTo>
                    <a:pt x="185" y="275"/>
                  </a:lnTo>
                  <a:lnTo>
                    <a:pt x="169" y="279"/>
                  </a:lnTo>
                  <a:lnTo>
                    <a:pt x="152" y="282"/>
                  </a:lnTo>
                  <a:lnTo>
                    <a:pt x="136" y="285"/>
                  </a:lnTo>
                  <a:lnTo>
                    <a:pt x="118" y="287"/>
                  </a:lnTo>
                  <a:lnTo>
                    <a:pt x="102" y="288"/>
                  </a:lnTo>
                  <a:lnTo>
                    <a:pt x="86" y="290"/>
                  </a:lnTo>
                  <a:lnTo>
                    <a:pt x="69" y="292"/>
                  </a:lnTo>
                  <a:lnTo>
                    <a:pt x="51" y="293"/>
                  </a:lnTo>
                  <a:lnTo>
                    <a:pt x="34" y="293"/>
                  </a:lnTo>
                  <a:lnTo>
                    <a:pt x="17" y="294"/>
                  </a:lnTo>
                  <a:lnTo>
                    <a:pt x="0" y="295"/>
                  </a:lnTo>
                  <a:lnTo>
                    <a:pt x="5" y="280"/>
                  </a:lnTo>
                  <a:lnTo>
                    <a:pt x="10" y="269"/>
                  </a:lnTo>
                  <a:close/>
                </a:path>
              </a:pathLst>
            </a:custGeom>
            <a:solidFill>
              <a:srgbClr val="A67A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6178" name="Freeform 87"/>
            <p:cNvSpPr>
              <a:spLocks/>
            </p:cNvSpPr>
            <p:nvPr/>
          </p:nvSpPr>
          <p:spPr bwMode="auto">
            <a:xfrm>
              <a:off x="3190" y="3013"/>
              <a:ext cx="199" cy="119"/>
            </a:xfrm>
            <a:custGeom>
              <a:avLst/>
              <a:gdLst>
                <a:gd name="T0" fmla="*/ 32 w 596"/>
                <a:gd name="T1" fmla="*/ 14 h 358"/>
                <a:gd name="T2" fmla="*/ 29 w 596"/>
                <a:gd name="T3" fmla="*/ 35 h 358"/>
                <a:gd name="T4" fmla="*/ 25 w 596"/>
                <a:gd name="T5" fmla="*/ 62 h 358"/>
                <a:gd name="T6" fmla="*/ 25 w 596"/>
                <a:gd name="T7" fmla="*/ 94 h 358"/>
                <a:gd name="T8" fmla="*/ 25 w 596"/>
                <a:gd name="T9" fmla="*/ 128 h 358"/>
                <a:gd name="T10" fmla="*/ 31 w 596"/>
                <a:gd name="T11" fmla="*/ 166 h 358"/>
                <a:gd name="T12" fmla="*/ 42 w 596"/>
                <a:gd name="T13" fmla="*/ 201 h 358"/>
                <a:gd name="T14" fmla="*/ 61 w 596"/>
                <a:gd name="T15" fmla="*/ 236 h 358"/>
                <a:gd name="T16" fmla="*/ 86 w 596"/>
                <a:gd name="T17" fmla="*/ 268 h 358"/>
                <a:gd name="T18" fmla="*/ 121 w 596"/>
                <a:gd name="T19" fmla="*/ 295 h 358"/>
                <a:gd name="T20" fmla="*/ 168 w 596"/>
                <a:gd name="T21" fmla="*/ 317 h 358"/>
                <a:gd name="T22" fmla="*/ 226 w 596"/>
                <a:gd name="T23" fmla="*/ 331 h 358"/>
                <a:gd name="T24" fmla="*/ 285 w 596"/>
                <a:gd name="T25" fmla="*/ 331 h 358"/>
                <a:gd name="T26" fmla="*/ 339 w 596"/>
                <a:gd name="T27" fmla="*/ 322 h 358"/>
                <a:gd name="T28" fmla="*/ 385 w 596"/>
                <a:gd name="T29" fmla="*/ 303 h 358"/>
                <a:gd name="T30" fmla="*/ 426 w 596"/>
                <a:gd name="T31" fmla="*/ 277 h 358"/>
                <a:gd name="T32" fmla="*/ 460 w 596"/>
                <a:gd name="T33" fmla="*/ 243 h 358"/>
                <a:gd name="T34" fmla="*/ 489 w 596"/>
                <a:gd name="T35" fmla="*/ 206 h 358"/>
                <a:gd name="T36" fmla="*/ 513 w 596"/>
                <a:gd name="T37" fmla="*/ 169 h 358"/>
                <a:gd name="T38" fmla="*/ 533 w 596"/>
                <a:gd name="T39" fmla="*/ 132 h 358"/>
                <a:gd name="T40" fmla="*/ 548 w 596"/>
                <a:gd name="T41" fmla="*/ 97 h 358"/>
                <a:gd name="T42" fmla="*/ 559 w 596"/>
                <a:gd name="T43" fmla="*/ 67 h 358"/>
                <a:gd name="T44" fmla="*/ 566 w 596"/>
                <a:gd name="T45" fmla="*/ 44 h 358"/>
                <a:gd name="T46" fmla="*/ 572 w 596"/>
                <a:gd name="T47" fmla="*/ 26 h 358"/>
                <a:gd name="T48" fmla="*/ 592 w 596"/>
                <a:gd name="T49" fmla="*/ 47 h 358"/>
                <a:gd name="T50" fmla="*/ 586 w 596"/>
                <a:gd name="T51" fmla="*/ 65 h 358"/>
                <a:gd name="T52" fmla="*/ 578 w 596"/>
                <a:gd name="T53" fmla="*/ 91 h 358"/>
                <a:gd name="T54" fmla="*/ 566 w 596"/>
                <a:gd name="T55" fmla="*/ 122 h 358"/>
                <a:gd name="T56" fmla="*/ 551 w 596"/>
                <a:gd name="T57" fmla="*/ 156 h 358"/>
                <a:gd name="T58" fmla="*/ 532 w 596"/>
                <a:gd name="T59" fmla="*/ 191 h 358"/>
                <a:gd name="T60" fmla="*/ 508 w 596"/>
                <a:gd name="T61" fmla="*/ 228 h 358"/>
                <a:gd name="T62" fmla="*/ 479 w 596"/>
                <a:gd name="T63" fmla="*/ 262 h 358"/>
                <a:gd name="T64" fmla="*/ 446 w 596"/>
                <a:gd name="T65" fmla="*/ 294 h 358"/>
                <a:gd name="T66" fmla="*/ 405 w 596"/>
                <a:gd name="T67" fmla="*/ 321 h 358"/>
                <a:gd name="T68" fmla="*/ 361 w 596"/>
                <a:gd name="T69" fmla="*/ 342 h 358"/>
                <a:gd name="T70" fmla="*/ 310 w 596"/>
                <a:gd name="T71" fmla="*/ 355 h 358"/>
                <a:gd name="T72" fmla="*/ 257 w 596"/>
                <a:gd name="T73" fmla="*/ 358 h 358"/>
                <a:gd name="T74" fmla="*/ 209 w 596"/>
                <a:gd name="T75" fmla="*/ 355 h 358"/>
                <a:gd name="T76" fmla="*/ 168 w 596"/>
                <a:gd name="T77" fmla="*/ 344 h 358"/>
                <a:gd name="T78" fmla="*/ 130 w 596"/>
                <a:gd name="T79" fmla="*/ 331 h 358"/>
                <a:gd name="T80" fmla="*/ 101 w 596"/>
                <a:gd name="T81" fmla="*/ 313 h 358"/>
                <a:gd name="T82" fmla="*/ 74 w 596"/>
                <a:gd name="T83" fmla="*/ 290 h 358"/>
                <a:gd name="T84" fmla="*/ 54 w 596"/>
                <a:gd name="T85" fmla="*/ 268 h 358"/>
                <a:gd name="T86" fmla="*/ 35 w 596"/>
                <a:gd name="T87" fmla="*/ 244 h 358"/>
                <a:gd name="T88" fmla="*/ 22 w 596"/>
                <a:gd name="T89" fmla="*/ 220 h 358"/>
                <a:gd name="T90" fmla="*/ 12 w 596"/>
                <a:gd name="T91" fmla="*/ 197 h 358"/>
                <a:gd name="T92" fmla="*/ 6 w 596"/>
                <a:gd name="T93" fmla="*/ 177 h 358"/>
                <a:gd name="T94" fmla="*/ 1 w 596"/>
                <a:gd name="T95" fmla="*/ 153 h 358"/>
                <a:gd name="T96" fmla="*/ 0 w 596"/>
                <a:gd name="T97" fmla="*/ 133 h 358"/>
                <a:gd name="T98" fmla="*/ 0 w 596"/>
                <a:gd name="T99" fmla="*/ 107 h 358"/>
                <a:gd name="T100" fmla="*/ 0 w 596"/>
                <a:gd name="T101" fmla="*/ 81 h 358"/>
                <a:gd name="T102" fmla="*/ 0 w 596"/>
                <a:gd name="T103" fmla="*/ 55 h 358"/>
                <a:gd name="T104" fmla="*/ 1 w 596"/>
                <a:gd name="T105" fmla="*/ 37 h 358"/>
                <a:gd name="T106" fmla="*/ 1 w 596"/>
                <a:gd name="T107" fmla="*/ 23 h 35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96"/>
                <a:gd name="T163" fmla="*/ 0 h 358"/>
                <a:gd name="T164" fmla="*/ 596 w 596"/>
                <a:gd name="T165" fmla="*/ 358 h 35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96" h="358">
                  <a:moveTo>
                    <a:pt x="1" y="23"/>
                  </a:moveTo>
                  <a:lnTo>
                    <a:pt x="36" y="0"/>
                  </a:lnTo>
                  <a:lnTo>
                    <a:pt x="35" y="6"/>
                  </a:lnTo>
                  <a:lnTo>
                    <a:pt x="34" y="13"/>
                  </a:lnTo>
                  <a:lnTo>
                    <a:pt x="32" y="14"/>
                  </a:lnTo>
                  <a:lnTo>
                    <a:pt x="31" y="18"/>
                  </a:lnTo>
                  <a:lnTo>
                    <a:pt x="31" y="23"/>
                  </a:lnTo>
                  <a:lnTo>
                    <a:pt x="30" y="26"/>
                  </a:lnTo>
                  <a:lnTo>
                    <a:pt x="30" y="30"/>
                  </a:lnTo>
                  <a:lnTo>
                    <a:pt x="29" y="35"/>
                  </a:lnTo>
                  <a:lnTo>
                    <a:pt x="29" y="40"/>
                  </a:lnTo>
                  <a:lnTo>
                    <a:pt x="29" y="47"/>
                  </a:lnTo>
                  <a:lnTo>
                    <a:pt x="26" y="50"/>
                  </a:lnTo>
                  <a:lnTo>
                    <a:pt x="26" y="57"/>
                  </a:lnTo>
                  <a:lnTo>
                    <a:pt x="25" y="62"/>
                  </a:lnTo>
                  <a:lnTo>
                    <a:pt x="25" y="68"/>
                  </a:lnTo>
                  <a:lnTo>
                    <a:pt x="25" y="74"/>
                  </a:lnTo>
                  <a:lnTo>
                    <a:pt x="25" y="81"/>
                  </a:lnTo>
                  <a:lnTo>
                    <a:pt x="25" y="87"/>
                  </a:lnTo>
                  <a:lnTo>
                    <a:pt x="25" y="94"/>
                  </a:lnTo>
                  <a:lnTo>
                    <a:pt x="25" y="101"/>
                  </a:lnTo>
                  <a:lnTo>
                    <a:pt x="25" y="107"/>
                  </a:lnTo>
                  <a:lnTo>
                    <a:pt x="25" y="114"/>
                  </a:lnTo>
                  <a:lnTo>
                    <a:pt x="25" y="122"/>
                  </a:lnTo>
                  <a:lnTo>
                    <a:pt x="25" y="128"/>
                  </a:lnTo>
                  <a:lnTo>
                    <a:pt x="26" y="136"/>
                  </a:lnTo>
                  <a:lnTo>
                    <a:pt x="27" y="143"/>
                  </a:lnTo>
                  <a:lnTo>
                    <a:pt x="30" y="151"/>
                  </a:lnTo>
                  <a:lnTo>
                    <a:pt x="30" y="157"/>
                  </a:lnTo>
                  <a:lnTo>
                    <a:pt x="31" y="166"/>
                  </a:lnTo>
                  <a:lnTo>
                    <a:pt x="34" y="172"/>
                  </a:lnTo>
                  <a:lnTo>
                    <a:pt x="35" y="180"/>
                  </a:lnTo>
                  <a:lnTo>
                    <a:pt x="37" y="186"/>
                  </a:lnTo>
                  <a:lnTo>
                    <a:pt x="40" y="194"/>
                  </a:lnTo>
                  <a:lnTo>
                    <a:pt x="42" y="201"/>
                  </a:lnTo>
                  <a:lnTo>
                    <a:pt x="46" y="209"/>
                  </a:lnTo>
                  <a:lnTo>
                    <a:pt x="49" y="215"/>
                  </a:lnTo>
                  <a:lnTo>
                    <a:pt x="52" y="223"/>
                  </a:lnTo>
                  <a:lnTo>
                    <a:pt x="56" y="229"/>
                  </a:lnTo>
                  <a:lnTo>
                    <a:pt x="61" y="236"/>
                  </a:lnTo>
                  <a:lnTo>
                    <a:pt x="65" y="243"/>
                  </a:lnTo>
                  <a:lnTo>
                    <a:pt x="70" y="249"/>
                  </a:lnTo>
                  <a:lnTo>
                    <a:pt x="75" y="255"/>
                  </a:lnTo>
                  <a:lnTo>
                    <a:pt x="81" y="263"/>
                  </a:lnTo>
                  <a:lnTo>
                    <a:pt x="86" y="268"/>
                  </a:lnTo>
                  <a:lnTo>
                    <a:pt x="93" y="274"/>
                  </a:lnTo>
                  <a:lnTo>
                    <a:pt x="99" y="279"/>
                  </a:lnTo>
                  <a:lnTo>
                    <a:pt x="106" y="285"/>
                  </a:lnTo>
                  <a:lnTo>
                    <a:pt x="113" y="290"/>
                  </a:lnTo>
                  <a:lnTo>
                    <a:pt x="121" y="295"/>
                  </a:lnTo>
                  <a:lnTo>
                    <a:pt x="130" y="300"/>
                  </a:lnTo>
                  <a:lnTo>
                    <a:pt x="139" y="306"/>
                  </a:lnTo>
                  <a:lnTo>
                    <a:pt x="148" y="308"/>
                  </a:lnTo>
                  <a:lnTo>
                    <a:pt x="158" y="313"/>
                  </a:lnTo>
                  <a:lnTo>
                    <a:pt x="168" y="317"/>
                  </a:lnTo>
                  <a:lnTo>
                    <a:pt x="178" y="319"/>
                  </a:lnTo>
                  <a:lnTo>
                    <a:pt x="189" y="323"/>
                  </a:lnTo>
                  <a:lnTo>
                    <a:pt x="200" y="326"/>
                  </a:lnTo>
                  <a:lnTo>
                    <a:pt x="213" y="328"/>
                  </a:lnTo>
                  <a:lnTo>
                    <a:pt x="226" y="331"/>
                  </a:lnTo>
                  <a:lnTo>
                    <a:pt x="237" y="331"/>
                  </a:lnTo>
                  <a:lnTo>
                    <a:pt x="249" y="333"/>
                  </a:lnTo>
                  <a:lnTo>
                    <a:pt x="262" y="333"/>
                  </a:lnTo>
                  <a:lnTo>
                    <a:pt x="273" y="333"/>
                  </a:lnTo>
                  <a:lnTo>
                    <a:pt x="285" y="331"/>
                  </a:lnTo>
                  <a:lnTo>
                    <a:pt x="296" y="331"/>
                  </a:lnTo>
                  <a:lnTo>
                    <a:pt x="307" y="329"/>
                  </a:lnTo>
                  <a:lnTo>
                    <a:pt x="318" y="328"/>
                  </a:lnTo>
                  <a:lnTo>
                    <a:pt x="327" y="324"/>
                  </a:lnTo>
                  <a:lnTo>
                    <a:pt x="339" y="322"/>
                  </a:lnTo>
                  <a:lnTo>
                    <a:pt x="349" y="318"/>
                  </a:lnTo>
                  <a:lnTo>
                    <a:pt x="359" y="316"/>
                  </a:lnTo>
                  <a:lnTo>
                    <a:pt x="367" y="312"/>
                  </a:lnTo>
                  <a:lnTo>
                    <a:pt x="376" y="307"/>
                  </a:lnTo>
                  <a:lnTo>
                    <a:pt x="385" y="303"/>
                  </a:lnTo>
                  <a:lnTo>
                    <a:pt x="394" y="299"/>
                  </a:lnTo>
                  <a:lnTo>
                    <a:pt x="403" y="293"/>
                  </a:lnTo>
                  <a:lnTo>
                    <a:pt x="410" y="288"/>
                  </a:lnTo>
                  <a:lnTo>
                    <a:pt x="419" y="282"/>
                  </a:lnTo>
                  <a:lnTo>
                    <a:pt x="426" y="277"/>
                  </a:lnTo>
                  <a:lnTo>
                    <a:pt x="433" y="269"/>
                  </a:lnTo>
                  <a:lnTo>
                    <a:pt x="440" y="263"/>
                  </a:lnTo>
                  <a:lnTo>
                    <a:pt x="448" y="256"/>
                  </a:lnTo>
                  <a:lnTo>
                    <a:pt x="454" y="250"/>
                  </a:lnTo>
                  <a:lnTo>
                    <a:pt x="460" y="243"/>
                  </a:lnTo>
                  <a:lnTo>
                    <a:pt x="467" y="235"/>
                  </a:lnTo>
                  <a:lnTo>
                    <a:pt x="472" y="229"/>
                  </a:lnTo>
                  <a:lnTo>
                    <a:pt x="479" y="221"/>
                  </a:lnTo>
                  <a:lnTo>
                    <a:pt x="483" y="214"/>
                  </a:lnTo>
                  <a:lnTo>
                    <a:pt x="489" y="206"/>
                  </a:lnTo>
                  <a:lnTo>
                    <a:pt x="494" y="200"/>
                  </a:lnTo>
                  <a:lnTo>
                    <a:pt x="500" y="192"/>
                  </a:lnTo>
                  <a:lnTo>
                    <a:pt x="504" y="184"/>
                  </a:lnTo>
                  <a:lnTo>
                    <a:pt x="509" y="177"/>
                  </a:lnTo>
                  <a:lnTo>
                    <a:pt x="513" y="169"/>
                  </a:lnTo>
                  <a:lnTo>
                    <a:pt x="518" y="161"/>
                  </a:lnTo>
                  <a:lnTo>
                    <a:pt x="522" y="153"/>
                  </a:lnTo>
                  <a:lnTo>
                    <a:pt x="526" y="146"/>
                  </a:lnTo>
                  <a:lnTo>
                    <a:pt x="529" y="138"/>
                  </a:lnTo>
                  <a:lnTo>
                    <a:pt x="533" y="132"/>
                  </a:lnTo>
                  <a:lnTo>
                    <a:pt x="536" y="125"/>
                  </a:lnTo>
                  <a:lnTo>
                    <a:pt x="538" y="117"/>
                  </a:lnTo>
                  <a:lnTo>
                    <a:pt x="542" y="109"/>
                  </a:lnTo>
                  <a:lnTo>
                    <a:pt x="544" y="103"/>
                  </a:lnTo>
                  <a:lnTo>
                    <a:pt x="548" y="97"/>
                  </a:lnTo>
                  <a:lnTo>
                    <a:pt x="551" y="91"/>
                  </a:lnTo>
                  <a:lnTo>
                    <a:pt x="553" y="84"/>
                  </a:lnTo>
                  <a:lnTo>
                    <a:pt x="556" y="79"/>
                  </a:lnTo>
                  <a:lnTo>
                    <a:pt x="557" y="73"/>
                  </a:lnTo>
                  <a:lnTo>
                    <a:pt x="559" y="67"/>
                  </a:lnTo>
                  <a:lnTo>
                    <a:pt x="561" y="62"/>
                  </a:lnTo>
                  <a:lnTo>
                    <a:pt x="562" y="57"/>
                  </a:lnTo>
                  <a:lnTo>
                    <a:pt x="563" y="52"/>
                  </a:lnTo>
                  <a:lnTo>
                    <a:pt x="564" y="48"/>
                  </a:lnTo>
                  <a:lnTo>
                    <a:pt x="566" y="44"/>
                  </a:lnTo>
                  <a:lnTo>
                    <a:pt x="567" y="40"/>
                  </a:lnTo>
                  <a:lnTo>
                    <a:pt x="569" y="34"/>
                  </a:lnTo>
                  <a:lnTo>
                    <a:pt x="571" y="30"/>
                  </a:lnTo>
                  <a:lnTo>
                    <a:pt x="571" y="28"/>
                  </a:lnTo>
                  <a:lnTo>
                    <a:pt x="572" y="26"/>
                  </a:lnTo>
                  <a:lnTo>
                    <a:pt x="596" y="34"/>
                  </a:lnTo>
                  <a:lnTo>
                    <a:pt x="595" y="34"/>
                  </a:lnTo>
                  <a:lnTo>
                    <a:pt x="595" y="37"/>
                  </a:lnTo>
                  <a:lnTo>
                    <a:pt x="593" y="40"/>
                  </a:lnTo>
                  <a:lnTo>
                    <a:pt x="592" y="47"/>
                  </a:lnTo>
                  <a:lnTo>
                    <a:pt x="591" y="49"/>
                  </a:lnTo>
                  <a:lnTo>
                    <a:pt x="591" y="53"/>
                  </a:lnTo>
                  <a:lnTo>
                    <a:pt x="588" y="57"/>
                  </a:lnTo>
                  <a:lnTo>
                    <a:pt x="588" y="62"/>
                  </a:lnTo>
                  <a:lnTo>
                    <a:pt x="586" y="65"/>
                  </a:lnTo>
                  <a:lnTo>
                    <a:pt x="586" y="69"/>
                  </a:lnTo>
                  <a:lnTo>
                    <a:pt x="583" y="74"/>
                  </a:lnTo>
                  <a:lnTo>
                    <a:pt x="582" y="81"/>
                  </a:lnTo>
                  <a:lnTo>
                    <a:pt x="581" y="86"/>
                  </a:lnTo>
                  <a:lnTo>
                    <a:pt x="578" y="91"/>
                  </a:lnTo>
                  <a:lnTo>
                    <a:pt x="576" y="97"/>
                  </a:lnTo>
                  <a:lnTo>
                    <a:pt x="575" y="103"/>
                  </a:lnTo>
                  <a:lnTo>
                    <a:pt x="571" y="108"/>
                  </a:lnTo>
                  <a:lnTo>
                    <a:pt x="569" y="114"/>
                  </a:lnTo>
                  <a:lnTo>
                    <a:pt x="566" y="122"/>
                  </a:lnTo>
                  <a:lnTo>
                    <a:pt x="564" y="128"/>
                  </a:lnTo>
                  <a:lnTo>
                    <a:pt x="561" y="135"/>
                  </a:lnTo>
                  <a:lnTo>
                    <a:pt x="558" y="141"/>
                  </a:lnTo>
                  <a:lnTo>
                    <a:pt x="554" y="148"/>
                  </a:lnTo>
                  <a:lnTo>
                    <a:pt x="551" y="156"/>
                  </a:lnTo>
                  <a:lnTo>
                    <a:pt x="547" y="162"/>
                  </a:lnTo>
                  <a:lnTo>
                    <a:pt x="543" y="170"/>
                  </a:lnTo>
                  <a:lnTo>
                    <a:pt x="541" y="177"/>
                  </a:lnTo>
                  <a:lnTo>
                    <a:pt x="537" y="185"/>
                  </a:lnTo>
                  <a:lnTo>
                    <a:pt x="532" y="191"/>
                  </a:lnTo>
                  <a:lnTo>
                    <a:pt x="527" y="200"/>
                  </a:lnTo>
                  <a:lnTo>
                    <a:pt x="522" y="206"/>
                  </a:lnTo>
                  <a:lnTo>
                    <a:pt x="518" y="214"/>
                  </a:lnTo>
                  <a:lnTo>
                    <a:pt x="513" y="220"/>
                  </a:lnTo>
                  <a:lnTo>
                    <a:pt x="508" y="228"/>
                  </a:lnTo>
                  <a:lnTo>
                    <a:pt x="503" y="234"/>
                  </a:lnTo>
                  <a:lnTo>
                    <a:pt x="498" y="241"/>
                  </a:lnTo>
                  <a:lnTo>
                    <a:pt x="492" y="248"/>
                  </a:lnTo>
                  <a:lnTo>
                    <a:pt x="485" y="255"/>
                  </a:lnTo>
                  <a:lnTo>
                    <a:pt x="479" y="262"/>
                  </a:lnTo>
                  <a:lnTo>
                    <a:pt x="473" y="269"/>
                  </a:lnTo>
                  <a:lnTo>
                    <a:pt x="465" y="275"/>
                  </a:lnTo>
                  <a:lnTo>
                    <a:pt x="459" y="282"/>
                  </a:lnTo>
                  <a:lnTo>
                    <a:pt x="453" y="288"/>
                  </a:lnTo>
                  <a:lnTo>
                    <a:pt x="446" y="294"/>
                  </a:lnTo>
                  <a:lnTo>
                    <a:pt x="438" y="299"/>
                  </a:lnTo>
                  <a:lnTo>
                    <a:pt x="430" y="306"/>
                  </a:lnTo>
                  <a:lnTo>
                    <a:pt x="421" y="311"/>
                  </a:lnTo>
                  <a:lnTo>
                    <a:pt x="414" y="317"/>
                  </a:lnTo>
                  <a:lnTo>
                    <a:pt x="405" y="321"/>
                  </a:lnTo>
                  <a:lnTo>
                    <a:pt x="398" y="326"/>
                  </a:lnTo>
                  <a:lnTo>
                    <a:pt x="389" y="329"/>
                  </a:lnTo>
                  <a:lnTo>
                    <a:pt x="380" y="334"/>
                  </a:lnTo>
                  <a:lnTo>
                    <a:pt x="370" y="338"/>
                  </a:lnTo>
                  <a:lnTo>
                    <a:pt x="361" y="342"/>
                  </a:lnTo>
                  <a:lnTo>
                    <a:pt x="351" y="344"/>
                  </a:lnTo>
                  <a:lnTo>
                    <a:pt x="342" y="348"/>
                  </a:lnTo>
                  <a:lnTo>
                    <a:pt x="331" y="351"/>
                  </a:lnTo>
                  <a:lnTo>
                    <a:pt x="321" y="352"/>
                  </a:lnTo>
                  <a:lnTo>
                    <a:pt x="310" y="355"/>
                  </a:lnTo>
                  <a:lnTo>
                    <a:pt x="301" y="357"/>
                  </a:lnTo>
                  <a:lnTo>
                    <a:pt x="288" y="357"/>
                  </a:lnTo>
                  <a:lnTo>
                    <a:pt x="277" y="358"/>
                  </a:lnTo>
                  <a:lnTo>
                    <a:pt x="267" y="358"/>
                  </a:lnTo>
                  <a:lnTo>
                    <a:pt x="257" y="358"/>
                  </a:lnTo>
                  <a:lnTo>
                    <a:pt x="247" y="357"/>
                  </a:lnTo>
                  <a:lnTo>
                    <a:pt x="237" y="357"/>
                  </a:lnTo>
                  <a:lnTo>
                    <a:pt x="227" y="357"/>
                  </a:lnTo>
                  <a:lnTo>
                    <a:pt x="218" y="356"/>
                  </a:lnTo>
                  <a:lnTo>
                    <a:pt x="209" y="355"/>
                  </a:lnTo>
                  <a:lnTo>
                    <a:pt x="199" y="353"/>
                  </a:lnTo>
                  <a:lnTo>
                    <a:pt x="192" y="351"/>
                  </a:lnTo>
                  <a:lnTo>
                    <a:pt x="184" y="350"/>
                  </a:lnTo>
                  <a:lnTo>
                    <a:pt x="175" y="347"/>
                  </a:lnTo>
                  <a:lnTo>
                    <a:pt x="168" y="344"/>
                  </a:lnTo>
                  <a:lnTo>
                    <a:pt x="159" y="342"/>
                  </a:lnTo>
                  <a:lnTo>
                    <a:pt x="153" y="341"/>
                  </a:lnTo>
                  <a:lnTo>
                    <a:pt x="145" y="337"/>
                  </a:lnTo>
                  <a:lnTo>
                    <a:pt x="138" y="334"/>
                  </a:lnTo>
                  <a:lnTo>
                    <a:pt x="130" y="331"/>
                  </a:lnTo>
                  <a:lnTo>
                    <a:pt x="124" y="328"/>
                  </a:lnTo>
                  <a:lnTo>
                    <a:pt x="118" y="323"/>
                  </a:lnTo>
                  <a:lnTo>
                    <a:pt x="111" y="319"/>
                  </a:lnTo>
                  <a:lnTo>
                    <a:pt x="106" y="317"/>
                  </a:lnTo>
                  <a:lnTo>
                    <a:pt x="101" y="313"/>
                  </a:lnTo>
                  <a:lnTo>
                    <a:pt x="95" y="308"/>
                  </a:lnTo>
                  <a:lnTo>
                    <a:pt x="90" y="304"/>
                  </a:lnTo>
                  <a:lnTo>
                    <a:pt x="84" y="300"/>
                  </a:lnTo>
                  <a:lnTo>
                    <a:pt x="79" y="295"/>
                  </a:lnTo>
                  <a:lnTo>
                    <a:pt x="74" y="290"/>
                  </a:lnTo>
                  <a:lnTo>
                    <a:pt x="70" y="287"/>
                  </a:lnTo>
                  <a:lnTo>
                    <a:pt x="66" y="283"/>
                  </a:lnTo>
                  <a:lnTo>
                    <a:pt x="62" y="278"/>
                  </a:lnTo>
                  <a:lnTo>
                    <a:pt x="57" y="273"/>
                  </a:lnTo>
                  <a:lnTo>
                    <a:pt x="54" y="268"/>
                  </a:lnTo>
                  <a:lnTo>
                    <a:pt x="50" y="263"/>
                  </a:lnTo>
                  <a:lnTo>
                    <a:pt x="46" y="259"/>
                  </a:lnTo>
                  <a:lnTo>
                    <a:pt x="41" y="254"/>
                  </a:lnTo>
                  <a:lnTo>
                    <a:pt x="39" y="249"/>
                  </a:lnTo>
                  <a:lnTo>
                    <a:pt x="35" y="244"/>
                  </a:lnTo>
                  <a:lnTo>
                    <a:pt x="34" y="240"/>
                  </a:lnTo>
                  <a:lnTo>
                    <a:pt x="30" y="235"/>
                  </a:lnTo>
                  <a:lnTo>
                    <a:pt x="26" y="230"/>
                  </a:lnTo>
                  <a:lnTo>
                    <a:pt x="25" y="225"/>
                  </a:lnTo>
                  <a:lnTo>
                    <a:pt x="22" y="220"/>
                  </a:lnTo>
                  <a:lnTo>
                    <a:pt x="20" y="216"/>
                  </a:lnTo>
                  <a:lnTo>
                    <a:pt x="18" y="211"/>
                  </a:lnTo>
                  <a:lnTo>
                    <a:pt x="16" y="207"/>
                  </a:lnTo>
                  <a:lnTo>
                    <a:pt x="15" y="202"/>
                  </a:lnTo>
                  <a:lnTo>
                    <a:pt x="12" y="197"/>
                  </a:lnTo>
                  <a:lnTo>
                    <a:pt x="11" y="194"/>
                  </a:lnTo>
                  <a:lnTo>
                    <a:pt x="8" y="190"/>
                  </a:lnTo>
                  <a:lnTo>
                    <a:pt x="8" y="186"/>
                  </a:lnTo>
                  <a:lnTo>
                    <a:pt x="6" y="182"/>
                  </a:lnTo>
                  <a:lnTo>
                    <a:pt x="6" y="177"/>
                  </a:lnTo>
                  <a:lnTo>
                    <a:pt x="5" y="174"/>
                  </a:lnTo>
                  <a:lnTo>
                    <a:pt x="5" y="171"/>
                  </a:lnTo>
                  <a:lnTo>
                    <a:pt x="2" y="165"/>
                  </a:lnTo>
                  <a:lnTo>
                    <a:pt x="1" y="158"/>
                  </a:lnTo>
                  <a:lnTo>
                    <a:pt x="1" y="153"/>
                  </a:lnTo>
                  <a:lnTo>
                    <a:pt x="1" y="151"/>
                  </a:lnTo>
                  <a:lnTo>
                    <a:pt x="1" y="146"/>
                  </a:lnTo>
                  <a:lnTo>
                    <a:pt x="1" y="141"/>
                  </a:lnTo>
                  <a:lnTo>
                    <a:pt x="0" y="137"/>
                  </a:lnTo>
                  <a:lnTo>
                    <a:pt x="0" y="133"/>
                  </a:lnTo>
                  <a:lnTo>
                    <a:pt x="0" y="128"/>
                  </a:lnTo>
                  <a:lnTo>
                    <a:pt x="0" y="123"/>
                  </a:lnTo>
                  <a:lnTo>
                    <a:pt x="0" y="118"/>
                  </a:lnTo>
                  <a:lnTo>
                    <a:pt x="0" y="113"/>
                  </a:lnTo>
                  <a:lnTo>
                    <a:pt x="0" y="107"/>
                  </a:lnTo>
                  <a:lnTo>
                    <a:pt x="0" y="102"/>
                  </a:lnTo>
                  <a:lnTo>
                    <a:pt x="0" y="97"/>
                  </a:lnTo>
                  <a:lnTo>
                    <a:pt x="0" y="92"/>
                  </a:lnTo>
                  <a:lnTo>
                    <a:pt x="0" y="86"/>
                  </a:lnTo>
                  <a:lnTo>
                    <a:pt x="0" y="81"/>
                  </a:lnTo>
                  <a:lnTo>
                    <a:pt x="0" y="75"/>
                  </a:lnTo>
                  <a:lnTo>
                    <a:pt x="0" y="72"/>
                  </a:lnTo>
                  <a:lnTo>
                    <a:pt x="0" y="65"/>
                  </a:lnTo>
                  <a:lnTo>
                    <a:pt x="0" y="60"/>
                  </a:lnTo>
                  <a:lnTo>
                    <a:pt x="0" y="55"/>
                  </a:lnTo>
                  <a:lnTo>
                    <a:pt x="0" y="52"/>
                  </a:lnTo>
                  <a:lnTo>
                    <a:pt x="0" y="47"/>
                  </a:lnTo>
                  <a:lnTo>
                    <a:pt x="0" y="43"/>
                  </a:lnTo>
                  <a:lnTo>
                    <a:pt x="0" y="39"/>
                  </a:lnTo>
                  <a:lnTo>
                    <a:pt x="1" y="37"/>
                  </a:lnTo>
                  <a:lnTo>
                    <a:pt x="1" y="30"/>
                  </a:lnTo>
                  <a:lnTo>
                    <a:pt x="1" y="25"/>
                  </a:lnTo>
                  <a:lnTo>
                    <a:pt x="1" y="23"/>
                  </a:lnTo>
                  <a:close/>
                </a:path>
              </a:pathLst>
            </a:custGeom>
            <a:solidFill>
              <a:srgbClr val="637A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6179" name="Freeform 88"/>
            <p:cNvSpPr>
              <a:spLocks/>
            </p:cNvSpPr>
            <p:nvPr/>
          </p:nvSpPr>
          <p:spPr bwMode="auto">
            <a:xfrm>
              <a:off x="3109" y="2897"/>
              <a:ext cx="505" cy="130"/>
            </a:xfrm>
            <a:custGeom>
              <a:avLst/>
              <a:gdLst>
                <a:gd name="T0" fmla="*/ 11 w 1516"/>
                <a:gd name="T1" fmla="*/ 328 h 389"/>
                <a:gd name="T2" fmla="*/ 36 w 1516"/>
                <a:gd name="T3" fmla="*/ 299 h 389"/>
                <a:gd name="T4" fmla="*/ 69 w 1516"/>
                <a:gd name="T5" fmla="*/ 257 h 389"/>
                <a:gd name="T6" fmla="*/ 113 w 1516"/>
                <a:gd name="T7" fmla="*/ 210 h 389"/>
                <a:gd name="T8" fmla="*/ 159 w 1516"/>
                <a:gd name="T9" fmla="*/ 160 h 389"/>
                <a:gd name="T10" fmla="*/ 209 w 1516"/>
                <a:gd name="T11" fmla="*/ 112 h 389"/>
                <a:gd name="T12" fmla="*/ 258 w 1516"/>
                <a:gd name="T13" fmla="*/ 68 h 389"/>
                <a:gd name="T14" fmla="*/ 306 w 1516"/>
                <a:gd name="T15" fmla="*/ 37 h 389"/>
                <a:gd name="T16" fmla="*/ 348 w 1516"/>
                <a:gd name="T17" fmla="*/ 20 h 389"/>
                <a:gd name="T18" fmla="*/ 393 w 1516"/>
                <a:gd name="T19" fmla="*/ 10 h 389"/>
                <a:gd name="T20" fmla="*/ 444 w 1516"/>
                <a:gd name="T21" fmla="*/ 4 h 389"/>
                <a:gd name="T22" fmla="*/ 501 w 1516"/>
                <a:gd name="T23" fmla="*/ 1 h 389"/>
                <a:gd name="T24" fmla="*/ 556 w 1516"/>
                <a:gd name="T25" fmla="*/ 0 h 389"/>
                <a:gd name="T26" fmla="*/ 610 w 1516"/>
                <a:gd name="T27" fmla="*/ 1 h 389"/>
                <a:gd name="T28" fmla="*/ 656 w 1516"/>
                <a:gd name="T29" fmla="*/ 1 h 389"/>
                <a:gd name="T30" fmla="*/ 694 w 1516"/>
                <a:gd name="T31" fmla="*/ 4 h 389"/>
                <a:gd name="T32" fmla="*/ 722 w 1516"/>
                <a:gd name="T33" fmla="*/ 6 h 389"/>
                <a:gd name="T34" fmla="*/ 739 w 1516"/>
                <a:gd name="T35" fmla="*/ 10 h 389"/>
                <a:gd name="T36" fmla="*/ 777 w 1516"/>
                <a:gd name="T37" fmla="*/ 22 h 389"/>
                <a:gd name="T38" fmla="*/ 838 w 1516"/>
                <a:gd name="T39" fmla="*/ 40 h 389"/>
                <a:gd name="T40" fmla="*/ 919 w 1516"/>
                <a:gd name="T41" fmla="*/ 68 h 389"/>
                <a:gd name="T42" fmla="*/ 1017 w 1516"/>
                <a:gd name="T43" fmla="*/ 102 h 389"/>
                <a:gd name="T44" fmla="*/ 1125 w 1516"/>
                <a:gd name="T45" fmla="*/ 145 h 389"/>
                <a:gd name="T46" fmla="*/ 1241 w 1516"/>
                <a:gd name="T47" fmla="*/ 194 h 389"/>
                <a:gd name="T48" fmla="*/ 1362 w 1516"/>
                <a:gd name="T49" fmla="*/ 249 h 389"/>
                <a:gd name="T50" fmla="*/ 1481 w 1516"/>
                <a:gd name="T51" fmla="*/ 311 h 389"/>
                <a:gd name="T52" fmla="*/ 1500 w 1516"/>
                <a:gd name="T53" fmla="*/ 341 h 389"/>
                <a:gd name="T54" fmla="*/ 1468 w 1516"/>
                <a:gd name="T55" fmla="*/ 361 h 389"/>
                <a:gd name="T56" fmla="*/ 1431 w 1516"/>
                <a:gd name="T57" fmla="*/ 377 h 389"/>
                <a:gd name="T58" fmla="*/ 1384 w 1516"/>
                <a:gd name="T59" fmla="*/ 389 h 389"/>
                <a:gd name="T60" fmla="*/ 1358 w 1516"/>
                <a:gd name="T61" fmla="*/ 382 h 389"/>
                <a:gd name="T62" fmla="*/ 1324 w 1516"/>
                <a:gd name="T63" fmla="*/ 376 h 389"/>
                <a:gd name="T64" fmla="*/ 1286 w 1516"/>
                <a:gd name="T65" fmla="*/ 366 h 389"/>
                <a:gd name="T66" fmla="*/ 1241 w 1516"/>
                <a:gd name="T67" fmla="*/ 353 h 389"/>
                <a:gd name="T68" fmla="*/ 1191 w 1516"/>
                <a:gd name="T69" fmla="*/ 334 h 389"/>
                <a:gd name="T70" fmla="*/ 1138 w 1516"/>
                <a:gd name="T71" fmla="*/ 314 h 389"/>
                <a:gd name="T72" fmla="*/ 1083 w 1516"/>
                <a:gd name="T73" fmla="*/ 289 h 389"/>
                <a:gd name="T74" fmla="*/ 1028 w 1516"/>
                <a:gd name="T75" fmla="*/ 262 h 389"/>
                <a:gd name="T76" fmla="*/ 969 w 1516"/>
                <a:gd name="T77" fmla="*/ 229 h 389"/>
                <a:gd name="T78" fmla="*/ 907 w 1516"/>
                <a:gd name="T79" fmla="*/ 200 h 389"/>
                <a:gd name="T80" fmla="*/ 842 w 1516"/>
                <a:gd name="T81" fmla="*/ 171 h 389"/>
                <a:gd name="T82" fmla="*/ 777 w 1516"/>
                <a:gd name="T83" fmla="*/ 146 h 389"/>
                <a:gd name="T84" fmla="*/ 713 w 1516"/>
                <a:gd name="T85" fmla="*/ 123 h 389"/>
                <a:gd name="T86" fmla="*/ 653 w 1516"/>
                <a:gd name="T87" fmla="*/ 106 h 389"/>
                <a:gd name="T88" fmla="*/ 595 w 1516"/>
                <a:gd name="T89" fmla="*/ 93 h 389"/>
                <a:gd name="T90" fmla="*/ 545 w 1516"/>
                <a:gd name="T91" fmla="*/ 86 h 389"/>
                <a:gd name="T92" fmla="*/ 502 w 1516"/>
                <a:gd name="T93" fmla="*/ 84 h 389"/>
                <a:gd name="T94" fmla="*/ 466 w 1516"/>
                <a:gd name="T95" fmla="*/ 88 h 389"/>
                <a:gd name="T96" fmla="*/ 432 w 1516"/>
                <a:gd name="T97" fmla="*/ 94 h 389"/>
                <a:gd name="T98" fmla="*/ 399 w 1516"/>
                <a:gd name="T99" fmla="*/ 101 h 389"/>
                <a:gd name="T100" fmla="*/ 369 w 1516"/>
                <a:gd name="T101" fmla="*/ 109 h 389"/>
                <a:gd name="T102" fmla="*/ 340 w 1516"/>
                <a:gd name="T103" fmla="*/ 121 h 389"/>
                <a:gd name="T104" fmla="*/ 304 w 1516"/>
                <a:gd name="T105" fmla="*/ 137 h 389"/>
                <a:gd name="T106" fmla="*/ 258 w 1516"/>
                <a:gd name="T107" fmla="*/ 165 h 389"/>
                <a:gd name="T108" fmla="*/ 213 w 1516"/>
                <a:gd name="T109" fmla="*/ 199 h 389"/>
                <a:gd name="T110" fmla="*/ 181 w 1516"/>
                <a:gd name="T111" fmla="*/ 223 h 389"/>
                <a:gd name="T112" fmla="*/ 152 w 1516"/>
                <a:gd name="T113" fmla="*/ 245 h 389"/>
                <a:gd name="T114" fmla="*/ 123 w 1516"/>
                <a:gd name="T115" fmla="*/ 269 h 389"/>
                <a:gd name="T116" fmla="*/ 94 w 1516"/>
                <a:gd name="T117" fmla="*/ 291 h 389"/>
                <a:gd name="T118" fmla="*/ 51 w 1516"/>
                <a:gd name="T119" fmla="*/ 324 h 389"/>
                <a:gd name="T120" fmla="*/ 29 w 1516"/>
                <a:gd name="T121" fmla="*/ 342 h 38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516"/>
                <a:gd name="T184" fmla="*/ 0 h 389"/>
                <a:gd name="T185" fmla="*/ 1516 w 1516"/>
                <a:gd name="T186" fmla="*/ 389 h 389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516" h="389">
                  <a:moveTo>
                    <a:pt x="29" y="342"/>
                  </a:moveTo>
                  <a:lnTo>
                    <a:pt x="0" y="345"/>
                  </a:lnTo>
                  <a:lnTo>
                    <a:pt x="0" y="343"/>
                  </a:lnTo>
                  <a:lnTo>
                    <a:pt x="1" y="342"/>
                  </a:lnTo>
                  <a:lnTo>
                    <a:pt x="4" y="337"/>
                  </a:lnTo>
                  <a:lnTo>
                    <a:pt x="9" y="332"/>
                  </a:lnTo>
                  <a:lnTo>
                    <a:pt x="11" y="328"/>
                  </a:lnTo>
                  <a:lnTo>
                    <a:pt x="14" y="326"/>
                  </a:lnTo>
                  <a:lnTo>
                    <a:pt x="16" y="321"/>
                  </a:lnTo>
                  <a:lnTo>
                    <a:pt x="20" y="317"/>
                  </a:lnTo>
                  <a:lnTo>
                    <a:pt x="24" y="312"/>
                  </a:lnTo>
                  <a:lnTo>
                    <a:pt x="27" y="308"/>
                  </a:lnTo>
                  <a:lnTo>
                    <a:pt x="31" y="303"/>
                  </a:lnTo>
                  <a:lnTo>
                    <a:pt x="36" y="299"/>
                  </a:lnTo>
                  <a:lnTo>
                    <a:pt x="40" y="293"/>
                  </a:lnTo>
                  <a:lnTo>
                    <a:pt x="45" y="288"/>
                  </a:lnTo>
                  <a:lnTo>
                    <a:pt x="49" y="282"/>
                  </a:lnTo>
                  <a:lnTo>
                    <a:pt x="55" y="277"/>
                  </a:lnTo>
                  <a:lnTo>
                    <a:pt x="59" y="270"/>
                  </a:lnTo>
                  <a:lnTo>
                    <a:pt x="64" y="264"/>
                  </a:lnTo>
                  <a:lnTo>
                    <a:pt x="69" y="257"/>
                  </a:lnTo>
                  <a:lnTo>
                    <a:pt x="75" y="252"/>
                  </a:lnTo>
                  <a:lnTo>
                    <a:pt x="81" y="244"/>
                  </a:lnTo>
                  <a:lnTo>
                    <a:pt x="86" y="238"/>
                  </a:lnTo>
                  <a:lnTo>
                    <a:pt x="94" y="230"/>
                  </a:lnTo>
                  <a:lnTo>
                    <a:pt x="100" y="224"/>
                  </a:lnTo>
                  <a:lnTo>
                    <a:pt x="107" y="216"/>
                  </a:lnTo>
                  <a:lnTo>
                    <a:pt x="113" y="210"/>
                  </a:lnTo>
                  <a:lnTo>
                    <a:pt x="119" y="204"/>
                  </a:lnTo>
                  <a:lnTo>
                    <a:pt x="127" y="196"/>
                  </a:lnTo>
                  <a:lnTo>
                    <a:pt x="133" y="189"/>
                  </a:lnTo>
                  <a:lnTo>
                    <a:pt x="139" y="182"/>
                  </a:lnTo>
                  <a:lnTo>
                    <a:pt x="147" y="175"/>
                  </a:lnTo>
                  <a:lnTo>
                    <a:pt x="153" y="167"/>
                  </a:lnTo>
                  <a:lnTo>
                    <a:pt x="159" y="160"/>
                  </a:lnTo>
                  <a:lnTo>
                    <a:pt x="167" y="153"/>
                  </a:lnTo>
                  <a:lnTo>
                    <a:pt x="174" y="146"/>
                  </a:lnTo>
                  <a:lnTo>
                    <a:pt x="182" y="140"/>
                  </a:lnTo>
                  <a:lnTo>
                    <a:pt x="188" y="132"/>
                  </a:lnTo>
                  <a:lnTo>
                    <a:pt x="196" y="125"/>
                  </a:lnTo>
                  <a:lnTo>
                    <a:pt x="202" y="118"/>
                  </a:lnTo>
                  <a:lnTo>
                    <a:pt x="209" y="112"/>
                  </a:lnTo>
                  <a:lnTo>
                    <a:pt x="217" y="104"/>
                  </a:lnTo>
                  <a:lnTo>
                    <a:pt x="225" y="98"/>
                  </a:lnTo>
                  <a:lnTo>
                    <a:pt x="231" y="93"/>
                  </a:lnTo>
                  <a:lnTo>
                    <a:pt x="240" y="87"/>
                  </a:lnTo>
                  <a:lnTo>
                    <a:pt x="246" y="81"/>
                  </a:lnTo>
                  <a:lnTo>
                    <a:pt x="252" y="74"/>
                  </a:lnTo>
                  <a:lnTo>
                    <a:pt x="258" y="68"/>
                  </a:lnTo>
                  <a:lnTo>
                    <a:pt x="266" y="63"/>
                  </a:lnTo>
                  <a:lnTo>
                    <a:pt x="272" y="59"/>
                  </a:lnTo>
                  <a:lnTo>
                    <a:pt x="280" y="54"/>
                  </a:lnTo>
                  <a:lnTo>
                    <a:pt x="286" y="49"/>
                  </a:lnTo>
                  <a:lnTo>
                    <a:pt x="294" y="45"/>
                  </a:lnTo>
                  <a:lnTo>
                    <a:pt x="300" y="40"/>
                  </a:lnTo>
                  <a:lnTo>
                    <a:pt x="306" y="37"/>
                  </a:lnTo>
                  <a:lnTo>
                    <a:pt x="312" y="33"/>
                  </a:lnTo>
                  <a:lnTo>
                    <a:pt x="319" y="30"/>
                  </a:lnTo>
                  <a:lnTo>
                    <a:pt x="325" y="28"/>
                  </a:lnTo>
                  <a:lnTo>
                    <a:pt x="331" y="25"/>
                  </a:lnTo>
                  <a:lnTo>
                    <a:pt x="336" y="23"/>
                  </a:lnTo>
                  <a:lnTo>
                    <a:pt x="343" y="22"/>
                  </a:lnTo>
                  <a:lnTo>
                    <a:pt x="348" y="20"/>
                  </a:lnTo>
                  <a:lnTo>
                    <a:pt x="354" y="18"/>
                  </a:lnTo>
                  <a:lnTo>
                    <a:pt x="360" y="16"/>
                  </a:lnTo>
                  <a:lnTo>
                    <a:pt x="366" y="15"/>
                  </a:lnTo>
                  <a:lnTo>
                    <a:pt x="373" y="13"/>
                  </a:lnTo>
                  <a:lnTo>
                    <a:pt x="379" y="13"/>
                  </a:lnTo>
                  <a:lnTo>
                    <a:pt x="386" y="11"/>
                  </a:lnTo>
                  <a:lnTo>
                    <a:pt x="393" y="10"/>
                  </a:lnTo>
                  <a:lnTo>
                    <a:pt x="399" y="9"/>
                  </a:lnTo>
                  <a:lnTo>
                    <a:pt x="408" y="8"/>
                  </a:lnTo>
                  <a:lnTo>
                    <a:pt x="414" y="6"/>
                  </a:lnTo>
                  <a:lnTo>
                    <a:pt x="423" y="6"/>
                  </a:lnTo>
                  <a:lnTo>
                    <a:pt x="429" y="5"/>
                  </a:lnTo>
                  <a:lnTo>
                    <a:pt x="437" y="5"/>
                  </a:lnTo>
                  <a:lnTo>
                    <a:pt x="444" y="4"/>
                  </a:lnTo>
                  <a:lnTo>
                    <a:pt x="453" y="4"/>
                  </a:lnTo>
                  <a:lnTo>
                    <a:pt x="461" y="4"/>
                  </a:lnTo>
                  <a:lnTo>
                    <a:pt x="468" y="3"/>
                  </a:lnTo>
                  <a:lnTo>
                    <a:pt x="476" y="1"/>
                  </a:lnTo>
                  <a:lnTo>
                    <a:pt x="484" y="1"/>
                  </a:lnTo>
                  <a:lnTo>
                    <a:pt x="492" y="1"/>
                  </a:lnTo>
                  <a:lnTo>
                    <a:pt x="501" y="1"/>
                  </a:lnTo>
                  <a:lnTo>
                    <a:pt x="508" y="1"/>
                  </a:lnTo>
                  <a:lnTo>
                    <a:pt x="517" y="1"/>
                  </a:lnTo>
                  <a:lnTo>
                    <a:pt x="525" y="0"/>
                  </a:lnTo>
                  <a:lnTo>
                    <a:pt x="532" y="0"/>
                  </a:lnTo>
                  <a:lnTo>
                    <a:pt x="541" y="0"/>
                  </a:lnTo>
                  <a:lnTo>
                    <a:pt x="548" y="0"/>
                  </a:lnTo>
                  <a:lnTo>
                    <a:pt x="556" y="0"/>
                  </a:lnTo>
                  <a:lnTo>
                    <a:pt x="565" y="0"/>
                  </a:lnTo>
                  <a:lnTo>
                    <a:pt x="572" y="0"/>
                  </a:lnTo>
                  <a:lnTo>
                    <a:pt x="581" y="1"/>
                  </a:lnTo>
                  <a:lnTo>
                    <a:pt x="587" y="1"/>
                  </a:lnTo>
                  <a:lnTo>
                    <a:pt x="595" y="1"/>
                  </a:lnTo>
                  <a:lnTo>
                    <a:pt x="602" y="1"/>
                  </a:lnTo>
                  <a:lnTo>
                    <a:pt x="610" y="1"/>
                  </a:lnTo>
                  <a:lnTo>
                    <a:pt x="616" y="1"/>
                  </a:lnTo>
                  <a:lnTo>
                    <a:pt x="624" y="1"/>
                  </a:lnTo>
                  <a:lnTo>
                    <a:pt x="631" y="1"/>
                  </a:lnTo>
                  <a:lnTo>
                    <a:pt x="638" y="1"/>
                  </a:lnTo>
                  <a:lnTo>
                    <a:pt x="644" y="1"/>
                  </a:lnTo>
                  <a:lnTo>
                    <a:pt x="650" y="1"/>
                  </a:lnTo>
                  <a:lnTo>
                    <a:pt x="656" y="1"/>
                  </a:lnTo>
                  <a:lnTo>
                    <a:pt x="663" y="3"/>
                  </a:lnTo>
                  <a:lnTo>
                    <a:pt x="669" y="3"/>
                  </a:lnTo>
                  <a:lnTo>
                    <a:pt x="674" y="4"/>
                  </a:lnTo>
                  <a:lnTo>
                    <a:pt x="680" y="4"/>
                  </a:lnTo>
                  <a:lnTo>
                    <a:pt x="685" y="4"/>
                  </a:lnTo>
                  <a:lnTo>
                    <a:pt x="689" y="4"/>
                  </a:lnTo>
                  <a:lnTo>
                    <a:pt x="694" y="4"/>
                  </a:lnTo>
                  <a:lnTo>
                    <a:pt x="699" y="4"/>
                  </a:lnTo>
                  <a:lnTo>
                    <a:pt x="703" y="5"/>
                  </a:lnTo>
                  <a:lnTo>
                    <a:pt x="707" y="5"/>
                  </a:lnTo>
                  <a:lnTo>
                    <a:pt x="710" y="5"/>
                  </a:lnTo>
                  <a:lnTo>
                    <a:pt x="714" y="5"/>
                  </a:lnTo>
                  <a:lnTo>
                    <a:pt x="717" y="6"/>
                  </a:lnTo>
                  <a:lnTo>
                    <a:pt x="722" y="6"/>
                  </a:lnTo>
                  <a:lnTo>
                    <a:pt x="725" y="6"/>
                  </a:lnTo>
                  <a:lnTo>
                    <a:pt x="728" y="6"/>
                  </a:lnTo>
                  <a:lnTo>
                    <a:pt x="729" y="8"/>
                  </a:lnTo>
                  <a:lnTo>
                    <a:pt x="730" y="8"/>
                  </a:lnTo>
                  <a:lnTo>
                    <a:pt x="733" y="8"/>
                  </a:lnTo>
                  <a:lnTo>
                    <a:pt x="735" y="8"/>
                  </a:lnTo>
                  <a:lnTo>
                    <a:pt x="739" y="10"/>
                  </a:lnTo>
                  <a:lnTo>
                    <a:pt x="743" y="10"/>
                  </a:lnTo>
                  <a:lnTo>
                    <a:pt x="748" y="13"/>
                  </a:lnTo>
                  <a:lnTo>
                    <a:pt x="752" y="13"/>
                  </a:lnTo>
                  <a:lnTo>
                    <a:pt x="758" y="15"/>
                  </a:lnTo>
                  <a:lnTo>
                    <a:pt x="763" y="16"/>
                  </a:lnTo>
                  <a:lnTo>
                    <a:pt x="771" y="19"/>
                  </a:lnTo>
                  <a:lnTo>
                    <a:pt x="777" y="22"/>
                  </a:lnTo>
                  <a:lnTo>
                    <a:pt x="784" y="23"/>
                  </a:lnTo>
                  <a:lnTo>
                    <a:pt x="792" y="27"/>
                  </a:lnTo>
                  <a:lnTo>
                    <a:pt x="801" y="29"/>
                  </a:lnTo>
                  <a:lnTo>
                    <a:pt x="809" y="32"/>
                  </a:lnTo>
                  <a:lnTo>
                    <a:pt x="820" y="34"/>
                  </a:lnTo>
                  <a:lnTo>
                    <a:pt x="828" y="37"/>
                  </a:lnTo>
                  <a:lnTo>
                    <a:pt x="838" y="40"/>
                  </a:lnTo>
                  <a:lnTo>
                    <a:pt x="848" y="44"/>
                  </a:lnTo>
                  <a:lnTo>
                    <a:pt x="860" y="48"/>
                  </a:lnTo>
                  <a:lnTo>
                    <a:pt x="871" y="52"/>
                  </a:lnTo>
                  <a:lnTo>
                    <a:pt x="882" y="55"/>
                  </a:lnTo>
                  <a:lnTo>
                    <a:pt x="894" y="59"/>
                  </a:lnTo>
                  <a:lnTo>
                    <a:pt x="906" y="63"/>
                  </a:lnTo>
                  <a:lnTo>
                    <a:pt x="919" y="68"/>
                  </a:lnTo>
                  <a:lnTo>
                    <a:pt x="932" y="73"/>
                  </a:lnTo>
                  <a:lnTo>
                    <a:pt x="945" y="77"/>
                  </a:lnTo>
                  <a:lnTo>
                    <a:pt x="960" y="82"/>
                  </a:lnTo>
                  <a:lnTo>
                    <a:pt x="973" y="87"/>
                  </a:lnTo>
                  <a:lnTo>
                    <a:pt x="988" y="93"/>
                  </a:lnTo>
                  <a:lnTo>
                    <a:pt x="1001" y="97"/>
                  </a:lnTo>
                  <a:lnTo>
                    <a:pt x="1017" y="102"/>
                  </a:lnTo>
                  <a:lnTo>
                    <a:pt x="1030" y="107"/>
                  </a:lnTo>
                  <a:lnTo>
                    <a:pt x="1045" y="115"/>
                  </a:lnTo>
                  <a:lnTo>
                    <a:pt x="1060" y="120"/>
                  </a:lnTo>
                  <a:lnTo>
                    <a:pt x="1077" y="126"/>
                  </a:lnTo>
                  <a:lnTo>
                    <a:pt x="1093" y="132"/>
                  </a:lnTo>
                  <a:lnTo>
                    <a:pt x="1108" y="138"/>
                  </a:lnTo>
                  <a:lnTo>
                    <a:pt x="1125" y="145"/>
                  </a:lnTo>
                  <a:lnTo>
                    <a:pt x="1141" y="151"/>
                  </a:lnTo>
                  <a:lnTo>
                    <a:pt x="1157" y="159"/>
                  </a:lnTo>
                  <a:lnTo>
                    <a:pt x="1173" y="165"/>
                  </a:lnTo>
                  <a:lnTo>
                    <a:pt x="1190" y="171"/>
                  </a:lnTo>
                  <a:lnTo>
                    <a:pt x="1207" y="179"/>
                  </a:lnTo>
                  <a:lnTo>
                    <a:pt x="1224" y="186"/>
                  </a:lnTo>
                  <a:lnTo>
                    <a:pt x="1241" y="194"/>
                  </a:lnTo>
                  <a:lnTo>
                    <a:pt x="1258" y="201"/>
                  </a:lnTo>
                  <a:lnTo>
                    <a:pt x="1275" y="209"/>
                  </a:lnTo>
                  <a:lnTo>
                    <a:pt x="1291" y="216"/>
                  </a:lnTo>
                  <a:lnTo>
                    <a:pt x="1310" y="224"/>
                  </a:lnTo>
                  <a:lnTo>
                    <a:pt x="1327" y="233"/>
                  </a:lnTo>
                  <a:lnTo>
                    <a:pt x="1344" y="240"/>
                  </a:lnTo>
                  <a:lnTo>
                    <a:pt x="1362" y="249"/>
                  </a:lnTo>
                  <a:lnTo>
                    <a:pt x="1379" y="257"/>
                  </a:lnTo>
                  <a:lnTo>
                    <a:pt x="1396" y="265"/>
                  </a:lnTo>
                  <a:lnTo>
                    <a:pt x="1413" y="274"/>
                  </a:lnTo>
                  <a:lnTo>
                    <a:pt x="1430" y="283"/>
                  </a:lnTo>
                  <a:lnTo>
                    <a:pt x="1447" y="292"/>
                  </a:lnTo>
                  <a:lnTo>
                    <a:pt x="1465" y="301"/>
                  </a:lnTo>
                  <a:lnTo>
                    <a:pt x="1481" y="311"/>
                  </a:lnTo>
                  <a:lnTo>
                    <a:pt x="1499" y="319"/>
                  </a:lnTo>
                  <a:lnTo>
                    <a:pt x="1516" y="329"/>
                  </a:lnTo>
                  <a:lnTo>
                    <a:pt x="1515" y="329"/>
                  </a:lnTo>
                  <a:lnTo>
                    <a:pt x="1514" y="331"/>
                  </a:lnTo>
                  <a:lnTo>
                    <a:pt x="1510" y="333"/>
                  </a:lnTo>
                  <a:lnTo>
                    <a:pt x="1505" y="337"/>
                  </a:lnTo>
                  <a:lnTo>
                    <a:pt x="1500" y="341"/>
                  </a:lnTo>
                  <a:lnTo>
                    <a:pt x="1494" y="345"/>
                  </a:lnTo>
                  <a:lnTo>
                    <a:pt x="1490" y="347"/>
                  </a:lnTo>
                  <a:lnTo>
                    <a:pt x="1486" y="350"/>
                  </a:lnTo>
                  <a:lnTo>
                    <a:pt x="1482" y="353"/>
                  </a:lnTo>
                  <a:lnTo>
                    <a:pt x="1478" y="356"/>
                  </a:lnTo>
                  <a:lnTo>
                    <a:pt x="1473" y="358"/>
                  </a:lnTo>
                  <a:lnTo>
                    <a:pt x="1468" y="361"/>
                  </a:lnTo>
                  <a:lnTo>
                    <a:pt x="1463" y="362"/>
                  </a:lnTo>
                  <a:lnTo>
                    <a:pt x="1458" y="366"/>
                  </a:lnTo>
                  <a:lnTo>
                    <a:pt x="1453" y="367"/>
                  </a:lnTo>
                  <a:lnTo>
                    <a:pt x="1447" y="371"/>
                  </a:lnTo>
                  <a:lnTo>
                    <a:pt x="1442" y="372"/>
                  </a:lnTo>
                  <a:lnTo>
                    <a:pt x="1437" y="376"/>
                  </a:lnTo>
                  <a:lnTo>
                    <a:pt x="1431" y="377"/>
                  </a:lnTo>
                  <a:lnTo>
                    <a:pt x="1424" y="378"/>
                  </a:lnTo>
                  <a:lnTo>
                    <a:pt x="1418" y="381"/>
                  </a:lnTo>
                  <a:lnTo>
                    <a:pt x="1412" y="384"/>
                  </a:lnTo>
                  <a:lnTo>
                    <a:pt x="1404" y="384"/>
                  </a:lnTo>
                  <a:lnTo>
                    <a:pt x="1397" y="386"/>
                  </a:lnTo>
                  <a:lnTo>
                    <a:pt x="1391" y="387"/>
                  </a:lnTo>
                  <a:lnTo>
                    <a:pt x="1384" y="389"/>
                  </a:lnTo>
                  <a:lnTo>
                    <a:pt x="1382" y="387"/>
                  </a:lnTo>
                  <a:lnTo>
                    <a:pt x="1381" y="387"/>
                  </a:lnTo>
                  <a:lnTo>
                    <a:pt x="1378" y="387"/>
                  </a:lnTo>
                  <a:lnTo>
                    <a:pt x="1374" y="386"/>
                  </a:lnTo>
                  <a:lnTo>
                    <a:pt x="1369" y="385"/>
                  </a:lnTo>
                  <a:lnTo>
                    <a:pt x="1364" y="384"/>
                  </a:lnTo>
                  <a:lnTo>
                    <a:pt x="1358" y="382"/>
                  </a:lnTo>
                  <a:lnTo>
                    <a:pt x="1352" y="382"/>
                  </a:lnTo>
                  <a:lnTo>
                    <a:pt x="1347" y="381"/>
                  </a:lnTo>
                  <a:lnTo>
                    <a:pt x="1342" y="380"/>
                  </a:lnTo>
                  <a:lnTo>
                    <a:pt x="1338" y="378"/>
                  </a:lnTo>
                  <a:lnTo>
                    <a:pt x="1334" y="377"/>
                  </a:lnTo>
                  <a:lnTo>
                    <a:pt x="1329" y="376"/>
                  </a:lnTo>
                  <a:lnTo>
                    <a:pt x="1324" y="376"/>
                  </a:lnTo>
                  <a:lnTo>
                    <a:pt x="1319" y="375"/>
                  </a:lnTo>
                  <a:lnTo>
                    <a:pt x="1314" y="373"/>
                  </a:lnTo>
                  <a:lnTo>
                    <a:pt x="1309" y="371"/>
                  </a:lnTo>
                  <a:lnTo>
                    <a:pt x="1303" y="370"/>
                  </a:lnTo>
                  <a:lnTo>
                    <a:pt x="1298" y="368"/>
                  </a:lnTo>
                  <a:lnTo>
                    <a:pt x="1293" y="367"/>
                  </a:lnTo>
                  <a:lnTo>
                    <a:pt x="1286" y="366"/>
                  </a:lnTo>
                  <a:lnTo>
                    <a:pt x="1280" y="365"/>
                  </a:lnTo>
                  <a:lnTo>
                    <a:pt x="1274" y="362"/>
                  </a:lnTo>
                  <a:lnTo>
                    <a:pt x="1269" y="361"/>
                  </a:lnTo>
                  <a:lnTo>
                    <a:pt x="1261" y="360"/>
                  </a:lnTo>
                  <a:lnTo>
                    <a:pt x="1255" y="357"/>
                  </a:lnTo>
                  <a:lnTo>
                    <a:pt x="1249" y="355"/>
                  </a:lnTo>
                  <a:lnTo>
                    <a:pt x="1241" y="353"/>
                  </a:lnTo>
                  <a:lnTo>
                    <a:pt x="1235" y="350"/>
                  </a:lnTo>
                  <a:lnTo>
                    <a:pt x="1227" y="348"/>
                  </a:lnTo>
                  <a:lnTo>
                    <a:pt x="1220" y="346"/>
                  </a:lnTo>
                  <a:lnTo>
                    <a:pt x="1214" y="343"/>
                  </a:lnTo>
                  <a:lnTo>
                    <a:pt x="1206" y="341"/>
                  </a:lnTo>
                  <a:lnTo>
                    <a:pt x="1199" y="338"/>
                  </a:lnTo>
                  <a:lnTo>
                    <a:pt x="1191" y="334"/>
                  </a:lnTo>
                  <a:lnTo>
                    <a:pt x="1183" y="333"/>
                  </a:lnTo>
                  <a:lnTo>
                    <a:pt x="1176" y="331"/>
                  </a:lnTo>
                  <a:lnTo>
                    <a:pt x="1168" y="327"/>
                  </a:lnTo>
                  <a:lnTo>
                    <a:pt x="1161" y="324"/>
                  </a:lnTo>
                  <a:lnTo>
                    <a:pt x="1155" y="322"/>
                  </a:lnTo>
                  <a:lnTo>
                    <a:pt x="1146" y="318"/>
                  </a:lnTo>
                  <a:lnTo>
                    <a:pt x="1138" y="314"/>
                  </a:lnTo>
                  <a:lnTo>
                    <a:pt x="1130" y="311"/>
                  </a:lnTo>
                  <a:lnTo>
                    <a:pt x="1122" y="308"/>
                  </a:lnTo>
                  <a:lnTo>
                    <a:pt x="1114" y="304"/>
                  </a:lnTo>
                  <a:lnTo>
                    <a:pt x="1107" y="301"/>
                  </a:lnTo>
                  <a:lnTo>
                    <a:pt x="1099" y="297"/>
                  </a:lnTo>
                  <a:lnTo>
                    <a:pt x="1091" y="294"/>
                  </a:lnTo>
                  <a:lnTo>
                    <a:pt x="1083" y="289"/>
                  </a:lnTo>
                  <a:lnTo>
                    <a:pt x="1074" y="287"/>
                  </a:lnTo>
                  <a:lnTo>
                    <a:pt x="1067" y="282"/>
                  </a:lnTo>
                  <a:lnTo>
                    <a:pt x="1059" y="278"/>
                  </a:lnTo>
                  <a:lnTo>
                    <a:pt x="1050" y="274"/>
                  </a:lnTo>
                  <a:lnTo>
                    <a:pt x="1043" y="270"/>
                  </a:lnTo>
                  <a:lnTo>
                    <a:pt x="1035" y="265"/>
                  </a:lnTo>
                  <a:lnTo>
                    <a:pt x="1028" y="262"/>
                  </a:lnTo>
                  <a:lnTo>
                    <a:pt x="1020" y="257"/>
                  </a:lnTo>
                  <a:lnTo>
                    <a:pt x="1012" y="253"/>
                  </a:lnTo>
                  <a:lnTo>
                    <a:pt x="1003" y="248"/>
                  </a:lnTo>
                  <a:lnTo>
                    <a:pt x="995" y="243"/>
                  </a:lnTo>
                  <a:lnTo>
                    <a:pt x="986" y="238"/>
                  </a:lnTo>
                  <a:lnTo>
                    <a:pt x="978" y="234"/>
                  </a:lnTo>
                  <a:lnTo>
                    <a:pt x="969" y="229"/>
                  </a:lnTo>
                  <a:lnTo>
                    <a:pt x="961" y="225"/>
                  </a:lnTo>
                  <a:lnTo>
                    <a:pt x="951" y="221"/>
                  </a:lnTo>
                  <a:lnTo>
                    <a:pt x="943" y="216"/>
                  </a:lnTo>
                  <a:lnTo>
                    <a:pt x="934" y="213"/>
                  </a:lnTo>
                  <a:lnTo>
                    <a:pt x="925" y="209"/>
                  </a:lnTo>
                  <a:lnTo>
                    <a:pt x="916" y="204"/>
                  </a:lnTo>
                  <a:lnTo>
                    <a:pt x="907" y="200"/>
                  </a:lnTo>
                  <a:lnTo>
                    <a:pt x="899" y="195"/>
                  </a:lnTo>
                  <a:lnTo>
                    <a:pt x="890" y="192"/>
                  </a:lnTo>
                  <a:lnTo>
                    <a:pt x="880" y="187"/>
                  </a:lnTo>
                  <a:lnTo>
                    <a:pt x="871" y="184"/>
                  </a:lnTo>
                  <a:lnTo>
                    <a:pt x="861" y="179"/>
                  </a:lnTo>
                  <a:lnTo>
                    <a:pt x="852" y="175"/>
                  </a:lnTo>
                  <a:lnTo>
                    <a:pt x="842" y="171"/>
                  </a:lnTo>
                  <a:lnTo>
                    <a:pt x="833" y="167"/>
                  </a:lnTo>
                  <a:lnTo>
                    <a:pt x="823" y="164"/>
                  </a:lnTo>
                  <a:lnTo>
                    <a:pt x="814" y="161"/>
                  </a:lnTo>
                  <a:lnTo>
                    <a:pt x="804" y="156"/>
                  </a:lnTo>
                  <a:lnTo>
                    <a:pt x="796" y="153"/>
                  </a:lnTo>
                  <a:lnTo>
                    <a:pt x="787" y="150"/>
                  </a:lnTo>
                  <a:lnTo>
                    <a:pt x="777" y="146"/>
                  </a:lnTo>
                  <a:lnTo>
                    <a:pt x="768" y="142"/>
                  </a:lnTo>
                  <a:lnTo>
                    <a:pt x="759" y="140"/>
                  </a:lnTo>
                  <a:lnTo>
                    <a:pt x="749" y="136"/>
                  </a:lnTo>
                  <a:lnTo>
                    <a:pt x="742" y="133"/>
                  </a:lnTo>
                  <a:lnTo>
                    <a:pt x="732" y="131"/>
                  </a:lnTo>
                  <a:lnTo>
                    <a:pt x="722" y="127"/>
                  </a:lnTo>
                  <a:lnTo>
                    <a:pt x="713" y="123"/>
                  </a:lnTo>
                  <a:lnTo>
                    <a:pt x="704" y="122"/>
                  </a:lnTo>
                  <a:lnTo>
                    <a:pt x="695" y="118"/>
                  </a:lnTo>
                  <a:lnTo>
                    <a:pt x="686" y="116"/>
                  </a:lnTo>
                  <a:lnTo>
                    <a:pt x="678" y="113"/>
                  </a:lnTo>
                  <a:lnTo>
                    <a:pt x="669" y="111"/>
                  </a:lnTo>
                  <a:lnTo>
                    <a:pt x="660" y="108"/>
                  </a:lnTo>
                  <a:lnTo>
                    <a:pt x="653" y="106"/>
                  </a:lnTo>
                  <a:lnTo>
                    <a:pt x="644" y="104"/>
                  </a:lnTo>
                  <a:lnTo>
                    <a:pt x="635" y="102"/>
                  </a:lnTo>
                  <a:lnTo>
                    <a:pt x="626" y="99"/>
                  </a:lnTo>
                  <a:lnTo>
                    <a:pt x="617" y="98"/>
                  </a:lnTo>
                  <a:lnTo>
                    <a:pt x="610" y="97"/>
                  </a:lnTo>
                  <a:lnTo>
                    <a:pt x="604" y="96"/>
                  </a:lnTo>
                  <a:lnTo>
                    <a:pt x="595" y="93"/>
                  </a:lnTo>
                  <a:lnTo>
                    <a:pt x="587" y="92"/>
                  </a:lnTo>
                  <a:lnTo>
                    <a:pt x="580" y="91"/>
                  </a:lnTo>
                  <a:lnTo>
                    <a:pt x="572" y="89"/>
                  </a:lnTo>
                  <a:lnTo>
                    <a:pt x="565" y="88"/>
                  </a:lnTo>
                  <a:lnTo>
                    <a:pt x="557" y="87"/>
                  </a:lnTo>
                  <a:lnTo>
                    <a:pt x="551" y="86"/>
                  </a:lnTo>
                  <a:lnTo>
                    <a:pt x="545" y="86"/>
                  </a:lnTo>
                  <a:lnTo>
                    <a:pt x="537" y="86"/>
                  </a:lnTo>
                  <a:lnTo>
                    <a:pt x="531" y="84"/>
                  </a:lnTo>
                  <a:lnTo>
                    <a:pt x="525" y="84"/>
                  </a:lnTo>
                  <a:lnTo>
                    <a:pt x="520" y="84"/>
                  </a:lnTo>
                  <a:lnTo>
                    <a:pt x="513" y="84"/>
                  </a:lnTo>
                  <a:lnTo>
                    <a:pt x="507" y="84"/>
                  </a:lnTo>
                  <a:lnTo>
                    <a:pt x="502" y="84"/>
                  </a:lnTo>
                  <a:lnTo>
                    <a:pt x="497" y="86"/>
                  </a:lnTo>
                  <a:lnTo>
                    <a:pt x="492" y="86"/>
                  </a:lnTo>
                  <a:lnTo>
                    <a:pt x="487" y="86"/>
                  </a:lnTo>
                  <a:lnTo>
                    <a:pt x="481" y="86"/>
                  </a:lnTo>
                  <a:lnTo>
                    <a:pt x="476" y="87"/>
                  </a:lnTo>
                  <a:lnTo>
                    <a:pt x="471" y="87"/>
                  </a:lnTo>
                  <a:lnTo>
                    <a:pt x="466" y="88"/>
                  </a:lnTo>
                  <a:lnTo>
                    <a:pt x="461" y="88"/>
                  </a:lnTo>
                  <a:lnTo>
                    <a:pt x="457" y="89"/>
                  </a:lnTo>
                  <a:lnTo>
                    <a:pt x="450" y="89"/>
                  </a:lnTo>
                  <a:lnTo>
                    <a:pt x="445" y="91"/>
                  </a:lnTo>
                  <a:lnTo>
                    <a:pt x="440" y="92"/>
                  </a:lnTo>
                  <a:lnTo>
                    <a:pt x="437" y="93"/>
                  </a:lnTo>
                  <a:lnTo>
                    <a:pt x="432" y="94"/>
                  </a:lnTo>
                  <a:lnTo>
                    <a:pt x="427" y="96"/>
                  </a:lnTo>
                  <a:lnTo>
                    <a:pt x="423" y="96"/>
                  </a:lnTo>
                  <a:lnTo>
                    <a:pt x="418" y="98"/>
                  </a:lnTo>
                  <a:lnTo>
                    <a:pt x="413" y="98"/>
                  </a:lnTo>
                  <a:lnTo>
                    <a:pt x="408" y="99"/>
                  </a:lnTo>
                  <a:lnTo>
                    <a:pt x="403" y="99"/>
                  </a:lnTo>
                  <a:lnTo>
                    <a:pt x="399" y="101"/>
                  </a:lnTo>
                  <a:lnTo>
                    <a:pt x="395" y="102"/>
                  </a:lnTo>
                  <a:lnTo>
                    <a:pt x="390" y="103"/>
                  </a:lnTo>
                  <a:lnTo>
                    <a:pt x="386" y="104"/>
                  </a:lnTo>
                  <a:lnTo>
                    <a:pt x="381" y="106"/>
                  </a:lnTo>
                  <a:lnTo>
                    <a:pt x="376" y="107"/>
                  </a:lnTo>
                  <a:lnTo>
                    <a:pt x="373" y="108"/>
                  </a:lnTo>
                  <a:lnTo>
                    <a:pt x="369" y="109"/>
                  </a:lnTo>
                  <a:lnTo>
                    <a:pt x="364" y="112"/>
                  </a:lnTo>
                  <a:lnTo>
                    <a:pt x="360" y="113"/>
                  </a:lnTo>
                  <a:lnTo>
                    <a:pt x="356" y="115"/>
                  </a:lnTo>
                  <a:lnTo>
                    <a:pt x="351" y="116"/>
                  </a:lnTo>
                  <a:lnTo>
                    <a:pt x="348" y="118"/>
                  </a:lnTo>
                  <a:lnTo>
                    <a:pt x="344" y="120"/>
                  </a:lnTo>
                  <a:lnTo>
                    <a:pt x="340" y="121"/>
                  </a:lnTo>
                  <a:lnTo>
                    <a:pt x="335" y="122"/>
                  </a:lnTo>
                  <a:lnTo>
                    <a:pt x="331" y="125"/>
                  </a:lnTo>
                  <a:lnTo>
                    <a:pt x="324" y="127"/>
                  </a:lnTo>
                  <a:lnTo>
                    <a:pt x="316" y="132"/>
                  </a:lnTo>
                  <a:lnTo>
                    <a:pt x="312" y="133"/>
                  </a:lnTo>
                  <a:lnTo>
                    <a:pt x="307" y="135"/>
                  </a:lnTo>
                  <a:lnTo>
                    <a:pt x="304" y="137"/>
                  </a:lnTo>
                  <a:lnTo>
                    <a:pt x="301" y="138"/>
                  </a:lnTo>
                  <a:lnTo>
                    <a:pt x="292" y="143"/>
                  </a:lnTo>
                  <a:lnTo>
                    <a:pt x="286" y="147"/>
                  </a:lnTo>
                  <a:lnTo>
                    <a:pt x="280" y="151"/>
                  </a:lnTo>
                  <a:lnTo>
                    <a:pt x="272" y="155"/>
                  </a:lnTo>
                  <a:lnTo>
                    <a:pt x="265" y="160"/>
                  </a:lnTo>
                  <a:lnTo>
                    <a:pt x="258" y="165"/>
                  </a:lnTo>
                  <a:lnTo>
                    <a:pt x="252" y="169"/>
                  </a:lnTo>
                  <a:lnTo>
                    <a:pt x="246" y="172"/>
                  </a:lnTo>
                  <a:lnTo>
                    <a:pt x="240" y="177"/>
                  </a:lnTo>
                  <a:lnTo>
                    <a:pt x="235" y="184"/>
                  </a:lnTo>
                  <a:lnTo>
                    <a:pt x="227" y="187"/>
                  </a:lnTo>
                  <a:lnTo>
                    <a:pt x="220" y="194"/>
                  </a:lnTo>
                  <a:lnTo>
                    <a:pt x="213" y="199"/>
                  </a:lnTo>
                  <a:lnTo>
                    <a:pt x="206" y="205"/>
                  </a:lnTo>
                  <a:lnTo>
                    <a:pt x="202" y="206"/>
                  </a:lnTo>
                  <a:lnTo>
                    <a:pt x="197" y="210"/>
                  </a:lnTo>
                  <a:lnTo>
                    <a:pt x="193" y="213"/>
                  </a:lnTo>
                  <a:lnTo>
                    <a:pt x="189" y="216"/>
                  </a:lnTo>
                  <a:lnTo>
                    <a:pt x="186" y="220"/>
                  </a:lnTo>
                  <a:lnTo>
                    <a:pt x="181" y="223"/>
                  </a:lnTo>
                  <a:lnTo>
                    <a:pt x="177" y="226"/>
                  </a:lnTo>
                  <a:lnTo>
                    <a:pt x="173" y="230"/>
                  </a:lnTo>
                  <a:lnTo>
                    <a:pt x="169" y="233"/>
                  </a:lnTo>
                  <a:lnTo>
                    <a:pt x="164" y="236"/>
                  </a:lnTo>
                  <a:lnTo>
                    <a:pt x="161" y="239"/>
                  </a:lnTo>
                  <a:lnTo>
                    <a:pt x="157" y="243"/>
                  </a:lnTo>
                  <a:lnTo>
                    <a:pt x="152" y="245"/>
                  </a:lnTo>
                  <a:lnTo>
                    <a:pt x="148" y="249"/>
                  </a:lnTo>
                  <a:lnTo>
                    <a:pt x="143" y="253"/>
                  </a:lnTo>
                  <a:lnTo>
                    <a:pt x="139" y="257"/>
                  </a:lnTo>
                  <a:lnTo>
                    <a:pt x="135" y="259"/>
                  </a:lnTo>
                  <a:lnTo>
                    <a:pt x="130" y="263"/>
                  </a:lnTo>
                  <a:lnTo>
                    <a:pt x="127" y="265"/>
                  </a:lnTo>
                  <a:lnTo>
                    <a:pt x="123" y="269"/>
                  </a:lnTo>
                  <a:lnTo>
                    <a:pt x="118" y="272"/>
                  </a:lnTo>
                  <a:lnTo>
                    <a:pt x="114" y="275"/>
                  </a:lnTo>
                  <a:lnTo>
                    <a:pt x="109" y="279"/>
                  </a:lnTo>
                  <a:lnTo>
                    <a:pt x="107" y="283"/>
                  </a:lnTo>
                  <a:lnTo>
                    <a:pt x="102" y="284"/>
                  </a:lnTo>
                  <a:lnTo>
                    <a:pt x="98" y="288"/>
                  </a:lnTo>
                  <a:lnTo>
                    <a:pt x="94" y="291"/>
                  </a:lnTo>
                  <a:lnTo>
                    <a:pt x="90" y="294"/>
                  </a:lnTo>
                  <a:lnTo>
                    <a:pt x="81" y="299"/>
                  </a:lnTo>
                  <a:lnTo>
                    <a:pt x="75" y="306"/>
                  </a:lnTo>
                  <a:lnTo>
                    <a:pt x="68" y="311"/>
                  </a:lnTo>
                  <a:lnTo>
                    <a:pt x="61" y="316"/>
                  </a:lnTo>
                  <a:lnTo>
                    <a:pt x="56" y="319"/>
                  </a:lnTo>
                  <a:lnTo>
                    <a:pt x="51" y="324"/>
                  </a:lnTo>
                  <a:lnTo>
                    <a:pt x="45" y="327"/>
                  </a:lnTo>
                  <a:lnTo>
                    <a:pt x="41" y="331"/>
                  </a:lnTo>
                  <a:lnTo>
                    <a:pt x="36" y="333"/>
                  </a:lnTo>
                  <a:lnTo>
                    <a:pt x="34" y="337"/>
                  </a:lnTo>
                  <a:lnTo>
                    <a:pt x="30" y="341"/>
                  </a:lnTo>
                  <a:lnTo>
                    <a:pt x="29" y="342"/>
                  </a:lnTo>
                  <a:close/>
                </a:path>
              </a:pathLst>
            </a:custGeom>
            <a:solidFill>
              <a:srgbClr val="7D4D1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6180" name="Freeform 89"/>
            <p:cNvSpPr>
              <a:spLocks/>
            </p:cNvSpPr>
            <p:nvPr/>
          </p:nvSpPr>
          <p:spPr bwMode="auto">
            <a:xfrm>
              <a:off x="3203" y="3038"/>
              <a:ext cx="32" cy="22"/>
            </a:xfrm>
            <a:custGeom>
              <a:avLst/>
              <a:gdLst>
                <a:gd name="T0" fmla="*/ 0 w 95"/>
                <a:gd name="T1" fmla="*/ 56 h 68"/>
                <a:gd name="T2" fmla="*/ 31 w 95"/>
                <a:gd name="T3" fmla="*/ 35 h 68"/>
                <a:gd name="T4" fmla="*/ 91 w 95"/>
                <a:gd name="T5" fmla="*/ 0 h 68"/>
                <a:gd name="T6" fmla="*/ 95 w 95"/>
                <a:gd name="T7" fmla="*/ 17 h 68"/>
                <a:gd name="T8" fmla="*/ 0 w 95"/>
                <a:gd name="T9" fmla="*/ 68 h 68"/>
                <a:gd name="T10" fmla="*/ 0 w 95"/>
                <a:gd name="T11" fmla="*/ 56 h 68"/>
                <a:gd name="T12" fmla="*/ 0 w 95"/>
                <a:gd name="T13" fmla="*/ 56 h 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5"/>
                <a:gd name="T22" fmla="*/ 0 h 68"/>
                <a:gd name="T23" fmla="*/ 95 w 95"/>
                <a:gd name="T24" fmla="*/ 68 h 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5" h="68">
                  <a:moveTo>
                    <a:pt x="0" y="56"/>
                  </a:moveTo>
                  <a:lnTo>
                    <a:pt x="31" y="35"/>
                  </a:lnTo>
                  <a:lnTo>
                    <a:pt x="91" y="0"/>
                  </a:lnTo>
                  <a:lnTo>
                    <a:pt x="95" y="17"/>
                  </a:lnTo>
                  <a:lnTo>
                    <a:pt x="0" y="68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6181" name="Freeform 90"/>
            <p:cNvSpPr>
              <a:spLocks/>
            </p:cNvSpPr>
            <p:nvPr/>
          </p:nvSpPr>
          <p:spPr bwMode="auto">
            <a:xfrm>
              <a:off x="3213" y="3055"/>
              <a:ext cx="32" cy="39"/>
            </a:xfrm>
            <a:custGeom>
              <a:avLst/>
              <a:gdLst>
                <a:gd name="T0" fmla="*/ 79 w 95"/>
                <a:gd name="T1" fmla="*/ 0 h 118"/>
                <a:gd name="T2" fmla="*/ 95 w 95"/>
                <a:gd name="T3" fmla="*/ 15 h 118"/>
                <a:gd name="T4" fmla="*/ 7 w 95"/>
                <a:gd name="T5" fmla="*/ 118 h 118"/>
                <a:gd name="T6" fmla="*/ 0 w 95"/>
                <a:gd name="T7" fmla="*/ 113 h 118"/>
                <a:gd name="T8" fmla="*/ 74 w 95"/>
                <a:gd name="T9" fmla="*/ 8 h 118"/>
                <a:gd name="T10" fmla="*/ 79 w 95"/>
                <a:gd name="T11" fmla="*/ 0 h 118"/>
                <a:gd name="T12" fmla="*/ 79 w 95"/>
                <a:gd name="T13" fmla="*/ 0 h 1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5"/>
                <a:gd name="T22" fmla="*/ 0 h 118"/>
                <a:gd name="T23" fmla="*/ 95 w 95"/>
                <a:gd name="T24" fmla="*/ 118 h 1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5" h="118">
                  <a:moveTo>
                    <a:pt x="79" y="0"/>
                  </a:moveTo>
                  <a:lnTo>
                    <a:pt x="95" y="15"/>
                  </a:lnTo>
                  <a:lnTo>
                    <a:pt x="7" y="118"/>
                  </a:lnTo>
                  <a:lnTo>
                    <a:pt x="0" y="113"/>
                  </a:lnTo>
                  <a:lnTo>
                    <a:pt x="74" y="8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6182" name="Freeform 91"/>
            <p:cNvSpPr>
              <a:spLocks/>
            </p:cNvSpPr>
            <p:nvPr/>
          </p:nvSpPr>
          <p:spPr bwMode="auto">
            <a:xfrm>
              <a:off x="3234" y="3066"/>
              <a:ext cx="24" cy="45"/>
            </a:xfrm>
            <a:custGeom>
              <a:avLst/>
              <a:gdLst>
                <a:gd name="T0" fmla="*/ 55 w 74"/>
                <a:gd name="T1" fmla="*/ 0 h 137"/>
                <a:gd name="T2" fmla="*/ 74 w 74"/>
                <a:gd name="T3" fmla="*/ 8 h 137"/>
                <a:gd name="T4" fmla="*/ 6 w 74"/>
                <a:gd name="T5" fmla="*/ 137 h 137"/>
                <a:gd name="T6" fmla="*/ 0 w 74"/>
                <a:gd name="T7" fmla="*/ 130 h 137"/>
                <a:gd name="T8" fmla="*/ 52 w 74"/>
                <a:gd name="T9" fmla="*/ 12 h 137"/>
                <a:gd name="T10" fmla="*/ 55 w 74"/>
                <a:gd name="T11" fmla="*/ 0 h 137"/>
                <a:gd name="T12" fmla="*/ 55 w 74"/>
                <a:gd name="T13" fmla="*/ 0 h 1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37"/>
                <a:gd name="T23" fmla="*/ 74 w 74"/>
                <a:gd name="T24" fmla="*/ 137 h 1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37">
                  <a:moveTo>
                    <a:pt x="55" y="0"/>
                  </a:moveTo>
                  <a:lnTo>
                    <a:pt x="74" y="8"/>
                  </a:lnTo>
                  <a:lnTo>
                    <a:pt x="6" y="137"/>
                  </a:lnTo>
                  <a:lnTo>
                    <a:pt x="0" y="130"/>
                  </a:lnTo>
                  <a:lnTo>
                    <a:pt x="52" y="12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6183" name="Freeform 92"/>
            <p:cNvSpPr>
              <a:spLocks/>
            </p:cNvSpPr>
            <p:nvPr/>
          </p:nvSpPr>
          <p:spPr bwMode="auto">
            <a:xfrm>
              <a:off x="3314" y="3057"/>
              <a:ext cx="30" cy="33"/>
            </a:xfrm>
            <a:custGeom>
              <a:avLst/>
              <a:gdLst>
                <a:gd name="T0" fmla="*/ 20 w 91"/>
                <a:gd name="T1" fmla="*/ 0 h 99"/>
                <a:gd name="T2" fmla="*/ 39 w 91"/>
                <a:gd name="T3" fmla="*/ 21 h 99"/>
                <a:gd name="T4" fmla="*/ 91 w 91"/>
                <a:gd name="T5" fmla="*/ 80 h 99"/>
                <a:gd name="T6" fmla="*/ 86 w 91"/>
                <a:gd name="T7" fmla="*/ 99 h 99"/>
                <a:gd name="T8" fmla="*/ 0 w 91"/>
                <a:gd name="T9" fmla="*/ 14 h 99"/>
                <a:gd name="T10" fmla="*/ 20 w 91"/>
                <a:gd name="T11" fmla="*/ 0 h 99"/>
                <a:gd name="T12" fmla="*/ 20 w 91"/>
                <a:gd name="T13" fmla="*/ 0 h 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1"/>
                <a:gd name="T22" fmla="*/ 0 h 99"/>
                <a:gd name="T23" fmla="*/ 91 w 91"/>
                <a:gd name="T24" fmla="*/ 99 h 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1" h="99">
                  <a:moveTo>
                    <a:pt x="20" y="0"/>
                  </a:moveTo>
                  <a:lnTo>
                    <a:pt x="39" y="21"/>
                  </a:lnTo>
                  <a:lnTo>
                    <a:pt x="91" y="80"/>
                  </a:lnTo>
                  <a:lnTo>
                    <a:pt x="86" y="99"/>
                  </a:lnTo>
                  <a:lnTo>
                    <a:pt x="0" y="1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6184" name="Freeform 93"/>
            <p:cNvSpPr>
              <a:spLocks/>
            </p:cNvSpPr>
            <p:nvPr/>
          </p:nvSpPr>
          <p:spPr bwMode="auto">
            <a:xfrm>
              <a:off x="3327" y="3043"/>
              <a:ext cx="23" cy="22"/>
            </a:xfrm>
            <a:custGeom>
              <a:avLst/>
              <a:gdLst>
                <a:gd name="T0" fmla="*/ 9 w 70"/>
                <a:gd name="T1" fmla="*/ 0 h 68"/>
                <a:gd name="T2" fmla="*/ 30 w 70"/>
                <a:gd name="T3" fmla="*/ 18 h 68"/>
                <a:gd name="T4" fmla="*/ 70 w 70"/>
                <a:gd name="T5" fmla="*/ 49 h 68"/>
                <a:gd name="T6" fmla="*/ 70 w 70"/>
                <a:gd name="T7" fmla="*/ 68 h 68"/>
                <a:gd name="T8" fmla="*/ 0 w 70"/>
                <a:gd name="T9" fmla="*/ 19 h 68"/>
                <a:gd name="T10" fmla="*/ 9 w 70"/>
                <a:gd name="T11" fmla="*/ 0 h 68"/>
                <a:gd name="T12" fmla="*/ 9 w 70"/>
                <a:gd name="T13" fmla="*/ 0 h 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0"/>
                <a:gd name="T22" fmla="*/ 0 h 68"/>
                <a:gd name="T23" fmla="*/ 70 w 70"/>
                <a:gd name="T24" fmla="*/ 68 h 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0" h="68">
                  <a:moveTo>
                    <a:pt x="9" y="0"/>
                  </a:moveTo>
                  <a:lnTo>
                    <a:pt x="30" y="18"/>
                  </a:lnTo>
                  <a:lnTo>
                    <a:pt x="70" y="49"/>
                  </a:lnTo>
                  <a:lnTo>
                    <a:pt x="70" y="68"/>
                  </a:lnTo>
                  <a:lnTo>
                    <a:pt x="0" y="1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6185" name="Freeform 94"/>
            <p:cNvSpPr>
              <a:spLocks/>
            </p:cNvSpPr>
            <p:nvPr/>
          </p:nvSpPr>
          <p:spPr bwMode="auto">
            <a:xfrm>
              <a:off x="3282" y="3074"/>
              <a:ext cx="7" cy="47"/>
            </a:xfrm>
            <a:custGeom>
              <a:avLst/>
              <a:gdLst>
                <a:gd name="T0" fmla="*/ 0 w 21"/>
                <a:gd name="T1" fmla="*/ 7 h 141"/>
                <a:gd name="T2" fmla="*/ 20 w 21"/>
                <a:gd name="T3" fmla="*/ 0 h 141"/>
                <a:gd name="T4" fmla="*/ 21 w 21"/>
                <a:gd name="T5" fmla="*/ 135 h 141"/>
                <a:gd name="T6" fmla="*/ 16 w 21"/>
                <a:gd name="T7" fmla="*/ 141 h 141"/>
                <a:gd name="T8" fmla="*/ 4 w 21"/>
                <a:gd name="T9" fmla="*/ 19 h 141"/>
                <a:gd name="T10" fmla="*/ 0 w 21"/>
                <a:gd name="T11" fmla="*/ 7 h 141"/>
                <a:gd name="T12" fmla="*/ 0 w 21"/>
                <a:gd name="T13" fmla="*/ 7 h 1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"/>
                <a:gd name="T22" fmla="*/ 0 h 141"/>
                <a:gd name="T23" fmla="*/ 21 w 21"/>
                <a:gd name="T24" fmla="*/ 141 h 14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" h="141">
                  <a:moveTo>
                    <a:pt x="0" y="7"/>
                  </a:moveTo>
                  <a:lnTo>
                    <a:pt x="20" y="0"/>
                  </a:lnTo>
                  <a:lnTo>
                    <a:pt x="21" y="135"/>
                  </a:lnTo>
                  <a:lnTo>
                    <a:pt x="16" y="141"/>
                  </a:lnTo>
                  <a:lnTo>
                    <a:pt x="4" y="19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91A1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6186" name="Freeform 95"/>
            <p:cNvSpPr>
              <a:spLocks/>
            </p:cNvSpPr>
            <p:nvPr/>
          </p:nvSpPr>
          <p:spPr bwMode="auto">
            <a:xfrm>
              <a:off x="3225" y="3002"/>
              <a:ext cx="100" cy="66"/>
            </a:xfrm>
            <a:custGeom>
              <a:avLst/>
              <a:gdLst>
                <a:gd name="T0" fmla="*/ 14 w 299"/>
                <a:gd name="T1" fmla="*/ 9 h 199"/>
                <a:gd name="T2" fmla="*/ 26 w 299"/>
                <a:gd name="T3" fmla="*/ 7 h 199"/>
                <a:gd name="T4" fmla="*/ 40 w 299"/>
                <a:gd name="T5" fmla="*/ 5 h 199"/>
                <a:gd name="T6" fmla="*/ 54 w 299"/>
                <a:gd name="T7" fmla="*/ 3 h 199"/>
                <a:gd name="T8" fmla="*/ 70 w 299"/>
                <a:gd name="T9" fmla="*/ 2 h 199"/>
                <a:gd name="T10" fmla="*/ 87 w 299"/>
                <a:gd name="T11" fmla="*/ 0 h 199"/>
                <a:gd name="T12" fmla="*/ 104 w 299"/>
                <a:gd name="T13" fmla="*/ 0 h 199"/>
                <a:gd name="T14" fmla="*/ 119 w 299"/>
                <a:gd name="T15" fmla="*/ 0 h 199"/>
                <a:gd name="T16" fmla="*/ 136 w 299"/>
                <a:gd name="T17" fmla="*/ 3 h 199"/>
                <a:gd name="T18" fmla="*/ 131 w 299"/>
                <a:gd name="T19" fmla="*/ 83 h 199"/>
                <a:gd name="T20" fmla="*/ 196 w 299"/>
                <a:gd name="T21" fmla="*/ 15 h 199"/>
                <a:gd name="T22" fmla="*/ 208 w 299"/>
                <a:gd name="T23" fmla="*/ 17 h 199"/>
                <a:gd name="T24" fmla="*/ 222 w 299"/>
                <a:gd name="T25" fmla="*/ 20 h 199"/>
                <a:gd name="T26" fmla="*/ 235 w 299"/>
                <a:gd name="T27" fmla="*/ 23 h 199"/>
                <a:gd name="T28" fmla="*/ 247 w 299"/>
                <a:gd name="T29" fmla="*/ 27 h 199"/>
                <a:gd name="T30" fmla="*/ 261 w 299"/>
                <a:gd name="T31" fmla="*/ 32 h 199"/>
                <a:gd name="T32" fmla="*/ 274 w 299"/>
                <a:gd name="T33" fmla="*/ 37 h 199"/>
                <a:gd name="T34" fmla="*/ 286 w 299"/>
                <a:gd name="T35" fmla="*/ 44 h 199"/>
                <a:gd name="T36" fmla="*/ 299 w 299"/>
                <a:gd name="T37" fmla="*/ 52 h 199"/>
                <a:gd name="T38" fmla="*/ 293 w 299"/>
                <a:gd name="T39" fmla="*/ 63 h 199"/>
                <a:gd name="T40" fmla="*/ 286 w 299"/>
                <a:gd name="T41" fmla="*/ 80 h 199"/>
                <a:gd name="T42" fmla="*/ 275 w 299"/>
                <a:gd name="T43" fmla="*/ 98 h 199"/>
                <a:gd name="T44" fmla="*/ 261 w 299"/>
                <a:gd name="T45" fmla="*/ 121 h 199"/>
                <a:gd name="T46" fmla="*/ 254 w 299"/>
                <a:gd name="T47" fmla="*/ 134 h 199"/>
                <a:gd name="T48" fmla="*/ 237 w 299"/>
                <a:gd name="T49" fmla="*/ 151 h 199"/>
                <a:gd name="T50" fmla="*/ 220 w 299"/>
                <a:gd name="T51" fmla="*/ 169 h 199"/>
                <a:gd name="T52" fmla="*/ 206 w 299"/>
                <a:gd name="T53" fmla="*/ 178 h 199"/>
                <a:gd name="T54" fmla="*/ 193 w 299"/>
                <a:gd name="T55" fmla="*/ 185 h 199"/>
                <a:gd name="T56" fmla="*/ 180 w 299"/>
                <a:gd name="T57" fmla="*/ 191 h 199"/>
                <a:gd name="T58" fmla="*/ 164 w 299"/>
                <a:gd name="T59" fmla="*/ 195 h 199"/>
                <a:gd name="T60" fmla="*/ 148 w 299"/>
                <a:gd name="T61" fmla="*/ 199 h 199"/>
                <a:gd name="T62" fmla="*/ 131 w 299"/>
                <a:gd name="T63" fmla="*/ 199 h 199"/>
                <a:gd name="T64" fmla="*/ 113 w 299"/>
                <a:gd name="T65" fmla="*/ 196 h 199"/>
                <a:gd name="T66" fmla="*/ 93 w 299"/>
                <a:gd name="T67" fmla="*/ 191 h 199"/>
                <a:gd name="T68" fmla="*/ 75 w 299"/>
                <a:gd name="T69" fmla="*/ 185 h 199"/>
                <a:gd name="T70" fmla="*/ 60 w 299"/>
                <a:gd name="T71" fmla="*/ 178 h 199"/>
                <a:gd name="T72" fmla="*/ 47 w 299"/>
                <a:gd name="T73" fmla="*/ 169 h 199"/>
                <a:gd name="T74" fmla="*/ 31 w 299"/>
                <a:gd name="T75" fmla="*/ 156 h 199"/>
                <a:gd name="T76" fmla="*/ 20 w 299"/>
                <a:gd name="T77" fmla="*/ 141 h 199"/>
                <a:gd name="T78" fmla="*/ 11 w 299"/>
                <a:gd name="T79" fmla="*/ 126 h 199"/>
                <a:gd name="T80" fmla="*/ 6 w 299"/>
                <a:gd name="T81" fmla="*/ 111 h 199"/>
                <a:gd name="T82" fmla="*/ 3 w 299"/>
                <a:gd name="T83" fmla="*/ 96 h 199"/>
                <a:gd name="T84" fmla="*/ 1 w 299"/>
                <a:gd name="T85" fmla="*/ 80 h 199"/>
                <a:gd name="T86" fmla="*/ 0 w 299"/>
                <a:gd name="T87" fmla="*/ 64 h 199"/>
                <a:gd name="T88" fmla="*/ 1 w 299"/>
                <a:gd name="T89" fmla="*/ 44 h 199"/>
                <a:gd name="T90" fmla="*/ 4 w 299"/>
                <a:gd name="T91" fmla="*/ 28 h 199"/>
                <a:gd name="T92" fmla="*/ 8 w 299"/>
                <a:gd name="T93" fmla="*/ 17 h 199"/>
                <a:gd name="T94" fmla="*/ 10 w 299"/>
                <a:gd name="T95" fmla="*/ 10 h 19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99"/>
                <a:gd name="T145" fmla="*/ 0 h 199"/>
                <a:gd name="T146" fmla="*/ 299 w 299"/>
                <a:gd name="T147" fmla="*/ 199 h 199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99" h="199">
                  <a:moveTo>
                    <a:pt x="10" y="10"/>
                  </a:moveTo>
                  <a:lnTo>
                    <a:pt x="11" y="9"/>
                  </a:lnTo>
                  <a:lnTo>
                    <a:pt x="14" y="9"/>
                  </a:lnTo>
                  <a:lnTo>
                    <a:pt x="18" y="8"/>
                  </a:lnTo>
                  <a:lnTo>
                    <a:pt x="24" y="8"/>
                  </a:lnTo>
                  <a:lnTo>
                    <a:pt x="26" y="7"/>
                  </a:lnTo>
                  <a:lnTo>
                    <a:pt x="31" y="7"/>
                  </a:lnTo>
                  <a:lnTo>
                    <a:pt x="35" y="5"/>
                  </a:lnTo>
                  <a:lnTo>
                    <a:pt x="40" y="5"/>
                  </a:lnTo>
                  <a:lnTo>
                    <a:pt x="44" y="4"/>
                  </a:lnTo>
                  <a:lnTo>
                    <a:pt x="49" y="4"/>
                  </a:lnTo>
                  <a:lnTo>
                    <a:pt x="54" y="3"/>
                  </a:lnTo>
                  <a:lnTo>
                    <a:pt x="60" y="3"/>
                  </a:lnTo>
                  <a:lnTo>
                    <a:pt x="65" y="3"/>
                  </a:lnTo>
                  <a:lnTo>
                    <a:pt x="70" y="2"/>
                  </a:lnTo>
                  <a:lnTo>
                    <a:pt x="75" y="2"/>
                  </a:lnTo>
                  <a:lnTo>
                    <a:pt x="82" y="2"/>
                  </a:lnTo>
                  <a:lnTo>
                    <a:pt x="87" y="0"/>
                  </a:lnTo>
                  <a:lnTo>
                    <a:pt x="93" y="0"/>
                  </a:lnTo>
                  <a:lnTo>
                    <a:pt x="98" y="0"/>
                  </a:lnTo>
                  <a:lnTo>
                    <a:pt x="104" y="0"/>
                  </a:lnTo>
                  <a:lnTo>
                    <a:pt x="109" y="0"/>
                  </a:lnTo>
                  <a:lnTo>
                    <a:pt x="114" y="0"/>
                  </a:lnTo>
                  <a:lnTo>
                    <a:pt x="119" y="0"/>
                  </a:lnTo>
                  <a:lnTo>
                    <a:pt x="126" y="2"/>
                  </a:lnTo>
                  <a:lnTo>
                    <a:pt x="131" y="2"/>
                  </a:lnTo>
                  <a:lnTo>
                    <a:pt x="136" y="3"/>
                  </a:lnTo>
                  <a:lnTo>
                    <a:pt x="139" y="3"/>
                  </a:lnTo>
                  <a:lnTo>
                    <a:pt x="144" y="5"/>
                  </a:lnTo>
                  <a:lnTo>
                    <a:pt x="131" y="83"/>
                  </a:lnTo>
                  <a:lnTo>
                    <a:pt x="173" y="91"/>
                  </a:lnTo>
                  <a:lnTo>
                    <a:pt x="192" y="15"/>
                  </a:lnTo>
                  <a:lnTo>
                    <a:pt x="196" y="15"/>
                  </a:lnTo>
                  <a:lnTo>
                    <a:pt x="198" y="15"/>
                  </a:lnTo>
                  <a:lnTo>
                    <a:pt x="203" y="17"/>
                  </a:lnTo>
                  <a:lnTo>
                    <a:pt x="208" y="17"/>
                  </a:lnTo>
                  <a:lnTo>
                    <a:pt x="215" y="18"/>
                  </a:lnTo>
                  <a:lnTo>
                    <a:pt x="218" y="19"/>
                  </a:lnTo>
                  <a:lnTo>
                    <a:pt x="222" y="20"/>
                  </a:lnTo>
                  <a:lnTo>
                    <a:pt x="227" y="20"/>
                  </a:lnTo>
                  <a:lnTo>
                    <a:pt x="231" y="23"/>
                  </a:lnTo>
                  <a:lnTo>
                    <a:pt x="235" y="23"/>
                  </a:lnTo>
                  <a:lnTo>
                    <a:pt x="239" y="24"/>
                  </a:lnTo>
                  <a:lnTo>
                    <a:pt x="244" y="26"/>
                  </a:lnTo>
                  <a:lnTo>
                    <a:pt x="247" y="27"/>
                  </a:lnTo>
                  <a:lnTo>
                    <a:pt x="252" y="28"/>
                  </a:lnTo>
                  <a:lnTo>
                    <a:pt x="257" y="29"/>
                  </a:lnTo>
                  <a:lnTo>
                    <a:pt x="261" y="32"/>
                  </a:lnTo>
                  <a:lnTo>
                    <a:pt x="266" y="34"/>
                  </a:lnTo>
                  <a:lnTo>
                    <a:pt x="270" y="36"/>
                  </a:lnTo>
                  <a:lnTo>
                    <a:pt x="274" y="37"/>
                  </a:lnTo>
                  <a:lnTo>
                    <a:pt x="277" y="39"/>
                  </a:lnTo>
                  <a:lnTo>
                    <a:pt x="282" y="42"/>
                  </a:lnTo>
                  <a:lnTo>
                    <a:pt x="286" y="44"/>
                  </a:lnTo>
                  <a:lnTo>
                    <a:pt x="290" y="46"/>
                  </a:lnTo>
                  <a:lnTo>
                    <a:pt x="294" y="48"/>
                  </a:lnTo>
                  <a:lnTo>
                    <a:pt x="299" y="52"/>
                  </a:lnTo>
                  <a:lnTo>
                    <a:pt x="298" y="53"/>
                  </a:lnTo>
                  <a:lnTo>
                    <a:pt x="295" y="59"/>
                  </a:lnTo>
                  <a:lnTo>
                    <a:pt x="293" y="63"/>
                  </a:lnTo>
                  <a:lnTo>
                    <a:pt x="291" y="68"/>
                  </a:lnTo>
                  <a:lnTo>
                    <a:pt x="289" y="73"/>
                  </a:lnTo>
                  <a:lnTo>
                    <a:pt x="286" y="80"/>
                  </a:lnTo>
                  <a:lnTo>
                    <a:pt x="282" y="85"/>
                  </a:lnTo>
                  <a:lnTo>
                    <a:pt x="280" y="91"/>
                  </a:lnTo>
                  <a:lnTo>
                    <a:pt x="275" y="98"/>
                  </a:lnTo>
                  <a:lnTo>
                    <a:pt x="271" y="106"/>
                  </a:lnTo>
                  <a:lnTo>
                    <a:pt x="266" y="114"/>
                  </a:lnTo>
                  <a:lnTo>
                    <a:pt x="261" y="121"/>
                  </a:lnTo>
                  <a:lnTo>
                    <a:pt x="259" y="125"/>
                  </a:lnTo>
                  <a:lnTo>
                    <a:pt x="256" y="129"/>
                  </a:lnTo>
                  <a:lnTo>
                    <a:pt x="254" y="134"/>
                  </a:lnTo>
                  <a:lnTo>
                    <a:pt x="251" y="137"/>
                  </a:lnTo>
                  <a:lnTo>
                    <a:pt x="244" y="145"/>
                  </a:lnTo>
                  <a:lnTo>
                    <a:pt x="237" y="151"/>
                  </a:lnTo>
                  <a:lnTo>
                    <a:pt x="231" y="159"/>
                  </a:lnTo>
                  <a:lnTo>
                    <a:pt x="223" y="166"/>
                  </a:lnTo>
                  <a:lnTo>
                    <a:pt x="220" y="169"/>
                  </a:lnTo>
                  <a:lnTo>
                    <a:pt x="215" y="171"/>
                  </a:lnTo>
                  <a:lnTo>
                    <a:pt x="211" y="174"/>
                  </a:lnTo>
                  <a:lnTo>
                    <a:pt x="206" y="178"/>
                  </a:lnTo>
                  <a:lnTo>
                    <a:pt x="202" y="180"/>
                  </a:lnTo>
                  <a:lnTo>
                    <a:pt x="198" y="183"/>
                  </a:lnTo>
                  <a:lnTo>
                    <a:pt x="193" y="185"/>
                  </a:lnTo>
                  <a:lnTo>
                    <a:pt x="190" y="189"/>
                  </a:lnTo>
                  <a:lnTo>
                    <a:pt x="185" y="190"/>
                  </a:lnTo>
                  <a:lnTo>
                    <a:pt x="180" y="191"/>
                  </a:lnTo>
                  <a:lnTo>
                    <a:pt x="175" y="194"/>
                  </a:lnTo>
                  <a:lnTo>
                    <a:pt x="170" y="195"/>
                  </a:lnTo>
                  <a:lnTo>
                    <a:pt x="164" y="195"/>
                  </a:lnTo>
                  <a:lnTo>
                    <a:pt x="159" y="196"/>
                  </a:lnTo>
                  <a:lnTo>
                    <a:pt x="153" y="198"/>
                  </a:lnTo>
                  <a:lnTo>
                    <a:pt x="148" y="199"/>
                  </a:lnTo>
                  <a:lnTo>
                    <a:pt x="142" y="199"/>
                  </a:lnTo>
                  <a:lnTo>
                    <a:pt x="137" y="199"/>
                  </a:lnTo>
                  <a:lnTo>
                    <a:pt x="131" y="199"/>
                  </a:lnTo>
                  <a:lnTo>
                    <a:pt x="126" y="199"/>
                  </a:lnTo>
                  <a:lnTo>
                    <a:pt x="119" y="198"/>
                  </a:lnTo>
                  <a:lnTo>
                    <a:pt x="113" y="196"/>
                  </a:lnTo>
                  <a:lnTo>
                    <a:pt x="107" y="195"/>
                  </a:lnTo>
                  <a:lnTo>
                    <a:pt x="100" y="195"/>
                  </a:lnTo>
                  <a:lnTo>
                    <a:pt x="93" y="191"/>
                  </a:lnTo>
                  <a:lnTo>
                    <a:pt x="87" y="190"/>
                  </a:lnTo>
                  <a:lnTo>
                    <a:pt x="82" y="188"/>
                  </a:lnTo>
                  <a:lnTo>
                    <a:pt x="75" y="185"/>
                  </a:lnTo>
                  <a:lnTo>
                    <a:pt x="70" y="183"/>
                  </a:lnTo>
                  <a:lnTo>
                    <a:pt x="65" y="180"/>
                  </a:lnTo>
                  <a:lnTo>
                    <a:pt x="60" y="178"/>
                  </a:lnTo>
                  <a:lnTo>
                    <a:pt x="57" y="175"/>
                  </a:lnTo>
                  <a:lnTo>
                    <a:pt x="52" y="171"/>
                  </a:lnTo>
                  <a:lnTo>
                    <a:pt x="47" y="169"/>
                  </a:lnTo>
                  <a:lnTo>
                    <a:pt x="43" y="166"/>
                  </a:lnTo>
                  <a:lnTo>
                    <a:pt x="39" y="163"/>
                  </a:lnTo>
                  <a:lnTo>
                    <a:pt x="31" y="156"/>
                  </a:lnTo>
                  <a:lnTo>
                    <a:pt x="26" y="150"/>
                  </a:lnTo>
                  <a:lnTo>
                    <a:pt x="23" y="145"/>
                  </a:lnTo>
                  <a:lnTo>
                    <a:pt x="20" y="141"/>
                  </a:lnTo>
                  <a:lnTo>
                    <a:pt x="18" y="137"/>
                  </a:lnTo>
                  <a:lnTo>
                    <a:pt x="15" y="134"/>
                  </a:lnTo>
                  <a:lnTo>
                    <a:pt x="11" y="126"/>
                  </a:lnTo>
                  <a:lnTo>
                    <a:pt x="9" y="119"/>
                  </a:lnTo>
                  <a:lnTo>
                    <a:pt x="8" y="115"/>
                  </a:lnTo>
                  <a:lnTo>
                    <a:pt x="6" y="111"/>
                  </a:lnTo>
                  <a:lnTo>
                    <a:pt x="4" y="107"/>
                  </a:lnTo>
                  <a:lnTo>
                    <a:pt x="4" y="103"/>
                  </a:lnTo>
                  <a:lnTo>
                    <a:pt x="3" y="96"/>
                  </a:lnTo>
                  <a:lnTo>
                    <a:pt x="3" y="88"/>
                  </a:lnTo>
                  <a:lnTo>
                    <a:pt x="1" y="85"/>
                  </a:lnTo>
                  <a:lnTo>
                    <a:pt x="1" y="80"/>
                  </a:lnTo>
                  <a:lnTo>
                    <a:pt x="0" y="76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1" y="58"/>
                  </a:lnTo>
                  <a:lnTo>
                    <a:pt x="1" y="51"/>
                  </a:lnTo>
                  <a:lnTo>
                    <a:pt x="1" y="44"/>
                  </a:lnTo>
                  <a:lnTo>
                    <a:pt x="3" y="38"/>
                  </a:lnTo>
                  <a:lnTo>
                    <a:pt x="4" y="33"/>
                  </a:lnTo>
                  <a:lnTo>
                    <a:pt x="4" y="28"/>
                  </a:lnTo>
                  <a:lnTo>
                    <a:pt x="6" y="23"/>
                  </a:lnTo>
                  <a:lnTo>
                    <a:pt x="6" y="19"/>
                  </a:lnTo>
                  <a:lnTo>
                    <a:pt x="8" y="17"/>
                  </a:lnTo>
                  <a:lnTo>
                    <a:pt x="9" y="12"/>
                  </a:lnTo>
                  <a:lnTo>
                    <a:pt x="10" y="10"/>
                  </a:lnTo>
                  <a:close/>
                </a:path>
              </a:pathLst>
            </a:custGeom>
            <a:solidFill>
              <a:srgbClr val="4D665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6187" name="Freeform 96"/>
            <p:cNvSpPr>
              <a:spLocks/>
            </p:cNvSpPr>
            <p:nvPr/>
          </p:nvSpPr>
          <p:spPr bwMode="auto">
            <a:xfrm>
              <a:off x="3060" y="3097"/>
              <a:ext cx="57" cy="35"/>
            </a:xfrm>
            <a:custGeom>
              <a:avLst/>
              <a:gdLst>
                <a:gd name="T0" fmla="*/ 157 w 172"/>
                <a:gd name="T1" fmla="*/ 0 h 105"/>
                <a:gd name="T2" fmla="*/ 172 w 172"/>
                <a:gd name="T3" fmla="*/ 64 h 105"/>
                <a:gd name="T4" fmla="*/ 170 w 172"/>
                <a:gd name="T5" fmla="*/ 64 h 105"/>
                <a:gd name="T6" fmla="*/ 166 w 172"/>
                <a:gd name="T7" fmla="*/ 65 h 105"/>
                <a:gd name="T8" fmla="*/ 162 w 172"/>
                <a:gd name="T9" fmla="*/ 66 h 105"/>
                <a:gd name="T10" fmla="*/ 160 w 172"/>
                <a:gd name="T11" fmla="*/ 68 h 105"/>
                <a:gd name="T12" fmla="*/ 156 w 172"/>
                <a:gd name="T13" fmla="*/ 70 h 105"/>
                <a:gd name="T14" fmla="*/ 152 w 172"/>
                <a:gd name="T15" fmla="*/ 71 h 105"/>
                <a:gd name="T16" fmla="*/ 146 w 172"/>
                <a:gd name="T17" fmla="*/ 74 h 105"/>
                <a:gd name="T18" fmla="*/ 141 w 172"/>
                <a:gd name="T19" fmla="*/ 75 h 105"/>
                <a:gd name="T20" fmla="*/ 136 w 172"/>
                <a:gd name="T21" fmla="*/ 78 h 105"/>
                <a:gd name="T22" fmla="*/ 130 w 172"/>
                <a:gd name="T23" fmla="*/ 80 h 105"/>
                <a:gd name="T24" fmla="*/ 123 w 172"/>
                <a:gd name="T25" fmla="*/ 81 h 105"/>
                <a:gd name="T26" fmla="*/ 116 w 172"/>
                <a:gd name="T27" fmla="*/ 84 h 105"/>
                <a:gd name="T28" fmla="*/ 109 w 172"/>
                <a:gd name="T29" fmla="*/ 86 h 105"/>
                <a:gd name="T30" fmla="*/ 103 w 172"/>
                <a:gd name="T31" fmla="*/ 89 h 105"/>
                <a:gd name="T32" fmla="*/ 96 w 172"/>
                <a:gd name="T33" fmla="*/ 90 h 105"/>
                <a:gd name="T34" fmla="*/ 89 w 172"/>
                <a:gd name="T35" fmla="*/ 93 h 105"/>
                <a:gd name="T36" fmla="*/ 82 w 172"/>
                <a:gd name="T37" fmla="*/ 94 h 105"/>
                <a:gd name="T38" fmla="*/ 76 w 172"/>
                <a:gd name="T39" fmla="*/ 97 h 105"/>
                <a:gd name="T40" fmla="*/ 68 w 172"/>
                <a:gd name="T41" fmla="*/ 98 h 105"/>
                <a:gd name="T42" fmla="*/ 62 w 172"/>
                <a:gd name="T43" fmla="*/ 100 h 105"/>
                <a:gd name="T44" fmla="*/ 56 w 172"/>
                <a:gd name="T45" fmla="*/ 102 h 105"/>
                <a:gd name="T46" fmla="*/ 49 w 172"/>
                <a:gd name="T47" fmla="*/ 103 h 105"/>
                <a:gd name="T48" fmla="*/ 43 w 172"/>
                <a:gd name="T49" fmla="*/ 104 h 105"/>
                <a:gd name="T50" fmla="*/ 37 w 172"/>
                <a:gd name="T51" fmla="*/ 104 h 105"/>
                <a:gd name="T52" fmla="*/ 30 w 172"/>
                <a:gd name="T53" fmla="*/ 105 h 105"/>
                <a:gd name="T54" fmla="*/ 25 w 172"/>
                <a:gd name="T55" fmla="*/ 105 h 105"/>
                <a:gd name="T56" fmla="*/ 20 w 172"/>
                <a:gd name="T57" fmla="*/ 105 h 105"/>
                <a:gd name="T58" fmla="*/ 17 w 172"/>
                <a:gd name="T59" fmla="*/ 105 h 105"/>
                <a:gd name="T60" fmla="*/ 12 w 172"/>
                <a:gd name="T61" fmla="*/ 104 h 105"/>
                <a:gd name="T62" fmla="*/ 9 w 172"/>
                <a:gd name="T63" fmla="*/ 104 h 105"/>
                <a:gd name="T64" fmla="*/ 3 w 172"/>
                <a:gd name="T65" fmla="*/ 99 h 105"/>
                <a:gd name="T66" fmla="*/ 0 w 172"/>
                <a:gd name="T67" fmla="*/ 97 h 105"/>
                <a:gd name="T68" fmla="*/ 0 w 172"/>
                <a:gd name="T69" fmla="*/ 90 h 105"/>
                <a:gd name="T70" fmla="*/ 3 w 172"/>
                <a:gd name="T71" fmla="*/ 85 h 105"/>
                <a:gd name="T72" fmla="*/ 7 w 172"/>
                <a:gd name="T73" fmla="*/ 79 h 105"/>
                <a:gd name="T74" fmla="*/ 13 w 172"/>
                <a:gd name="T75" fmla="*/ 73 h 105"/>
                <a:gd name="T76" fmla="*/ 19 w 172"/>
                <a:gd name="T77" fmla="*/ 66 h 105"/>
                <a:gd name="T78" fmla="*/ 27 w 172"/>
                <a:gd name="T79" fmla="*/ 60 h 105"/>
                <a:gd name="T80" fmla="*/ 34 w 172"/>
                <a:gd name="T81" fmla="*/ 54 h 105"/>
                <a:gd name="T82" fmla="*/ 42 w 172"/>
                <a:gd name="T83" fmla="*/ 47 h 105"/>
                <a:gd name="T84" fmla="*/ 45 w 172"/>
                <a:gd name="T85" fmla="*/ 45 h 105"/>
                <a:gd name="T86" fmla="*/ 49 w 172"/>
                <a:gd name="T87" fmla="*/ 42 h 105"/>
                <a:gd name="T88" fmla="*/ 53 w 172"/>
                <a:gd name="T89" fmla="*/ 40 h 105"/>
                <a:gd name="T90" fmla="*/ 57 w 172"/>
                <a:gd name="T91" fmla="*/ 37 h 105"/>
                <a:gd name="T92" fmla="*/ 63 w 172"/>
                <a:gd name="T93" fmla="*/ 32 h 105"/>
                <a:gd name="T94" fmla="*/ 68 w 172"/>
                <a:gd name="T95" fmla="*/ 30 h 105"/>
                <a:gd name="T96" fmla="*/ 71 w 172"/>
                <a:gd name="T97" fmla="*/ 27 h 105"/>
                <a:gd name="T98" fmla="*/ 73 w 172"/>
                <a:gd name="T99" fmla="*/ 27 h 105"/>
                <a:gd name="T100" fmla="*/ 118 w 172"/>
                <a:gd name="T101" fmla="*/ 7 h 105"/>
                <a:gd name="T102" fmla="*/ 157 w 172"/>
                <a:gd name="T103" fmla="*/ 0 h 105"/>
                <a:gd name="T104" fmla="*/ 157 w 172"/>
                <a:gd name="T105" fmla="*/ 0 h 10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72"/>
                <a:gd name="T160" fmla="*/ 0 h 105"/>
                <a:gd name="T161" fmla="*/ 172 w 172"/>
                <a:gd name="T162" fmla="*/ 105 h 10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72" h="105">
                  <a:moveTo>
                    <a:pt x="157" y="0"/>
                  </a:moveTo>
                  <a:lnTo>
                    <a:pt x="172" y="64"/>
                  </a:lnTo>
                  <a:lnTo>
                    <a:pt x="170" y="64"/>
                  </a:lnTo>
                  <a:lnTo>
                    <a:pt x="166" y="65"/>
                  </a:lnTo>
                  <a:lnTo>
                    <a:pt x="162" y="66"/>
                  </a:lnTo>
                  <a:lnTo>
                    <a:pt x="160" y="68"/>
                  </a:lnTo>
                  <a:lnTo>
                    <a:pt x="156" y="70"/>
                  </a:lnTo>
                  <a:lnTo>
                    <a:pt x="152" y="71"/>
                  </a:lnTo>
                  <a:lnTo>
                    <a:pt x="146" y="74"/>
                  </a:lnTo>
                  <a:lnTo>
                    <a:pt x="141" y="75"/>
                  </a:lnTo>
                  <a:lnTo>
                    <a:pt x="136" y="78"/>
                  </a:lnTo>
                  <a:lnTo>
                    <a:pt x="130" y="80"/>
                  </a:lnTo>
                  <a:lnTo>
                    <a:pt x="123" y="81"/>
                  </a:lnTo>
                  <a:lnTo>
                    <a:pt x="116" y="84"/>
                  </a:lnTo>
                  <a:lnTo>
                    <a:pt x="109" y="86"/>
                  </a:lnTo>
                  <a:lnTo>
                    <a:pt x="103" y="89"/>
                  </a:lnTo>
                  <a:lnTo>
                    <a:pt x="96" y="90"/>
                  </a:lnTo>
                  <a:lnTo>
                    <a:pt x="89" y="93"/>
                  </a:lnTo>
                  <a:lnTo>
                    <a:pt x="82" y="94"/>
                  </a:lnTo>
                  <a:lnTo>
                    <a:pt x="76" y="97"/>
                  </a:lnTo>
                  <a:lnTo>
                    <a:pt x="68" y="98"/>
                  </a:lnTo>
                  <a:lnTo>
                    <a:pt x="62" y="100"/>
                  </a:lnTo>
                  <a:lnTo>
                    <a:pt x="56" y="102"/>
                  </a:lnTo>
                  <a:lnTo>
                    <a:pt x="49" y="103"/>
                  </a:lnTo>
                  <a:lnTo>
                    <a:pt x="43" y="104"/>
                  </a:lnTo>
                  <a:lnTo>
                    <a:pt x="37" y="104"/>
                  </a:lnTo>
                  <a:lnTo>
                    <a:pt x="30" y="105"/>
                  </a:lnTo>
                  <a:lnTo>
                    <a:pt x="25" y="105"/>
                  </a:lnTo>
                  <a:lnTo>
                    <a:pt x="20" y="105"/>
                  </a:lnTo>
                  <a:lnTo>
                    <a:pt x="17" y="105"/>
                  </a:lnTo>
                  <a:lnTo>
                    <a:pt x="12" y="104"/>
                  </a:lnTo>
                  <a:lnTo>
                    <a:pt x="9" y="104"/>
                  </a:lnTo>
                  <a:lnTo>
                    <a:pt x="3" y="99"/>
                  </a:lnTo>
                  <a:lnTo>
                    <a:pt x="0" y="97"/>
                  </a:lnTo>
                  <a:lnTo>
                    <a:pt x="0" y="90"/>
                  </a:lnTo>
                  <a:lnTo>
                    <a:pt x="3" y="85"/>
                  </a:lnTo>
                  <a:lnTo>
                    <a:pt x="7" y="79"/>
                  </a:lnTo>
                  <a:lnTo>
                    <a:pt x="13" y="73"/>
                  </a:lnTo>
                  <a:lnTo>
                    <a:pt x="19" y="66"/>
                  </a:lnTo>
                  <a:lnTo>
                    <a:pt x="27" y="60"/>
                  </a:lnTo>
                  <a:lnTo>
                    <a:pt x="34" y="54"/>
                  </a:lnTo>
                  <a:lnTo>
                    <a:pt x="42" y="47"/>
                  </a:lnTo>
                  <a:lnTo>
                    <a:pt x="45" y="45"/>
                  </a:lnTo>
                  <a:lnTo>
                    <a:pt x="49" y="42"/>
                  </a:lnTo>
                  <a:lnTo>
                    <a:pt x="53" y="40"/>
                  </a:lnTo>
                  <a:lnTo>
                    <a:pt x="57" y="37"/>
                  </a:lnTo>
                  <a:lnTo>
                    <a:pt x="63" y="32"/>
                  </a:lnTo>
                  <a:lnTo>
                    <a:pt x="68" y="30"/>
                  </a:lnTo>
                  <a:lnTo>
                    <a:pt x="71" y="27"/>
                  </a:lnTo>
                  <a:lnTo>
                    <a:pt x="73" y="27"/>
                  </a:lnTo>
                  <a:lnTo>
                    <a:pt x="118" y="7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693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6188" name="Freeform 97"/>
            <p:cNvSpPr>
              <a:spLocks/>
            </p:cNvSpPr>
            <p:nvPr/>
          </p:nvSpPr>
          <p:spPr bwMode="auto">
            <a:xfrm>
              <a:off x="3501" y="3136"/>
              <a:ext cx="60" cy="30"/>
            </a:xfrm>
            <a:custGeom>
              <a:avLst/>
              <a:gdLst>
                <a:gd name="T0" fmla="*/ 0 w 180"/>
                <a:gd name="T1" fmla="*/ 77 h 91"/>
                <a:gd name="T2" fmla="*/ 59 w 180"/>
                <a:gd name="T3" fmla="*/ 47 h 91"/>
                <a:gd name="T4" fmla="*/ 143 w 180"/>
                <a:gd name="T5" fmla="*/ 0 h 91"/>
                <a:gd name="T6" fmla="*/ 180 w 180"/>
                <a:gd name="T7" fmla="*/ 26 h 91"/>
                <a:gd name="T8" fmla="*/ 58 w 180"/>
                <a:gd name="T9" fmla="*/ 91 h 91"/>
                <a:gd name="T10" fmla="*/ 0 w 180"/>
                <a:gd name="T11" fmla="*/ 77 h 91"/>
                <a:gd name="T12" fmla="*/ 0 w 180"/>
                <a:gd name="T13" fmla="*/ 77 h 9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0"/>
                <a:gd name="T22" fmla="*/ 0 h 91"/>
                <a:gd name="T23" fmla="*/ 180 w 180"/>
                <a:gd name="T24" fmla="*/ 91 h 9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0" h="91">
                  <a:moveTo>
                    <a:pt x="0" y="77"/>
                  </a:moveTo>
                  <a:lnTo>
                    <a:pt x="59" y="47"/>
                  </a:lnTo>
                  <a:lnTo>
                    <a:pt x="143" y="0"/>
                  </a:lnTo>
                  <a:lnTo>
                    <a:pt x="180" y="26"/>
                  </a:lnTo>
                  <a:lnTo>
                    <a:pt x="58" y="91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A67A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</p:grpSp>
      <p:pic>
        <p:nvPicPr>
          <p:cNvPr id="6150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40000" contrast="-40000"/>
          </a:blip>
          <a:srcRect l="13631" t="35336" r="24677" b="7637"/>
          <a:stretch>
            <a:fillRect/>
          </a:stretch>
        </p:blipFill>
        <p:spPr bwMode="auto">
          <a:xfrm>
            <a:off x="4876800" y="2171700"/>
            <a:ext cx="304800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151" name="Straight Connector 30"/>
          <p:cNvCxnSpPr>
            <a:cxnSpLocks noChangeShapeType="1"/>
          </p:cNvCxnSpPr>
          <p:nvPr/>
        </p:nvCxnSpPr>
        <p:spPr bwMode="auto">
          <a:xfrm>
            <a:off x="1447800" y="3505200"/>
            <a:ext cx="70866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152" name="Straight Connector 32"/>
          <p:cNvCxnSpPr>
            <a:cxnSpLocks noChangeShapeType="1"/>
          </p:cNvCxnSpPr>
          <p:nvPr/>
        </p:nvCxnSpPr>
        <p:spPr bwMode="auto">
          <a:xfrm flipV="1">
            <a:off x="1447800" y="2286000"/>
            <a:ext cx="5257800" cy="1219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153" name="Straight Connector 35"/>
          <p:cNvCxnSpPr>
            <a:cxnSpLocks noChangeShapeType="1"/>
          </p:cNvCxnSpPr>
          <p:nvPr/>
        </p:nvCxnSpPr>
        <p:spPr bwMode="auto">
          <a:xfrm rot="5400000">
            <a:off x="6059488" y="2933700"/>
            <a:ext cx="1293812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154" name="Straight Connector 37"/>
          <p:cNvCxnSpPr>
            <a:cxnSpLocks noChangeShapeType="1"/>
          </p:cNvCxnSpPr>
          <p:nvPr/>
        </p:nvCxnSpPr>
        <p:spPr bwMode="auto">
          <a:xfrm rot="5400000">
            <a:off x="3240088" y="2781300"/>
            <a:ext cx="1446212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155" name="TextBox 38"/>
          <p:cNvSpPr txBox="1">
            <a:spLocks noChangeArrowheads="1"/>
          </p:cNvSpPr>
          <p:nvPr/>
        </p:nvSpPr>
        <p:spPr bwMode="auto">
          <a:xfrm>
            <a:off x="3581400" y="1600200"/>
            <a:ext cx="7747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screen</a:t>
            </a:r>
          </a:p>
        </p:txBody>
      </p:sp>
      <p:sp>
        <p:nvSpPr>
          <p:cNvPr id="6156" name="TextBox 41"/>
          <p:cNvSpPr txBox="1">
            <a:spLocks noChangeArrowheads="1"/>
          </p:cNvSpPr>
          <p:nvPr/>
        </p:nvSpPr>
        <p:spPr bwMode="auto">
          <a:xfrm>
            <a:off x="8534400" y="3276600"/>
            <a:ext cx="3635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-z</a:t>
            </a:r>
          </a:p>
        </p:txBody>
      </p:sp>
      <p:cxnSp>
        <p:nvCxnSpPr>
          <p:cNvPr id="6157" name="Straight Arrow Connector 43"/>
          <p:cNvCxnSpPr>
            <a:cxnSpLocks noChangeShapeType="1"/>
          </p:cNvCxnSpPr>
          <p:nvPr/>
        </p:nvCxnSpPr>
        <p:spPr bwMode="auto">
          <a:xfrm rot="5400000" flipH="1" flipV="1">
            <a:off x="876301" y="2933700"/>
            <a:ext cx="114300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6158" name="TextBox 44"/>
          <p:cNvSpPr txBox="1">
            <a:spLocks noChangeArrowheads="1"/>
          </p:cNvSpPr>
          <p:nvPr/>
        </p:nvSpPr>
        <p:spPr bwMode="auto">
          <a:xfrm>
            <a:off x="1295400" y="1981200"/>
            <a:ext cx="287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y</a:t>
            </a:r>
          </a:p>
        </p:txBody>
      </p:sp>
      <p:sp>
        <p:nvSpPr>
          <p:cNvPr id="6159" name="TextBox 45"/>
          <p:cNvSpPr txBox="1">
            <a:spLocks noChangeArrowheads="1"/>
          </p:cNvSpPr>
          <p:nvPr/>
        </p:nvSpPr>
        <p:spPr bwMode="auto">
          <a:xfrm>
            <a:off x="6435725" y="3505200"/>
            <a:ext cx="5746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z</a:t>
            </a:r>
            <a:r>
              <a:rPr lang="en-US" baseline="-25000">
                <a:latin typeface="Times New Roman" pitchFamily="18" charset="0"/>
              </a:rPr>
              <a:t>view</a:t>
            </a:r>
          </a:p>
        </p:txBody>
      </p:sp>
      <p:sp>
        <p:nvSpPr>
          <p:cNvPr id="6160" name="TextBox 49"/>
          <p:cNvSpPr txBox="1">
            <a:spLocks noChangeArrowheads="1"/>
          </p:cNvSpPr>
          <p:nvPr/>
        </p:nvSpPr>
        <p:spPr bwMode="auto">
          <a:xfrm>
            <a:off x="6880225" y="2057400"/>
            <a:ext cx="587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y</a:t>
            </a:r>
            <a:r>
              <a:rPr lang="en-US" baseline="-25000">
                <a:latin typeface="Times New Roman" pitchFamily="18" charset="0"/>
              </a:rPr>
              <a:t>view</a:t>
            </a:r>
          </a:p>
        </p:txBody>
      </p:sp>
      <p:cxnSp>
        <p:nvCxnSpPr>
          <p:cNvPr id="6161" name="Straight Connector 51"/>
          <p:cNvCxnSpPr>
            <a:cxnSpLocks noChangeShapeType="1"/>
          </p:cNvCxnSpPr>
          <p:nvPr/>
        </p:nvCxnSpPr>
        <p:spPr bwMode="auto">
          <a:xfrm>
            <a:off x="6705600" y="2286000"/>
            <a:ext cx="1524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162" name="Right Brace 52"/>
          <p:cNvSpPr>
            <a:spLocks/>
          </p:cNvSpPr>
          <p:nvPr/>
        </p:nvSpPr>
        <p:spPr bwMode="auto">
          <a:xfrm rot="5400000">
            <a:off x="2628900" y="2939932"/>
            <a:ext cx="152400" cy="2514600"/>
          </a:xfrm>
          <a:prstGeom prst="rightBrace">
            <a:avLst>
              <a:gd name="adj1" fmla="val 8326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6163" name="TextBox 54"/>
          <p:cNvSpPr txBox="1">
            <a:spLocks noChangeArrowheads="1"/>
          </p:cNvSpPr>
          <p:nvPr/>
        </p:nvSpPr>
        <p:spPr bwMode="auto">
          <a:xfrm>
            <a:off x="2514600" y="4273432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itchFamily="18" charset="0"/>
              </a:rPr>
              <a:t>d</a:t>
            </a:r>
          </a:p>
        </p:txBody>
      </p:sp>
      <p:sp>
        <p:nvSpPr>
          <p:cNvPr id="6164" name="Oval 61"/>
          <p:cNvSpPr>
            <a:spLocks noChangeArrowheads="1"/>
          </p:cNvSpPr>
          <p:nvPr/>
        </p:nvSpPr>
        <p:spPr bwMode="auto">
          <a:xfrm>
            <a:off x="3922713" y="2886075"/>
            <a:ext cx="76200" cy="76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6165" name="TextBox 62"/>
          <p:cNvSpPr txBox="1">
            <a:spLocks noChangeArrowheads="1"/>
          </p:cNvSpPr>
          <p:nvPr/>
        </p:nvSpPr>
        <p:spPr bwMode="auto">
          <a:xfrm>
            <a:off x="3937000" y="2792413"/>
            <a:ext cx="5191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y</a:t>
            </a:r>
            <a:r>
              <a:rPr lang="en-US" baseline="-25000">
                <a:latin typeface="Times New Roman" pitchFamily="18" charset="0"/>
              </a:rPr>
              <a:t>clip</a:t>
            </a:r>
          </a:p>
        </p:txBody>
      </p:sp>
      <p:cxnSp>
        <p:nvCxnSpPr>
          <p:cNvPr id="45" name="Straight Connector 37"/>
          <p:cNvCxnSpPr>
            <a:cxnSpLocks noChangeShapeType="1"/>
          </p:cNvCxnSpPr>
          <p:nvPr/>
        </p:nvCxnSpPr>
        <p:spPr bwMode="auto">
          <a:xfrm rot="5400000">
            <a:off x="2331788" y="2785202"/>
            <a:ext cx="1446212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6" name="Right Brace 52"/>
          <p:cNvSpPr>
            <a:spLocks/>
          </p:cNvSpPr>
          <p:nvPr/>
        </p:nvSpPr>
        <p:spPr bwMode="auto">
          <a:xfrm rot="5400000">
            <a:off x="2181550" y="2934948"/>
            <a:ext cx="142827" cy="1605448"/>
          </a:xfrm>
          <a:prstGeom prst="rightBrace">
            <a:avLst>
              <a:gd name="adj1" fmla="val 8326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48" name="TextBox 54"/>
          <p:cNvSpPr txBox="1">
            <a:spLocks noChangeArrowheads="1"/>
          </p:cNvSpPr>
          <p:nvPr/>
        </p:nvSpPr>
        <p:spPr bwMode="auto">
          <a:xfrm>
            <a:off x="2067465" y="3732580"/>
            <a:ext cx="3770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itchFamily="18" charset="0"/>
              </a:rPr>
              <a:t>d’</a:t>
            </a:r>
          </a:p>
        </p:txBody>
      </p:sp>
      <p:sp>
        <p:nvSpPr>
          <p:cNvPr id="49" name="Oval 61"/>
          <p:cNvSpPr>
            <a:spLocks noChangeArrowheads="1"/>
          </p:cNvSpPr>
          <p:nvPr/>
        </p:nvSpPr>
        <p:spPr bwMode="auto">
          <a:xfrm>
            <a:off x="3015276" y="3104363"/>
            <a:ext cx="76200" cy="76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0" name="TextBox 62"/>
          <p:cNvSpPr txBox="1">
            <a:spLocks noChangeArrowheads="1"/>
          </p:cNvSpPr>
          <p:nvPr/>
        </p:nvSpPr>
        <p:spPr bwMode="auto">
          <a:xfrm>
            <a:off x="3029563" y="3060700"/>
            <a:ext cx="5693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 err="1">
                <a:latin typeface="Times New Roman" pitchFamily="18" charset="0"/>
              </a:rPr>
              <a:t>y'</a:t>
            </a:r>
            <a:r>
              <a:rPr lang="en-US" baseline="-25000" dirty="0" err="1">
                <a:latin typeface="Times New Roman" pitchFamily="18" charset="0"/>
              </a:rPr>
              <a:t>clip</a:t>
            </a:r>
            <a:endParaRPr lang="en-US" baseline="-25000" dirty="0">
              <a:latin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5460" y="4957043"/>
            <a:ext cx="345124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 err="1"/>
              <a:t>y</a:t>
            </a:r>
            <a:r>
              <a:rPr lang="en-US" baseline="-25000" dirty="0" err="1"/>
              <a:t>clip</a:t>
            </a:r>
            <a:r>
              <a:rPr lang="en-US" dirty="0"/>
              <a:t> = d </a:t>
            </a:r>
            <a:r>
              <a:rPr lang="en-US" dirty="0" err="1"/>
              <a:t>y</a:t>
            </a:r>
            <a:r>
              <a:rPr lang="en-US" baseline="-25000" dirty="0" err="1"/>
              <a:t>view</a:t>
            </a:r>
            <a:r>
              <a:rPr lang="en-US" dirty="0"/>
              <a:t>/(-</a:t>
            </a:r>
            <a:r>
              <a:rPr lang="en-US" dirty="0" err="1"/>
              <a:t>z</a:t>
            </a:r>
            <a:r>
              <a:rPr lang="en-US" baseline="-25000" dirty="0" err="1"/>
              <a:t>view</a:t>
            </a:r>
            <a:r>
              <a:rPr lang="en-US" dirty="0"/>
              <a:t>)</a:t>
            </a:r>
          </a:p>
          <a:p>
            <a:pPr>
              <a:spcAft>
                <a:spcPts val="1200"/>
              </a:spcAft>
            </a:pPr>
            <a:r>
              <a:rPr lang="en-US" dirty="0" err="1"/>
              <a:t>y'</a:t>
            </a:r>
            <a:r>
              <a:rPr lang="en-US" baseline="-25000" dirty="0" err="1"/>
              <a:t>clip</a:t>
            </a:r>
            <a:r>
              <a:rPr lang="en-US" dirty="0"/>
              <a:t> = d’ </a:t>
            </a:r>
            <a:r>
              <a:rPr lang="en-US" dirty="0" err="1"/>
              <a:t>y</a:t>
            </a:r>
            <a:r>
              <a:rPr lang="en-US" baseline="-25000" dirty="0" err="1"/>
              <a:t>view</a:t>
            </a:r>
            <a:r>
              <a:rPr lang="en-US" dirty="0"/>
              <a:t>/(-</a:t>
            </a:r>
            <a:r>
              <a:rPr lang="en-US" dirty="0" err="1"/>
              <a:t>z</a:t>
            </a:r>
            <a:r>
              <a:rPr lang="en-US" baseline="-25000" dirty="0" err="1"/>
              <a:t>view</a:t>
            </a:r>
            <a:r>
              <a:rPr lang="en-US" dirty="0"/>
              <a:t>) = (d’/d) </a:t>
            </a:r>
            <a:r>
              <a:rPr lang="en-US" dirty="0" err="1"/>
              <a:t>y</a:t>
            </a:r>
            <a:r>
              <a:rPr lang="en-US" baseline="-25000" dirty="0" err="1"/>
              <a:t>clip</a:t>
            </a:r>
            <a:endParaRPr lang="en-US" baseline="-25000" dirty="0"/>
          </a:p>
          <a:p>
            <a:pPr>
              <a:spcAft>
                <a:spcPts val="1200"/>
              </a:spcAft>
            </a:pPr>
            <a:r>
              <a:rPr lang="zh-CN" altLang="en-US" dirty="0"/>
              <a:t>改变参数</a:t>
            </a:r>
            <a:r>
              <a:rPr lang="en-US" dirty="0"/>
              <a:t>d</a:t>
            </a:r>
            <a:r>
              <a:rPr lang="zh-CN" altLang="en-US" dirty="0"/>
              <a:t>仅改变了投影的尺寸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106" y="5002742"/>
            <a:ext cx="1116374" cy="1153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325" y="5306322"/>
            <a:ext cx="558187" cy="576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 bwMode="auto">
          <a:xfrm>
            <a:off x="5239558" y="4926847"/>
            <a:ext cx="1196167" cy="123437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6867003" y="4926847"/>
            <a:ext cx="1196167" cy="123437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50654" y="4567425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d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977062" y="4567425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Using d’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6639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491566" cy="990600"/>
          </a:xfrm>
        </p:spPr>
        <p:txBody>
          <a:bodyPr/>
          <a:lstStyle/>
          <a:p>
            <a:r>
              <a:rPr lang="zh-CN" altLang="en-US" dirty="0"/>
              <a:t>视口变换</a:t>
            </a:r>
          </a:p>
        </p:txBody>
      </p:sp>
      <p:pic>
        <p:nvPicPr>
          <p:cNvPr id="4" name="Picture 3" descr="http://s4.sinaimg.cn/mw690/80ce3a55g7b277edf0843&amp;69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928802"/>
            <a:ext cx="6640221" cy="385765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 bwMode="auto">
          <a:xfrm>
            <a:off x="6000760" y="3714752"/>
            <a:ext cx="1143008" cy="121444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491566" cy="990600"/>
          </a:xfrm>
        </p:spPr>
        <p:txBody>
          <a:bodyPr/>
          <a:lstStyle/>
          <a:p>
            <a:r>
              <a:rPr lang="zh-CN" altLang="en-US" dirty="0"/>
              <a:t>视口变换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491566" cy="5257800"/>
          </a:xfrm>
        </p:spPr>
        <p:txBody>
          <a:bodyPr/>
          <a:lstStyle/>
          <a:p>
            <a:r>
              <a:rPr lang="zh-CN" altLang="en-US" dirty="0"/>
              <a:t>视口变换</a:t>
            </a:r>
            <a:endParaRPr lang="en-US" altLang="zh-CN" dirty="0"/>
          </a:p>
          <a:p>
            <a:pPr lvl="1"/>
            <a:r>
              <a:rPr lang="zh-CN" altLang="en-US" dirty="0"/>
              <a:t>选择窗口中的绘图区域</a:t>
            </a:r>
            <a:endParaRPr lang="en-US" altLang="zh-CN" dirty="0"/>
          </a:p>
          <a:p>
            <a:pPr lvl="1"/>
            <a:r>
              <a:rPr lang="zh-CN" altLang="en-US" dirty="0"/>
              <a:t>对应于选择被冲洗照片的大小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void  </a:t>
            </a:r>
            <a:r>
              <a:rPr lang="en-US" altLang="zh-CN" dirty="0" err="1"/>
              <a:t>glViewport</a:t>
            </a:r>
            <a:r>
              <a:rPr lang="en-US" altLang="zh-CN" dirty="0"/>
              <a:t>(x, y, width, height);</a:t>
            </a:r>
          </a:p>
          <a:p>
            <a:endParaRPr lang="en-US" altLang="zh-CN" dirty="0"/>
          </a:p>
          <a:p>
            <a:r>
              <a:rPr lang="zh-CN" altLang="en-US" dirty="0"/>
              <a:t>注意视口的纵横比与视景体的纵横比保持一致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491566" cy="990600"/>
          </a:xfrm>
        </p:spPr>
        <p:txBody>
          <a:bodyPr/>
          <a:lstStyle/>
          <a:p>
            <a:r>
              <a:rPr lang="zh-CN" altLang="en-US" dirty="0"/>
              <a:t>操纵矩阵堆栈</a:t>
            </a:r>
          </a:p>
        </p:txBody>
      </p:sp>
      <p:pic>
        <p:nvPicPr>
          <p:cNvPr id="151554" name="Picture 2" descr="http://www1.huachu.com.cn/pic/read/2010/103816425172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143116"/>
            <a:ext cx="7273683" cy="28575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491566" cy="990600"/>
          </a:xfrm>
        </p:spPr>
        <p:txBody>
          <a:bodyPr/>
          <a:lstStyle/>
          <a:p>
            <a:r>
              <a:rPr lang="zh-CN" altLang="en-US" dirty="0"/>
              <a:t>操纵矩阵堆栈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491566" cy="5257800"/>
          </a:xfrm>
        </p:spPr>
        <p:txBody>
          <a:bodyPr/>
          <a:lstStyle/>
          <a:p>
            <a:r>
              <a:rPr lang="en-US" altLang="zh-CN" dirty="0"/>
              <a:t>void </a:t>
            </a:r>
            <a:r>
              <a:rPr lang="en-US" altLang="zh-CN" dirty="0" err="1"/>
              <a:t>glPushMatrix</a:t>
            </a:r>
            <a:r>
              <a:rPr lang="en-US" altLang="zh-CN" dirty="0"/>
              <a:t>(void);//</a:t>
            </a:r>
            <a:r>
              <a:rPr lang="zh-CN" altLang="en-US" dirty="0"/>
              <a:t>复制栈顶矩阵，并压栈</a:t>
            </a:r>
            <a:endParaRPr lang="en-US" altLang="zh-CN" dirty="0"/>
          </a:p>
          <a:p>
            <a:r>
              <a:rPr lang="en-US" altLang="zh-CN" dirty="0"/>
              <a:t>Void </a:t>
            </a:r>
            <a:r>
              <a:rPr lang="en-US" altLang="zh-CN" dirty="0" err="1"/>
              <a:t>glPopMatrix</a:t>
            </a:r>
            <a:r>
              <a:rPr lang="en-US" altLang="zh-CN" dirty="0"/>
              <a:t>(void);//</a:t>
            </a:r>
            <a:r>
              <a:rPr lang="zh-CN" altLang="en-US" dirty="0"/>
              <a:t>丢弃栈顶矩阵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50530" name="Picture 2" descr="http://www1.huachu.com.cn/pic/read/2010/1038164205564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714620"/>
            <a:ext cx="4708479" cy="27860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491566" cy="990600"/>
          </a:xfrm>
        </p:spPr>
        <p:txBody>
          <a:bodyPr/>
          <a:lstStyle/>
          <a:p>
            <a:r>
              <a:rPr lang="zh-CN" altLang="en-US" dirty="0"/>
              <a:t>操纵矩阵堆栈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491566" cy="5257800"/>
          </a:xfrm>
        </p:spPr>
        <p:txBody>
          <a:bodyPr/>
          <a:lstStyle/>
          <a:p>
            <a:r>
              <a:rPr lang="en-US" altLang="zh-CN" dirty="0" err="1"/>
              <a:t>draw_car_body</a:t>
            </a:r>
            <a:r>
              <a:rPr lang="en-US" altLang="zh-CN" dirty="0"/>
              <a:t>();</a:t>
            </a:r>
          </a:p>
          <a:p>
            <a:r>
              <a:rPr lang="en-US" altLang="zh-CN" dirty="0" err="1"/>
              <a:t>glPushMatrix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glTranslate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draw_wheel_and_bolte_1();</a:t>
            </a:r>
          </a:p>
          <a:p>
            <a:r>
              <a:rPr lang="en-US" altLang="zh-CN" dirty="0" err="1"/>
              <a:t>glPopMatrix</a:t>
            </a:r>
            <a:r>
              <a:rPr lang="en-US" altLang="zh-CN" dirty="0"/>
              <a:t>();</a:t>
            </a:r>
          </a:p>
          <a:p>
            <a:endParaRPr lang="en-US" altLang="zh-CN" dirty="0"/>
          </a:p>
          <a:p>
            <a:r>
              <a:rPr lang="en-US" altLang="zh-CN" dirty="0" err="1"/>
              <a:t>glPushMatrix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glTranslate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draw_wheel_and_bolte_2();</a:t>
            </a:r>
          </a:p>
          <a:p>
            <a:r>
              <a:rPr lang="en-US" altLang="zh-CN" dirty="0" err="1"/>
              <a:t>glPopMatrix</a:t>
            </a:r>
            <a:r>
              <a:rPr lang="en-US" altLang="zh-CN" dirty="0"/>
              <a:t>();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…</a:t>
            </a:r>
            <a:endParaRPr lang="zh-CN" alt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图形与图像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图形（</a:t>
            </a:r>
            <a:r>
              <a:rPr lang="en-US" altLang="zh-CN" dirty="0"/>
              <a:t>Graph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由点、线、面等基本几何元素作为“图元”构成，通过建模、测量等方式获取。</a:t>
            </a:r>
            <a:endParaRPr lang="en-US" altLang="zh-CN" dirty="0"/>
          </a:p>
          <a:p>
            <a:r>
              <a:rPr lang="zh-CN" altLang="en-US" dirty="0"/>
              <a:t>图像（</a:t>
            </a:r>
            <a:r>
              <a:rPr lang="en-US" altLang="zh-CN" dirty="0"/>
              <a:t>Image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由像素构成，通过照相、扫描等方式获取</a:t>
            </a:r>
            <a:endParaRPr lang="en-US" altLang="zh-CN" dirty="0"/>
          </a:p>
          <a:p>
            <a:pPr lvl="2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pPr/>
              <a:t>57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4437112"/>
            <a:ext cx="2016224" cy="97107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5" y="5636196"/>
            <a:ext cx="2016224" cy="897790"/>
          </a:xfrm>
          <a:prstGeom prst="rect">
            <a:avLst/>
          </a:prstGeom>
        </p:spPr>
      </p:pic>
      <p:sp>
        <p:nvSpPr>
          <p:cNvPr id="7" name="TextBox 5"/>
          <p:cNvSpPr txBox="1"/>
          <p:nvPr/>
        </p:nvSpPr>
        <p:spPr>
          <a:xfrm>
            <a:off x="286100" y="4725605"/>
            <a:ext cx="1792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二维图形</a:t>
            </a:r>
            <a:endParaRPr lang="zh-CN" sz="2400" dirty="0"/>
          </a:p>
        </p:txBody>
      </p:sp>
      <p:sp>
        <p:nvSpPr>
          <p:cNvPr id="8" name="TextBox 5"/>
          <p:cNvSpPr txBox="1"/>
          <p:nvPr/>
        </p:nvSpPr>
        <p:spPr>
          <a:xfrm>
            <a:off x="301380" y="5895330"/>
            <a:ext cx="1792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二维图像</a:t>
            </a:r>
            <a:endParaRPr lang="zh-CN" sz="24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8075" y="4437112"/>
            <a:ext cx="2493298" cy="2096874"/>
          </a:xfrm>
          <a:prstGeom prst="rect">
            <a:avLst/>
          </a:prstGeom>
        </p:spPr>
      </p:pic>
      <p:sp>
        <p:nvSpPr>
          <p:cNvPr id="10" name="TextBox 5"/>
          <p:cNvSpPr txBox="1"/>
          <p:nvPr/>
        </p:nvSpPr>
        <p:spPr>
          <a:xfrm>
            <a:off x="7098528" y="4691818"/>
            <a:ext cx="1792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三维图形</a:t>
            </a:r>
            <a:endParaRPr lang="zh-CN" sz="2400" dirty="0"/>
          </a:p>
        </p:txBody>
      </p:sp>
    </p:spTree>
    <p:extLst>
      <p:ext uri="{BB962C8B-B14F-4D97-AF65-F5344CB8AC3E}">
        <p14:creationId xmlns:p14="http://schemas.microsoft.com/office/powerpoint/2010/main" val="22849334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图形与图像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二维和三维图形需要通过光栅化转化为图像进行屏幕显示</a:t>
            </a:r>
            <a:endParaRPr lang="en-US" altLang="zh-CN" dirty="0"/>
          </a:p>
          <a:p>
            <a:pPr lvl="1"/>
            <a:r>
              <a:rPr lang="zh-CN" altLang="en-US" dirty="0"/>
              <a:t>直线、圆：</a:t>
            </a:r>
            <a:r>
              <a:rPr lang="en-US" altLang="zh-CN" dirty="0" err="1"/>
              <a:t>Bresenham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面：扫描线算法（</a:t>
            </a:r>
            <a:r>
              <a:rPr lang="en-US" altLang="zh-CN" dirty="0"/>
              <a:t>scan-line rasterization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pPr/>
              <a:t>58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5" y="3284984"/>
            <a:ext cx="4598779" cy="122413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267" y="3140968"/>
            <a:ext cx="1332491" cy="134214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5467" y="5216298"/>
            <a:ext cx="3658927" cy="150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0957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光栅化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ym typeface="+mn-ea"/>
              </a:rPr>
              <a:t>定义：将几何图元转换成一个光栅图像（像素或点）在屏幕上输出的过程，实现图形变为二维图像</a:t>
            </a:r>
            <a:endParaRPr lang="en-US" altLang="zh-CN" sz="2800" dirty="0">
              <a:sym typeface="+mn-ea"/>
            </a:endParaRPr>
          </a:p>
          <a:p>
            <a:pPr lvl="1"/>
            <a:r>
              <a:rPr lang="zh-CN" altLang="en-US" sz="2400" dirty="0"/>
              <a:t>剔除</a:t>
            </a:r>
          </a:p>
          <a:p>
            <a:pPr lvl="1"/>
            <a:r>
              <a:rPr lang="zh-CN" altLang="en-US" sz="2400" dirty="0"/>
              <a:t>填充</a:t>
            </a:r>
          </a:p>
          <a:p>
            <a:pPr lvl="1"/>
            <a:r>
              <a:rPr lang="zh-CN" altLang="en-US" sz="2400" dirty="0"/>
              <a:t>可见性判断</a:t>
            </a:r>
            <a:r>
              <a:rPr lang="en-US" altLang="zh-CN" sz="2400" dirty="0"/>
              <a:t> 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pPr/>
              <a:t>59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707" y="4848899"/>
            <a:ext cx="1976064" cy="13308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4081" y="4990046"/>
            <a:ext cx="1492130" cy="104852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2200" y="4416871"/>
            <a:ext cx="1823110" cy="1939479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3328579" y="5315371"/>
            <a:ext cx="37497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5756737" y="5298283"/>
            <a:ext cx="37497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7984" y="2691819"/>
            <a:ext cx="3599885" cy="150278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77318" cy="990600"/>
          </a:xfrm>
        </p:spPr>
        <p:txBody>
          <a:bodyPr/>
          <a:lstStyle/>
          <a:p>
            <a:r>
              <a:rPr lang="zh-CN" altLang="en-US" dirty="0"/>
              <a:t>坐标系统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777318" cy="5257800"/>
          </a:xfrm>
        </p:spPr>
        <p:txBody>
          <a:bodyPr/>
          <a:lstStyle/>
          <a:p>
            <a:r>
              <a:rPr lang="zh-CN" altLang="en-US" dirty="0"/>
              <a:t>同一个点，在不同坐标系中的表达是不一样的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在图形学中，选择合适的坐标系至关重要</a:t>
            </a:r>
            <a:endParaRPr lang="en-US" altLang="zh-CN" dirty="0"/>
          </a:p>
          <a:p>
            <a:pPr lvl="1"/>
            <a:r>
              <a:rPr lang="zh-CN" altLang="en-US" dirty="0"/>
              <a:t>例如，给定一个点和一个长方体，应当如何选择坐标系，使得判断点是否在长方体内更简单？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1613" y="1890718"/>
            <a:ext cx="620077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剔除</a:t>
            </a:r>
            <a:r>
              <a:rPr lang="en-US" altLang="zh-CN" b="1" dirty="0"/>
              <a:t> 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r>
              <a:rPr lang="zh-CN" altLang="en-US" dirty="0"/>
              <a:t>目标</a:t>
            </a:r>
          </a:p>
          <a:p>
            <a:pPr lvl="1"/>
            <a:r>
              <a:rPr lang="zh-CN" altLang="en-US" dirty="0">
                <a:sym typeface="+mn-ea"/>
              </a:rPr>
              <a:t>丢弃不需要绘制的几何图形以加速渲染</a:t>
            </a:r>
            <a:endParaRPr lang="en-US" altLang="zh-CN" dirty="0"/>
          </a:p>
          <a:p>
            <a:r>
              <a:rPr lang="zh-CN" altLang="en-US" dirty="0"/>
              <a:t>类型</a:t>
            </a:r>
          </a:p>
          <a:p>
            <a:pPr lvl="1"/>
            <a:r>
              <a:rPr lang="zh-CN" altLang="en-US" dirty="0">
                <a:sym typeface="+mn-ea"/>
              </a:rPr>
              <a:t>视域剔除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遮蔽筛选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小物体剔除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背面剔除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简并剔除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ym typeface="+mn-ea"/>
              </a:rPr>
              <a:t>剔除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视域剔除</a:t>
            </a:r>
          </a:p>
          <a:p>
            <a:pPr lvl="1"/>
            <a:r>
              <a:rPr lang="zh-CN" altLang="en-US" dirty="0">
                <a:sym typeface="+mn-ea"/>
              </a:rPr>
              <a:t>视域以外的形状都是在屏幕之外</a:t>
            </a:r>
            <a:endParaRPr lang="en-US" altLang="zh-CN" dirty="0"/>
          </a:p>
          <a:p>
            <a:pPr lvl="1"/>
            <a:r>
              <a:rPr lang="zh-CN" altLang="en-US" dirty="0">
                <a:sym typeface="+mn-ea"/>
              </a:rPr>
              <a:t>只处理位于视域之内的图形的光栅化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pPr/>
              <a:t>61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-1" r="-179"/>
          <a:stretch>
            <a:fillRect/>
          </a:stretch>
        </p:blipFill>
        <p:spPr>
          <a:xfrm>
            <a:off x="683568" y="3212976"/>
            <a:ext cx="8224156" cy="2933333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ym typeface="+mn-ea"/>
              </a:rPr>
              <a:t>剔除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视域剔除</a:t>
            </a:r>
          </a:p>
          <a:p>
            <a:pPr lvl="1"/>
            <a:r>
              <a:rPr lang="zh-CN" altLang="en-US" dirty="0">
                <a:sym typeface="+mn-ea"/>
              </a:rPr>
              <a:t>方法：包围盒，即平行于物体空间坐标平面且包围整个物体的最小框。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pPr/>
              <a:t>62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3451096"/>
            <a:ext cx="2999622" cy="323446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40"/>
          <a:stretch>
            <a:fillRect/>
          </a:stretch>
        </p:blipFill>
        <p:spPr>
          <a:xfrm>
            <a:off x="971599" y="3501007"/>
            <a:ext cx="3653979" cy="298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680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ym typeface="+mn-ea"/>
              </a:rPr>
              <a:t>剔除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遮蔽筛选</a:t>
            </a:r>
            <a:endParaRPr lang="en-US" altLang="zh-CN" b="1" dirty="0"/>
          </a:p>
          <a:p>
            <a:pPr lvl="1"/>
            <a:r>
              <a:rPr lang="zh-CN" altLang="en-US" dirty="0">
                <a:sym typeface="+mn-ea"/>
              </a:rPr>
              <a:t>明显隐藏在后面的几何形状不可见。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pPr/>
              <a:t>63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996952"/>
            <a:ext cx="8247020" cy="303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29277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ym typeface="+mn-ea"/>
              </a:rPr>
              <a:t>剔除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小物体剔除</a:t>
            </a:r>
            <a:endParaRPr lang="en-US" altLang="zh-CN" b="1" dirty="0"/>
          </a:p>
          <a:p>
            <a:pPr lvl="1"/>
            <a:r>
              <a:rPr lang="zh-CN" altLang="en-US" dirty="0">
                <a:sym typeface="+mn-ea"/>
              </a:rPr>
              <a:t>小于特定尺寸的物体被剔除</a:t>
            </a:r>
            <a:endParaRPr lang="en-US" altLang="zh-CN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剔除那些屏幕空间中包围盒比一个像素阈值数小的物体。</a:t>
            </a:r>
          </a:p>
          <a:p>
            <a:pPr lvl="2"/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pPr/>
              <a:t>64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645024"/>
            <a:ext cx="6066655" cy="289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0583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ym typeface="+mn-ea"/>
              </a:rPr>
              <a:t>剔除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背面剔除</a:t>
            </a:r>
            <a:endParaRPr lang="en-US" altLang="zh-CN" b="1" dirty="0"/>
          </a:p>
          <a:p>
            <a:pPr lvl="1"/>
            <a:r>
              <a:rPr lang="zh-CN" altLang="en-US" dirty="0">
                <a:sym typeface="+mn-ea"/>
              </a:rPr>
              <a:t>形状是单面的，即只有从“前面”才可见</a:t>
            </a:r>
          </a:p>
          <a:p>
            <a:pPr lvl="2"/>
            <a:r>
              <a:rPr lang="zh-CN" altLang="en-US" dirty="0">
                <a:sym typeface="+mn-ea"/>
              </a:rPr>
              <a:t>如果三角形的“背”面对相机，则它是不可见的，通过不绘制它来提高绘制效率</a:t>
            </a:r>
            <a:endParaRPr lang="en-US" altLang="zh-CN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在一个场景中大约</a:t>
            </a:r>
            <a:r>
              <a:rPr lang="en-US" altLang="zh-CN" dirty="0">
                <a:sym typeface="+mn-ea"/>
              </a:rPr>
              <a:t>50%</a:t>
            </a:r>
            <a:r>
              <a:rPr lang="zh-CN" altLang="en-US" dirty="0">
                <a:sym typeface="+mn-ea"/>
              </a:rPr>
              <a:t>的三角形是背面的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背面剔除时，所有背向我们的三角形都不可见。通常是设定三角形的顶点递增方向为逆时针方向即为可见，反之，不可见。</a:t>
            </a:r>
          </a:p>
          <a:p>
            <a:pPr lvl="1"/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pPr/>
              <a:t>65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3025" y="5260617"/>
            <a:ext cx="5106045" cy="1460858"/>
          </a:xfrm>
          <a:prstGeom prst="rect">
            <a:avLst/>
          </a:prstGeom>
        </p:spPr>
      </p:pic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6444208" y="5713975"/>
          <a:ext cx="2608580" cy="41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098" name="Equation" r:id="rId5" imgW="34747200" imgH="5486400" progId="Equation.DSMT4">
                  <p:embed/>
                </p:oleObj>
              </mc:Choice>
              <mc:Fallback>
                <p:oleObj name="Equation" r:id="rId5" imgW="34747200" imgH="5486400" progId="Equation.DSMT4">
                  <p:embed/>
                  <p:pic>
                    <p:nvPicPr>
                      <p:cNvPr id="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08" y="5713975"/>
                        <a:ext cx="2608580" cy="41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28259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ym typeface="+mn-ea"/>
              </a:rPr>
              <a:t>剔除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3.2.5 </a:t>
            </a:r>
            <a:r>
              <a:rPr lang="zh-CN" altLang="en-US" b="1" dirty="0"/>
              <a:t>简并剔除</a:t>
            </a:r>
            <a:endParaRPr lang="en-US" altLang="zh-CN" b="1" dirty="0"/>
          </a:p>
          <a:p>
            <a:pPr lvl="1"/>
            <a:r>
              <a:rPr lang="zh-CN" altLang="en-US" dirty="0">
                <a:sym typeface="+mn-ea"/>
              </a:rPr>
              <a:t>退化三角形面积为</a:t>
            </a:r>
            <a:r>
              <a:rPr lang="en-US" altLang="zh-CN" dirty="0">
                <a:sym typeface="+mn-ea"/>
              </a:rPr>
              <a:t>0</a:t>
            </a:r>
            <a:r>
              <a:rPr lang="zh-CN" altLang="en-US" dirty="0">
                <a:sym typeface="+mn-ea"/>
              </a:rPr>
              <a:t>，不需要绘制</a:t>
            </a:r>
            <a:endParaRPr lang="en-US" altLang="zh-CN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顶点位于直线上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顶点在同一个地方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法向量n = 0</a:t>
            </a:r>
            <a:endParaRPr lang="zh-CN" altLang="en-US" dirty="0"/>
          </a:p>
          <a:p>
            <a:pPr lvl="3"/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pPr/>
              <a:t>66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98" y="4254678"/>
            <a:ext cx="2693655" cy="13981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8755" y="4285150"/>
            <a:ext cx="2719310" cy="125703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4127" y="4280331"/>
            <a:ext cx="2706482" cy="137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90694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填充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在屏幕上绘制形状，并确定要填充的像素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/>
              <a:t>图形转换成图像的关键步骤，决定图形在屏幕上的显示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pPr/>
              <a:t>67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51520" y="6308725"/>
            <a:ext cx="3024336" cy="412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3501008"/>
            <a:ext cx="5936700" cy="3467032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填充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在屏幕上绘制形状，并确定要填充的像素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首先</a:t>
            </a:r>
            <a:r>
              <a:rPr lang="en-US" altLang="zh-CN" dirty="0" err="1">
                <a:sym typeface="+mn-ea"/>
              </a:rPr>
              <a:t>栅格化边缘</a:t>
            </a:r>
            <a:r>
              <a:rPr lang="zh-CN" altLang="en-US" dirty="0">
                <a:sym typeface="+mn-ea"/>
              </a:rPr>
              <a:t>像素，然后填充从一个边缘到另一个边缘中间横跨的像素</a:t>
            </a:r>
            <a:endParaRPr lang="en-US" altLang="zh-CN" dirty="0"/>
          </a:p>
          <a:p>
            <a:pPr lvl="1"/>
            <a:r>
              <a:rPr lang="zh-CN" altLang="en-US" dirty="0"/>
              <a:t>分层填充</a:t>
            </a:r>
          </a:p>
          <a:p>
            <a:pPr lvl="1"/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pPr/>
              <a:t>68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4136320"/>
            <a:ext cx="3137816" cy="211733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724" y="3641257"/>
            <a:ext cx="3580952" cy="260000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可见性判断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对于图形填充每一个像素点，确定是否存在物体之间遮挡及其可见性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pPr/>
              <a:t>69</a:t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331640" y="2808410"/>
            <a:ext cx="6313439" cy="4049590"/>
            <a:chOff x="1331640" y="2808410"/>
            <a:chExt cx="6313439" cy="404959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9079" y="2808410"/>
              <a:ext cx="6096000" cy="3913065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1331640" y="4941168"/>
              <a:ext cx="3024336" cy="1916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77318" cy="990600"/>
          </a:xfrm>
        </p:spPr>
        <p:txBody>
          <a:bodyPr/>
          <a:lstStyle/>
          <a:p>
            <a:r>
              <a:rPr lang="zh-CN" altLang="en-US" dirty="0"/>
              <a:t>如何表达变换？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777318" cy="5257800"/>
          </a:xfrm>
        </p:spPr>
        <p:txBody>
          <a:bodyPr/>
          <a:lstStyle/>
          <a:p>
            <a:r>
              <a:rPr lang="zh-CN" altLang="en-US" sz="3200" dirty="0"/>
              <a:t>回顾：矩阵</a:t>
            </a:r>
            <a:endParaRPr lang="en-US" altLang="zh-CN" sz="3200" dirty="0"/>
          </a:p>
          <a:p>
            <a:pPr lvl="1"/>
            <a:r>
              <a:rPr lang="zh-CN" altLang="en-US" dirty="0"/>
              <a:t>二维数组？</a:t>
            </a:r>
            <a:endParaRPr lang="en-US" altLang="zh-CN" dirty="0"/>
          </a:p>
          <a:p>
            <a:pPr lvl="1"/>
            <a:r>
              <a:rPr lang="zh-CN" altLang="en-US" dirty="0"/>
              <a:t>线性空间中变换的描述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sz="3200" dirty="0"/>
              <a:t>图形学需要表达哪些变换？</a:t>
            </a:r>
            <a:endParaRPr lang="en-US" altLang="zh-CN" sz="3200" dirty="0"/>
          </a:p>
          <a:p>
            <a:pPr lvl="1"/>
            <a:r>
              <a:rPr lang="zh-CN" altLang="en-US" dirty="0"/>
              <a:t>平移（</a:t>
            </a:r>
            <a:r>
              <a:rPr lang="en-US" altLang="zh-CN" dirty="0"/>
              <a:t>Translate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旋转（</a:t>
            </a:r>
            <a:r>
              <a:rPr lang="en-US" altLang="zh-CN" dirty="0"/>
              <a:t>Rotate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缩放（</a:t>
            </a:r>
            <a:r>
              <a:rPr lang="en-US" altLang="zh-CN" dirty="0"/>
              <a:t>Scale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sz="3200" dirty="0"/>
              <a:t>仿射变换</a:t>
            </a:r>
            <a:endParaRPr lang="en-US" altLang="zh-CN" sz="3200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可见性判断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算法</a:t>
            </a:r>
          </a:p>
          <a:p>
            <a:pPr lvl="1"/>
            <a:r>
              <a:rPr lang="zh-CN" altLang="en-US" dirty="0"/>
              <a:t>画家算法</a:t>
            </a:r>
          </a:p>
          <a:p>
            <a:pPr marL="1028700" lvl="2" indent="-171450"/>
            <a:r>
              <a:rPr lang="zh-CN" altLang="en-US" dirty="0">
                <a:sym typeface="+mn-ea"/>
              </a:rPr>
              <a:t>每一个新的像素点相对于帧缓冲区的之前的像素点总是要绘制</a:t>
            </a:r>
            <a:endParaRPr lang="zh-CN" altLang="en-US" dirty="0"/>
          </a:p>
          <a:p>
            <a:pPr marL="1028700" lvl="2" indent="-171450"/>
            <a:r>
              <a:rPr lang="zh-CN" altLang="en-US" dirty="0">
                <a:sym typeface="+mn-ea"/>
              </a:rPr>
              <a:t>需要根据深度对像素点进行几何排序</a:t>
            </a:r>
            <a:endParaRPr lang="zh-CN" altLang="en-US" dirty="0"/>
          </a:p>
          <a:p>
            <a:pPr marL="1028700" lvl="2" indent="-171450"/>
            <a:r>
              <a:rPr lang="zh-CN" altLang="en-US" dirty="0">
                <a:sym typeface="+mn-ea"/>
              </a:rPr>
              <a:t>如果三角形存在相交的情况，可能需要分割三角形</a:t>
            </a:r>
            <a:endParaRPr lang="zh-CN" altLang="en-US" dirty="0"/>
          </a:p>
          <a:p>
            <a:pPr lvl="3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pPr/>
              <a:t>70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5" y="4525041"/>
            <a:ext cx="3990189" cy="2196434"/>
          </a:xfrm>
          <a:prstGeom prst="rect">
            <a:avLst/>
          </a:prstGeom>
        </p:spPr>
      </p:pic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5868144" y="5445224"/>
            <a:ext cx="1973624" cy="5219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zh-CN" altLang="en-US" sz="2800" b="1" dirty="0">
                <a:latin typeface="+mj-lt"/>
                <a:ea typeface="宋体" panose="02010600030101010101" pitchFamily="2" charset="-122"/>
              </a:rPr>
              <a:t>过时的</a:t>
            </a:r>
            <a:r>
              <a:rPr lang="en-US" altLang="zh-CN" sz="2800" b="1" dirty="0">
                <a:latin typeface="+mj-lt"/>
              </a:rPr>
              <a:t>!</a:t>
            </a:r>
            <a:endParaRPr lang="zh-CN" altLang="en-US" sz="2800" b="1" dirty="0">
              <a:latin typeface="+mj-lt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可见性判断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算法</a:t>
            </a:r>
          </a:p>
          <a:p>
            <a:pPr lvl="1"/>
            <a:r>
              <a:rPr lang="en-US" altLang="zh-CN" dirty="0"/>
              <a:t>Z-buffer </a:t>
            </a:r>
            <a:r>
              <a:rPr lang="zh-CN" altLang="en-US" dirty="0"/>
              <a:t>算法</a:t>
            </a:r>
          </a:p>
          <a:p>
            <a:pPr marL="1028700" lvl="2" indent="-171450"/>
            <a:r>
              <a:rPr lang="zh-CN" altLang="en-US" dirty="0">
                <a:sym typeface="+mn-ea"/>
              </a:rPr>
              <a:t>对每一个像素点存储其</a:t>
            </a:r>
            <a:r>
              <a:rPr lang="en-US" altLang="zh-CN" dirty="0">
                <a:sym typeface="+mn-ea"/>
              </a:rPr>
              <a:t>z</a:t>
            </a:r>
            <a:r>
              <a:rPr lang="zh-CN" altLang="en-US" dirty="0">
                <a:sym typeface="+mn-ea"/>
              </a:rPr>
              <a:t>值</a:t>
            </a:r>
            <a:endParaRPr lang="zh-CN" altLang="en-US" dirty="0"/>
          </a:p>
          <a:p>
            <a:pPr marL="1028700" lvl="2" indent="-171450"/>
            <a:r>
              <a:rPr lang="zh-CN" altLang="en-US" dirty="0">
                <a:sym typeface="+mn-ea"/>
              </a:rPr>
              <a:t>比较新的</a:t>
            </a:r>
            <a:r>
              <a:rPr lang="en-US" altLang="zh-CN" dirty="0">
                <a:sym typeface="+mn-ea"/>
              </a:rPr>
              <a:t>z</a:t>
            </a:r>
            <a:r>
              <a:rPr lang="zh-CN" altLang="en-US" dirty="0">
                <a:sym typeface="+mn-ea"/>
              </a:rPr>
              <a:t>值和已存储的</a:t>
            </a:r>
            <a:r>
              <a:rPr lang="en-US" altLang="zh-CN" dirty="0">
                <a:sym typeface="+mn-ea"/>
              </a:rPr>
              <a:t>z</a:t>
            </a:r>
            <a:r>
              <a:rPr lang="zh-CN" altLang="en-US" dirty="0">
                <a:sym typeface="+mn-ea"/>
              </a:rPr>
              <a:t>值</a:t>
            </a:r>
            <a:endParaRPr lang="zh-CN" altLang="en-US" dirty="0"/>
          </a:p>
          <a:p>
            <a:pPr marL="1028700" lvl="2" indent="-171450"/>
            <a:r>
              <a:rPr lang="zh-CN" altLang="en-US" dirty="0">
                <a:sym typeface="+mn-ea"/>
              </a:rPr>
              <a:t>如果新的</a:t>
            </a:r>
            <a:r>
              <a:rPr lang="en-US" altLang="zh-CN" dirty="0">
                <a:sym typeface="+mn-ea"/>
              </a:rPr>
              <a:t>z</a:t>
            </a:r>
            <a:r>
              <a:rPr lang="zh-CN" altLang="en-US" dirty="0">
                <a:sym typeface="+mn-ea"/>
              </a:rPr>
              <a:t>值更小则更新像素的</a:t>
            </a:r>
            <a:r>
              <a:rPr lang="en-US" altLang="zh-CN" dirty="0">
                <a:sym typeface="+mn-ea"/>
              </a:rPr>
              <a:t>z</a:t>
            </a:r>
            <a:r>
              <a:rPr lang="zh-CN" altLang="en-US" dirty="0">
                <a:sym typeface="+mn-ea"/>
              </a:rPr>
              <a:t>值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pPr/>
              <a:t>71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676" y="4099320"/>
            <a:ext cx="3659805" cy="24528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4443505"/>
            <a:ext cx="2607022" cy="1912845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其它因素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纹理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透明度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雾</a:t>
            </a:r>
            <a:endParaRPr lang="zh-CN" altLang="en-US" dirty="0"/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pPr/>
              <a:t>72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1600200"/>
            <a:ext cx="2533406" cy="25202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4586863"/>
            <a:ext cx="3975784" cy="195876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36" y="4586863"/>
            <a:ext cx="2001540" cy="196027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3577" y="4586863"/>
            <a:ext cx="2065493" cy="195876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77318" cy="990600"/>
          </a:xfrm>
        </p:spPr>
        <p:txBody>
          <a:bodyPr/>
          <a:lstStyle/>
          <a:p>
            <a:r>
              <a:rPr lang="zh-CN" altLang="en-US" dirty="0"/>
              <a:t>二维变换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777318" cy="5257800"/>
          </a:xfrm>
        </p:spPr>
        <p:txBody>
          <a:bodyPr/>
          <a:lstStyle/>
          <a:p>
            <a:r>
              <a:rPr lang="zh-CN" altLang="en-US" sz="3200" dirty="0"/>
              <a:t>我们用</a:t>
            </a:r>
            <a:r>
              <a:rPr lang="en-US" altLang="zh-CN" sz="3200" dirty="0"/>
              <a:t>p=(</a:t>
            </a:r>
            <a:r>
              <a:rPr lang="en-US" altLang="zh-CN" sz="3200" dirty="0" err="1"/>
              <a:t>x,y</a:t>
            </a:r>
            <a:r>
              <a:rPr lang="en-US" altLang="zh-CN" sz="3200" dirty="0"/>
              <a:t>)</a:t>
            </a:r>
            <a:r>
              <a:rPr lang="zh-CN" altLang="en-US" sz="3200" dirty="0"/>
              <a:t>描述平面上的一点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一般记为列向量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249607" y="3429000"/>
          <a:ext cx="1822459" cy="1600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9" name="Equation" r:id="rId3" imgW="520560" imgH="457200" progId="Equation.3">
                  <p:embed/>
                </p:oleObj>
              </mc:Choice>
              <mc:Fallback>
                <p:oleObj name="Equation" r:id="rId3" imgW="520560" imgH="457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9607" y="3429000"/>
                        <a:ext cx="1822459" cy="16002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77318" cy="990600"/>
          </a:xfrm>
        </p:spPr>
        <p:txBody>
          <a:bodyPr/>
          <a:lstStyle/>
          <a:p>
            <a:r>
              <a:rPr lang="zh-CN" altLang="en-US" dirty="0"/>
              <a:t>二维变换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777318" cy="5257800"/>
          </a:xfrm>
        </p:spPr>
        <p:txBody>
          <a:bodyPr/>
          <a:lstStyle/>
          <a:p>
            <a:r>
              <a:rPr lang="zh-CN" altLang="en-US" sz="2800" dirty="0"/>
              <a:t>我们将一个二维的线性变换</a:t>
            </a:r>
            <a:r>
              <a:rPr lang="en-US" altLang="zh-CN" sz="2800" dirty="0"/>
              <a:t>M</a:t>
            </a:r>
            <a:r>
              <a:rPr lang="zh-CN" altLang="en-US" sz="2800" dirty="0"/>
              <a:t>记为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那么对点</a:t>
            </a:r>
            <a:r>
              <a:rPr lang="en-US" altLang="zh-CN" sz="2800" dirty="0"/>
              <a:t>p</a:t>
            </a:r>
            <a:r>
              <a:rPr lang="zh-CN" altLang="en-US" sz="2800" dirty="0"/>
              <a:t>做变换有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428992" y="2200268"/>
          <a:ext cx="2025265" cy="1157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9" name="Equation" r:id="rId3" imgW="799920" imgH="457200" progId="Equation.3">
                  <p:embed/>
                </p:oleObj>
              </mc:Choice>
              <mc:Fallback>
                <p:oleObj name="Equation" r:id="rId3" imgW="799920" imgH="4572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992" y="2200268"/>
                        <a:ext cx="2025265" cy="11572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6" name="Object 2"/>
          <p:cNvGraphicFramePr>
            <a:graphicFrameLocks noChangeAspect="1"/>
          </p:cNvGraphicFramePr>
          <p:nvPr/>
        </p:nvGraphicFramePr>
        <p:xfrm>
          <a:off x="2143108" y="4500563"/>
          <a:ext cx="4632325" cy="11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0" name="Equation" r:id="rId5" imgW="1828800" imgH="457200" progId="Equation.3">
                  <p:embed/>
                </p:oleObj>
              </mc:Choice>
              <mc:Fallback>
                <p:oleObj name="Equation" r:id="rId5" imgW="182880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4500563"/>
                        <a:ext cx="4632325" cy="1157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cs319">
  <a:themeElements>
    <a:clrScheme name="BGOY slate blu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161D9"/>
      </a:accent1>
      <a:accent2>
        <a:srgbClr val="92D050"/>
      </a:accent2>
      <a:accent3>
        <a:srgbClr val="FF9900"/>
      </a:accent3>
      <a:accent4>
        <a:srgbClr val="FFCC00"/>
      </a:accent4>
      <a:accent5>
        <a:srgbClr val="8484FF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1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1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s31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1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31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1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1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1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1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antialiasing</Template>
  <TotalTime>8173</TotalTime>
  <Words>2441</Words>
  <Application>Microsoft Office PowerPoint</Application>
  <PresentationFormat>全屏显示(4:3)</PresentationFormat>
  <Paragraphs>618</Paragraphs>
  <Slides>72</Slides>
  <Notes>37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79" baseType="lpstr">
      <vt:lpstr>Arial</vt:lpstr>
      <vt:lpstr>Calibri</vt:lpstr>
      <vt:lpstr>Cambria Math</vt:lpstr>
      <vt:lpstr>Symbol</vt:lpstr>
      <vt:lpstr>Times New Roman</vt:lpstr>
      <vt:lpstr>cs319</vt:lpstr>
      <vt:lpstr>Equation</vt:lpstr>
      <vt:lpstr>第四章 三维观察</vt:lpstr>
      <vt:lpstr>回顾：照相机与OpenGL渲染管线</vt:lpstr>
      <vt:lpstr>顶点变换的步骤</vt:lpstr>
      <vt:lpstr>视图变换与模型变换</vt:lpstr>
      <vt:lpstr>如何描述位置？</vt:lpstr>
      <vt:lpstr>坐标系统</vt:lpstr>
      <vt:lpstr>如何表达变换？</vt:lpstr>
      <vt:lpstr>二维变换</vt:lpstr>
      <vt:lpstr>二维变换</vt:lpstr>
      <vt:lpstr>旋转的矩阵表达</vt:lpstr>
      <vt:lpstr>缩放的矩阵表达</vt:lpstr>
      <vt:lpstr>平移的矩阵表达</vt:lpstr>
      <vt:lpstr>齐次坐标</vt:lpstr>
      <vt:lpstr>齐次坐标系下的变换</vt:lpstr>
      <vt:lpstr>齐次坐标</vt:lpstr>
      <vt:lpstr>向量和点在齐次坐标中的区别</vt:lpstr>
      <vt:lpstr>变换的叠加</vt:lpstr>
      <vt:lpstr>三维变换</vt:lpstr>
      <vt:lpstr>三维坐标系</vt:lpstr>
      <vt:lpstr>缩放</vt:lpstr>
      <vt:lpstr>三维旋转</vt:lpstr>
      <vt:lpstr>绕任意轴旋转</vt:lpstr>
      <vt:lpstr>任意旋转</vt:lpstr>
      <vt:lpstr>将 v 旋转到 z</vt:lpstr>
      <vt:lpstr>将 v 旋转到 z</vt:lpstr>
      <vt:lpstr>将 v 旋转到 z</vt:lpstr>
      <vt:lpstr>将 v 旋转到 z</vt:lpstr>
      <vt:lpstr>将 v 旋转到 z</vt:lpstr>
      <vt:lpstr>将 v 旋转到 z</vt:lpstr>
      <vt:lpstr>绕 v旋转q </vt:lpstr>
      <vt:lpstr>顶点变换的计算</vt:lpstr>
      <vt:lpstr>顶点变换的计算</vt:lpstr>
      <vt:lpstr>OpenGL实现</vt:lpstr>
      <vt:lpstr>模型变换示例</vt:lpstr>
      <vt:lpstr>全局固定坐标系vs局部移动坐标系</vt:lpstr>
      <vt:lpstr>视图变换</vt:lpstr>
      <vt:lpstr>投影变换</vt:lpstr>
      <vt:lpstr>投影变换</vt:lpstr>
      <vt:lpstr>投影变换</vt:lpstr>
      <vt:lpstr>正交投影</vt:lpstr>
      <vt:lpstr>透视投影</vt:lpstr>
      <vt:lpstr>Ames Distorting Room</vt:lpstr>
      <vt:lpstr>透视投影</vt:lpstr>
      <vt:lpstr>透视投影</vt:lpstr>
      <vt:lpstr>等轴侧投影</vt:lpstr>
      <vt:lpstr>等轴侧投影</vt:lpstr>
      <vt:lpstr>透视除法</vt:lpstr>
      <vt:lpstr>直线透视</vt:lpstr>
      <vt:lpstr>齐次坐标系</vt:lpstr>
      <vt:lpstr>直线透视</vt:lpstr>
      <vt:lpstr>参数 d</vt:lpstr>
      <vt:lpstr>视口变换</vt:lpstr>
      <vt:lpstr>视口变换</vt:lpstr>
      <vt:lpstr>操纵矩阵堆栈</vt:lpstr>
      <vt:lpstr>操纵矩阵堆栈</vt:lpstr>
      <vt:lpstr>操纵矩阵堆栈</vt:lpstr>
      <vt:lpstr>图形与图像</vt:lpstr>
      <vt:lpstr>图形与图像</vt:lpstr>
      <vt:lpstr>光栅化</vt:lpstr>
      <vt:lpstr>剔除 </vt:lpstr>
      <vt:lpstr>剔除</vt:lpstr>
      <vt:lpstr>剔除</vt:lpstr>
      <vt:lpstr>剔除</vt:lpstr>
      <vt:lpstr>剔除</vt:lpstr>
      <vt:lpstr>剔除</vt:lpstr>
      <vt:lpstr>剔除</vt:lpstr>
      <vt:lpstr>填充</vt:lpstr>
      <vt:lpstr>填充</vt:lpstr>
      <vt:lpstr>可见性判断</vt:lpstr>
      <vt:lpstr>可见性判断</vt:lpstr>
      <vt:lpstr>可见性判断</vt:lpstr>
      <vt:lpstr>其它因素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Formation</dc:title>
  <dc:creator>John C. Hart</dc:creator>
  <cp:lastModifiedBy>刘 晓丹</cp:lastModifiedBy>
  <cp:revision>160</cp:revision>
  <dcterms:created xsi:type="dcterms:W3CDTF">2007-08-22T19:23:26Z</dcterms:created>
  <dcterms:modified xsi:type="dcterms:W3CDTF">2020-10-12T02:23:53Z</dcterms:modified>
</cp:coreProperties>
</file>