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8.jpeg" ContentType="image/jpeg"/>
  <Override PartName="/ppt/media/image2.png" ContentType="image/png"/>
  <Override PartName="/ppt/media/image7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9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クリックしてスライドを移動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クリックしてノートの書式を編集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&lt;ヘッダー&gt;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buNone/>
            </a:pPr>
            <a:fld id="{05932358-00F6-4040-A159-55F1E7D08BDE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3E17C3-91C0-4D82-9ABA-6A8695189077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94C92-F883-482D-AB45-2385F39E9A8A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4568F3-CD49-4871-A19B-390BE5E97BA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60D47E-DB66-4C57-A4F7-4574F8AC055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B621B3-9474-43C7-B2C7-6A56CCE5F73A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0055CE-5DC6-4D13-AAE6-6AA6F7C3FA9C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F983D9-2F53-4B15-94B0-5B5FEC424410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D799D6-7B89-4301-9075-8C8B5A8DE60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E9C62C-FABE-46F6-A474-C63367885D02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9FCF1C-BA8F-4AE7-A93E-316DFA2E3E0B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B5D688-28AF-4F54-9A07-40299FB0D051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9B3D62-4243-4AC8-A71D-E2B2024E73C6}" type="slidenum">
              <a:rPr b="0" lang="en-US" sz="1400" spc="-1" strike="noStrike">
                <a:solidFill>
                  <a:srgbClr val="000000"/>
                </a:solidFill>
                <a:latin typeface="游明朝"/>
              </a:rPr>
              <a:t>&lt;番号&gt;</a:t>
            </a:fld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0D639-7AAA-4A97-A05E-A5B9527F7B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CDDF77-FE0A-47E7-809B-D6ED679209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33AB0-D1CE-42BD-A6FA-502E54EF6A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79DCBF-0D0C-4F97-8444-2ABF220B5F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C14D7-F189-44DE-B0C5-29EF2D7DF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92D4EF-9B47-4C6D-AB4E-5C3C0758D2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AEED2-F56F-49A7-B692-001B495FFD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7EBD0-9B34-485C-8DB9-F5750C541C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8137A3-DA07-488B-9C20-9A91110B62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53FCF-BDBB-4AF3-AD68-CD2FA11C53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FF7781-3C75-40E5-95DB-5645839317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219674-B96F-4BC5-8322-4088778776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10"/>
          <p:cNvSpPr/>
          <p:nvPr/>
        </p:nvSpPr>
        <p:spPr>
          <a:xfrm>
            <a:off x="0" y="0"/>
            <a:ext cx="11156760" cy="5822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1" name="Google Shape;15;p10"/>
          <p:cNvCxnSpPr/>
          <p:nvPr/>
        </p:nvCxnSpPr>
        <p:spPr>
          <a:xfrm>
            <a:off x="1036080" y="4159440"/>
            <a:ext cx="10124640" cy="2160"/>
          </a:xfrm>
          <a:prstGeom prst="straightConnector1">
            <a:avLst/>
          </a:prstGeom>
          <a:ln w="127000">
            <a:solidFill>
              <a:srgbClr val="000000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29;p12"/>
          <p:cNvCxnSpPr/>
          <p:nvPr/>
        </p:nvCxnSpPr>
        <p:spPr>
          <a:xfrm>
            <a:off x="1032840" y="1869840"/>
            <a:ext cx="4874760" cy="2160"/>
          </a:xfrm>
          <a:prstGeom prst="straightConnector1">
            <a:avLst/>
          </a:prstGeom>
          <a:ln w="76200">
            <a:solidFill>
              <a:srgbClr val="000000"/>
            </a:solidFill>
            <a:miter/>
          </a:ln>
        </p:spPr>
      </p:cxnSp>
      <p:sp>
        <p:nvSpPr>
          <p:cNvPr id="41" name="PlaceHolder 1"/>
          <p:cNvSpPr>
            <a:spLocks noGrp="1"/>
          </p:cNvSpPr>
          <p:nvPr>
            <p:ph type="ftr" idx="1"/>
          </p:nvPr>
        </p:nvSpPr>
        <p:spPr>
          <a:xfrm>
            <a:off x="8298360" y="6294240"/>
            <a:ext cx="146052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&lt;フッター&gt;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BDB543-BCAB-4058-A442-5F3D08DF96B2}" type="slidenum"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3"/>
          </p:nvPr>
        </p:nvSpPr>
        <p:spPr>
          <a:xfrm>
            <a:off x="9830880" y="6292440"/>
            <a:ext cx="1521000" cy="1807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游明朝"/>
              </a:rPr>
              <a:t>&lt;日付/時刻&gt;</a:t>
            </a:r>
            <a:endParaRPr b="0" lang="en-US" sz="14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Arial"/>
              </a:rPr>
              <a:t>クリックしてタイトルテキストを編集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solidFill>
                  <a:srgbClr val="000000"/>
                </a:solidFill>
                <a:latin typeface="Arial"/>
              </a:rPr>
              <a:t>クリックしてアウトラインのテキストを編集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ja-JP" sz="2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ja-JP" sz="24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ja-JP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1033200" y="4728240"/>
            <a:ext cx="914184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1600" spc="-1" strike="noStrike">
                <a:solidFill>
                  <a:schemeClr val="dk1"/>
                </a:solidFill>
                <a:latin typeface="Arial"/>
                <a:ea typeface="Arial"/>
              </a:rPr>
              <a:t>小豆畑 明典 　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2024 </a:t>
            </a:r>
            <a:r>
              <a:rPr b="0" lang="ja-JP" sz="1600" spc="-1" strike="noStrike">
                <a:solidFill>
                  <a:schemeClr val="dk1"/>
                </a:solidFill>
                <a:latin typeface="Arial"/>
                <a:ea typeface="Arial"/>
              </a:rPr>
              <a:t>年 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2 </a:t>
            </a:r>
            <a:r>
              <a:rPr b="0" lang="ja-JP" sz="1600" spc="-1" strike="noStrike">
                <a:solidFill>
                  <a:schemeClr val="dk1"/>
                </a:solidFill>
                <a:latin typeface="Arial"/>
                <a:ea typeface="Arial"/>
              </a:rPr>
              <a:t>月 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25 </a:t>
            </a:r>
            <a:r>
              <a:rPr b="0" lang="ja-JP" sz="1600" spc="-1" strike="noStrike">
                <a:solidFill>
                  <a:schemeClr val="dk1"/>
                </a:solidFill>
                <a:latin typeface="Arial"/>
                <a:ea typeface="Arial"/>
              </a:rPr>
              <a:t>日 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948960" y="2514240"/>
            <a:ext cx="9732960" cy="133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6000" spc="-1" strike="noStrike">
                <a:solidFill>
                  <a:schemeClr val="dk1"/>
                </a:solidFill>
                <a:latin typeface="Arial"/>
                <a:ea typeface="Arial"/>
              </a:rPr>
              <a:t>物件管理・検索システム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ホーム画面（管理者）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01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000" spc="-1" strike="noStrike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正方形/長方形 15"/>
          <p:cNvSpPr/>
          <p:nvPr/>
        </p:nvSpPr>
        <p:spPr>
          <a:xfrm>
            <a:off x="10098360" y="349668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正方形/長方形 16"/>
          <p:cNvSpPr/>
          <p:nvPr/>
        </p:nvSpPr>
        <p:spPr>
          <a:xfrm>
            <a:off x="7346880" y="351900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オーナー一覧・新規登録・編集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名前　　　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生年月日　　　　住所　　　　　　　登録日　　　　　　　　　　　　所有アパート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6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07" name="直線コネクタ 20"/>
          <p:cNvCxnSpPr/>
          <p:nvPr/>
        </p:nvCxnSpPr>
        <p:spPr>
          <a:xfrm>
            <a:off x="804960" y="443484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08" name="テキスト ボックス 22"/>
          <p:cNvSpPr/>
          <p:nvPr/>
        </p:nvSpPr>
        <p:spPr>
          <a:xfrm>
            <a:off x="718920" y="353592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小豆畑明典　１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東京都中野区荻窪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2011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　　　　　　　  レオパレス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テキスト ボックス 23"/>
          <p:cNvSpPr/>
          <p:nvPr/>
        </p:nvSpPr>
        <p:spPr>
          <a:xfrm>
            <a:off x="718920" y="399348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　　　　　　　　　　　　　　　　　　　　　　　　　　　　　　　　　　　　　　　 ときわ壮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直線コネクタ 24"/>
          <p:cNvCxnSpPr/>
          <p:nvPr/>
        </p:nvCxnSpPr>
        <p:spPr>
          <a:xfrm>
            <a:off x="804960" y="51256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11" name="テキスト ボックス 25"/>
          <p:cNvSpPr/>
          <p:nvPr/>
        </p:nvSpPr>
        <p:spPr>
          <a:xfrm>
            <a:off x="762120" y="459000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高橋　　　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2000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  東京都杉並区荻窪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2012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　　　　　　　  メゾン荻窪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正方形/長方形 26"/>
          <p:cNvSpPr/>
          <p:nvPr/>
        </p:nvSpPr>
        <p:spPr>
          <a:xfrm>
            <a:off x="7346880" y="459828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正方形/長方形 27"/>
          <p:cNvSpPr/>
          <p:nvPr/>
        </p:nvSpPr>
        <p:spPr>
          <a:xfrm>
            <a:off x="10059120" y="456732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直線コネクタ 28"/>
          <p:cNvCxnSpPr/>
          <p:nvPr/>
        </p:nvCxnSpPr>
        <p:spPr>
          <a:xfrm>
            <a:off x="761760" y="58546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15" name="テキスト ボックス 29"/>
          <p:cNvSpPr/>
          <p:nvPr/>
        </p:nvSpPr>
        <p:spPr>
          <a:xfrm>
            <a:off x="762120" y="5296320"/>
            <a:ext cx="9965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鈴木　　　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東京都杉並区荻窪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2013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18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　　　　　　　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正方形/長方形 30"/>
          <p:cNvSpPr/>
          <p:nvPr/>
        </p:nvSpPr>
        <p:spPr>
          <a:xfrm>
            <a:off x="7346880" y="526896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オーナー情報編集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正方形/長方形 31"/>
          <p:cNvSpPr/>
          <p:nvPr/>
        </p:nvSpPr>
        <p:spPr>
          <a:xfrm>
            <a:off x="10087200" y="5238720"/>
            <a:ext cx="1572480" cy="3362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所有アパート一覧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テキスト ボックス 33"/>
          <p:cNvSpPr/>
          <p:nvPr/>
        </p:nvSpPr>
        <p:spPr>
          <a:xfrm>
            <a:off x="6095880" y="596772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アパート一覧（管理者）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21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000" spc="-1" strike="noStrike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正方形/長方形 16"/>
          <p:cNvSpPr/>
          <p:nvPr/>
        </p:nvSpPr>
        <p:spPr>
          <a:xfrm>
            <a:off x="9703800" y="3612960"/>
            <a:ext cx="707760" cy="2890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アパート一覧・新規登録・編集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アパート名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建設日　　　　　住所　　　　　　　　　　　　　・・・　　　　　　　　　　　　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26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7" name="テキスト ボックス 22"/>
          <p:cNvSpPr/>
          <p:nvPr/>
        </p:nvSpPr>
        <p:spPr>
          <a:xfrm>
            <a:off x="718920" y="3537000"/>
            <a:ext cx="684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レオパレス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2001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  　東京都杉並区中野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29" name="テキスト ボックス 4"/>
          <p:cNvSpPr/>
          <p:nvPr/>
        </p:nvSpPr>
        <p:spPr>
          <a:xfrm>
            <a:off x="718920" y="4126320"/>
            <a:ext cx="7020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ときわ壮 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2002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年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10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月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19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日　東京都杉並区荻窪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番地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号　　　・・・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正方形/長方形 5"/>
          <p:cNvSpPr/>
          <p:nvPr/>
        </p:nvSpPr>
        <p:spPr>
          <a:xfrm>
            <a:off x="9703800" y="4140720"/>
            <a:ext cx="707760" cy="2890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部屋一覧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部屋一覧（管理者）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正方形/長方形 3"/>
          <p:cNvSpPr/>
          <p:nvPr/>
        </p:nvSpPr>
        <p:spPr>
          <a:xfrm>
            <a:off x="502920" y="1250640"/>
            <a:ext cx="11234880" cy="549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35" name="正方形/長方形 14"/>
          <p:cNvSpPr/>
          <p:nvPr/>
        </p:nvSpPr>
        <p:spPr>
          <a:xfrm>
            <a:off x="883800" y="2179080"/>
            <a:ext cx="127800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000" spc="-1" strike="noStrike">
                <a:solidFill>
                  <a:srgbClr val="000000"/>
                </a:solidFill>
                <a:latin typeface="Arial"/>
                <a:ea typeface="Arial"/>
              </a:rPr>
              <a:t>新規登録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テキスト ボックス 1"/>
          <p:cNvSpPr/>
          <p:nvPr/>
        </p:nvSpPr>
        <p:spPr>
          <a:xfrm>
            <a:off x="805320" y="1530360"/>
            <a:ext cx="6293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レオパレス 部屋一覧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テキスト ボックス 10"/>
          <p:cNvSpPr/>
          <p:nvPr/>
        </p:nvSpPr>
        <p:spPr>
          <a:xfrm>
            <a:off x="718920" y="2965680"/>
            <a:ext cx="10442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部屋番号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ID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家賃　　敷金　　礼金　　　　・・・　　　　　　　　　　　　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直線コネクタ 12"/>
          <p:cNvCxnSpPr/>
          <p:nvPr/>
        </p:nvCxnSpPr>
        <p:spPr>
          <a:xfrm>
            <a:off x="761760" y="342900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cxnSp>
        <p:nvCxnSpPr>
          <p:cNvPr id="239" name="直線コネクタ 20"/>
          <p:cNvCxnSpPr/>
          <p:nvPr/>
        </p:nvCxnSpPr>
        <p:spPr>
          <a:xfrm>
            <a:off x="718560" y="401796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0" name="テキスト ボックス 22"/>
          <p:cNvSpPr/>
          <p:nvPr/>
        </p:nvSpPr>
        <p:spPr>
          <a:xfrm>
            <a:off x="718920" y="353700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101         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　　       ・・・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1" name="直線コネクタ 24"/>
          <p:cNvCxnSpPr/>
          <p:nvPr/>
        </p:nvCxnSpPr>
        <p:spPr>
          <a:xfrm>
            <a:off x="718560" y="4598280"/>
            <a:ext cx="10721160" cy="21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242" name="テキスト ボックス 4"/>
          <p:cNvSpPr/>
          <p:nvPr/>
        </p:nvSpPr>
        <p:spPr>
          <a:xfrm>
            <a:off x="718920" y="4126320"/>
            <a:ext cx="63590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102         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50,000    50,000    0</a:t>
            </a:r>
            <a:r>
              <a:rPr b="1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　　       　・・・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正方形/長方形 7"/>
          <p:cNvSpPr/>
          <p:nvPr/>
        </p:nvSpPr>
        <p:spPr>
          <a:xfrm>
            <a:off x="10576440" y="414792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正方形/長方形 8"/>
          <p:cNvSpPr/>
          <p:nvPr/>
        </p:nvSpPr>
        <p:spPr>
          <a:xfrm>
            <a:off x="10576440" y="3619800"/>
            <a:ext cx="943920" cy="2804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部屋編集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正方形/長方形 6"/>
          <p:cNvSpPr/>
          <p:nvPr/>
        </p:nvSpPr>
        <p:spPr>
          <a:xfrm>
            <a:off x="883800" y="2179080"/>
            <a:ext cx="1816560" cy="520920"/>
          </a:xfrm>
          <a:prstGeom prst="rect">
            <a:avLst/>
          </a:prstGeom>
          <a:solidFill>
            <a:srgbClr val="a9d4db"/>
          </a:solidFill>
          <a:ln cap="rnd"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000" spc="-1" strike="noStrike">
                <a:solidFill>
                  <a:srgbClr val="000000"/>
                </a:solidFill>
                <a:latin typeface="Arial"/>
                <a:ea typeface="Arial"/>
              </a:rPr>
              <a:t>部屋新規登録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テキスト ボックス 9"/>
          <p:cNvSpPr/>
          <p:nvPr/>
        </p:nvSpPr>
        <p:spPr>
          <a:xfrm>
            <a:off x="6017400" y="4995000"/>
            <a:ext cx="73656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…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8880" y="99900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背景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028880" y="2035800"/>
            <a:ext cx="9440280" cy="382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3300" spc="-1" strike="noStrike">
                <a:solidFill>
                  <a:schemeClr val="dk1"/>
                </a:solidFill>
                <a:latin typeface="Arial"/>
                <a:ea typeface="Arial"/>
              </a:rPr>
              <a:t>知人が不動産屋さんを営んでいるが、ウェブページがない。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3300" spc="-1" strike="noStrike">
                <a:solidFill>
                  <a:schemeClr val="dk1"/>
                </a:solidFill>
                <a:latin typeface="Arial"/>
                <a:ea typeface="Arial"/>
              </a:rPr>
              <a:t>物件やオーナー（大家さん）の管理を書類にて行っている。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3300" spc="-1" strike="noStrike">
                <a:solidFill>
                  <a:schemeClr val="dk1"/>
                </a:solidFill>
                <a:latin typeface="Arial"/>
                <a:ea typeface="Arial"/>
              </a:rPr>
              <a:t>ウェブページ及び物件管理システムを作成する。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28880" y="99900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400" spc="-1" strike="noStrike">
                <a:solidFill>
                  <a:schemeClr val="dk1"/>
                </a:solidFill>
                <a:latin typeface="Arial"/>
                <a:ea typeface="Arial"/>
              </a:rPr>
              <a:t>技術基盤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7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1DAA20-29A1-4827-8785-9850B73494B7}" type="slidenum"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028520" y="2075760"/>
            <a:ext cx="10679760" cy="39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サーバー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: Apache Tomcat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フレームワーク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: Spring Boot(MyBatis, Lombok, Spring Web ,   Thymeleaf, Validation, MySQL Driver)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データベース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: MySQL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バックエンド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: Java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フロントエンド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: HTML,  CSS, JavaScript , Bootstrap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8880" y="999000"/>
            <a:ext cx="8497080" cy="64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400" spc="-1" strike="noStrike">
                <a:solidFill>
                  <a:schemeClr val="dk1"/>
                </a:solidFill>
                <a:latin typeface="Arial"/>
                <a:ea typeface="Arial"/>
              </a:rPr>
              <a:t>顧客ができること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8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4807A4-4D69-4E5E-BFCE-698E3E7AE456}" type="slidenum"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97" name="Google Shape;163;g202a447d1d6_0_7"/>
          <p:cNvSpPr/>
          <p:nvPr/>
        </p:nvSpPr>
        <p:spPr>
          <a:xfrm>
            <a:off x="951120" y="2030040"/>
            <a:ext cx="10953000" cy="41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賃貸検索　駅・エリアから賃貸物件の検索をできる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アカウント登録　</a:t>
            </a: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賃貸物件のお気に入り登録に必要　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お気に入り　賃貸物件のお気に入り登録と閲覧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問い合わせ　問い合わせフォーム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9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28880" y="999000"/>
            <a:ext cx="9909720" cy="64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400" spc="-1" strike="noStrike">
                <a:solidFill>
                  <a:schemeClr val="dk1"/>
                </a:solidFill>
                <a:latin typeface="Arial"/>
                <a:ea typeface="Arial"/>
              </a:rPr>
              <a:t>管理者（不動産屋さん）ができること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9"/>
          </p:nvPr>
        </p:nvSpPr>
        <p:spPr>
          <a:xfrm>
            <a:off x="11493360" y="6292440"/>
            <a:ext cx="410760" cy="18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1E7355-D343-4E39-B99A-ED097E6529F1}" type="slidenum">
              <a:rPr b="0" lang="en-US" sz="1200" spc="-1" strike="noStrike">
                <a:solidFill>
                  <a:schemeClr val="dk1"/>
                </a:solidFill>
                <a:latin typeface="Arial"/>
                <a:ea typeface="Arial"/>
              </a:rPr>
              <a:t>&lt;番号&gt;</a:t>
            </a:fld>
            <a:endParaRPr b="0" lang="en-US" sz="1200" spc="-1" strike="noStrike">
              <a:solidFill>
                <a:srgbClr val="000000"/>
              </a:solidFill>
              <a:latin typeface="游明朝"/>
            </a:endParaRPr>
          </a:p>
        </p:txBody>
      </p:sp>
      <p:sp>
        <p:nvSpPr>
          <p:cNvPr id="100" name="Google Shape;163;g202a447d1d6_0_7"/>
          <p:cNvSpPr/>
          <p:nvPr/>
        </p:nvSpPr>
        <p:spPr>
          <a:xfrm>
            <a:off x="951120" y="2446920"/>
            <a:ext cx="10953000" cy="29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ログイン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ログアウト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オーナー新規登録、編集、アクティブ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381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物件の登録、編集、削除、アクティブ</a:t>
            </a: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/</a:t>
            </a:r>
            <a:r>
              <a:rPr b="0" lang="ja-JP" sz="2800" spc="-1" strike="noStrike">
                <a:solidFill>
                  <a:schemeClr val="dk1"/>
                </a:solidFill>
                <a:latin typeface="Arial"/>
                <a:ea typeface="Arial"/>
              </a:rPr>
              <a:t>非アクティブ処理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ホーム画面（顧客）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正方形/長方形 3"/>
          <p:cNvSpPr/>
          <p:nvPr/>
        </p:nvSpPr>
        <p:spPr>
          <a:xfrm>
            <a:off x="703080" y="123624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03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ログイン　会社概要　お問い合わせ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正方形/長方形 5"/>
          <p:cNvSpPr/>
          <p:nvPr/>
        </p:nvSpPr>
        <p:spPr>
          <a:xfrm>
            <a:off x="691200" y="5854680"/>
            <a:ext cx="10807200" cy="7286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©Copyright 2024 azuhata akinori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正方形/長方形 7"/>
          <p:cNvSpPr/>
          <p:nvPr/>
        </p:nvSpPr>
        <p:spPr>
          <a:xfrm>
            <a:off x="2133720" y="1860120"/>
            <a:ext cx="7617960" cy="942120"/>
          </a:xfrm>
          <a:prstGeom prst="rect">
            <a:avLst/>
          </a:prstGeom>
          <a:gradFill rotWithShape="0">
            <a:gsLst>
              <a:gs pos="0">
                <a:srgbClr val="fbe388"/>
              </a:gs>
              <a:gs pos="100000">
                <a:srgbClr val="fdeeb5"/>
              </a:gs>
            </a:gsLst>
            <a:lin ang="16200000"/>
          </a:gra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3200" spc="-1" strike="noStrike">
                <a:solidFill>
                  <a:srgbClr val="000000"/>
                </a:solidFill>
                <a:latin typeface="Arial"/>
                <a:ea typeface="Arial"/>
              </a:rPr>
              <a:t>写真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正方形/長方形 9"/>
          <p:cNvSpPr/>
          <p:nvPr/>
        </p:nvSpPr>
        <p:spPr>
          <a:xfrm>
            <a:off x="2700000" y="4320000"/>
            <a:ext cx="1726200" cy="7185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正方形/長方形 14"/>
          <p:cNvSpPr/>
          <p:nvPr/>
        </p:nvSpPr>
        <p:spPr>
          <a:xfrm>
            <a:off x="5562360" y="4301640"/>
            <a:ext cx="2178000" cy="7171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エリアから探す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図 8" descr=""/>
          <p:cNvPicPr/>
          <p:nvPr/>
        </p:nvPicPr>
        <p:blipFill>
          <a:blip r:embed="rId1"/>
          <a:stretch/>
        </p:blipFill>
        <p:spPr>
          <a:xfrm>
            <a:off x="2133720" y="1860120"/>
            <a:ext cx="7617960" cy="1237320"/>
          </a:xfrm>
          <a:prstGeom prst="rect">
            <a:avLst/>
          </a:prstGeom>
          <a:ln w="0">
            <a:noFill/>
          </a:ln>
        </p:spPr>
      </p:pic>
      <p:sp>
        <p:nvSpPr>
          <p:cNvPr id="109" name="テキスト ボックス 1"/>
          <p:cNvSpPr/>
          <p:nvPr/>
        </p:nvSpPr>
        <p:spPr>
          <a:xfrm>
            <a:off x="2343960" y="2060280"/>
            <a:ext cx="48193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MAPLE HOME’S</a:t>
            </a:r>
            <a:r>
              <a:rPr b="0" lang="ja-JP" sz="1400" spc="-1" strike="noStrike">
                <a:solidFill>
                  <a:srgbClr val="ffffff"/>
                </a:solidFill>
                <a:latin typeface="Arial"/>
                <a:ea typeface="Arial"/>
              </a:rPr>
              <a:t>はお住まいのサポートをする会社です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テキスト ボックス 10"/>
          <p:cNvSpPr/>
          <p:nvPr/>
        </p:nvSpPr>
        <p:spPr>
          <a:xfrm>
            <a:off x="2225880" y="3213720"/>
            <a:ext cx="456048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MAPLE HOME’S</a:t>
            </a:r>
            <a:r>
              <a:rPr b="0" lang="ja-JP" sz="1100" spc="-1" strike="noStrike">
                <a:solidFill>
                  <a:srgbClr val="000000"/>
                </a:solidFill>
                <a:latin typeface="Arial"/>
                <a:ea typeface="Arial"/>
              </a:rPr>
              <a:t>は地域に根付いた物件をご紹介しております。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181600" y="3581640"/>
            <a:ext cx="195840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賃貸物件検索画面（顧客）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正方形/長方形 3"/>
          <p:cNvSpPr/>
          <p:nvPr/>
        </p:nvSpPr>
        <p:spPr>
          <a:xfrm>
            <a:off x="691200" y="124560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4" name="正方形/長方形 4"/>
          <p:cNvSpPr/>
          <p:nvPr/>
        </p:nvSpPr>
        <p:spPr>
          <a:xfrm>
            <a:off x="691200" y="1250280"/>
            <a:ext cx="10807200" cy="607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正方形/長方形 5"/>
          <p:cNvSpPr/>
          <p:nvPr/>
        </p:nvSpPr>
        <p:spPr>
          <a:xfrm>
            <a:off x="691200" y="5854680"/>
            <a:ext cx="10807200" cy="7286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©Copyright 2024 azuhata akinori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正方形/長方形 6"/>
          <p:cNvSpPr/>
          <p:nvPr/>
        </p:nvSpPr>
        <p:spPr>
          <a:xfrm>
            <a:off x="2137320" y="1860120"/>
            <a:ext cx="7617960" cy="399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7" name="テキスト ボックス 8"/>
          <p:cNvSpPr/>
          <p:nvPr/>
        </p:nvSpPr>
        <p:spPr>
          <a:xfrm>
            <a:off x="2434680" y="19839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賃貸検索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テキスト ボックス 11"/>
          <p:cNvSpPr/>
          <p:nvPr/>
        </p:nvSpPr>
        <p:spPr>
          <a:xfrm>
            <a:off x="2476440" y="2671560"/>
            <a:ext cx="2438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駅から探す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正方形/長方形 13"/>
          <p:cNvSpPr/>
          <p:nvPr/>
        </p:nvSpPr>
        <p:spPr>
          <a:xfrm>
            <a:off x="25804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0" name="テキスト ボックス 18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正方形/長方形 19"/>
          <p:cNvSpPr/>
          <p:nvPr/>
        </p:nvSpPr>
        <p:spPr>
          <a:xfrm>
            <a:off x="3839040" y="342900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正方形/長方形 20"/>
          <p:cNvSpPr/>
          <p:nvPr/>
        </p:nvSpPr>
        <p:spPr>
          <a:xfrm>
            <a:off x="2554200" y="39049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正方形/長方形 21"/>
          <p:cNvSpPr/>
          <p:nvPr/>
        </p:nvSpPr>
        <p:spPr>
          <a:xfrm>
            <a:off x="3882600" y="39193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テキスト ボックス 22"/>
          <p:cNvSpPr/>
          <p:nvPr/>
        </p:nvSpPr>
        <p:spPr>
          <a:xfrm>
            <a:off x="411264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荻窪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テキスト ボックス 23"/>
          <p:cNvSpPr/>
          <p:nvPr/>
        </p:nvSpPr>
        <p:spPr>
          <a:xfrm>
            <a:off x="2734200" y="3854880"/>
            <a:ext cx="1035000" cy="3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テキスト ボックス 24"/>
          <p:cNvSpPr/>
          <p:nvPr/>
        </p:nvSpPr>
        <p:spPr>
          <a:xfrm>
            <a:off x="4141800" y="389520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正方形/長方形 25"/>
          <p:cNvSpPr/>
          <p:nvPr/>
        </p:nvSpPr>
        <p:spPr>
          <a:xfrm>
            <a:off x="7152480" y="5181480"/>
            <a:ext cx="1166400" cy="520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検索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正方形/長方形 28"/>
          <p:cNvSpPr/>
          <p:nvPr/>
        </p:nvSpPr>
        <p:spPr>
          <a:xfrm>
            <a:off x="7291080" y="3408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正方形/長方形 30"/>
          <p:cNvSpPr/>
          <p:nvPr/>
        </p:nvSpPr>
        <p:spPr>
          <a:xfrm>
            <a:off x="5580000" y="3408120"/>
            <a:ext cx="17856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テキスト ボックス 31"/>
          <p:cNvSpPr/>
          <p:nvPr/>
        </p:nvSpPr>
        <p:spPr>
          <a:xfrm>
            <a:off x="5940000" y="3379680"/>
            <a:ext cx="10785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阿佐ヶ谷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テキスト ボックス 32"/>
          <p:cNvSpPr/>
          <p:nvPr/>
        </p:nvSpPr>
        <p:spPr>
          <a:xfrm>
            <a:off x="7681320" y="33796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吉祥寺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テキスト ボックス 1"/>
          <p:cNvSpPr/>
          <p:nvPr/>
        </p:nvSpPr>
        <p:spPr>
          <a:xfrm>
            <a:off x="5562000" y="4375440"/>
            <a:ext cx="736560" cy="84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テキスト ボックス 2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テキスト ボックス 3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テキスト ボックス 5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テキスト ボックス 6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テキスト ボックス 7"/>
          <p:cNvSpPr/>
          <p:nvPr/>
        </p:nvSpPr>
        <p:spPr>
          <a:xfrm>
            <a:off x="2858760" y="337212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東中野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テキスト ボックス 12"/>
          <p:cNvSpPr/>
          <p:nvPr/>
        </p:nvSpPr>
        <p:spPr>
          <a:xfrm>
            <a:off x="2880000" y="3854880"/>
            <a:ext cx="74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中野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653004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検索結果画面（顧客）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正方形/長方形 3"/>
          <p:cNvSpPr/>
          <p:nvPr/>
        </p:nvSpPr>
        <p:spPr>
          <a:xfrm>
            <a:off x="691200" y="1238040"/>
            <a:ext cx="10807200" cy="5337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正方形/長方形 5"/>
          <p:cNvSpPr/>
          <p:nvPr/>
        </p:nvSpPr>
        <p:spPr>
          <a:xfrm>
            <a:off x="691200" y="6109560"/>
            <a:ext cx="10807200" cy="4737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©Copyright 2024 azuhata akinori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テキスト ボックス 8"/>
          <p:cNvSpPr/>
          <p:nvPr/>
        </p:nvSpPr>
        <p:spPr>
          <a:xfrm>
            <a:off x="4493880" y="1767960"/>
            <a:ext cx="32022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荻窪駅 周辺の賃貸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正方形/長方形 13"/>
          <p:cNvSpPr/>
          <p:nvPr/>
        </p:nvSpPr>
        <p:spPr>
          <a:xfrm>
            <a:off x="2048040" y="420336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テキスト ボックス 18"/>
          <p:cNvSpPr/>
          <p:nvPr/>
        </p:nvSpPr>
        <p:spPr>
          <a:xfrm>
            <a:off x="2365920" y="4158360"/>
            <a:ext cx="10350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礼金なし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正方形/長方形 19"/>
          <p:cNvSpPr/>
          <p:nvPr/>
        </p:nvSpPr>
        <p:spPr>
          <a:xfrm>
            <a:off x="2048040" y="4650120"/>
            <a:ext cx="170640" cy="189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テキスト ボックス 22"/>
          <p:cNvSpPr/>
          <p:nvPr/>
        </p:nvSpPr>
        <p:spPr>
          <a:xfrm>
            <a:off x="2405880" y="4557240"/>
            <a:ext cx="10130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敷金なし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正方形/長方形 7"/>
          <p:cNvSpPr/>
          <p:nvPr/>
        </p:nvSpPr>
        <p:spPr>
          <a:xfrm rot="21564600">
            <a:off x="1818360" y="2348640"/>
            <a:ext cx="1941840" cy="35989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テキスト ボックス 11"/>
          <p:cNvSpPr/>
          <p:nvPr/>
        </p:nvSpPr>
        <p:spPr>
          <a:xfrm>
            <a:off x="1980000" y="2520000"/>
            <a:ext cx="1438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ja-JP" sz="2000" spc="-1" strike="noStrike">
                <a:solidFill>
                  <a:srgbClr val="000000"/>
                </a:solidFill>
                <a:latin typeface="Arial"/>
                <a:ea typeface="Arial"/>
              </a:rPr>
              <a:t>絞り込み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正方形/長方形 9"/>
          <p:cNvSpPr/>
          <p:nvPr/>
        </p:nvSpPr>
        <p:spPr>
          <a:xfrm>
            <a:off x="4246920" y="234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正方形/長方形 10"/>
          <p:cNvSpPr/>
          <p:nvPr/>
        </p:nvSpPr>
        <p:spPr>
          <a:xfrm>
            <a:off x="4254840" y="4024440"/>
            <a:ext cx="5824080" cy="137448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テキスト ボックス 26"/>
          <p:cNvSpPr/>
          <p:nvPr/>
        </p:nvSpPr>
        <p:spPr>
          <a:xfrm>
            <a:off x="6840000" y="5440680"/>
            <a:ext cx="73656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テキスト ボックス 27"/>
          <p:cNvSpPr/>
          <p:nvPr/>
        </p:nvSpPr>
        <p:spPr>
          <a:xfrm>
            <a:off x="2520000" y="4920480"/>
            <a:ext cx="57348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90000" bIns="90000" anchor="t" vert="ver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Arial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正方形/長方形 12"/>
          <p:cNvSpPr/>
          <p:nvPr/>
        </p:nvSpPr>
        <p:spPr>
          <a:xfrm>
            <a:off x="9365040" y="331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200" spc="-1" strike="noStrike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4246920" y="2520000"/>
            <a:ext cx="1078920" cy="107892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1044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620000" y="1677960"/>
            <a:ext cx="360" cy="4431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5537160" y="2413080"/>
            <a:ext cx="2518920" cy="2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be480a"/>
                </a:solidFill>
                <a:latin typeface="Arial"/>
                <a:ea typeface="DejaVu Sans"/>
              </a:rPr>
              <a:t>レオパレス中野 ２０１号室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5580000" y="273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東京都杉並区中野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8057160" y="270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中野駅 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57520" y="288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5580000" y="312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400000" y="342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5580000" y="348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畳　　コンビニまで徒歩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正方形/長方形 2"/>
          <p:cNvSpPr/>
          <p:nvPr/>
        </p:nvSpPr>
        <p:spPr>
          <a:xfrm>
            <a:off x="4246920" y="3960000"/>
            <a:ext cx="5832000" cy="14389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正方形/長方形 11"/>
          <p:cNvSpPr/>
          <p:nvPr/>
        </p:nvSpPr>
        <p:spPr>
          <a:xfrm>
            <a:off x="9365040" y="4939200"/>
            <a:ext cx="533880" cy="358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200" spc="-1" strike="noStrike">
                <a:solidFill>
                  <a:srgbClr val="000000"/>
                </a:solidFill>
                <a:latin typeface="Arial"/>
                <a:ea typeface="Arial"/>
              </a:rPr>
              <a:t>詳細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5537160" y="4033080"/>
            <a:ext cx="251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be480a"/>
                </a:solidFill>
                <a:latin typeface="Arial"/>
                <a:ea typeface="DejaVu Sans"/>
              </a:rPr>
              <a:t>メゾン荻窪 </a:t>
            </a:r>
            <a:r>
              <a:rPr b="1" lang="en-US" sz="1400" spc="-1" strike="noStrike">
                <a:solidFill>
                  <a:srgbClr val="be480a"/>
                </a:solidFill>
                <a:latin typeface="Arial"/>
                <a:ea typeface="DejaVu Sans"/>
              </a:rPr>
              <a:t>3</a:t>
            </a:r>
            <a:r>
              <a:rPr b="1" lang="ja-JP" sz="1400" spc="-1" strike="noStrike">
                <a:solidFill>
                  <a:srgbClr val="be480a"/>
                </a:solidFill>
                <a:latin typeface="Arial"/>
                <a:ea typeface="DejaVu Sans"/>
              </a:rPr>
              <a:t>０１号室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5580000" y="4358520"/>
            <a:ext cx="233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東京都杉並区荻窪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丁目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号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8057160" y="4320000"/>
            <a:ext cx="130176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荻窪駅 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057520" y="4500000"/>
            <a:ext cx="184140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阿佐ヶ谷駅 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5580000" y="4748400"/>
            <a:ext cx="323892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階　  敷金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礼金　広さ　　特徴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5400000" y="5040000"/>
            <a:ext cx="360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5580000" y="5108400"/>
            <a:ext cx="34189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階　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万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/5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万　　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畳　　スーパーまで徒歩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r>
              <a:rPr b="0" lang="ja-JP" sz="1200" spc="-1" strike="noStrike">
                <a:solidFill>
                  <a:srgbClr val="000000"/>
                </a:solidFill>
                <a:latin typeface="Arial"/>
                <a:ea typeface="DejaVu Sans"/>
              </a:rPr>
              <a:t>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4140000" y="4033080"/>
            <a:ext cx="1306440" cy="1306440"/>
          </a:xfrm>
          <a:prstGeom prst="rect">
            <a:avLst/>
          </a:prstGeom>
          <a:ln w="0">
            <a:noFill/>
          </a:ln>
        </p:spPr>
      </p:pic>
      <p:sp>
        <p:nvSpPr>
          <p:cNvPr id="176" name="テキスト ボックス 13"/>
          <p:cNvSpPr/>
          <p:nvPr/>
        </p:nvSpPr>
        <p:spPr>
          <a:xfrm>
            <a:off x="1980000" y="2906280"/>
            <a:ext cx="8989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ja-JP" sz="1600" spc="-1" strike="noStrike">
                <a:solidFill>
                  <a:srgbClr val="000000"/>
                </a:solidFill>
                <a:latin typeface="Arial"/>
                <a:ea typeface="Arial"/>
              </a:rPr>
              <a:t>賃料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1980000" y="329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5.0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160000" y="3618000"/>
            <a:ext cx="53892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ja-JP" sz="1800" spc="-1" strike="noStrike">
                <a:solidFill>
                  <a:srgbClr val="000000"/>
                </a:solidFill>
                <a:latin typeface="Arial"/>
                <a:ea typeface="DejaVu Sans"/>
              </a:rPr>
              <a:t>～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700000" y="3654720"/>
            <a:ext cx="898920" cy="304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8.0</a:t>
            </a:r>
            <a:r>
              <a:rPr b="0" lang="ja-JP" sz="1500" spc="-1" strike="noStrike">
                <a:solidFill>
                  <a:srgbClr val="000000"/>
                </a:solidFill>
                <a:latin typeface="Arial"/>
                <a:ea typeface="DejaVu Sans"/>
              </a:rPr>
              <a:t>万円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3"/>
          <a:stretch/>
        </p:blipFill>
        <p:spPr>
          <a:xfrm>
            <a:off x="2023920" y="3324240"/>
            <a:ext cx="874800" cy="22716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2700000" y="3702240"/>
            <a:ext cx="874800" cy="2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"/>
          <p:cNvSpPr/>
          <p:nvPr/>
        </p:nvSpPr>
        <p:spPr>
          <a:xfrm>
            <a:off x="1813680" y="2687760"/>
            <a:ext cx="2221920" cy="31719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28880" y="272520"/>
            <a:ext cx="849708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ja-JP" sz="4900" spc="-1" strike="noStrike">
                <a:solidFill>
                  <a:schemeClr val="dk1"/>
                </a:solidFill>
                <a:latin typeface="Arial"/>
                <a:ea typeface="Arial"/>
              </a:rPr>
              <a:t>物件詳細画面（顧客）</a:t>
            </a:r>
            <a:endParaRPr b="0" lang="en-US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正方形/長方形 3"/>
          <p:cNvSpPr/>
          <p:nvPr/>
        </p:nvSpPr>
        <p:spPr>
          <a:xfrm>
            <a:off x="691200" y="1245600"/>
            <a:ext cx="10807200" cy="549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5" name="正方形/長方形 4"/>
          <p:cNvSpPr/>
          <p:nvPr/>
        </p:nvSpPr>
        <p:spPr>
          <a:xfrm>
            <a:off x="691200" y="1238040"/>
            <a:ext cx="10807200" cy="43884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　　　　　　　　ホーム　お気に入り　会社概要　お問い合わせ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正方形/長方形 5"/>
          <p:cNvSpPr/>
          <p:nvPr/>
        </p:nvSpPr>
        <p:spPr>
          <a:xfrm>
            <a:off x="691200" y="6223320"/>
            <a:ext cx="10807200" cy="47376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©Copyright 2024 azuhata akinori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正方形/長方形 6"/>
          <p:cNvSpPr/>
          <p:nvPr/>
        </p:nvSpPr>
        <p:spPr>
          <a:xfrm>
            <a:off x="2376360" y="1686600"/>
            <a:ext cx="7651440" cy="454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ja-JP" sz="1400" spc="-1" strike="noStrike">
                <a:solidFill>
                  <a:schemeClr val="lt1"/>
                </a:solidFill>
                <a:latin typeface="Arial"/>
                <a:ea typeface="Arial"/>
              </a:rPr>
              <a:t>ｓ　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テキスト ボックス 8"/>
          <p:cNvSpPr/>
          <p:nvPr/>
        </p:nvSpPr>
        <p:spPr>
          <a:xfrm>
            <a:off x="2403000" y="1782000"/>
            <a:ext cx="4757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ja-JP" sz="2800" spc="-1" strike="noStrike">
                <a:solidFill>
                  <a:srgbClr val="000000"/>
                </a:solidFill>
                <a:latin typeface="Arial"/>
                <a:ea typeface="Arial"/>
              </a:rPr>
              <a:t>レオパレス荻窪 ２０１号室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正方形/長方形 25"/>
          <p:cNvSpPr/>
          <p:nvPr/>
        </p:nvSpPr>
        <p:spPr>
          <a:xfrm>
            <a:off x="8419680" y="3420000"/>
            <a:ext cx="111960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400" spc="-1" strike="noStrike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正方形/長方形 28"/>
          <p:cNvSpPr/>
          <p:nvPr/>
        </p:nvSpPr>
        <p:spPr>
          <a:xfrm>
            <a:off x="7020000" y="3420000"/>
            <a:ext cx="1259280" cy="71928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2400" spc="-1" strike="noStrike">
                <a:solidFill>
                  <a:srgbClr val="000000"/>
                </a:solidFill>
                <a:latin typeface="Arial"/>
                <a:ea typeface="Arial"/>
              </a:rPr>
              <a:t>画像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正方形/長方形 32"/>
          <p:cNvSpPr/>
          <p:nvPr/>
        </p:nvSpPr>
        <p:spPr>
          <a:xfrm>
            <a:off x="2700000" y="4389840"/>
            <a:ext cx="6935040" cy="1728720"/>
          </a:xfrm>
          <a:prstGeom prst="rect">
            <a:avLst/>
          </a:prstGeom>
          <a:noFill/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3600" spc="-1" strike="noStrike">
                <a:solidFill>
                  <a:srgbClr val="000000"/>
                </a:solidFill>
                <a:latin typeface="Arial"/>
                <a:ea typeface="Arial"/>
              </a:rPr>
              <a:t>物件詳細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正方形/長方形 33"/>
          <p:cNvSpPr/>
          <p:nvPr/>
        </p:nvSpPr>
        <p:spPr>
          <a:xfrm>
            <a:off x="8128080" y="5059800"/>
            <a:ext cx="1397880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お気に入り登録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正方形/長方形 34"/>
          <p:cNvSpPr/>
          <p:nvPr/>
        </p:nvSpPr>
        <p:spPr>
          <a:xfrm>
            <a:off x="8128080" y="5573880"/>
            <a:ext cx="1397880" cy="400320"/>
          </a:xfrm>
          <a:prstGeom prst="rect">
            <a:avLst/>
          </a:prstGeom>
          <a:solidFill>
            <a:srgbClr val="a9d4db"/>
          </a:solidFill>
          <a:ln>
            <a:solidFill>
              <a:srgbClr val="4a5c5f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ja-JP" sz="1400" spc="-1" strike="noStrike">
                <a:solidFill>
                  <a:srgbClr val="000000"/>
                </a:solidFill>
                <a:latin typeface="Arial"/>
                <a:ea typeface="Arial"/>
              </a:rPr>
              <a:t>お問い合わせ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7005960" y="2520000"/>
            <a:ext cx="1273320" cy="71856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8460000" y="2520000"/>
            <a:ext cx="981360" cy="71928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5389920" y="2498040"/>
            <a:ext cx="1340280" cy="75348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4"/>
          <a:stretch/>
        </p:blipFill>
        <p:spPr>
          <a:xfrm>
            <a:off x="5477760" y="3356640"/>
            <a:ext cx="1181520" cy="78264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5"/>
          <a:stretch/>
        </p:blipFill>
        <p:spPr>
          <a:xfrm>
            <a:off x="2806920" y="2160000"/>
            <a:ext cx="2339280" cy="23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テーマ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Application>LibreOffice/7.5.9.2$Windows_X86_64 LibreOffice_project/cdeefe45c17511d326101eed8008ac4092f278a9</Application>
  <AppVersion>15.0000</AppVersion>
  <Words>570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2024-05-02T01:25:03Z</dcterms:created>
  <dc:creator>traniee</dc:creator>
  <dc:description/>
  <dc:language>ja-JP</dc:language>
  <cp:lastModifiedBy/>
  <dcterms:modified xsi:type="dcterms:W3CDTF">2024-09-04T01:04:30Z</dcterms:modified>
  <cp:revision>87</cp:revision>
  <dc:subject/>
  <dc:title>CPUについて学んだこと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12</vt:i4>
  </property>
  <property fmtid="{D5CDD505-2E9C-101B-9397-08002B2CF9AE}" pid="4" name="PresentationFormat">
    <vt:lpwstr>ワイド画面</vt:lpwstr>
  </property>
  <property fmtid="{D5CDD505-2E9C-101B-9397-08002B2CF9AE}" pid="5" name="Slides">
    <vt:i4>12</vt:i4>
  </property>
</Properties>
</file>