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wmf" ContentType="image/x-wmf"/>
  <Override PartName="/ppt/media/image12.jpeg" ContentType="image/jpeg"/>
  <Override PartName="/ppt/media/image11.jpeg" ContentType="image/jpeg"/>
  <Override PartName="/ppt/media/image4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5.png" ContentType="image/png"/>
  <Override PartName="/ppt/media/image9.jpeg" ContentType="image/jpeg"/>
  <Override PartName="/ppt/media/image6.jpeg" ContentType="image/jpeg"/>
  <Override PartName="/ppt/media/image2.png" ContentType="image/png"/>
  <Override PartName="/ppt/media/image7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C2A4ED-CBFB-4C24-B295-EDD20A701AD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jpeg"/><Relationship Id="rId11" Type="http://schemas.openxmlformats.org/officeDocument/2006/relationships/image" Target="../media/image13.wmf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58320"/>
            <a:ext cx="489636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TAE_011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RNA seq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解析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4032720" y="2943360"/>
            <a:ext cx="2231280" cy="82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Agilent Bioanalyzer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でフラグメントを確認。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500ng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のトータル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RNA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を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rRNA-deplethion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RNAseq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ライブラリ作成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667440" y="3951360"/>
            <a:ext cx="18241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Bioanalyzer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結果の一例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76760" y="60840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764280" y="618840"/>
            <a:ext cx="50724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20180801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1145880" y="618840"/>
            <a:ext cx="343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_RNA_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1404720" y="6188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225000" y="77976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7.70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0" descr=""/>
          <p:cNvPicPr/>
          <p:nvPr/>
        </p:nvPicPr>
        <p:blipFill>
          <a:blip r:embed="rId1"/>
          <a:stretch/>
        </p:blipFill>
        <p:spPr>
          <a:xfrm>
            <a:off x="176760" y="870840"/>
            <a:ext cx="1927800" cy="786600"/>
          </a:xfrm>
          <a:prstGeom prst="rect">
            <a:avLst/>
          </a:prstGeom>
          <a:ln>
            <a:noFill/>
          </a:ln>
        </p:spPr>
      </p:pic>
      <p:sp>
        <p:nvSpPr>
          <p:cNvPr id="46" name="CustomShape 9"/>
          <p:cNvSpPr/>
          <p:nvPr/>
        </p:nvSpPr>
        <p:spPr>
          <a:xfrm>
            <a:off x="2104920" y="60840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3012840" y="6188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153160" y="77976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Picture 45" descr=""/>
          <p:cNvPicPr/>
          <p:nvPr/>
        </p:nvPicPr>
        <p:blipFill>
          <a:blip r:embed="rId2"/>
          <a:stretch/>
        </p:blipFill>
        <p:spPr>
          <a:xfrm>
            <a:off x="2104920" y="870840"/>
            <a:ext cx="1927800" cy="786600"/>
          </a:xfrm>
          <a:prstGeom prst="rect">
            <a:avLst/>
          </a:prstGeom>
          <a:ln>
            <a:noFill/>
          </a:ln>
        </p:spPr>
      </p:pic>
      <p:sp>
        <p:nvSpPr>
          <p:cNvPr id="50" name="CustomShape 12"/>
          <p:cNvSpPr/>
          <p:nvPr/>
        </p:nvSpPr>
        <p:spPr>
          <a:xfrm>
            <a:off x="4033440" y="60840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4941360" y="6188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081320" y="779760"/>
            <a:ext cx="25488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16467" descr=""/>
          <p:cNvPicPr/>
          <p:nvPr/>
        </p:nvPicPr>
        <p:blipFill>
          <a:blip r:embed="rId3"/>
          <a:stretch/>
        </p:blipFill>
        <p:spPr>
          <a:xfrm>
            <a:off x="4029480" y="866880"/>
            <a:ext cx="1899720" cy="789120"/>
          </a:xfrm>
          <a:prstGeom prst="rect">
            <a:avLst/>
          </a:prstGeom>
          <a:ln>
            <a:noFill/>
          </a:ln>
        </p:spPr>
      </p:pic>
      <p:sp>
        <p:nvSpPr>
          <p:cNvPr id="54" name="CustomShape 15"/>
          <p:cNvSpPr/>
          <p:nvPr/>
        </p:nvSpPr>
        <p:spPr>
          <a:xfrm>
            <a:off x="176760" y="166284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6"/>
          <p:cNvSpPr/>
          <p:nvPr/>
        </p:nvSpPr>
        <p:spPr>
          <a:xfrm>
            <a:off x="1084680" y="16736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225000" y="183420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8.40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55" descr=""/>
          <p:cNvPicPr/>
          <p:nvPr/>
        </p:nvPicPr>
        <p:blipFill>
          <a:blip r:embed="rId4"/>
          <a:stretch/>
        </p:blipFill>
        <p:spPr>
          <a:xfrm>
            <a:off x="176760" y="1925280"/>
            <a:ext cx="1927800" cy="786600"/>
          </a:xfrm>
          <a:prstGeom prst="rect">
            <a:avLst/>
          </a:prstGeom>
          <a:ln>
            <a:noFill/>
          </a:ln>
        </p:spPr>
      </p:pic>
      <p:sp>
        <p:nvSpPr>
          <p:cNvPr id="58" name="CustomShape 18"/>
          <p:cNvSpPr/>
          <p:nvPr/>
        </p:nvSpPr>
        <p:spPr>
          <a:xfrm>
            <a:off x="2104920" y="166284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3012840" y="16736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2153160" y="183420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0" descr=""/>
          <p:cNvPicPr/>
          <p:nvPr/>
        </p:nvPicPr>
        <p:blipFill>
          <a:blip r:embed="rId5"/>
          <a:stretch/>
        </p:blipFill>
        <p:spPr>
          <a:xfrm>
            <a:off x="2104920" y="1925280"/>
            <a:ext cx="1927800" cy="786600"/>
          </a:xfrm>
          <a:prstGeom prst="rect">
            <a:avLst/>
          </a:prstGeom>
          <a:ln>
            <a:noFill/>
          </a:ln>
        </p:spPr>
      </p:pic>
      <p:sp>
        <p:nvSpPr>
          <p:cNvPr id="62" name="CustomShape 21"/>
          <p:cNvSpPr/>
          <p:nvPr/>
        </p:nvSpPr>
        <p:spPr>
          <a:xfrm>
            <a:off x="4033440" y="166284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2"/>
          <p:cNvSpPr/>
          <p:nvPr/>
        </p:nvSpPr>
        <p:spPr>
          <a:xfrm>
            <a:off x="4941360" y="16736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3"/>
          <p:cNvSpPr/>
          <p:nvPr/>
        </p:nvSpPr>
        <p:spPr>
          <a:xfrm>
            <a:off x="4081320" y="183420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8.50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16468" descr=""/>
          <p:cNvPicPr/>
          <p:nvPr/>
        </p:nvPicPr>
        <p:blipFill>
          <a:blip r:embed="rId6"/>
          <a:stretch/>
        </p:blipFill>
        <p:spPr>
          <a:xfrm>
            <a:off x="4029480" y="1922760"/>
            <a:ext cx="1899720" cy="789120"/>
          </a:xfrm>
          <a:prstGeom prst="rect">
            <a:avLst/>
          </a:prstGeom>
          <a:ln>
            <a:noFill/>
          </a:ln>
        </p:spPr>
      </p:pic>
      <p:sp>
        <p:nvSpPr>
          <p:cNvPr id="66" name="CustomShape 24"/>
          <p:cNvSpPr/>
          <p:nvPr/>
        </p:nvSpPr>
        <p:spPr>
          <a:xfrm>
            <a:off x="176760" y="271764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5"/>
          <p:cNvSpPr/>
          <p:nvPr/>
        </p:nvSpPr>
        <p:spPr>
          <a:xfrm>
            <a:off x="1084680" y="27284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6"/>
          <p:cNvSpPr/>
          <p:nvPr/>
        </p:nvSpPr>
        <p:spPr>
          <a:xfrm>
            <a:off x="225000" y="288900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Picture 70" descr=""/>
          <p:cNvPicPr/>
          <p:nvPr/>
        </p:nvPicPr>
        <p:blipFill>
          <a:blip r:embed="rId7"/>
          <a:stretch/>
        </p:blipFill>
        <p:spPr>
          <a:xfrm>
            <a:off x="176760" y="2980080"/>
            <a:ext cx="1927800" cy="786600"/>
          </a:xfrm>
          <a:prstGeom prst="rect">
            <a:avLst/>
          </a:prstGeom>
          <a:ln>
            <a:noFill/>
          </a:ln>
        </p:spPr>
      </p:pic>
      <p:sp>
        <p:nvSpPr>
          <p:cNvPr id="70" name="CustomShape 27"/>
          <p:cNvSpPr/>
          <p:nvPr/>
        </p:nvSpPr>
        <p:spPr>
          <a:xfrm>
            <a:off x="2104920" y="2717640"/>
            <a:ext cx="1863720" cy="262080"/>
          </a:xfrm>
          <a:custGeom>
            <a:avLst/>
            <a:gdLst/>
            <a:ahLst/>
            <a:rect l="l" t="t" r="r" b="b"/>
            <a:pathLst>
              <a:path w="2209800" h="311150">
                <a:moveTo>
                  <a:pt x="101600" y="0"/>
                </a:moveTo>
                <a:lnTo>
                  <a:pt x="2108200" y="0"/>
                </a:lnTo>
                <a:cubicBezTo>
                  <a:pt x="2159000" y="0"/>
                  <a:pt x="2209800" y="50800"/>
                  <a:pt x="2209800" y="101600"/>
                </a:cubicBezTo>
                <a:lnTo>
                  <a:pt x="2209800" y="209550"/>
                </a:lnTo>
                <a:cubicBezTo>
                  <a:pt x="2209800" y="260350"/>
                  <a:pt x="2159000" y="311150"/>
                  <a:pt x="2108200" y="311150"/>
                </a:cubicBezTo>
                <a:lnTo>
                  <a:pt x="101600" y="311150"/>
                </a:lnTo>
                <a:cubicBezTo>
                  <a:pt x="50800" y="311150"/>
                  <a:pt x="0" y="260350"/>
                  <a:pt x="0" y="209550"/>
                </a:cubicBezTo>
                <a:lnTo>
                  <a:pt x="0" y="101600"/>
                </a:lnTo>
                <a:cubicBezTo>
                  <a:pt x="0" y="50800"/>
                  <a:pt x="50800" y="0"/>
                  <a:pt x="101600" y="0"/>
                </a:cubicBezTo>
                <a:close/>
              </a:path>
            </a:pathLst>
          </a:custGeom>
          <a:solidFill>
            <a:srgbClr val="dfd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8"/>
          <p:cNvSpPr/>
          <p:nvPr/>
        </p:nvSpPr>
        <p:spPr>
          <a:xfrm>
            <a:off x="3012840" y="2728440"/>
            <a:ext cx="630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2153160" y="2889000"/>
            <a:ext cx="424800" cy="1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7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RIN:</a:t>
            </a:r>
            <a:r>
              <a:rPr b="0" lang="en-US" sz="700" spc="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8.30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75" descr=""/>
          <p:cNvPicPr/>
          <p:nvPr/>
        </p:nvPicPr>
        <p:blipFill>
          <a:blip r:embed="rId8"/>
          <a:stretch/>
        </p:blipFill>
        <p:spPr>
          <a:xfrm>
            <a:off x="2104920" y="2980080"/>
            <a:ext cx="1927800" cy="786600"/>
          </a:xfrm>
          <a:prstGeom prst="rect">
            <a:avLst/>
          </a:prstGeom>
          <a:ln>
            <a:noFill/>
          </a:ln>
        </p:spPr>
      </p:pic>
      <p:pic>
        <p:nvPicPr>
          <p:cNvPr id="74" name="Picture 35" descr=""/>
          <p:cNvPicPr/>
          <p:nvPr/>
        </p:nvPicPr>
        <p:blipFill>
          <a:blip r:embed="rId9"/>
          <a:srcRect l="0" t="0" r="24343" b="0"/>
          <a:stretch/>
        </p:blipFill>
        <p:spPr>
          <a:xfrm>
            <a:off x="6304320" y="2177640"/>
            <a:ext cx="2593800" cy="2945880"/>
          </a:xfrm>
          <a:prstGeom prst="rect">
            <a:avLst/>
          </a:prstGeom>
          <a:ln>
            <a:noFill/>
          </a:ln>
        </p:spPr>
      </p:pic>
      <p:pic>
        <p:nvPicPr>
          <p:cNvPr id="75" name="図 3" descr=""/>
          <p:cNvPicPr/>
          <p:nvPr/>
        </p:nvPicPr>
        <p:blipFill>
          <a:blip r:embed="rId10"/>
          <a:srcRect l="3440" t="14179" r="7628" b="32700"/>
          <a:stretch/>
        </p:blipFill>
        <p:spPr>
          <a:xfrm>
            <a:off x="6146280" y="570960"/>
            <a:ext cx="2910240" cy="1162800"/>
          </a:xfrm>
          <a:prstGeom prst="rect">
            <a:avLst/>
          </a:prstGeom>
          <a:ln>
            <a:noFill/>
          </a:ln>
        </p:spPr>
      </p:pic>
      <p:pic>
        <p:nvPicPr>
          <p:cNvPr id="76" name="図 4" descr=""/>
          <p:cNvPicPr/>
          <p:nvPr/>
        </p:nvPicPr>
        <p:blipFill>
          <a:blip r:embed="rId11"/>
          <a:stretch/>
        </p:blipFill>
        <p:spPr>
          <a:xfrm>
            <a:off x="1404720" y="4365360"/>
            <a:ext cx="3829680" cy="224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LibreOffice/5.1.6.2$Linux_X86_64 LibreOffice_project/10m0$Build-2</Application>
  <Words>59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2017-03-10T00:27:13Z</dcterms:created>
  <dc:creator>Owner</dc:creator>
  <dc:description/>
  <dc:language>ja-JP</dc:language>
  <cp:lastModifiedBy/>
  <dcterms:modified xsi:type="dcterms:W3CDTF">2018-08-18T21:32:33Z</dcterms:modified>
  <cp:revision>43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