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944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301240"/>
          </a:xfrm>
          <a:prstGeom prst="rect"/>
          <a:noFill/>
        </p:spPr>
        <p:txBody>
          <a:bodyPr anchor="t" bIns="45720" lIns="91440" rIns="91440" rtlCol="0" tIns="45720" wrap="square">
            <a:spAutoFit/>
          </a:bodyPr>
          <a:p>
            <a:r>
              <a:rPr dirty="0" sz="2400" lang="en-US"/>
              <a:t>STUDENT NAME:</a:t>
            </a:r>
            <a:r>
              <a:rPr dirty="0" sz="2400" lang="en-US"/>
              <a:t> </a:t>
            </a:r>
            <a:r>
              <a:rPr dirty="0" sz="2400" lang="en-US"/>
              <a:t>a</a:t>
            </a:r>
            <a:r>
              <a:rPr dirty="0" sz="2400" lang="en-US"/>
              <a:t>k</a:t>
            </a:r>
            <a:r>
              <a:rPr dirty="0" sz="2400" lang="en-US"/>
              <a:t>i</a:t>
            </a:r>
            <a:r>
              <a:rPr dirty="0" sz="2400" lang="en-US"/>
              <a:t>l</a:t>
            </a:r>
            <a:r>
              <a:rPr dirty="0" sz="2400" lang="en-US"/>
              <a:t>a</a:t>
            </a:r>
            <a:r>
              <a:rPr dirty="0" sz="2400" lang="en-US"/>
              <a:t>k</a:t>
            </a:r>
            <a:r>
              <a:rPr dirty="0" sz="2400" lang="en-US"/>
              <a:t>u</a:t>
            </a:r>
            <a:r>
              <a:rPr dirty="0" sz="2400" lang="en-US"/>
              <a:t>m</a:t>
            </a:r>
            <a:r>
              <a:rPr dirty="0" sz="2400" lang="en-US"/>
              <a:t>a</a:t>
            </a:r>
            <a:r>
              <a:rPr dirty="0" sz="2400" lang="en-US"/>
              <a:t>r</a:t>
            </a:r>
            <a:r>
              <a:rPr dirty="0" sz="2400" lang="en-US"/>
              <a:t> </a:t>
            </a:r>
            <a:r>
              <a:rPr dirty="0" sz="2400" lang="en-US"/>
              <a:t>v</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5</a:t>
            </a:r>
            <a:r>
              <a:rPr dirty="0" sz="2400" lang="en-US"/>
              <a:t>7</a:t>
            </a:r>
            <a:r>
              <a:rPr dirty="0" sz="2400" lang="en-US"/>
              <a:t>8</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769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4884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71" name=""/>
          <p:cNvPicPr>
            <a:picLocks/>
          </p:cNvPicPr>
          <p:nvPr/>
        </p:nvPicPr>
        <p:blipFill>
          <a:blip xmlns:r="http://schemas.openxmlformats.org/officeDocument/2006/relationships" r:embed="rId2"/>
          <a:stretch>
            <a:fillRect/>
          </a:stretch>
        </p:blipFill>
        <p:spPr>
          <a:xfrm rot="24083">
            <a:off x="1601035" y="3935386"/>
            <a:ext cx="8186566" cy="295657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499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4442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3373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86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8412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676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7236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13373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20472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18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1648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721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5204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356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6822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36600"/>
          </a:xfrm>
        </p:spPr>
        <p:txBody>
          <a:bodyPr/>
          <a:p>
            <a:r>
              <a:rPr dirty="0" lang="en-IN"/>
              <a:t>FEATURES AND FUNCTIONALITY</a:t>
            </a:r>
          </a:p>
        </p:txBody>
      </p:sp>
      <p:sp>
        <p:nvSpPr>
          <p:cNvPr id="1048673" name="Rectangle 2"/>
          <p:cNvSpPr/>
          <p:nvPr/>
        </p:nvSpPr>
        <p:spPr>
          <a:xfrm>
            <a:off x="3048000" y="1859340"/>
            <a:ext cx="6096000" cy="34188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2025-09-09T09:34:38Z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bcff9076e97a46548e474475708e32f2</vt:lpwstr>
  </property>
</Properties>
</file>