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FDDE-B18E-B334-8718-EBE0691AC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28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Renewable Energy Consumption Analysis </a:t>
            </a:r>
            <a:b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9DA85F-ABF1-A7AE-5A8B-C1AEAD0271C1}"/>
              </a:ext>
            </a:extLst>
          </p:cNvPr>
          <p:cNvSpPr txBox="1"/>
          <p:nvPr/>
        </p:nvSpPr>
        <p:spPr>
          <a:xfrm>
            <a:off x="8414657" y="4822371"/>
            <a:ext cx="4060372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AKILA HM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21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AF29-E859-1A33-E55B-D63B47D1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PROJECT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4CC09-7448-8717-106C-A4F143E02A90}"/>
              </a:ext>
            </a:extLst>
          </p:cNvPr>
          <p:cNvSpPr txBox="1"/>
          <p:nvPr/>
        </p:nvSpPr>
        <p:spPr>
          <a:xfrm>
            <a:off x="1088571" y="2209800"/>
            <a:ext cx="10167258" cy="36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 develop interactive and insightful dashboards on the Environment domain regarding Renewable Energy Consumption Analysis.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analysis aims to provide insights into renewable energy sources such as solar, wind, hydro, geothermal and biomass used by different countries across the world 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trends, efficiency, production investment ,growth patterns and Gross domestic product will be established and analysed using Power BI. 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17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FF58-31A5-CB7E-ACAB-2BCEE1A4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7A0FF-7ED4-0B09-D0F4-057BA4575C61}"/>
              </a:ext>
            </a:extLst>
          </p:cNvPr>
          <p:cNvSpPr txBox="1"/>
          <p:nvPr/>
        </p:nvSpPr>
        <p:spPr>
          <a:xfrm>
            <a:off x="1251857" y="2427514"/>
            <a:ext cx="1029788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transition to renewable energy is essential for achieving sustainability goals, reducing greenhouse gas emissions, and ensuring energy security.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However, the consumption of renewable energy sources remain uneven across different regions and sectors.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, the motive of the project is to 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 dashboards to integrate and visualize renewable energy consumption across different countries 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00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FD8A-386D-E88B-B6B8-6BB4635B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 SET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48213-BA52-98B8-3A29-925B6557F91F}"/>
              </a:ext>
            </a:extLst>
          </p:cNvPr>
          <p:cNvSpPr txBox="1"/>
          <p:nvPr/>
        </p:nvSpPr>
        <p:spPr>
          <a:xfrm>
            <a:off x="1197429" y="2264229"/>
            <a:ext cx="930728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data is collected from the Kaggle.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includes detailed information on renewable energy production, socio-economic factors, and environmental indicators across around the world.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ideal for analysts, researchers, aiming to study trends, impacts, and strategies related to renewable energy development globally.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08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8CF4-0592-7F0A-303F-6CCED810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90BE5-6E15-FC7E-95EE-BD8793B94CD7}"/>
              </a:ext>
            </a:extLst>
          </p:cNvPr>
          <p:cNvSpPr txBox="1"/>
          <p:nvPr/>
        </p:nvSpPr>
        <p:spPr>
          <a:xfrm>
            <a:off x="1153886" y="2275114"/>
            <a:ext cx="9603275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 BI Desktop for the primary application for creating reports and dashboards.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DAX (Data Analysis Expressions) for data manipulation, calculations, and creating custom aggregations.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SQL for Data Connectors , extraction and transformation.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Geospatial Analysis Tools to integrate with mapping.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85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B570-30D1-04A8-5F12-D3F35B08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390" y="630348"/>
            <a:ext cx="9603275" cy="1049235"/>
          </a:xfrm>
        </p:spPr>
        <p:txBody>
          <a:bodyPr/>
          <a:lstStyle/>
          <a:p>
            <a:r>
              <a:rPr lang="en-US" dirty="0"/>
              <a:t>EXPECTED OUTCOME SOLUTIONS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C21C40-E7C6-7406-E133-71836647104B}"/>
              </a:ext>
            </a:extLst>
          </p:cNvPr>
          <p:cNvSpPr txBox="1"/>
          <p:nvPr/>
        </p:nvSpPr>
        <p:spPr>
          <a:xfrm>
            <a:off x="762000" y="1861457"/>
            <a:ext cx="10548257" cy="379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detailed understanding of renewable energy consumption trends over time, highlighting growth rates and seasonal patterns.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 of countries with the highest and lowest renewable energy adoption, allowing for targeted policy recommendations and investment opportunities.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Forecasts of future renewable energy consumption trends, helping stakeholders anticipate market shifts and plan strategically for investments.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User-friendly, interactive dashboards that enable stakeholders to explore data dynamically, facilitating a more engaging and informative experience.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47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95924E-C580-004A-D27D-0BA187D2EF46}"/>
              </a:ext>
            </a:extLst>
          </p:cNvPr>
          <p:cNvSpPr txBox="1"/>
          <p:nvPr/>
        </p:nvSpPr>
        <p:spPr>
          <a:xfrm>
            <a:off x="3374571" y="2449286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3530718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</TotalTime>
  <Words>337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Symbol</vt:lpstr>
      <vt:lpstr>Times New Roman</vt:lpstr>
      <vt:lpstr>Gallery</vt:lpstr>
      <vt:lpstr>Renewable Energy Consumption Analysis   </vt:lpstr>
      <vt:lpstr>OBJECTIVE OF THE PROJECT</vt:lpstr>
      <vt:lpstr>PROBLEM STATEMENT</vt:lpstr>
      <vt:lpstr>ABOUT THE DATA SET </vt:lpstr>
      <vt:lpstr>METHODOLOGY </vt:lpstr>
      <vt:lpstr>EXPECTED OUTCOME SOLUTIONS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Akila HM</dc:creator>
  <cp:lastModifiedBy>Akila HM</cp:lastModifiedBy>
  <cp:revision>2</cp:revision>
  <dcterms:created xsi:type="dcterms:W3CDTF">2024-10-25T01:54:42Z</dcterms:created>
  <dcterms:modified xsi:type="dcterms:W3CDTF">2025-03-12T05:33:50Z</dcterms:modified>
</cp:coreProperties>
</file>