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63207" y="1552575"/>
            <a:ext cx="9239792" cy="3416320"/>
          </a:xfrm>
          <a:prstGeom prst="rect">
            <a:avLst/>
          </a:prstGeom>
          <a:noFill/>
        </p:spPr>
        <p:txBody>
          <a:bodyPr wrap="square" lIns="91440" tIns="45720" rIns="91440" bIns="45720" rtlCol="0" anchor="t">
            <a:spAutoFit/>
          </a:bodyPr>
          <a:lstStyle/>
          <a:p>
            <a:r>
              <a:rPr lang="en-US" sz="2400" i="1" dirty="0"/>
              <a:t>STUDENT NAME  : AKILA P</a:t>
            </a:r>
          </a:p>
          <a:p>
            <a:endParaRPr lang="en-US" sz="2400" i="1" dirty="0"/>
          </a:p>
          <a:p>
            <a:r>
              <a:rPr lang="en-US" sz="2400" i="1" dirty="0"/>
              <a:t>REGISTER NO AND NMID   : 2422J1127 &amp; asbru3y2422J1127s</a:t>
            </a:r>
          </a:p>
          <a:p>
            <a:endParaRPr lang="en-US" sz="2400" i="1" dirty="0">
              <a:cs typeface="Calibri"/>
            </a:endParaRPr>
          </a:p>
          <a:p>
            <a:r>
              <a:rPr lang="en-US" sz="2400" i="1" dirty="0"/>
              <a:t>DEPARTMENT  </a:t>
            </a:r>
            <a:r>
              <a:rPr lang="en-US" sz="2400" i="1"/>
              <a:t>: BCA(COMPUTER APPLICATION)</a:t>
            </a:r>
            <a:endParaRPr lang="en-US" sz="2400" i="1" dirty="0"/>
          </a:p>
          <a:p>
            <a:endParaRPr lang="en-US" sz="2400" i="1" dirty="0"/>
          </a:p>
          <a:p>
            <a:r>
              <a:rPr lang="en-US" sz="2400" i="1" dirty="0"/>
              <a:t>COLLEGE : COLLEGE/ UNIVERSITY : SRI RAMALINGAM  SOWDAMBIGAI  COLLEGE OF SCIENCE AND COMMERCE  &amp; BHARATHIYAR UNIVERSITY </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9530" y="2235476"/>
            <a:ext cx="2575560" cy="395867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EE9D648-6256-9FB3-B944-6E3F042919AE}"/>
              </a:ext>
            </a:extLst>
          </p:cNvPr>
          <p:cNvSpPr txBox="1"/>
          <p:nvPr/>
        </p:nvSpPr>
        <p:spPr>
          <a:xfrm>
            <a:off x="2526030" y="1560440"/>
            <a:ext cx="8534018" cy="4493538"/>
          </a:xfrm>
          <a:prstGeom prst="rect">
            <a:avLst/>
          </a:prstGeom>
          <a:noFill/>
        </p:spPr>
        <p:txBody>
          <a:bodyPr wrap="square">
            <a:spAutoFit/>
          </a:bodyPr>
          <a:lstStyle/>
          <a:p>
            <a:r>
              <a:rPr lang="en-US" sz="2800" i="1" dirty="0"/>
              <a:t>Results : </a:t>
            </a:r>
          </a:p>
          <a:p>
            <a:r>
              <a:rPr lang="en-US" i="1" dirty="0"/>
              <a:t>           1. Professional online presence: A well-designed digital portfolio showcases your skills and experience.</a:t>
            </a:r>
          </a:p>
          <a:p>
            <a:r>
              <a:rPr lang="en-US" i="1" dirty="0"/>
              <a:t>            2. Increased visibility: Potential employers, clients, or collaborators can easily find and view your work.</a:t>
            </a:r>
          </a:p>
          <a:p>
            <a:r>
              <a:rPr lang="en-US" i="1" dirty="0"/>
              <a:t>           3. Improved credibility: A polished portfolio demonstrates your expertise and professionalism. </a:t>
            </a:r>
          </a:p>
          <a:p>
            <a:endParaRPr lang="en-US" i="1" dirty="0"/>
          </a:p>
          <a:p>
            <a:r>
              <a:rPr lang="en-US" sz="2400" i="1" dirty="0"/>
              <a:t> A screenshot of a digital portfolio might show:</a:t>
            </a:r>
          </a:p>
          <a:p>
            <a:r>
              <a:rPr lang="en-US" i="1" dirty="0"/>
              <a:t>                                1. Home page: A clean and simple design with a brief introduction and navigation menu.</a:t>
            </a:r>
          </a:p>
          <a:p>
            <a:r>
              <a:rPr lang="en-US" i="1" dirty="0"/>
              <a:t>                                2.Project showcases: A gallery of images or videos showcasing completed projects.</a:t>
            </a:r>
          </a:p>
          <a:p>
            <a:r>
              <a:rPr lang="en-US" i="1" dirty="0"/>
              <a:t>                                3. Case study: A detailed examination of a specific project, including challenges, solutions, and results .</a:t>
            </a:r>
          </a:p>
        </p:txBody>
      </p:sp>
      <p:pic>
        <p:nvPicPr>
          <p:cNvPr id="14" name="Picture 13">
            <a:extLst>
              <a:ext uri="{FF2B5EF4-FFF2-40B4-BE49-F238E27FC236}">
                <a16:creationId xmlns:a16="http://schemas.microsoft.com/office/drawing/2014/main" id="{EED8BFCE-9E74-BF26-6426-8D2830B6EE5A}"/>
              </a:ext>
            </a:extLst>
          </p:cNvPr>
          <p:cNvPicPr>
            <a:picLocks noChangeAspect="1"/>
          </p:cNvPicPr>
          <p:nvPr/>
        </p:nvPicPr>
        <p:blipFill>
          <a:blip r:embed="rId3"/>
          <a:stretch>
            <a:fillRect/>
          </a:stretch>
        </p:blipFill>
        <p:spPr>
          <a:xfrm>
            <a:off x="6793039" y="5737181"/>
            <a:ext cx="2233912" cy="8762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72063C0F-81CD-439B-7855-1BCA0319D6FB}"/>
              </a:ext>
            </a:extLst>
          </p:cNvPr>
          <p:cNvSpPr txBox="1"/>
          <p:nvPr/>
        </p:nvSpPr>
        <p:spPr>
          <a:xfrm>
            <a:off x="1743075" y="1539617"/>
            <a:ext cx="10316228" cy="5016758"/>
          </a:xfrm>
          <a:prstGeom prst="rect">
            <a:avLst/>
          </a:prstGeom>
          <a:noFill/>
        </p:spPr>
        <p:txBody>
          <a:bodyPr wrap="square">
            <a:spAutoFit/>
          </a:bodyPr>
          <a:lstStyle/>
          <a:p>
            <a:r>
              <a:rPr lang="en-US" sz="3200" dirty="0"/>
              <a:t>A </a:t>
            </a:r>
            <a:r>
              <a:rPr lang="en-US" sz="3200" i="1" dirty="0"/>
              <a:t>well-designed digital portfolio is essential for showcasing your skills, experience, and accomplishments. By incorporating features like project showcases, case studies, and testimonials, you can demonstrate your expertise and professionalism to potential employers, clients, or collaborators. By following guidelines such as defining your goals, choosing the right platform, curating your content, and designing for usability, you can create a digital portfolio that effectively showcases your skills and helps you achieve your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2C1D-94EA-06A7-AACF-2B962A658F00}"/>
              </a:ext>
            </a:extLst>
          </p:cNvPr>
          <p:cNvSpPr>
            <a:spLocks noGrp="1"/>
          </p:cNvSpPr>
          <p:nvPr>
            <p:ph type="title"/>
          </p:nvPr>
        </p:nvSpPr>
        <p:spPr>
          <a:xfrm>
            <a:off x="2990862" y="2140446"/>
            <a:ext cx="6525518" cy="1354217"/>
          </a:xfrm>
        </p:spPr>
        <p:txBody>
          <a:bodyPr/>
          <a:lstStyle/>
          <a:p>
            <a:r>
              <a:rPr lang="en-US" sz="8800" i="1" dirty="0"/>
              <a:t>Thanks you </a:t>
            </a:r>
          </a:p>
        </p:txBody>
      </p:sp>
    </p:spTree>
    <p:extLst>
      <p:ext uri="{BB962C8B-B14F-4D97-AF65-F5344CB8AC3E}">
        <p14:creationId xmlns:p14="http://schemas.microsoft.com/office/powerpoint/2010/main" val="194453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1" name="Text Placeholder 20">
            <a:extLst>
              <a:ext uri="{FF2B5EF4-FFF2-40B4-BE49-F238E27FC236}">
                <a16:creationId xmlns:a16="http://schemas.microsoft.com/office/drawing/2014/main" id="{FA4C5895-D600-28FC-B51F-81AD5C0AB4BC}"/>
              </a:ext>
            </a:extLst>
          </p:cNvPr>
          <p:cNvSpPr>
            <a:spLocks noGrp="1"/>
          </p:cNvSpPr>
          <p:nvPr>
            <p:ph type="body" idx="1"/>
          </p:nvPr>
        </p:nvSpPr>
        <p:spPr>
          <a:xfrm>
            <a:off x="1217522" y="2317032"/>
            <a:ext cx="7780152" cy="1354217"/>
          </a:xfrm>
        </p:spPr>
        <p:txBody>
          <a:bodyPr/>
          <a:lstStyle/>
          <a:p>
            <a:r>
              <a:rPr lang="en-US" sz="8800" i="1" dirty="0">
                <a:solidFill>
                  <a:schemeClr val="tx1"/>
                </a:solidFill>
              </a:rPr>
              <a:t>Digital portfolio </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E12FF1E-A073-F5D1-302A-A9B284501E4B}"/>
              </a:ext>
            </a:extLst>
          </p:cNvPr>
          <p:cNvSpPr>
            <a:spLocks noGrp="1"/>
          </p:cNvSpPr>
          <p:nvPr>
            <p:ph type="body" idx="1"/>
          </p:nvPr>
        </p:nvSpPr>
        <p:spPr>
          <a:xfrm>
            <a:off x="609601" y="1866122"/>
            <a:ext cx="7800974" cy="4608973"/>
          </a:xfrm>
        </p:spPr>
        <p:txBody>
          <a:bodyPr/>
          <a:lstStyle/>
          <a:p>
            <a:pPr marL="342900" indent="-342900">
              <a:buFont typeface="Arial" panose="020B0604020202020204" pitchFamily="34" charset="0"/>
              <a:buChar char="•"/>
            </a:pPr>
            <a:r>
              <a:rPr lang="en-US" sz="2000" i="1" dirty="0"/>
              <a:t>"Design a visually stunning editorial portrait that showcases a confident Asian man in a stylish, high-fashion setting, incorporating specific attire and props while conveying modern elegance.</a:t>
            </a:r>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i="1" dirty="0"/>
              <a:t> "Create a captivating image that combines fashion and sophistication, featuring a confident Asian man seated on a bold red chair against a minimalist brown backdrop with subtle typography, highlighting his stylish ensemble and accessories.</a:t>
            </a:r>
          </a:p>
          <a:p>
            <a:endParaRPr lang="en-US" sz="2000" i="1" dirty="0"/>
          </a:p>
          <a:p>
            <a:pPr marL="342900" indent="-342900">
              <a:buFont typeface="Arial" panose="020B0604020202020204" pitchFamily="34" charset="0"/>
              <a:buChar char="•"/>
            </a:pPr>
            <a:r>
              <a:rPr lang="en-US" sz="2000" i="1" dirty="0"/>
              <a:t>"Develop a high-end editorial portrait that captures the essence of modern style and sophistication, featuring a confident Asian man dressed in a brown checkered blazer, white shirt, and tailored trousers, accessorized with round sunglasses and a smartwatch.</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49963174-BC98-D7E0-BFDC-9CDAC4878DAD}"/>
              </a:ext>
            </a:extLst>
          </p:cNvPr>
          <p:cNvSpPr>
            <a:spLocks noGrp="1"/>
          </p:cNvSpPr>
          <p:nvPr>
            <p:ph type="body" idx="1"/>
          </p:nvPr>
        </p:nvSpPr>
        <p:spPr>
          <a:xfrm>
            <a:off x="609599" y="1143634"/>
            <a:ext cx="8048626" cy="5539978"/>
          </a:xfrm>
        </p:spPr>
        <p:txBody>
          <a:bodyPr/>
          <a:lstStyle/>
          <a:p>
            <a:r>
              <a:rPr lang="en-US" i="1" dirty="0">
                <a:solidFill>
                  <a:schemeClr val="tx1"/>
                </a:solidFill>
              </a:rPr>
              <a:t>Digital Portfolio Project</a:t>
            </a:r>
          </a:p>
          <a:p>
            <a:r>
              <a:rPr lang="en-US" i="1" dirty="0">
                <a:solidFill>
                  <a:schemeClr val="tx1"/>
                </a:solidFill>
              </a:rPr>
              <a:t>                                     Goal: Create a professional online presence showcasing skills, experience, and accomplishments. </a:t>
            </a:r>
          </a:p>
          <a:p>
            <a:endParaRPr lang="en-US" i="1" dirty="0">
              <a:solidFill>
                <a:schemeClr val="tx1"/>
              </a:solidFill>
            </a:endParaRPr>
          </a:p>
          <a:p>
            <a:r>
              <a:rPr lang="en-US" i="1" dirty="0">
                <a:solidFill>
                  <a:schemeClr val="tx1"/>
                </a:solidFill>
              </a:rPr>
              <a:t>Objectives:</a:t>
            </a:r>
          </a:p>
          <a:p>
            <a:r>
              <a:rPr lang="en-US" i="1" dirty="0">
                <a:solidFill>
                  <a:schemeClr val="tx1"/>
                </a:solidFill>
              </a:rPr>
              <a:t>              1. Establish online presence   </a:t>
            </a:r>
          </a:p>
          <a:p>
            <a:r>
              <a:rPr lang="en-US" i="1" dirty="0">
                <a:solidFill>
                  <a:schemeClr val="tx1"/>
                </a:solidFill>
              </a:rPr>
              <a:t>              2. Improve visibility           </a:t>
            </a:r>
          </a:p>
          <a:p>
            <a:r>
              <a:rPr lang="en-US" i="1" dirty="0">
                <a:solidFill>
                  <a:schemeClr val="tx1"/>
                </a:solidFill>
              </a:rPr>
              <a:t>              3. Demonstrate expertise</a:t>
            </a:r>
          </a:p>
          <a:p>
            <a:r>
              <a:rPr lang="en-US" i="1" dirty="0">
                <a:solidFill>
                  <a:schemeClr val="tx1"/>
                </a:solidFill>
              </a:rPr>
              <a:t>Target Audience</a:t>
            </a:r>
          </a:p>
          <a:p>
            <a:r>
              <a:rPr lang="en-US" i="1" dirty="0">
                <a:solidFill>
                  <a:schemeClr val="tx1"/>
                </a:solidFill>
              </a:rPr>
              <a:t>                     Potential employers, clients, collaborators</a:t>
            </a:r>
          </a:p>
          <a:p>
            <a:r>
              <a:rPr lang="en-US" i="1" dirty="0">
                <a:solidFill>
                  <a:schemeClr val="tx1"/>
                </a:solidFill>
              </a:rPr>
              <a:t> Key Features :</a:t>
            </a:r>
          </a:p>
          <a:p>
            <a:r>
              <a:rPr lang="en-US" i="1" dirty="0">
                <a:solidFill>
                  <a:schemeClr val="tx1"/>
                </a:solidFill>
              </a:rPr>
              <a:t>                1.  Home page    </a:t>
            </a:r>
          </a:p>
          <a:p>
            <a:r>
              <a:rPr lang="en-US" i="1" dirty="0">
                <a:solidFill>
                  <a:schemeClr val="tx1"/>
                </a:solidFill>
              </a:rPr>
              <a:t>                2. About page    </a:t>
            </a:r>
          </a:p>
          <a:p>
            <a:r>
              <a:rPr lang="en-US" i="1" dirty="0">
                <a:solidFill>
                  <a:schemeClr val="tx1"/>
                </a:solidFill>
              </a:rPr>
              <a:t>                3.  Work samples    </a:t>
            </a:r>
          </a:p>
          <a:p>
            <a:r>
              <a:rPr lang="en-US" i="1" dirty="0">
                <a:solidFill>
                  <a:schemeClr val="tx1"/>
                </a:solidFill>
              </a:rPr>
              <a:t>                4.  Skills and expertise    </a:t>
            </a:r>
          </a:p>
          <a:p>
            <a:r>
              <a:rPr lang="en-US" i="1" dirty="0">
                <a:solidFill>
                  <a:schemeClr val="tx1"/>
                </a:solidFill>
              </a:rPr>
              <a:t>                5. Contact information</a:t>
            </a:r>
          </a:p>
          <a:p>
            <a:r>
              <a:rPr lang="en-US" i="1" dirty="0">
                <a:solidFill>
                  <a:schemeClr val="tx1"/>
                </a:solidFill>
              </a:rPr>
              <a:t>Timeline:  </a:t>
            </a:r>
          </a:p>
          <a:p>
            <a:r>
              <a:rPr lang="en-US" i="1" dirty="0">
                <a:solidFill>
                  <a:schemeClr val="tx1"/>
                </a:solidFill>
              </a:rPr>
              <a:t>              1. Research and planning    </a:t>
            </a:r>
          </a:p>
          <a:p>
            <a:r>
              <a:rPr lang="en-US" i="1" dirty="0">
                <a:solidFill>
                  <a:schemeClr val="tx1"/>
                </a:solidFill>
              </a:rPr>
              <a:t>              2. Design and development    </a:t>
            </a:r>
          </a:p>
          <a:p>
            <a:r>
              <a:rPr lang="en-US" i="1" dirty="0">
                <a:solidFill>
                  <a:schemeClr val="tx1"/>
                </a:solidFill>
              </a:rPr>
              <a:t>.             3. Launch and promotion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2" name="Text Placeholder 11">
            <a:extLst>
              <a:ext uri="{FF2B5EF4-FFF2-40B4-BE49-F238E27FC236}">
                <a16:creationId xmlns:a16="http://schemas.microsoft.com/office/drawing/2014/main" id="{5DE4600F-D3AF-228D-6AF1-35B4CD8B3ED3}"/>
              </a:ext>
            </a:extLst>
          </p:cNvPr>
          <p:cNvSpPr>
            <a:spLocks noGrp="1"/>
          </p:cNvSpPr>
          <p:nvPr>
            <p:ph type="body" idx="1"/>
          </p:nvPr>
        </p:nvSpPr>
        <p:spPr>
          <a:xfrm>
            <a:off x="543793" y="1143635"/>
            <a:ext cx="9599131" cy="5328922"/>
          </a:xfrm>
        </p:spPr>
        <p:txBody>
          <a:bodyPr/>
          <a:lstStyle/>
          <a:p>
            <a:r>
              <a:rPr lang="en-US" sz="2400" i="1" dirty="0">
                <a:solidFill>
                  <a:schemeClr val="tx1"/>
                </a:solidFill>
              </a:rPr>
              <a:t>Potential employers: </a:t>
            </a:r>
          </a:p>
          <a:p>
            <a:r>
              <a:rPr lang="en-US" sz="2000" i="1" dirty="0">
                <a:solidFill>
                  <a:schemeClr val="tx1"/>
                </a:solidFill>
              </a:rPr>
              <a:t>                                 Hiring managers, recruiters, or HR professionals</a:t>
            </a:r>
          </a:p>
          <a:p>
            <a:endParaRPr lang="en-US" sz="2000" i="1" dirty="0">
              <a:solidFill>
                <a:schemeClr val="tx1"/>
              </a:solidFill>
            </a:endParaRPr>
          </a:p>
          <a:p>
            <a:r>
              <a:rPr lang="en-US" sz="2400" i="1" dirty="0">
                <a:solidFill>
                  <a:schemeClr val="tx1"/>
                </a:solidFill>
              </a:rPr>
              <a:t>Clients</a:t>
            </a:r>
            <a:r>
              <a:rPr lang="en-US" sz="2000" i="1" dirty="0">
                <a:solidFill>
                  <a:schemeClr val="tx1"/>
                </a:solidFill>
              </a:rPr>
              <a:t>:</a:t>
            </a:r>
          </a:p>
          <a:p>
            <a:r>
              <a:rPr lang="en-US" sz="2000" i="1" dirty="0">
                <a:solidFill>
                  <a:schemeClr val="tx1"/>
                </a:solidFill>
              </a:rPr>
              <a:t>                 Individuals or businesses looking for services or expertise.</a:t>
            </a:r>
          </a:p>
          <a:p>
            <a:endParaRPr lang="en-US" sz="2000" i="1" dirty="0">
              <a:solidFill>
                <a:schemeClr val="tx1"/>
              </a:solidFill>
            </a:endParaRPr>
          </a:p>
          <a:p>
            <a:r>
              <a:rPr lang="en-US" sz="2400" i="1" dirty="0">
                <a:solidFill>
                  <a:schemeClr val="tx1"/>
                </a:solidFill>
              </a:rPr>
              <a:t>Collaborators</a:t>
            </a:r>
            <a:r>
              <a:rPr lang="en-US" sz="2000" i="1" dirty="0">
                <a:solidFill>
                  <a:schemeClr val="tx1"/>
                </a:solidFill>
              </a:rPr>
              <a:t>: </a:t>
            </a:r>
          </a:p>
          <a:p>
            <a:r>
              <a:rPr lang="en-US" sz="2000" i="1" dirty="0">
                <a:solidFill>
                  <a:schemeClr val="tx1"/>
                </a:solidFill>
              </a:rPr>
              <a:t>                         Other professionals, partners, or team members.</a:t>
            </a:r>
          </a:p>
          <a:p>
            <a:endParaRPr lang="en-US" sz="2000" i="1" dirty="0">
              <a:solidFill>
                <a:schemeClr val="tx1"/>
              </a:solidFill>
            </a:endParaRPr>
          </a:p>
          <a:p>
            <a:r>
              <a:rPr lang="en-US" sz="2400" i="1" dirty="0">
                <a:solidFill>
                  <a:schemeClr val="tx1"/>
                </a:solidFill>
              </a:rPr>
              <a:t> These users want to:</a:t>
            </a:r>
          </a:p>
          <a:p>
            <a:r>
              <a:rPr lang="en-US" sz="2000" i="1" dirty="0">
                <a:solidFill>
                  <a:schemeClr val="tx1"/>
                </a:solidFill>
              </a:rPr>
              <a:t>                                  1. View work samples: Showcase of skills and experience.</a:t>
            </a:r>
          </a:p>
          <a:p>
            <a:r>
              <a:rPr lang="en-US" sz="2000" i="1" dirty="0">
                <a:solidFill>
                  <a:schemeClr val="tx1"/>
                </a:solidFill>
              </a:rPr>
              <a:t>                                 2. Learn about expertise: Understand capabilities and areas of specialization.</a:t>
            </a:r>
          </a:p>
          <a:p>
            <a:endParaRPr lang="en-US" sz="2000" i="1" dirty="0">
              <a:solidFill>
                <a:schemeClr val="tx1"/>
              </a:solidFill>
            </a:endParaRPr>
          </a:p>
          <a:p>
            <a:r>
              <a:rPr lang="en-US" sz="2000" i="1" dirty="0">
                <a:solidFill>
                  <a:schemeClr val="tx1"/>
                </a:solidFill>
              </a:rPr>
              <a:t>                                 3. Contact: Get in touch for potential opportunities or collaborations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B555581-889D-BD51-701A-1D8F77967C2F}"/>
              </a:ext>
            </a:extLst>
          </p:cNvPr>
          <p:cNvSpPr txBox="1"/>
          <p:nvPr/>
        </p:nvSpPr>
        <p:spPr>
          <a:xfrm>
            <a:off x="3049969" y="1726011"/>
            <a:ext cx="8015039" cy="4154984"/>
          </a:xfrm>
          <a:prstGeom prst="rect">
            <a:avLst/>
          </a:prstGeom>
          <a:noFill/>
        </p:spPr>
        <p:txBody>
          <a:bodyPr wrap="square">
            <a:spAutoFit/>
          </a:bodyPr>
          <a:lstStyle/>
          <a:p>
            <a:r>
              <a:rPr lang="en-US" sz="2400" i="1" dirty="0"/>
              <a:t>Tools :</a:t>
            </a:r>
          </a:p>
          <a:p>
            <a:r>
              <a:rPr lang="en-US" i="1" dirty="0"/>
              <a:t>           1. Google Drive: Store and organize artifacts in a shared folder.</a:t>
            </a:r>
          </a:p>
          <a:p>
            <a:r>
              <a:rPr lang="en-US" i="1" dirty="0"/>
              <a:t>           2. Website builders: </a:t>
            </a:r>
            <a:r>
              <a:rPr lang="en-US" i="1" dirty="0" err="1"/>
              <a:t>Wix</a:t>
            </a:r>
            <a:r>
              <a:rPr lang="en-US" i="1" dirty="0"/>
              <a:t>, Squarespace, or WordPress for custom digital portfolios.</a:t>
            </a:r>
          </a:p>
          <a:p>
            <a:r>
              <a:rPr lang="en-US" i="1" dirty="0"/>
              <a:t>            3. Book Creator: Collect and combine learning artifacts with audio recording and reflection.</a:t>
            </a:r>
          </a:p>
          <a:p>
            <a:r>
              <a:rPr lang="en-US" i="1" dirty="0"/>
              <a:t>            4. Seesaw: Create digital portfolios for students to collect, curate, and publish artifacts.</a:t>
            </a:r>
          </a:p>
          <a:p>
            <a:endParaRPr lang="en-US" i="1" dirty="0"/>
          </a:p>
          <a:p>
            <a:r>
              <a:rPr lang="en-US" sz="2400" i="1" dirty="0"/>
              <a:t>Best Practices :</a:t>
            </a:r>
          </a:p>
          <a:p>
            <a:r>
              <a:rPr lang="en-US" i="1" dirty="0"/>
              <a:t>                     1. Keep it fresh: Regularly update your portfolio with new projects and skills.</a:t>
            </a:r>
          </a:p>
          <a:p>
            <a:r>
              <a:rPr lang="en-US" i="1" dirty="0"/>
              <a:t>                     2. Curate content: Select samples that reflect your work and goals.</a:t>
            </a:r>
          </a:p>
          <a:p>
            <a:r>
              <a:rPr lang="en-US" i="1" dirty="0"/>
              <a:t>                      3. Make it easy to navigate: Organize your portfolio for easy viewing.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F78CC192-F6A4-10D2-A710-FC69840F65CD}"/>
              </a:ext>
            </a:extLst>
          </p:cNvPr>
          <p:cNvSpPr>
            <a:spLocks noGrp="1"/>
          </p:cNvSpPr>
          <p:nvPr>
            <p:ph type="body" idx="1"/>
          </p:nvPr>
        </p:nvSpPr>
        <p:spPr>
          <a:xfrm>
            <a:off x="739775" y="920165"/>
            <a:ext cx="10987242" cy="5447645"/>
          </a:xfrm>
        </p:spPr>
        <p:txBody>
          <a:bodyPr/>
          <a:lstStyle/>
          <a:p>
            <a:r>
              <a:rPr lang="en-US" sz="2800" i="1" dirty="0"/>
              <a:t>Portfolio Design Tips:</a:t>
            </a:r>
          </a:p>
          <a:p>
            <a:endParaRPr lang="en-US" i="1" dirty="0"/>
          </a:p>
          <a:p>
            <a:r>
              <a:rPr lang="en-US" i="1" dirty="0"/>
              <a:t>                         </a:t>
            </a:r>
            <a:r>
              <a:rPr lang="en-US" sz="2800" i="1" dirty="0"/>
              <a:t>         1. Keep it simple and clean: Avoid clutter.</a:t>
            </a:r>
          </a:p>
          <a:p>
            <a:endParaRPr lang="en-US" sz="2800" i="1" dirty="0"/>
          </a:p>
          <a:p>
            <a:r>
              <a:rPr lang="en-US" sz="2800" i="1" dirty="0"/>
              <a:t>                        2. Use consistent branding: Same visual identity throughout.</a:t>
            </a:r>
          </a:p>
          <a:p>
            <a:endParaRPr lang="en-US" sz="2800" i="1" dirty="0"/>
          </a:p>
          <a:p>
            <a:r>
              <a:rPr lang="en-US" sz="2800" i="1" dirty="0"/>
              <a:t>                        3. Clear navigation: Easy to find what visitors need.</a:t>
            </a:r>
          </a:p>
          <a:p>
            <a:endParaRPr lang="en-US" sz="2800" i="1" dirty="0"/>
          </a:p>
          <a:p>
            <a:r>
              <a:rPr lang="en-US" sz="2800" i="1" dirty="0"/>
              <a:t>                       4. Showcase best work: Curate strongest projects.</a:t>
            </a:r>
          </a:p>
          <a:p>
            <a:endParaRPr lang="en-US" sz="2800" i="1" dirty="0"/>
          </a:p>
          <a:p>
            <a:r>
              <a:rPr lang="en-US" sz="2800" i="1" dirty="0"/>
              <a:t>                       5. High-quality images: Use high-resolution images.</a:t>
            </a:r>
          </a:p>
          <a:p>
            <a:endParaRPr lang="en-US" sz="2800" i="1" dirty="0"/>
          </a:p>
          <a:p>
            <a:r>
              <a:rPr lang="en-US" sz="2800" i="1" dirty="0"/>
              <a:t>                     6. Easy to scan: Use headings and bullet points.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5675A363-C445-15DD-E941-27986491BF81}"/>
              </a:ext>
            </a:extLst>
          </p:cNvPr>
          <p:cNvSpPr txBox="1"/>
          <p:nvPr/>
        </p:nvSpPr>
        <p:spPr>
          <a:xfrm>
            <a:off x="1300375" y="1442234"/>
            <a:ext cx="9055337" cy="4647426"/>
          </a:xfrm>
          <a:prstGeom prst="rect">
            <a:avLst/>
          </a:prstGeom>
          <a:noFill/>
        </p:spPr>
        <p:txBody>
          <a:bodyPr wrap="square">
            <a:spAutoFit/>
          </a:bodyPr>
          <a:lstStyle/>
          <a:p>
            <a:r>
              <a:rPr lang="en-US" sz="2800" i="1" dirty="0"/>
              <a:t>Features</a:t>
            </a:r>
            <a:r>
              <a:rPr lang="en-US" sz="2000" i="1" dirty="0"/>
              <a:t>:   </a:t>
            </a:r>
          </a:p>
          <a:p>
            <a:pPr marL="1200150" lvl="2" indent="-285750">
              <a:buFont typeface="Arial" panose="020B0604020202020204" pitchFamily="34" charset="0"/>
              <a:buChar char="•"/>
            </a:pPr>
            <a:r>
              <a:rPr lang="en-US" sz="2000" i="1" dirty="0"/>
              <a:t>Project showcases </a:t>
            </a:r>
          </a:p>
          <a:p>
            <a:pPr marL="1200150" lvl="2" indent="-285750">
              <a:buFont typeface="Arial" panose="020B0604020202020204" pitchFamily="34" charset="0"/>
              <a:buChar char="•"/>
            </a:pPr>
            <a:r>
              <a:rPr lang="en-US" sz="2000" i="1" dirty="0"/>
              <a:t>Image/video galleries   </a:t>
            </a:r>
          </a:p>
          <a:p>
            <a:pPr marL="1200150" lvl="2" indent="-285750">
              <a:buFont typeface="Arial" panose="020B0604020202020204" pitchFamily="34" charset="0"/>
              <a:buChar char="•"/>
            </a:pPr>
            <a:r>
              <a:rPr lang="en-US" sz="2000" i="1" dirty="0"/>
              <a:t>Case studies   </a:t>
            </a:r>
          </a:p>
          <a:p>
            <a:pPr marL="1200150" lvl="2" indent="-285750">
              <a:buFont typeface="Arial" panose="020B0604020202020204" pitchFamily="34" charset="0"/>
              <a:buChar char="•"/>
            </a:pPr>
            <a:r>
              <a:rPr lang="en-US" sz="2000" i="1" dirty="0"/>
              <a:t> Skills &amp; expertise    </a:t>
            </a:r>
          </a:p>
          <a:p>
            <a:pPr marL="1200150" lvl="2" indent="-285750">
              <a:buFont typeface="Arial" panose="020B0604020202020204" pitchFamily="34" charset="0"/>
              <a:buChar char="•"/>
            </a:pPr>
            <a:r>
              <a:rPr lang="en-US" sz="2000" i="1" dirty="0"/>
              <a:t>  Testimonials     </a:t>
            </a:r>
          </a:p>
          <a:p>
            <a:pPr marL="1200150" lvl="2" indent="-285750">
              <a:buFont typeface="Arial" panose="020B0604020202020204" pitchFamily="34" charset="0"/>
              <a:buChar char="•"/>
            </a:pPr>
            <a:r>
              <a:rPr lang="en-US" sz="2000" i="1" dirty="0"/>
              <a:t>  Blog/news section</a:t>
            </a:r>
          </a:p>
          <a:p>
            <a:pPr marL="1200150" lvl="2" indent="-285750">
              <a:buFont typeface="Arial" panose="020B0604020202020204" pitchFamily="34" charset="0"/>
              <a:buChar char="•"/>
            </a:pPr>
            <a:endParaRPr lang="en-US" sz="2000" i="1" dirty="0"/>
          </a:p>
          <a:p>
            <a:r>
              <a:rPr lang="en-US" sz="2800" i="1" dirty="0"/>
              <a:t>Facilities</a:t>
            </a:r>
            <a:r>
              <a:rPr lang="en-US" sz="2000" i="1" dirty="0"/>
              <a:t>:    </a:t>
            </a:r>
          </a:p>
          <a:p>
            <a:pPr marL="1200150" lvl="2" indent="-285750">
              <a:buFont typeface="Arial" panose="020B0604020202020204" pitchFamily="34" charset="0"/>
              <a:buChar char="•"/>
            </a:pPr>
            <a:r>
              <a:rPr lang="en-US" sz="2000" i="1" dirty="0"/>
              <a:t> Customization    </a:t>
            </a:r>
          </a:p>
          <a:p>
            <a:pPr marL="1200150" lvl="2" indent="-285750">
              <a:buFont typeface="Arial" panose="020B0604020202020204" pitchFamily="34" charset="0"/>
              <a:buChar char="•"/>
            </a:pPr>
            <a:r>
              <a:rPr lang="en-US" sz="2000" i="1" dirty="0"/>
              <a:t> Easy updating    </a:t>
            </a:r>
          </a:p>
          <a:p>
            <a:pPr marL="1200150" lvl="2" indent="-285750">
              <a:buFont typeface="Arial" panose="020B0604020202020204" pitchFamily="34" charset="0"/>
              <a:buChar char="•"/>
            </a:pPr>
            <a:r>
              <a:rPr lang="en-US" sz="2000" i="1" dirty="0"/>
              <a:t> SEO    </a:t>
            </a:r>
          </a:p>
          <a:p>
            <a:pPr marL="1200150" lvl="2" indent="-285750">
              <a:buFont typeface="Arial" panose="020B0604020202020204" pitchFamily="34" charset="0"/>
              <a:buChar char="•"/>
            </a:pPr>
            <a:r>
              <a:rPr lang="en-US" sz="2000" i="1" dirty="0"/>
              <a:t>Responsive design   </a:t>
            </a:r>
          </a:p>
          <a:p>
            <a:pPr marL="1200150" lvl="2" indent="-285750">
              <a:buFont typeface="Arial" panose="020B0604020202020204" pitchFamily="34" charset="0"/>
              <a:buChar char="•"/>
            </a:pPr>
            <a:r>
              <a:rPr lang="en-US" sz="2000" i="1" dirty="0"/>
              <a:t>Contact/feedback mechanisms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Widescreen</PresentationFormat>
  <Paragraphs>129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Thanks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ADMIN</cp:lastModifiedBy>
  <cp:revision>8</cp:revision>
  <dcterms:modified xsi:type="dcterms:W3CDTF">2025-09-01T05:50:50Z</dcterms:modified>
</cp:coreProperties>
</file>