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D7D51-C29A-4486-ABA0-F20D8AA8A29A}" type="datetimeFigureOut">
              <a:rPr lang="en-US" smtClean="0"/>
              <a:t>3/20/2020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4E2E961-ACA6-4A6A-BE3C-6F87D30D6D1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298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D7D51-C29A-4486-ABA0-F20D8AA8A29A}"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2E961-ACA6-4A6A-BE3C-6F87D30D6D1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8615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D7D51-C29A-4486-ABA0-F20D8AA8A29A}"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2E961-ACA6-4A6A-BE3C-6F87D30D6D1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24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D7D51-C29A-4486-ABA0-F20D8AA8A29A}"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2E961-ACA6-4A6A-BE3C-6F87D30D6D1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668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D7D51-C29A-4486-ABA0-F20D8AA8A29A}"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2E961-ACA6-4A6A-BE3C-6F87D30D6D1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5276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FD7D51-C29A-4486-ABA0-F20D8AA8A29A}"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2E961-ACA6-4A6A-BE3C-6F87D30D6D1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8649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D7D51-C29A-4486-ABA0-F20D8AA8A29A}" type="datetimeFigureOut">
              <a:rPr lang="en-US" smtClean="0"/>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E2E961-ACA6-4A6A-BE3C-6F87D30D6D1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235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FD7D51-C29A-4486-ABA0-F20D8AA8A29A}" type="datetimeFigureOut">
              <a:rPr lang="en-US" smtClean="0"/>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E2E961-ACA6-4A6A-BE3C-6F87D30D6D1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6489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D7D51-C29A-4486-ABA0-F20D8AA8A29A}" type="datetimeFigureOut">
              <a:rPr lang="en-US" smtClean="0"/>
              <a:t>3/20/2020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E2E961-ACA6-4A6A-BE3C-6F87D30D6D1B}" type="slidenum">
              <a:rPr lang="en-US" smtClean="0"/>
              <a:t>‹#›</a:t>
            </a:fld>
            <a:endParaRPr lang="en-US"/>
          </a:p>
        </p:txBody>
      </p:sp>
    </p:spTree>
    <p:extLst>
      <p:ext uri="{BB962C8B-B14F-4D97-AF65-F5344CB8AC3E}">
        <p14:creationId xmlns:p14="http://schemas.microsoft.com/office/powerpoint/2010/main" val="323816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D7D51-C29A-4486-ABA0-F20D8AA8A29A}"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2E961-ACA6-4A6A-BE3C-6F87D30D6D1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956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EFD7D51-C29A-4486-ABA0-F20D8AA8A29A}" type="datetimeFigureOut">
              <a:rPr lang="en-US" smtClean="0"/>
              <a:t>3/20/2020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4E2E961-ACA6-4A6A-BE3C-6F87D30D6D1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932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EFD7D51-C29A-4486-ABA0-F20D8AA8A29A}" type="datetimeFigureOut">
              <a:rPr lang="en-US" smtClean="0"/>
              <a:t>3/20/2020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4E2E961-ACA6-4A6A-BE3C-6F87D30D6D1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470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904B-6255-4C4E-A171-AC92D57A18E6}"/>
              </a:ext>
            </a:extLst>
          </p:cNvPr>
          <p:cNvSpPr>
            <a:spLocks noGrp="1"/>
          </p:cNvSpPr>
          <p:nvPr>
            <p:ph type="ctrTitle"/>
          </p:nvPr>
        </p:nvSpPr>
        <p:spPr/>
        <p:txBody>
          <a:bodyPr>
            <a:normAutofit fontScale="90000"/>
          </a:bodyPr>
          <a:lstStyle/>
          <a:p>
            <a:r>
              <a:rPr lang="en-US" dirty="0"/>
              <a:t>Data Science Applied Accident Analysis</a:t>
            </a:r>
          </a:p>
        </p:txBody>
      </p:sp>
    </p:spTree>
    <p:extLst>
      <p:ext uri="{BB962C8B-B14F-4D97-AF65-F5344CB8AC3E}">
        <p14:creationId xmlns:p14="http://schemas.microsoft.com/office/powerpoint/2010/main" val="1090475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41D8-C316-4419-AF19-C07EDDBA6A5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5CC73F5-2679-4CB5-B663-0F2F789B8CC4}"/>
              </a:ext>
            </a:extLst>
          </p:cNvPr>
          <p:cNvSpPr>
            <a:spLocks noGrp="1"/>
          </p:cNvSpPr>
          <p:nvPr>
            <p:ph idx="1"/>
          </p:nvPr>
        </p:nvSpPr>
        <p:spPr/>
        <p:txBody>
          <a:bodyPr>
            <a:normAutofit fontScale="92500" lnSpcReduction="10000"/>
          </a:bodyPr>
          <a:lstStyle/>
          <a:p>
            <a:r>
              <a:rPr lang="en-US" dirty="0"/>
              <a:t>There are a lot of vehicles driving on the roadway every day in India, and traffic accidents could happen at any time anywhere. </a:t>
            </a:r>
          </a:p>
          <a:p>
            <a:r>
              <a:rPr lang="en-US" dirty="0"/>
              <a:t>There are many phases included in, human population, vehicle population(motorcycle, car, lorry)and if it is calculated for total number of accident I the year, recent for the accidents, it provides a comprehensive analysis of report is find out the number of person killed/year and injured for (Grievous/minor) in a road traffic accidents. </a:t>
            </a:r>
          </a:p>
          <a:p>
            <a:r>
              <a:rPr lang="en-US" dirty="0"/>
              <a:t>This project is attempted to analyze the road accident data in Bengaluru based on dataset provided by Intel's Collision Detection System (CDS) or Collision Avoidance System (CAS) sensors installed in buses in 2018.</a:t>
            </a:r>
          </a:p>
          <a:p>
            <a:endParaRPr lang="en-US" dirty="0"/>
          </a:p>
        </p:txBody>
      </p:sp>
    </p:spTree>
    <p:extLst>
      <p:ext uri="{BB962C8B-B14F-4D97-AF65-F5344CB8AC3E}">
        <p14:creationId xmlns:p14="http://schemas.microsoft.com/office/powerpoint/2010/main" val="1784057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0A54C-893A-42CF-ADC4-45A060F06678}"/>
              </a:ext>
            </a:extLst>
          </p:cNvPr>
          <p:cNvSpPr>
            <a:spLocks noGrp="1"/>
          </p:cNvSpPr>
          <p:nvPr>
            <p:ph type="title"/>
          </p:nvPr>
        </p:nvSpPr>
        <p:spPr/>
        <p:txBody>
          <a:bodyPr/>
          <a:lstStyle/>
          <a:p>
            <a:r>
              <a:rPr lang="en-US" dirty="0"/>
              <a:t>Data Details</a:t>
            </a:r>
          </a:p>
        </p:txBody>
      </p:sp>
      <p:sp>
        <p:nvSpPr>
          <p:cNvPr id="3" name="Content Placeholder 2">
            <a:extLst>
              <a:ext uri="{FF2B5EF4-FFF2-40B4-BE49-F238E27FC236}">
                <a16:creationId xmlns:a16="http://schemas.microsoft.com/office/drawing/2014/main" id="{457941C8-A351-4BA2-9E49-29B31997B096}"/>
              </a:ext>
            </a:extLst>
          </p:cNvPr>
          <p:cNvSpPr>
            <a:spLocks noGrp="1"/>
          </p:cNvSpPr>
          <p:nvPr>
            <p:ph idx="1"/>
          </p:nvPr>
        </p:nvSpPr>
        <p:spPr/>
        <p:txBody>
          <a:bodyPr>
            <a:normAutofit fontScale="92500" lnSpcReduction="10000"/>
          </a:bodyPr>
          <a:lstStyle/>
          <a:p>
            <a:r>
              <a:rPr lang="en-US" dirty="0"/>
              <a:t>Device Code: Unique device code for the CAS installed in the vehicles</a:t>
            </a:r>
          </a:p>
          <a:p>
            <a:r>
              <a:rPr lang="en-US" dirty="0"/>
              <a:t>Latitude: Latitude of the location where the collision warning was generated</a:t>
            </a:r>
          </a:p>
          <a:p>
            <a:r>
              <a:rPr lang="en-US" dirty="0"/>
              <a:t>Longitude: Longitude of the location where the collision warning was generated</a:t>
            </a:r>
          </a:p>
          <a:p>
            <a:r>
              <a:rPr lang="en-US" dirty="0"/>
              <a:t>Ward Name: Bangalore ward in which this location details latitude and longitude falls under</a:t>
            </a:r>
          </a:p>
          <a:p>
            <a:r>
              <a:rPr lang="en-US" dirty="0"/>
              <a:t>Type of Alarm: The type of collision alert generated by the collision avoidance system </a:t>
            </a:r>
          </a:p>
          <a:p>
            <a:r>
              <a:rPr lang="en-US" dirty="0"/>
              <a:t>Recorded Date and Time: Date and time at which the alert was generated</a:t>
            </a:r>
          </a:p>
          <a:p>
            <a:r>
              <a:rPr lang="en-US" dirty="0"/>
              <a:t>Speed: Speed of the vehicle at the time when the collision alert was generated. Values of all the speed are in km/hr.</a:t>
            </a:r>
          </a:p>
          <a:p>
            <a:endParaRPr lang="en-US" dirty="0"/>
          </a:p>
        </p:txBody>
      </p:sp>
    </p:spTree>
    <p:extLst>
      <p:ext uri="{BB962C8B-B14F-4D97-AF65-F5344CB8AC3E}">
        <p14:creationId xmlns:p14="http://schemas.microsoft.com/office/powerpoint/2010/main" val="137395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712A-5D87-43FA-B11A-6463C8E797A3}"/>
              </a:ext>
            </a:extLst>
          </p:cNvPr>
          <p:cNvSpPr>
            <a:spLocks noGrp="1"/>
          </p:cNvSpPr>
          <p:nvPr>
            <p:ph type="title"/>
          </p:nvPr>
        </p:nvSpPr>
        <p:spPr/>
        <p:txBody>
          <a:bodyPr/>
          <a:lstStyle/>
          <a:p>
            <a:r>
              <a:rPr lang="en-US" b="1" dirty="0"/>
              <a:t>Collision Detection System Alarm types</a:t>
            </a:r>
            <a:endParaRPr lang="en-US" dirty="0"/>
          </a:p>
        </p:txBody>
      </p:sp>
      <p:sp>
        <p:nvSpPr>
          <p:cNvPr id="3" name="Content Placeholder 2">
            <a:extLst>
              <a:ext uri="{FF2B5EF4-FFF2-40B4-BE49-F238E27FC236}">
                <a16:creationId xmlns:a16="http://schemas.microsoft.com/office/drawing/2014/main" id="{A9081F24-1CA5-4744-A27A-0D37025E42D7}"/>
              </a:ext>
            </a:extLst>
          </p:cNvPr>
          <p:cNvSpPr>
            <a:spLocks noGrp="1"/>
          </p:cNvSpPr>
          <p:nvPr>
            <p:ph idx="1"/>
          </p:nvPr>
        </p:nvSpPr>
        <p:spPr/>
        <p:txBody>
          <a:bodyPr/>
          <a:lstStyle/>
          <a:p>
            <a:r>
              <a:rPr lang="en-US" dirty="0"/>
              <a:t>FORWARD COLLISION WARNINGS (FCW)</a:t>
            </a:r>
          </a:p>
          <a:p>
            <a:r>
              <a:rPr lang="en-US" dirty="0"/>
              <a:t>URBAN FORWARD COLLISION WARNINGS (UFCW)</a:t>
            </a:r>
          </a:p>
          <a:p>
            <a:r>
              <a:rPr lang="en-US" dirty="0"/>
              <a:t>HEADWAY MONITORING WARNING (HMW)</a:t>
            </a:r>
          </a:p>
          <a:p>
            <a:r>
              <a:rPr lang="en-US" dirty="0"/>
              <a:t>LANE DEPARTURE WARNINGS (LDW)</a:t>
            </a:r>
          </a:p>
          <a:p>
            <a:r>
              <a:rPr lang="en-US" dirty="0"/>
              <a:t>PEDESTRIANS AND CYCLIST DETECTION AND COLLISION WARNING (PCW)</a:t>
            </a:r>
          </a:p>
          <a:p>
            <a:r>
              <a:rPr lang="en-US" dirty="0"/>
              <a:t>OVERSPEEDING</a:t>
            </a:r>
          </a:p>
          <a:p>
            <a:endParaRPr lang="en-US" dirty="0"/>
          </a:p>
        </p:txBody>
      </p:sp>
    </p:spTree>
    <p:extLst>
      <p:ext uri="{BB962C8B-B14F-4D97-AF65-F5344CB8AC3E}">
        <p14:creationId xmlns:p14="http://schemas.microsoft.com/office/powerpoint/2010/main" val="406897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BC47E-6EF1-4E60-89E9-C78D2E775E4A}"/>
              </a:ext>
            </a:extLst>
          </p:cNvPr>
          <p:cNvSpPr>
            <a:spLocks noGrp="1"/>
          </p:cNvSpPr>
          <p:nvPr>
            <p:ph type="title"/>
          </p:nvPr>
        </p:nvSpPr>
        <p:spPr/>
        <p:txBody>
          <a:bodyPr/>
          <a:lstStyle/>
          <a:p>
            <a:r>
              <a:rPr lang="en-US" dirty="0"/>
              <a:t>Data generation</a:t>
            </a:r>
          </a:p>
        </p:txBody>
      </p:sp>
      <p:sp>
        <p:nvSpPr>
          <p:cNvPr id="3" name="Content Placeholder 2">
            <a:extLst>
              <a:ext uri="{FF2B5EF4-FFF2-40B4-BE49-F238E27FC236}">
                <a16:creationId xmlns:a16="http://schemas.microsoft.com/office/drawing/2014/main" id="{6B8684D9-C705-428E-8ABE-029786774E48}"/>
              </a:ext>
            </a:extLst>
          </p:cNvPr>
          <p:cNvSpPr>
            <a:spLocks noGrp="1"/>
          </p:cNvSpPr>
          <p:nvPr>
            <p:ph idx="1"/>
          </p:nvPr>
        </p:nvSpPr>
        <p:spPr/>
        <p:txBody>
          <a:bodyPr/>
          <a:lstStyle/>
          <a:p>
            <a:r>
              <a:rPr lang="en-US" dirty="0"/>
              <a:t>The dataset for this project is generated based on available datasets for traffic analysis. The dataset is created for a different location in Bangalore like Kadugodi, Garudachar Playa, </a:t>
            </a:r>
          </a:p>
          <a:p>
            <a:r>
              <a:rPr lang="en-US" dirty="0"/>
              <a:t>Hudi with various types like Overspeed, UFCW, HMW. For easy understanding. The dataset will be given in the form of a .csv file.</a:t>
            </a:r>
          </a:p>
          <a:p>
            <a:endParaRPr lang="en-US" dirty="0"/>
          </a:p>
        </p:txBody>
      </p:sp>
    </p:spTree>
    <p:extLst>
      <p:ext uri="{BB962C8B-B14F-4D97-AF65-F5344CB8AC3E}">
        <p14:creationId xmlns:p14="http://schemas.microsoft.com/office/powerpoint/2010/main" val="293195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852A-54AD-4CAD-8C01-1BE399109823}"/>
              </a:ext>
            </a:extLst>
          </p:cNvPr>
          <p:cNvSpPr>
            <a:spLocks noGrp="1"/>
          </p:cNvSpPr>
          <p:nvPr>
            <p:ph type="title"/>
          </p:nvPr>
        </p:nvSpPr>
        <p:spPr/>
        <p:txBody>
          <a:bodyPr/>
          <a:lstStyle/>
          <a:p>
            <a:r>
              <a:rPr lang="en-US" dirty="0"/>
              <a:t>Feature Identification</a:t>
            </a:r>
          </a:p>
        </p:txBody>
      </p:sp>
      <p:sp>
        <p:nvSpPr>
          <p:cNvPr id="3" name="Content Placeholder 2">
            <a:extLst>
              <a:ext uri="{FF2B5EF4-FFF2-40B4-BE49-F238E27FC236}">
                <a16:creationId xmlns:a16="http://schemas.microsoft.com/office/drawing/2014/main" id="{69230159-D58D-4D4C-A885-D9E8736973D6}"/>
              </a:ext>
            </a:extLst>
          </p:cNvPr>
          <p:cNvSpPr>
            <a:spLocks noGrp="1"/>
          </p:cNvSpPr>
          <p:nvPr>
            <p:ph idx="1"/>
          </p:nvPr>
        </p:nvSpPr>
        <p:spPr/>
        <p:txBody>
          <a:bodyPr/>
          <a:lstStyle/>
          <a:p>
            <a:r>
              <a:rPr lang="en-US" dirty="0"/>
              <a:t>The necessary features for the project are to be identified like device location, latitude, longitude, speed, time and date etc. The features which are associated with the project</a:t>
            </a:r>
          </a:p>
          <a:p>
            <a:r>
              <a:rPr lang="en-US" dirty="0"/>
              <a:t>are identified for the dataset by using which the analysis could be easily performed.</a:t>
            </a:r>
          </a:p>
          <a:p>
            <a:endParaRPr lang="en-US" dirty="0"/>
          </a:p>
          <a:p>
            <a:endParaRPr lang="en-US" dirty="0"/>
          </a:p>
        </p:txBody>
      </p:sp>
    </p:spTree>
    <p:extLst>
      <p:ext uri="{BB962C8B-B14F-4D97-AF65-F5344CB8AC3E}">
        <p14:creationId xmlns:p14="http://schemas.microsoft.com/office/powerpoint/2010/main" val="3278733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92C5-66C5-42FA-BAA6-A131F85FF7C6}"/>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B78DDF81-1FBD-4178-B7B3-10A975374494}"/>
              </a:ext>
            </a:extLst>
          </p:cNvPr>
          <p:cNvSpPr>
            <a:spLocks noGrp="1"/>
          </p:cNvSpPr>
          <p:nvPr>
            <p:ph idx="1"/>
          </p:nvPr>
        </p:nvSpPr>
        <p:spPr/>
        <p:txBody>
          <a:bodyPr/>
          <a:lstStyle/>
          <a:p>
            <a:r>
              <a:rPr lang="en-US" dirty="0"/>
              <a:t>Feature extraction will in general make use of the dimensionality reduction procedure to reduce and consider only those necessary attributes necessary for the project like time, speed, location between the locations</a:t>
            </a:r>
          </a:p>
          <a:p>
            <a:endParaRPr lang="en-US" dirty="0"/>
          </a:p>
        </p:txBody>
      </p:sp>
    </p:spTree>
    <p:extLst>
      <p:ext uri="{BB962C8B-B14F-4D97-AF65-F5344CB8AC3E}">
        <p14:creationId xmlns:p14="http://schemas.microsoft.com/office/powerpoint/2010/main" val="32189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C57AC-2CEC-4D8F-8DF9-BF7AB2891138}"/>
              </a:ext>
            </a:extLst>
          </p:cNvPr>
          <p:cNvSpPr>
            <a:spLocks noGrp="1"/>
          </p:cNvSpPr>
          <p:nvPr>
            <p:ph type="title"/>
          </p:nvPr>
        </p:nvSpPr>
        <p:spPr/>
        <p:txBody>
          <a:bodyPr/>
          <a:lstStyle/>
          <a:p>
            <a:r>
              <a:rPr lang="en-US" dirty="0"/>
              <a:t>Conclusion – Top most Accident Zones</a:t>
            </a:r>
          </a:p>
        </p:txBody>
      </p:sp>
      <p:pic>
        <p:nvPicPr>
          <p:cNvPr id="4" name="Content Placeholder 3">
            <a:extLst>
              <a:ext uri="{FF2B5EF4-FFF2-40B4-BE49-F238E27FC236}">
                <a16:creationId xmlns:a16="http://schemas.microsoft.com/office/drawing/2014/main" id="{EE0179D2-6F83-4FB9-841B-E042F4723CAA}"/>
              </a:ext>
            </a:extLst>
          </p:cNvPr>
          <p:cNvPicPr>
            <a:picLocks noGrp="1"/>
          </p:cNvPicPr>
          <p:nvPr>
            <p:ph idx="1"/>
          </p:nvPr>
        </p:nvPicPr>
        <p:blipFill>
          <a:blip r:embed="rId2"/>
          <a:stretch>
            <a:fillRect/>
          </a:stretch>
        </p:blipFill>
        <p:spPr>
          <a:xfrm>
            <a:off x="4096223" y="2016125"/>
            <a:ext cx="4313878" cy="3449638"/>
          </a:xfrm>
          <a:prstGeom prst="rect">
            <a:avLst/>
          </a:prstGeom>
        </p:spPr>
      </p:pic>
    </p:spTree>
    <p:extLst>
      <p:ext uri="{BB962C8B-B14F-4D97-AF65-F5344CB8AC3E}">
        <p14:creationId xmlns:p14="http://schemas.microsoft.com/office/powerpoint/2010/main" val="22225170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TotalTime>
  <Words>442</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Data Science Applied Accident Analysis</vt:lpstr>
      <vt:lpstr>Introduction</vt:lpstr>
      <vt:lpstr>Data Details</vt:lpstr>
      <vt:lpstr>Collision Detection System Alarm types</vt:lpstr>
      <vt:lpstr>Data generation</vt:lpstr>
      <vt:lpstr>Feature Identification</vt:lpstr>
      <vt:lpstr>Feature extraction</vt:lpstr>
      <vt:lpstr>Conclusion – Top most Accident Zones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Swaminathan, A. G.</dc:creator>
  <cp:lastModifiedBy>Swaminathan, A. G.</cp:lastModifiedBy>
  <cp:revision>3</cp:revision>
  <dcterms:created xsi:type="dcterms:W3CDTF">2020-03-20T03:30:04Z</dcterms:created>
  <dcterms:modified xsi:type="dcterms:W3CDTF">2020-03-20T03:35:25Z</dcterms:modified>
</cp:coreProperties>
</file>