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4/3/2024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56731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73004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98449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45332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72423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71325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818846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274050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22094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39317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27617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542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4/3/2024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951901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599265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7634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7182611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90313118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5933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84774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0879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57277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38993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5980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9940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97954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4/3/2024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34992720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M.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AKIL AHMED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Nellai</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College Of Engineering</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B.E/CSE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904804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02532976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9263908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67813682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604803" y="121858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just">
              <a:lnSpc>
                <a:spcPct val="10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today's digital age, where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cybersecurity</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threats loom large, one of the significant concerns is the proliferation of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stealthy software tools designed to monitor and record keystrokes on a user's computer without their knowledge.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Keyloggers</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pose a severe threat to individuals and organizations as they can capture sensitive information such as passwords, credit card details, and other personal data, leading to identity theft, financial loss, and privacy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breaches.project</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problem statement for </a:t>
            </a: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keylogger</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9557338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Preprocessing</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preprocess</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6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8664072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0506948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8567491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34107338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855364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5628245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23</cp:revision>
  <dcterms:created xsi:type="dcterms:W3CDTF">2021-05-26T16:50:10Z</dcterms:created>
  <dcterms:modified xsi:type="dcterms:W3CDTF">2024-04-03T02:07:23Z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