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62" r:id="rId1"/>
  </p:sldMasterIdLst>
  <p:notesMasterIdLst>
    <p:notesMasterId r:id="rId2"/>
  </p:notesMasterIdLst>
  <p:sldIdLst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</p:sldIdLst>
  <p:sldSz type="screen16x9" cy="6858000" cx="12192000"/>
  <p:notesSz cx="9143850" cy="6857875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6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Google Shape;3;n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0" name="Google Shape;4;n"/>
          <p:cNvSpPr txBox="1"/>
          <p:nvPr>
            <p:ph type="hdr" idx="2"/>
          </p:nvPr>
        </p:nvSpPr>
        <p:spPr>
          <a:xfrm>
            <a:off x="0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1" name="Google Shape;5;n"/>
          <p:cNvSpPr txBox="1"/>
          <p:nvPr>
            <p:ph type="dt" idx="10"/>
          </p:nvPr>
        </p:nvSpPr>
        <p:spPr>
          <a:xfrm>
            <a:off x="6905625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2" name="Google Shape;6;n"/>
          <p:cNvSpPr/>
          <p:nvPr>
            <p:ph type="sldImg" idx="3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03" name="Google Shape;7;n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04" name="Google Shape;8;n"/>
          <p:cNvSpPr txBox="1"/>
          <p:nvPr>
            <p:ph type="ftr" idx="11"/>
          </p:nvPr>
        </p:nvSpPr>
        <p:spPr>
          <a:xfrm>
            <a:off x="0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126;p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3" name="Google Shape;127;p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74" name="Google Shape;128;p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248;p10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3" name="Google Shape;249;p10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14" name="Google Shape;250;p10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261;p1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3" name="Google Shape;262;p1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24" name="Google Shape;263;p1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Google Shape;140;p2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3" name="Google Shape;141;p2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94" name="Google Shape;142;p2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Google Shape;163;p3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4" name="Google Shape;164;p3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15" name="Google Shape;165;p3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187;p4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22" name="Google Shape;188;p4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23" name="Google Shape;189;p4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Google Shape;197;p5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30" name="Google Shape;198;p5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31" name="Google Shape;199;p5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Google Shape;207;p6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39" name="Google Shape;208;p6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40" name="Google Shape;209;p6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218;p7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2" name="Google Shape;219;p7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63" name="Google Shape;220;p7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230;p8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2" name="Google Shape;231;p8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53" name="Google Shape;232;p8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241;p9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8" name="Google Shape;242;p9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29" name="Google Shape;243;p9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">
    <p:bg>
      <p:bgPr>
        <a:solidFill>
          <a:schemeClr val="lt1"/>
        </a:solidFill>
      </p:bgPr>
    </p:bg>
    <p:spTree>
      <p:nvGrpSpPr>
        <p:cNvPr id="37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26;p2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31" name="Google Shape;27;p2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32" name="Google Shape;28;p2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633" name="Google Shape;29;p2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634" name="Google Shape;30;p2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35" name="Google Shape;31;p2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636" name="Google Shape;32;p2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637" name="Google Shape;33;p2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638" name="Google Shape;34;p2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39" name="Google Shape;35;p2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40" name="Google Shape;36;p2"/>
          <p:cNvSpPr txBox="1"/>
          <p:nvPr>
            <p:ph type="title"/>
          </p:nvPr>
        </p:nvSpPr>
        <p:spPr>
          <a:xfrm>
            <a:off x="3195573" y="2067305"/>
            <a:ext cx="5800800" cy="518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1" name="Google Shape;37;p2"/>
          <p:cNvSpPr txBox="1"/>
          <p:nvPr>
            <p:ph type="body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642" name="Google Shape;38;p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43" name="Google Shape;39;p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44" name="Google Shape;40;p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73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Google Shape;100;p1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5" name="Google Shape;101;p11"/>
          <p:cNvSpPr txBox="1"/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9pPr>
          </a:lstStyle>
          <a:p/>
        </p:txBody>
      </p:sp>
      <p:sp>
        <p:nvSpPr>
          <p:cNvPr id="1048786" name="Google Shape;102;p11"/>
          <p:cNvSpPr txBox="1"/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87" name="Google Shape;103;p1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8" name="Google Shape;104;p1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9" name="Google Shape;105;p1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67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Google Shape;107;p1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3" name="Google Shape;108;p12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b="0" cap="none" sz="32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b="0" cap="none" sz="2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0" cap="none" sz="24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54" name="Google Shape;109;p12"/>
          <p:cNvSpPr txBox="1"/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55" name="Google Shape;110;p1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6" name="Google Shape;111;p1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7" name="Google Shape;112;p1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本" type="vertTx">
  <p:cSld name="VERTICAL_TEXT">
    <p:spTree>
      <p:nvGrpSpPr>
        <p:cNvPr id="72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Google Shape;114;p1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0" name="Google Shape;115;p13"/>
          <p:cNvSpPr txBox="1"/>
          <p:nvPr>
            <p:ph type="body" idx="1"/>
          </p:nvPr>
        </p:nvSpPr>
        <p:spPr>
          <a:xfrm rot="5400000">
            <a:off x="3832800" y="-1645860"/>
            <a:ext cx="4526400" cy="10972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81" name="Google Shape;116;p1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2" name="Google Shape;117;p1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3" name="Google Shape;118;p1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66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Google Shape;120;p1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8" name="Google Shape;121;p14"/>
          <p:cNvSpPr txBox="1"/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49" name="Google Shape;122;p1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0" name="Google Shape;123;p1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1" name="Google Shape;124;p1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 2">
    <p:bg>
      <p:bgPr>
        <a:solidFill>
          <a:schemeClr val="lt1"/>
        </a:solidFill>
      </p:bgPr>
    </p:bg>
    <p:spTree>
      <p:nvGrpSpPr>
        <p:cNvPr id="26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42;p3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2" name="Google Shape;43;p3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3" name="Google Shape;44;p3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94" name="Google Shape;45;p3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95" name="Google Shape;46;p3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96" name="Google Shape;47;p3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97" name="Google Shape;48;p3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98" name="Google Shape;49;p3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99" name="Google Shape;50;p3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00" name="Google Shape;51;p3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01" name="Google Shape;5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2" name="Google Shape;53;p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3" name="Google Shape;54;p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4" name="Google Shape;55;p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69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Google Shape;57;p4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2" name="Google Shape;58;p4"/>
          <p:cNvSpPr txBox="1"/>
          <p:nvPr>
            <p:ph type="subTitle" idx="1"/>
          </p:nvPr>
        </p:nvSpPr>
        <p:spPr>
          <a:xfrm>
            <a:off x="1828800" y="3886199"/>
            <a:ext cx="8534400" cy="1752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9pPr>
          </a:lstStyle>
          <a:p/>
        </p:txBody>
      </p:sp>
      <p:sp>
        <p:nvSpPr>
          <p:cNvPr id="1048763" name="Google Shape;59;p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4" name="Google Shape;60;p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5" name="Google Shape;61;p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74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Google Shape;6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1" name="Google Shape;64;p5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92" name="Google Shape;65;p5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3" name="Google Shape;66;p5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4" name="Google Shape;67;p5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70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Google Shape;69;p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  <a:defRPr b="1" cap="none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7" name="Google Shape;70;p6"/>
          <p:cNvSpPr txBox="1"/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048768" name="Google Shape;71;p6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9" name="Google Shape;72;p6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0" name="Google Shape;73;p6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65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Google Shape;75;p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2" name="Google Shape;76;p7"/>
          <p:cNvSpPr txBox="1"/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3" name="Google Shape;77;p7"/>
          <p:cNvSpPr txBox="1"/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4" name="Google Shape;78;p7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5" name="Google Shape;79;p7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6" name="Google Shape;80;p7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7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Google Shape;82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2" name="Google Shape;83;p8"/>
          <p:cNvSpPr txBox="1"/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3" name="Google Shape;84;p8"/>
          <p:cNvSpPr txBox="1"/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4" name="Google Shape;85;p8"/>
          <p:cNvSpPr txBox="1"/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5" name="Google Shape;86;p8"/>
          <p:cNvSpPr txBox="1"/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6" name="Google Shape;87;p8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7" name="Google Shape;88;p8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8" name="Google Shape;89;p8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75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Google Shape;91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6" name="Google Shape;92;p9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7" name="Google Shape;93;p9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8" name="Google Shape;94;p9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68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Google Shape;96;p10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9" name="Google Shape;97;p10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0" name="Google Shape;98;p10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7" name="Google Shape;11;p1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8" name="Google Shape;12;p1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79" name="Google Shape;13;p1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80" name="Google Shape;14;p1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1" name="Google Shape;15;p1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82" name="Google Shape;16;p1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83" name="Google Shape;17;p1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84" name="Google Shape;18;p1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5" name="Google Shape;19;p1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586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89" name="Google Shape;23;p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90" name="Google Shape;24;p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44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130;p15"/>
          <p:cNvGrpSpPr/>
          <p:nvPr/>
        </p:nvGrpSpPr>
        <p:grpSpPr>
          <a:xfrm>
            <a:off x="876298" y="990599"/>
            <a:ext cx="1743050" cy="1333491"/>
            <a:chOff x="876298" y="990599"/>
            <a:chExt cx="1743050" cy="1333491"/>
          </a:xfrm>
        </p:grpSpPr>
        <p:sp>
          <p:nvSpPr>
            <p:cNvPr id="1048664" name="Google Shape;131;p15"/>
            <p:cNvSpPr/>
            <p:nvPr/>
          </p:nvSpPr>
          <p:spPr>
            <a:xfrm>
              <a:off x="876298" y="1266824"/>
              <a:ext cx="1228716" cy="1057266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53" y="0"/>
                  </a:moveTo>
                  <a:lnTo>
                    <a:pt x="4646" y="0"/>
                  </a:lnTo>
                  <a:lnTo>
                    <a:pt x="0" y="10800"/>
                  </a:lnTo>
                  <a:lnTo>
                    <a:pt x="4646" y="21600"/>
                  </a:lnTo>
                  <a:lnTo>
                    <a:pt x="16953" y="21600"/>
                  </a:lnTo>
                  <a:lnTo>
                    <a:pt x="21599" y="10800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048665" name="Google Shape;132;p15"/>
            <p:cNvSpPr/>
            <p:nvPr/>
          </p:nvSpPr>
          <p:spPr>
            <a:xfrm>
              <a:off x="1971672" y="990599"/>
              <a:ext cx="647676" cy="561978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048666" name="Google Shape;133;p15"/>
          <p:cNvSpPr/>
          <p:nvPr/>
        </p:nvSpPr>
        <p:spPr>
          <a:xfrm>
            <a:off x="3752849" y="1190625"/>
            <a:ext cx="1666872" cy="143829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048667" name="Google Shape;134;p15"/>
          <p:cNvSpPr/>
          <p:nvPr/>
        </p:nvSpPr>
        <p:spPr>
          <a:xfrm>
            <a:off x="3800474" y="5229225"/>
            <a:ext cx="723924" cy="61911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79" y="0"/>
                </a:moveTo>
                <a:lnTo>
                  <a:pt x="4618" y="0"/>
                </a:lnTo>
                <a:lnTo>
                  <a:pt x="0" y="10802"/>
                </a:lnTo>
                <a:lnTo>
                  <a:pt x="4618" y="21600"/>
                </a:lnTo>
                <a:lnTo>
                  <a:pt x="16979" y="21600"/>
                </a:lnTo>
                <a:lnTo>
                  <a:pt x="21600" y="10802"/>
                </a:lnTo>
                <a:lnTo>
                  <a:pt x="16979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68" name="Google Shape;135;p15"/>
          <p:cNvSpPr txBox="1"/>
          <p:nvPr>
            <p:ph type="ctrTitle" idx="4294967295"/>
          </p:nvPr>
        </p:nvSpPr>
        <p:spPr>
          <a:xfrm>
            <a:off x="1523999" y="19665"/>
            <a:ext cx="7629600" cy="988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cap="none" sz="3200" i="0" lang="en-US" strike="noStrike" u="non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cap="none" sz="3200" i="0" lang="en-US" strike="noStrike" u="non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cap="none" sz="3200" i="0" strike="noStrike" u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9" name="Google Shape;136;p15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48670" name="Google Shape;137;p15"/>
          <p:cNvSpPr txBox="1"/>
          <p:nvPr>
            <p:ph type="sldNum" idx="12"/>
          </p:nvPr>
        </p:nvSpPr>
        <p:spPr>
          <a:xfrm>
            <a:off x="11353418" y="6473336"/>
            <a:ext cx="151200" cy="133951"/>
          </a:xfrm>
          <a:prstGeom prst="rect"/>
          <a:noFill/>
          <a:ln>
            <a:noFill/>
          </a:ln>
        </p:spPr>
        <p:txBody>
          <a:bodyPr anchor="t" anchorCtr="0" bIns="0" lIns="0" rIns="0" spcFirstLastPara="1" tIns="695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1" name="Google Shape;138;p15"/>
          <p:cNvSpPr/>
          <p:nvPr/>
        </p:nvSpPr>
        <p:spPr>
          <a:xfrm>
            <a:off x="1956225" y="3264300"/>
            <a:ext cx="9548400" cy="1844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 AND NMID:241310505001210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asanm105241310505001210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DEPARTMENT:</a:t>
            </a: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 Of Computer applications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Periyar Arts college, cuddalore /Annamalai university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27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252;p24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06" name="Google Shape;253;p24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07" name="Google Shape;254;p24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08" name="Google Shape;255;p24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09" name="Google Shape;256;p24"/>
          <p:cNvSpPr txBox="1"/>
          <p:nvPr>
            <p:ph type="title"/>
          </p:nvPr>
        </p:nvSpPr>
        <p:spPr>
          <a:xfrm>
            <a:off x="739774" y="654938"/>
            <a:ext cx="8480400" cy="524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0" name="Google Shape;257;p24"/>
          <p:cNvSpPr/>
          <p:nvPr/>
        </p:nvSpPr>
        <p:spPr>
          <a:xfrm>
            <a:off x="11277218" y="6473336"/>
            <a:ext cx="228600" cy="133976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1" name="Google Shape;258;p24"/>
          <p:cNvSpPr/>
          <p:nvPr/>
        </p:nvSpPr>
        <p:spPr>
          <a:xfrm>
            <a:off x="2743200" y="2354694"/>
            <a:ext cx="8534100" cy="4470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70540" y="1453564"/>
            <a:ext cx="8250919" cy="395087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3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265;p25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16" name="Google Shape;266;p25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17" name="Google Shape;267;p25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8" name="Google Shape;268;p25"/>
          <p:cNvSpPr txBox="1"/>
          <p:nvPr>
            <p:ph type="title"/>
          </p:nvPr>
        </p:nvSpPr>
        <p:spPr>
          <a:xfrm>
            <a:off x="755332" y="385444"/>
            <a:ext cx="4578600" cy="610226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9" name="Google Shape;269;p25"/>
          <p:cNvSpPr/>
          <p:nvPr/>
        </p:nvSpPr>
        <p:spPr>
          <a:xfrm>
            <a:off x="11277218" y="6473336"/>
            <a:ext cx="228600" cy="133976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20" name="Google Shape;270;p25"/>
          <p:cNvSpPr txBox="1"/>
          <p:nvPr/>
        </p:nvSpPr>
        <p:spPr>
          <a:xfrm rot="-545">
            <a:off x="755293" y="1381628"/>
            <a:ext cx="7576200" cy="1783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Website Testing: A crucial step in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development to ensure a website functions correctly and provides a good user experience.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User Experience: The primary goal of website testing is to ensure that users can navigate and interact with the website easily and efficiently.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Web Development: The process of building and maintaining websites, involving various technologies like HTML, CSS, and JavaScript.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21" name="Google Shape;271;p25"/>
          <p:cNvSpPr txBox="1"/>
          <p:nvPr/>
        </p:nvSpPr>
        <p:spPr>
          <a:xfrm>
            <a:off x="755319" y="3382437"/>
            <a:ext cx="6564300" cy="3561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Improved User Experience: Website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helps ensure that websites are user-friendly, accessible, and provide a positive experience for users.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Increased Accessibility: By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websites, developers can identify and fix issues that may prevent certain users from accessing the site, promoting digital inclusivity.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Enhanced Online Interactions: A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well-tested website can lead to more effective online interactions, such as e-commerce transactions, information dissemination, and communication.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Better Online Services: Website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contributes to the development of reliable and efficient online services, which can improve various aspects of life, including education, healthcare, and commerce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48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144;p16"/>
          <p:cNvSpPr/>
          <p:nvPr/>
        </p:nvSpPr>
        <p:spPr>
          <a:xfrm>
            <a:off x="0" y="0"/>
            <a:ext cx="1219201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49" name="Google Shape;145;p16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76" name="Google Shape;146;p16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77" name="Google Shape;147;p16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78" name="Google Shape;148;p16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79" name="Google Shape;149;p16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80" name="Google Shape;150;p16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  <p:sp>
          <p:nvSpPr>
            <p:cNvPr id="1048681" name="Google Shape;151;p16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</p:sp>
        <p:sp>
          <p:nvSpPr>
            <p:cNvPr id="1048682" name="Google Shape;152;p16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</p:sp>
        <p:sp>
          <p:nvSpPr>
            <p:cNvPr id="1048683" name="Google Shape;153;p16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84" name="Google Shape;154;p16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</p:grpSp>
      <p:sp>
        <p:nvSpPr>
          <p:cNvPr id="1048685" name="Google Shape;155;p16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86" name="Google Shape;156;p16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87" name="Google Shape;157;p16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88" name="Google Shape;158;p16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89" name="Google Shape;159;p16"/>
          <p:cNvSpPr txBox="1"/>
          <p:nvPr>
            <p:ph type="title"/>
          </p:nvPr>
        </p:nvSpPr>
        <p:spPr>
          <a:xfrm>
            <a:off x="739774" y="829626"/>
            <a:ext cx="3909600" cy="5245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0" name="Google Shape;160;p16"/>
          <p:cNvSpPr txBox="1"/>
          <p:nvPr>
            <p:ph type="sldNum" idx="12"/>
          </p:nvPr>
        </p:nvSpPr>
        <p:spPr>
          <a:xfrm>
            <a:off x="11353418" y="6473336"/>
            <a:ext cx="151200" cy="133976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1" name="Google Shape;161;p16"/>
          <p:cNvSpPr txBox="1"/>
          <p:nvPr/>
        </p:nvSpPr>
        <p:spPr>
          <a:xfrm>
            <a:off x="3714693" y="2476462"/>
            <a:ext cx="4762500" cy="54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 digital portfolio 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Using back end user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52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Google Shape;167;p17"/>
          <p:cNvSpPr/>
          <p:nvPr/>
        </p:nvSpPr>
        <p:spPr>
          <a:xfrm>
            <a:off x="-76200" y="28579"/>
            <a:ext cx="1248172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53" name="Google Shape;168;p17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96" name="Google Shape;169;p17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97" name="Google Shape;170;p17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98" name="Google Shape;171;p17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99" name="Google Shape;172;p17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700" name="Google Shape;173;p17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  <p:sp>
          <p:nvSpPr>
            <p:cNvPr id="1048701" name="Google Shape;174;p17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</p:sp>
        <p:sp>
          <p:nvSpPr>
            <p:cNvPr id="1048702" name="Google Shape;175;p17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</p:sp>
        <p:sp>
          <p:nvSpPr>
            <p:cNvPr id="1048703" name="Google Shape;176;p17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704" name="Google Shape;177;p17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</p:grpSp>
      <p:sp>
        <p:nvSpPr>
          <p:cNvPr id="1048705" name="Google Shape;178;p17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</p:sp>
      <p:sp>
        <p:nvSpPr>
          <p:cNvPr id="1048706" name="Google Shape;179;p17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7" name="Google Shape;180;p17"/>
          <p:cNvSpPr/>
          <p:nvPr/>
        </p:nvSpPr>
        <p:spPr>
          <a:xfrm>
            <a:off x="7362825" y="447674"/>
            <a:ext cx="361962" cy="361962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</p:sp>
      <p:sp>
        <p:nvSpPr>
          <p:cNvPr id="1048708" name="Google Shape;181;p17"/>
          <p:cNvSpPr/>
          <p:nvPr/>
        </p:nvSpPr>
        <p:spPr>
          <a:xfrm>
            <a:off x="11010900" y="5610225"/>
            <a:ext cx="647676" cy="647676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09" name="Google Shape;182;p17"/>
          <p:cNvSpPr/>
          <p:nvPr/>
        </p:nvSpPr>
        <p:spPr>
          <a:xfrm>
            <a:off x="10687050" y="6134100"/>
            <a:ext cx="247500" cy="247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0" name="Google Shape;183;p17"/>
          <p:cNvSpPr txBox="1"/>
          <p:nvPr>
            <p:ph type="title"/>
          </p:nvPr>
        </p:nvSpPr>
        <p:spPr>
          <a:xfrm>
            <a:off x="739774" y="445387"/>
            <a:ext cx="2357100" cy="6102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1" name="Google Shape;184;p17"/>
          <p:cNvSpPr txBox="1"/>
          <p:nvPr>
            <p:ph type="sldNum" idx="12"/>
          </p:nvPr>
        </p:nvSpPr>
        <p:spPr>
          <a:xfrm>
            <a:off x="11353418" y="6473336"/>
            <a:ext cx="151200" cy="133976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2" name="Google Shape;185;p17"/>
          <p:cNvSpPr/>
          <p:nvPr/>
        </p:nvSpPr>
        <p:spPr>
          <a:xfrm>
            <a:off x="2509806" y="1041533"/>
            <a:ext cx="5029200" cy="353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6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191;p18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17" name="Google Shape;192;p18"/>
          <p:cNvSpPr txBox="1"/>
          <p:nvPr>
            <p:ph type="title"/>
          </p:nvPr>
        </p:nvSpPr>
        <p:spPr>
          <a:xfrm>
            <a:off x="834071" y="575055"/>
            <a:ext cx="5637000" cy="524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	STATEMENT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8" name="Google Shape;193;p18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9" name="Google Shape;194;p18"/>
          <p:cNvSpPr txBox="1"/>
          <p:nvPr>
            <p:ph type="sldNum" idx="12"/>
          </p:nvPr>
        </p:nvSpPr>
        <p:spPr>
          <a:xfrm>
            <a:off x="11353418" y="6473336"/>
            <a:ext cx="151200" cy="133976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0" name="Google Shape;195;p18"/>
          <p:cNvSpPr/>
          <p:nvPr/>
        </p:nvSpPr>
        <p:spPr>
          <a:xfrm>
            <a:off x="3714693" y="2476462"/>
            <a:ext cx="4762500" cy="1691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9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Google Shape;201;p19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25" name="Google Shape;202;p19"/>
          <p:cNvSpPr txBox="1"/>
          <p:nvPr>
            <p:ph type="title"/>
          </p:nvPr>
        </p:nvSpPr>
        <p:spPr>
          <a:xfrm>
            <a:off x="739774" y="829626"/>
            <a:ext cx="5263500" cy="524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	OVERVIEW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6" name="Google Shape;203;p19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27" name="Google Shape;204;p19"/>
          <p:cNvSpPr txBox="1"/>
          <p:nvPr>
            <p:ph type="sldNum" idx="12"/>
          </p:nvPr>
        </p:nvSpPr>
        <p:spPr>
          <a:xfrm>
            <a:off x="11353418" y="6473336"/>
            <a:ext cx="151200" cy="133976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8" name="Google Shape;205;p19"/>
          <p:cNvSpPr txBox="1"/>
          <p:nvPr/>
        </p:nvSpPr>
        <p:spPr>
          <a:xfrm>
            <a:off x="3204175" y="1346255"/>
            <a:ext cx="3000000" cy="32054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brief meanings: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HTML (HyperText Markup Language):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structuring and organizing content on the web, like headings, paragraphs, images, links,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CSS (Cascading Style Sheets): Used for styling and layout, controlling the visual appearance of web pages, like colors, fonts, spacing,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JavaScript: A programming language used for adding interactivity to web pages, like animations, dynamic updates, and responding to user interactions.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2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Google Shape;211;p20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33" name="Google Shape;212;p20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34" name="Google Shape;213;p20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35" name="Google Shape;214;p20"/>
          <p:cNvSpPr txBox="1"/>
          <p:nvPr>
            <p:ph type="title"/>
          </p:nvPr>
        </p:nvSpPr>
        <p:spPr>
          <a:xfrm>
            <a:off x="699452" y="891793"/>
            <a:ext cx="5014500" cy="3975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b="1" cap="none" sz="32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 b="1" cap="none" sz="32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6" name="Google Shape;215;p20"/>
          <p:cNvSpPr txBox="1"/>
          <p:nvPr>
            <p:ph type="sldNum" idx="12"/>
          </p:nvPr>
        </p:nvSpPr>
        <p:spPr>
          <a:xfrm>
            <a:off x="11353418" y="6473336"/>
            <a:ext cx="151200" cy="133976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7" name="Google Shape;216;p20"/>
          <p:cNvSpPr/>
          <p:nvPr/>
        </p:nvSpPr>
        <p:spPr>
          <a:xfrm>
            <a:off x="3714693" y="2476462"/>
            <a:ext cx="4762500" cy="1767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Students (academic projects, resumes).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Job seekers (to share with recruiters).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Freelancers (to show clients).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Professionals (to highlight experience and achievements).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222;p21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55" name="Google Shape;223;p21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56" name="Google Shape;224;p21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57" name="Google Shape;225;p21"/>
          <p:cNvSpPr txBox="1"/>
          <p:nvPr>
            <p:ph type="title"/>
          </p:nvPr>
        </p:nvSpPr>
        <p:spPr>
          <a:xfrm>
            <a:off x="558165" y="857885"/>
            <a:ext cx="9763200" cy="445126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1" cap="none" sz="36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TECHNIQUES</a:t>
            </a:r>
            <a:endParaRPr b="1" cap="none" sz="36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58" name="Google Shape;226;p21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9" name="Google Shape;227;p21"/>
          <p:cNvSpPr txBox="1"/>
          <p:nvPr>
            <p:ph type="sldNum" idx="12"/>
          </p:nvPr>
        </p:nvSpPr>
        <p:spPr>
          <a:xfrm>
            <a:off x="11353418" y="6473336"/>
            <a:ext cx="151200" cy="133976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0" name="Google Shape;228;p21"/>
          <p:cNvSpPr/>
          <p:nvPr/>
        </p:nvSpPr>
        <p:spPr>
          <a:xfrm>
            <a:off x="3714693" y="2476462"/>
            <a:ext cx="4762500" cy="1996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HTML Structure (pages, sections).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CSS Styling (colors, layouts, responsiveness).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JavaScript Interactivity (navigation menu, animations, form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Mention code editor (VS Code) or CODEPEN and hosting platform (GitHub Pages)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38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234;p22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46" name="Google Shape;235;p22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</p:sp>
      <p:sp>
        <p:nvSpPr>
          <p:cNvPr id="1048647" name="Google Shape;236;p22"/>
          <p:cNvSpPr/>
          <p:nvPr/>
        </p:nvSpPr>
        <p:spPr>
          <a:xfrm>
            <a:off x="11277218" y="6473336"/>
            <a:ext cx="228600" cy="133976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8" name="Google Shape;237;p22"/>
          <p:cNvSpPr/>
          <p:nvPr/>
        </p:nvSpPr>
        <p:spPr>
          <a:xfrm>
            <a:off x="739774" y="291147"/>
            <a:ext cx="8794800" cy="4959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cap="none" sz="40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cap="none" sz="40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9" name="Google Shape;238;p22"/>
          <p:cNvSpPr/>
          <p:nvPr/>
        </p:nvSpPr>
        <p:spPr>
          <a:xfrm>
            <a:off x="10058401" y="525141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50" name="Google Shape;239;p22"/>
          <p:cNvSpPr/>
          <p:nvPr/>
        </p:nvSpPr>
        <p:spPr>
          <a:xfrm>
            <a:off x="3714693" y="2476462"/>
            <a:ext cx="4762500" cy="2352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Sections included: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Home/About Me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Skills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layout (mobile + desktop view).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3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245;p23"/>
          <p:cNvSpPr txBox="1"/>
          <p:nvPr>
            <p:ph type="title"/>
          </p:nvPr>
        </p:nvSpPr>
        <p:spPr>
          <a:xfrm>
            <a:off x="755332" y="385444"/>
            <a:ext cx="10681200" cy="6883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26" name="Google Shape;246;p23"/>
          <p:cNvSpPr/>
          <p:nvPr/>
        </p:nvSpPr>
        <p:spPr>
          <a:xfrm>
            <a:off x="3714693" y="2476462"/>
            <a:ext cx="4762500" cy="2352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FEATURES AND FUNCTIONALITY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Navigation bar with smooth scrolling.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 showcase with images/details.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Interactive elements (hover effects, animations).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 form (with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design for all devices.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SM-A156E</dc:creator>
  <dcterms:created xsi:type="dcterms:W3CDTF">2025-08-28T18:18:18Z</dcterms:created>
  <dcterms:modified xsi:type="dcterms:W3CDTF">2025-09-02T04:56:43Z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920966f3498443e0967dbf5b86baf7fa</vt:lpwstr>
  </property>
</Properties>
</file>