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7772400" cx="100584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747775"/>
          </p15:clr>
        </p15:guide>
        <p15:guide id="2" pos="31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fe735_0_0:notes"/>
          <p:cNvSpPr/>
          <p:nvPr>
            <p:ph idx="2" type="sldImg"/>
          </p:nvPr>
        </p:nvSpPr>
        <p:spPr>
          <a:xfrm>
            <a:off x="1210464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fe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5d8a6279f188af_65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5d8a6279f188af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5d8a6279f188af_71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5d8a6279f188af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5d8a6279f188af_78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5d8a6279f188af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5d8a6279f188af_84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5d8a6279f188af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5d8a6279f188af_92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5d8a6279f188af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5d8a6279f188af_98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5d8a6279f188af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5d8a6279f188af_104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5d8a6279f188af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5d8a6279f188af_110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5d8a6279f188af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5d8a6279f188af_20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5d8a6279f188a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5d8a6279f188af_0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5d8a6279f188a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5d8a6279f188af_28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5d8a6279f188af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5d8a6279f188af_34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5d8a6279f188af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5d8a6279f188af_41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5d8a6279f188af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5d8a6279f188af_47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5d8a6279f188af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5d8a6279f188af_53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5d8a6279f188af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5d8a6279f188af_59:notes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5d8a6279f188af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677280" y="1016382"/>
            <a:ext cx="1189788" cy="169991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7191319" y="5051543"/>
            <a:ext cx="1189788" cy="169991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795562" y="4257501"/>
            <a:ext cx="467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65" y="7671647"/>
            <a:ext cx="10058100" cy="1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426690" y="1741480"/>
            <a:ext cx="9204900" cy="23247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26690" y="4411613"/>
            <a:ext cx="9204900" cy="1619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795562" y="4257501"/>
            <a:ext cx="467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528825" y="2667036"/>
            <a:ext cx="9044400" cy="1371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541819" y="1904429"/>
            <a:ext cx="467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541819" y="1904429"/>
            <a:ext cx="467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26690" y="2251291"/>
            <a:ext cx="4399800" cy="465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231820" y="2251291"/>
            <a:ext cx="4399800" cy="465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538140" y="2134107"/>
            <a:ext cx="36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42669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26690" y="2408749"/>
            <a:ext cx="3088800" cy="4051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39275" y="795373"/>
            <a:ext cx="61806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5029200" y="-113"/>
            <a:ext cx="5029200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532643" y="6793205"/>
            <a:ext cx="594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92050" y="1827047"/>
            <a:ext cx="4449600" cy="22761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92050" y="4184268"/>
            <a:ext cx="4449600" cy="20331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5433450" y="1094347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51450" y="6397629"/>
            <a:ext cx="6598800" cy="904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675000" y="691875"/>
            <a:ext cx="8708400" cy="6414000"/>
            <a:chOff x="675000" y="691875"/>
            <a:chExt cx="8708400" cy="6414000"/>
          </a:xfrm>
        </p:grpSpPr>
        <p:grpSp>
          <p:nvGrpSpPr>
            <p:cNvPr id="64" name="Google Shape;64;p13"/>
            <p:cNvGrpSpPr/>
            <p:nvPr/>
          </p:nvGrpSpPr>
          <p:grpSpPr>
            <a:xfrm>
              <a:off x="675000" y="691875"/>
              <a:ext cx="8708400" cy="6414000"/>
              <a:chOff x="675000" y="691875"/>
              <a:chExt cx="8708400" cy="6414000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675000" y="691875"/>
                <a:ext cx="8708400" cy="35847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675000" y="4035075"/>
                <a:ext cx="8708400" cy="307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" name="Google Shape;67;p13"/>
              <p:cNvCxnSpPr/>
              <p:nvPr/>
            </p:nvCxnSpPr>
            <p:spPr>
              <a:xfrm>
                <a:off x="684525" y="4035066"/>
                <a:ext cx="86892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8" name="Google Shape;68;p13"/>
            <p:cNvCxnSpPr/>
            <p:nvPr/>
          </p:nvCxnSpPr>
          <p:spPr>
            <a:xfrm>
              <a:off x="4786350" y="6159150"/>
              <a:ext cx="485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Graphic illustration of a globe commonly used by students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700" y="297175"/>
            <a:ext cx="1181000" cy="13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1011450" y="1849125"/>
            <a:ext cx="8035500" cy="60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>
            <p:ph idx="4294967295" type="title"/>
          </p:nvPr>
        </p:nvSpPr>
        <p:spPr>
          <a:xfrm>
            <a:off x="1011450" y="2682900"/>
            <a:ext cx="8035500" cy="11334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         C.Akila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1011450" y="4495688"/>
            <a:ext cx="8035500" cy="981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Environmental monitoring based on traffic management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DB675B40622D0F798684A4E2A780E97A</a:t>
            </a:r>
            <a:endParaRPr sz="2400"/>
          </a:p>
        </p:txBody>
      </p:sp>
      <p:sp>
        <p:nvSpPr>
          <p:cNvPr id="73" name="Google Shape;73;p13"/>
          <p:cNvSpPr txBox="1"/>
          <p:nvPr>
            <p:ph idx="4294967295" type="body"/>
          </p:nvPr>
        </p:nvSpPr>
        <p:spPr>
          <a:xfrm>
            <a:off x="1011450" y="6338445"/>
            <a:ext cx="8035500" cy="60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47625"/>
            <a:ext cx="6858000" cy="76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2076932" y="639870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00" y="1108994"/>
            <a:ext cx="6949451" cy="60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76225"/>
            <a:ext cx="6858000" cy="72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411" y="0"/>
            <a:ext cx="6417578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90638"/>
            <a:ext cx="68580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3338"/>
            <a:ext cx="6858000" cy="77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147" y="0"/>
            <a:ext cx="6136105" cy="77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28825" y="2667036"/>
            <a:ext cx="9044400" cy="1371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92050" y="1827047"/>
            <a:ext cx="4449600" cy="22761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92050" y="4184268"/>
            <a:ext cx="4449600" cy="20331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5433450" y="1094347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"/>
              <a:t>Environmental monitoring based on traffic management 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36" y="-50"/>
            <a:ext cx="4538628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33413"/>
            <a:ext cx="6858000" cy="6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86" y="0"/>
            <a:ext cx="6492028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3350"/>
            <a:ext cx="6858000" cy="7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536" y="0"/>
            <a:ext cx="5953327" cy="77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90613"/>
            <a:ext cx="6858000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1450"/>
            <a:ext cx="6858000" cy="74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483" y="0"/>
            <a:ext cx="6591434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