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a52b7aec794a6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a52b7aec794a6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2a52b7aec794a6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2a52b7aec794a6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a52b7aec794a6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a52b7aec794a6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Relationship Id="rId5" Type="http://schemas.openxmlformats.org/officeDocument/2006/relationships/image" Target="../media/image10.jpg"/><Relationship Id="rId6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Relationship Id="rId4" Type="http://schemas.openxmlformats.org/officeDocument/2006/relationships/image" Target="../media/image4.jp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C.Akila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0" y="2373616"/>
            <a:ext cx="88203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DB675B40622D0F798684A4E2A780E97A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4122525" cy="13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7050" y="-22675"/>
            <a:ext cx="4122524" cy="51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766275"/>
            <a:ext cx="4472250" cy="33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196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52400"/>
            <a:ext cx="44196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3620424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825" y="0"/>
            <a:ext cx="2809950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2775" y="4194"/>
            <a:ext cx="2408825" cy="234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476" y="2346600"/>
            <a:ext cx="2408825" cy="26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08225" cy="387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79275"/>
            <a:ext cx="3408225" cy="12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0625" y="152400"/>
            <a:ext cx="5066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426719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2672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848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