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224D9-49CC-49F3-8A61-A579D81A8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A0E195-38D1-4D38-89FC-144AAC93F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04593E-7B13-4437-AAA2-67BCC22E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C59A-8E18-432C-B84B-9A4929BBCB8F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C252AA-A108-4DF0-80C1-2A974B02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0E8E86-9710-4E17-815F-F0F36F16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F24F-CB4C-460C-9F31-0AE4FC45A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75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8BE4B-1AED-4BC6-943F-A99FB0CB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EF06DD-14C5-48BF-9B24-D0418F72C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B8DAFE-B72A-4D14-8706-86E1A07A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C59A-8E18-432C-B84B-9A4929BBCB8F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786847-BD74-4B46-93FE-FE00A43A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54CE7-E690-4D66-823F-276E77EB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F24F-CB4C-460C-9F31-0AE4FC45A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9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7D6023-341D-4C5C-882C-BA84EC94D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500A12-38E6-45EA-B76A-6103299A6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2CB2C1-F698-4C27-827B-A118061C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C59A-8E18-432C-B84B-9A4929BBCB8F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D2186A-5236-431B-8987-687ECBA7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E92C35-C7EB-441B-82C7-64A2DB81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F24F-CB4C-460C-9F31-0AE4FC45A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12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0DC7C-6B37-453D-8EDB-D8F387F0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6A8DA-8B75-4299-9FEB-D8C97BC0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5E650A-8C2D-40BD-BC9B-A0317A78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C59A-8E18-432C-B84B-9A4929BBCB8F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D20CA0-8B87-49A7-94F8-B2D2014A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153E54-4155-40F9-BC64-22B0AB2D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F24F-CB4C-460C-9F31-0AE4FC45A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69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B8114-D5FE-47FD-B999-4261DD5F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E2346A-2BF6-4C13-A3BC-67C39E673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759CA6-120B-4128-A7EF-167D62DB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C59A-8E18-432C-B84B-9A4929BBCB8F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9C0D7E-DACE-4A9C-8252-9362F105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1D666F-C31B-47A0-9E78-1D3820C1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F24F-CB4C-460C-9F31-0AE4FC45A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1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8EB89-A42A-486B-9086-8DA1A5D1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B79EE-0AEA-416F-B58B-DA7CE8091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F1E9DB-7AFF-4F08-B80E-F08108323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82560B-DAE8-4E28-A41F-0457CA15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C59A-8E18-432C-B84B-9A4929BBCB8F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66D199-1A15-45AF-8315-0B414383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8C8373-1F84-47BD-8735-870B11E9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F24F-CB4C-460C-9F31-0AE4FC45A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84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6CD16-3D1F-4E24-BDD1-0C9A1BAF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760250-7A77-44BA-9AAE-D51CE7921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EF366A-85F6-402D-8A09-98D03D06A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2B5C66-8B58-4DC0-84F8-A3707314B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D56601-4435-48D3-AE4B-0140455C4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F09D7E-12FB-44E3-AA2E-EC367E55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C59A-8E18-432C-B84B-9A4929BBCB8F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C91A13-909F-43B5-ADDE-C6BE7974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FF1D1C-E167-48E4-856D-5249CF90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F24F-CB4C-460C-9F31-0AE4FC45A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38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5706D-7A8F-4EF1-9C5D-9B724C12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34ABAE-E5D1-4E57-A719-75DAC2A3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C59A-8E18-432C-B84B-9A4929BBCB8F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B2B8A2-2D80-44F6-AE35-66B706FE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B7D4A2-B588-425F-B23F-B1EFC79D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F24F-CB4C-460C-9F31-0AE4FC45A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86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45F609-D84A-4D46-9251-C1955D4D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C59A-8E18-432C-B84B-9A4929BBCB8F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0099FF-9FBB-4707-AEC9-16ABCA12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D32896-5F3D-4D3A-A226-9A0D15E8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F24F-CB4C-460C-9F31-0AE4FC45A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9ABDD-7334-49E1-9E21-6D1AE8EC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E9AAE3-3D58-40DD-BAC6-B565327F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F3660F-589F-47EF-B2E9-39108B2F6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DC2DC8-25E1-4E5C-A17C-74069CB1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C59A-8E18-432C-B84B-9A4929BBCB8F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0F448E-DBA0-41E2-B644-C9813902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5EDD86-B5E3-4886-926C-A2A5EDA1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F24F-CB4C-460C-9F31-0AE4FC45A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78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2E9C4-831D-41EE-A2B9-8C4E33C3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0F31EA8-CFC8-499F-9AD5-468DAC156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A1802A-7782-48AE-80AC-6527B461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EF6180-D820-4EDC-8669-FC85D6D0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C59A-8E18-432C-B84B-9A4929BBCB8F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B359AC-7B57-4CB7-8857-D02794F2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32E354-D145-4A47-A6F9-25494980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F24F-CB4C-460C-9F31-0AE4FC45A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96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FF97B5-1C06-45BA-94AE-ECA85A11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BB3199-CA94-416B-9574-D520DAD3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1D4D5F-2665-4197-A6A3-FD4F25BF4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1C59A-8E18-432C-B84B-9A4929BBCB8F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A1786B-B928-4A07-8F72-277E0E7D4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FA47ED-E9A6-4662-A93F-ADF164C05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2F24F-CB4C-460C-9F31-0AE4FC45A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22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8CC65-E84C-4419-91EE-EA1CDF77B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JavaScript/Mocca/</a:t>
            </a:r>
            <a:r>
              <a:rPr lang="de-DE" dirty="0" err="1"/>
              <a:t>Jest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36FFD8-7D13-4FED-9618-6A8C2367A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Sean &amp; Angelika</a:t>
            </a:r>
          </a:p>
        </p:txBody>
      </p:sp>
    </p:spTree>
    <p:extLst>
      <p:ext uri="{BB962C8B-B14F-4D97-AF65-F5344CB8AC3E}">
        <p14:creationId xmlns:p14="http://schemas.microsoft.com/office/powerpoint/2010/main" val="1643968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3DD7D-ABED-4CDC-9554-8814D77A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Mocca - </a:t>
            </a:r>
            <a:r>
              <a:rPr lang="de-DE" dirty="0" err="1"/>
              <a:t>Chai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4EDEF-4449-4608-9E76-B5CC0C20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Assertion-</a:t>
            </a:r>
            <a:r>
              <a:rPr lang="de-DE" dirty="0" err="1"/>
              <a:t>Biblothek</a:t>
            </a:r>
            <a:endParaRPr lang="de-DE" dirty="0"/>
          </a:p>
          <a:p>
            <a:r>
              <a:rPr lang="de-DE" dirty="0"/>
              <a:t>Ermöglicht bessere </a:t>
            </a:r>
            <a:r>
              <a:rPr lang="de-DE" dirty="0" err="1"/>
              <a:t>lesbarkeit</a:t>
            </a:r>
            <a:r>
              <a:rPr lang="de-DE" dirty="0"/>
              <a:t> als </a:t>
            </a:r>
            <a:r>
              <a:rPr lang="de-DE" dirty="0" err="1"/>
              <a:t>Assert</a:t>
            </a:r>
            <a:endParaRPr lang="de-DE" dirty="0"/>
          </a:p>
          <a:p>
            <a:r>
              <a:rPr lang="de-DE" dirty="0"/>
              <a:t>Installieren:	</a:t>
            </a:r>
          </a:p>
          <a:p>
            <a:pPr lvl="1"/>
            <a:r>
              <a:rPr lang="de-DE" dirty="0" err="1"/>
              <a:t>Npm</a:t>
            </a:r>
            <a:r>
              <a:rPr lang="de-DE" dirty="0"/>
              <a:t> i –save-</a:t>
            </a:r>
            <a:r>
              <a:rPr lang="de-DE" dirty="0" err="1"/>
              <a:t>dev</a:t>
            </a:r>
            <a:r>
              <a:rPr lang="de-DE" dirty="0"/>
              <a:t> </a:t>
            </a:r>
            <a:r>
              <a:rPr lang="de-DE" dirty="0" err="1"/>
              <a:t>chai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D8EF19-4886-4B63-B72B-ABD7A856879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8200" y="4001294"/>
            <a:ext cx="6911788" cy="104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7075" rIns="0" bIns="3570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96CBFE"/>
                </a:solidFill>
                <a:effectLst/>
                <a:latin typeface="Operator Mono"/>
              </a:rPr>
              <a:t>const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chai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EDEDED"/>
                </a:solidFill>
                <a:effectLst/>
                <a:latin typeface="Operator Mono"/>
              </a:rPr>
              <a:t>=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AD085"/>
                </a:solidFill>
                <a:effectLst/>
                <a:latin typeface="Operator Mono"/>
              </a:rPr>
              <a:t>require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Operator Mono"/>
              </a:rPr>
              <a:t>(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8FF60"/>
                </a:solidFill>
                <a:effectLst/>
                <a:latin typeface="Operator Mono"/>
              </a:rPr>
              <a:t>"chai"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Operator Mono"/>
              </a:rPr>
              <a:t>);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96CBFE"/>
                </a:solidFill>
                <a:effectLst/>
                <a:latin typeface="Operator Mono"/>
              </a:rPr>
              <a:t>const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expect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EDEDED"/>
                </a:solidFill>
                <a:effectLst/>
                <a:latin typeface="Operator Mono"/>
              </a:rPr>
              <a:t>=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chai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Operator Mono"/>
              </a:rPr>
              <a:t>.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expect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Operator Mono"/>
              </a:rPr>
              <a:t>;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AD085"/>
                </a:solidFill>
                <a:effectLst/>
                <a:latin typeface="Operator Mono"/>
              </a:rPr>
              <a:t>describe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Operator Mono"/>
              </a:rPr>
              <a:t>(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8FF60"/>
                </a:solidFill>
                <a:effectLst/>
                <a:latin typeface="Operator Mono"/>
              </a:rPr>
              <a:t>"smoke test"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Operator Mono"/>
              </a:rPr>
              <a:t>,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96CBFE"/>
                </a:solidFill>
                <a:effectLst/>
                <a:latin typeface="Operator Mono"/>
              </a:rPr>
              <a:t>function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Operator Mono"/>
              </a:rPr>
              <a:t>()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Operator Mono"/>
              </a:rPr>
              <a:t>{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AD085"/>
                </a:solidFill>
                <a:effectLst/>
                <a:latin typeface="Operator Mono"/>
              </a:rPr>
              <a:t>it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Operator Mono"/>
              </a:rPr>
              <a:t>(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8FF60"/>
                </a:solidFill>
                <a:effectLst/>
                <a:latin typeface="Operator Mono"/>
              </a:rPr>
              <a:t>"checks equality"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Operator Mono"/>
              </a:rPr>
              <a:t>,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96CBFE"/>
                </a:solidFill>
                <a:effectLst/>
                <a:latin typeface="Operator Mono"/>
              </a:rPr>
              <a:t>function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Operator Mono"/>
              </a:rPr>
              <a:t>()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Operator Mono"/>
              </a:rPr>
              <a:t>{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AD085"/>
                </a:solidFill>
                <a:effectLst/>
                <a:latin typeface="Operator Mono"/>
              </a:rPr>
              <a:t>expect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Operator Mono"/>
              </a:rPr>
              <a:t>(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99CC99"/>
                </a:solidFill>
                <a:effectLst/>
                <a:latin typeface="Operator Mono"/>
              </a:rPr>
              <a:t>true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Operator Mono"/>
              </a:rPr>
              <a:t>).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to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Operator Mono"/>
              </a:rPr>
              <a:t>.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be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Operator Mono"/>
              </a:rPr>
              <a:t>.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99CC99"/>
                </a:solidFill>
                <a:effectLst/>
                <a:latin typeface="Operator Mono"/>
              </a:rPr>
              <a:t>true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Operator Mono"/>
              </a:rPr>
              <a:t>;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Operator Mono"/>
              </a:rPr>
              <a:t>});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Operator Mono"/>
              </a:rPr>
              <a:t>});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62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9BF01-6188-4B36-9F24-A4957298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Mocca – </a:t>
            </a:r>
            <a:r>
              <a:rPr lang="de-DE" dirty="0" err="1"/>
              <a:t>SinonJS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72BA3C-642E-4EC5-B6AE-D7C6518D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Bietet unabhängige Testspione, </a:t>
            </a:r>
            <a:r>
              <a:rPr lang="de-DE" dirty="0" err="1"/>
              <a:t>Stubs</a:t>
            </a:r>
            <a:r>
              <a:rPr lang="de-DE" dirty="0"/>
              <a:t> und Mocks </a:t>
            </a:r>
          </a:p>
          <a:p>
            <a:r>
              <a:rPr lang="de-DE" dirty="0"/>
              <a:t>Erstellen: 	</a:t>
            </a:r>
          </a:p>
          <a:p>
            <a:pPr lvl="1"/>
            <a:r>
              <a:rPr lang="de-DE" dirty="0" err="1"/>
              <a:t>Npm</a:t>
            </a:r>
            <a:r>
              <a:rPr lang="de-DE" dirty="0"/>
              <a:t> i –save </a:t>
            </a:r>
            <a:r>
              <a:rPr lang="de-DE" dirty="0" err="1"/>
              <a:t>sinon</a:t>
            </a:r>
            <a:endParaRPr lang="de-DE" dirty="0"/>
          </a:p>
          <a:p>
            <a:r>
              <a:rPr lang="de-DE" dirty="0"/>
              <a:t>Spies:</a:t>
            </a:r>
          </a:p>
          <a:p>
            <a:pPr lvl="1"/>
            <a:r>
              <a:rPr lang="de-DE" dirty="0"/>
              <a:t>Erzeugt falsche Funktionen, mit denen man Ausführungen verfolgen kann</a:t>
            </a:r>
          </a:p>
          <a:p>
            <a:pPr lvl="1"/>
            <a:r>
              <a:rPr lang="de-DE" dirty="0"/>
              <a:t>Funktion ausgeführt oder nicht?</a:t>
            </a:r>
          </a:p>
          <a:p>
            <a:pPr lvl="2"/>
            <a:r>
              <a:rPr lang="de-DE" dirty="0"/>
              <a:t>Wie oft?</a:t>
            </a:r>
          </a:p>
          <a:p>
            <a:r>
              <a:rPr lang="de-DE" dirty="0" err="1"/>
              <a:t>Stubs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Ermöglicht einen Austausch von Funktionen</a:t>
            </a:r>
          </a:p>
          <a:p>
            <a:pPr lvl="1"/>
            <a:r>
              <a:rPr lang="de-DE" dirty="0"/>
              <a:t>Mehr Kontrolle</a:t>
            </a:r>
          </a:p>
          <a:p>
            <a:r>
              <a:rPr lang="de-DE" dirty="0"/>
              <a:t>Spott:</a:t>
            </a:r>
          </a:p>
          <a:p>
            <a:pPr lvl="1"/>
            <a:r>
              <a:rPr lang="de-DE" dirty="0"/>
              <a:t>Sind falsche Methoden mit vorprogrammierten Verhalten</a:t>
            </a:r>
          </a:p>
        </p:txBody>
      </p:sp>
    </p:spTree>
    <p:extLst>
      <p:ext uri="{BB962C8B-B14F-4D97-AF65-F5344CB8AC3E}">
        <p14:creationId xmlns:p14="http://schemas.microsoft.com/office/powerpoint/2010/main" val="90876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5FAF9-E58F-4356-B565-260D27C6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Mocca - </a:t>
            </a:r>
            <a:r>
              <a:rPr lang="de-DE" dirty="0" err="1"/>
              <a:t>Stubs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3304A9-373A-4374-9BC6-23C28612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Haben Funktionen von Spionen, aber ersetzen die ganze Funktion</a:t>
            </a:r>
          </a:p>
          <a:p>
            <a:r>
              <a:rPr lang="de-DE" dirty="0"/>
              <a:t>Bei Spionen läuft die Funktion wie sie ist, aber wird mit einem </a:t>
            </a:r>
            <a:r>
              <a:rPr lang="de-DE" dirty="0" err="1"/>
              <a:t>Stub</a:t>
            </a:r>
            <a:r>
              <a:rPr lang="de-DE" dirty="0"/>
              <a:t> ersetzt wird</a:t>
            </a:r>
          </a:p>
          <a:p>
            <a:r>
              <a:rPr lang="de-DE" dirty="0"/>
              <a:t>Getestet werden muss, wenn:</a:t>
            </a:r>
          </a:p>
          <a:p>
            <a:pPr lvl="1"/>
            <a:r>
              <a:rPr lang="de-DE" dirty="0"/>
              <a:t>Externe Anrufe, die Test langsam und schwierig zu schreiben sind</a:t>
            </a:r>
          </a:p>
          <a:p>
            <a:pPr lvl="1"/>
            <a:r>
              <a:rPr lang="de-DE" dirty="0"/>
              <a:t>Verschiedene Ergebnisse für ein Stück Code ausgelöst werden</a:t>
            </a:r>
          </a:p>
        </p:txBody>
      </p:sp>
    </p:spTree>
    <p:extLst>
      <p:ext uri="{BB962C8B-B14F-4D97-AF65-F5344CB8AC3E}">
        <p14:creationId xmlns:p14="http://schemas.microsoft.com/office/powerpoint/2010/main" val="171029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B544C-D17B-40C9-95F5-57EDB205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Mocca - Mocks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853A1C-0EA0-419D-9A02-B85F1BDA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Kann festgelegt werden wie etwas funktionieren und verwendet werden soll</a:t>
            </a:r>
          </a:p>
          <a:p>
            <a:r>
              <a:rPr lang="de-DE" dirty="0"/>
              <a:t>Weniger Code, sauberer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55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730FF-E04F-4A16-999E-875ED880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Jest</a:t>
            </a:r>
            <a:r>
              <a:rPr lang="de-DE" dirty="0"/>
              <a:t> – Was ist ein Snapshot-Test?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DF8826-2688-4C1A-9DAD-8011BD45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Überprüft ob ein Teil der Funktionalität genauso funktioniert wie beim Erstellen des Snapshots</a:t>
            </a:r>
          </a:p>
          <a:p>
            <a:r>
              <a:rPr lang="de-DE" dirty="0"/>
              <a:t>Beispiel:</a:t>
            </a:r>
          </a:p>
          <a:p>
            <a:pPr lvl="1"/>
            <a:r>
              <a:rPr lang="de-DE" dirty="0"/>
              <a:t>Liste mit drei Dingen erstellen</a:t>
            </a:r>
          </a:p>
          <a:p>
            <a:pPr lvl="1"/>
            <a:r>
              <a:rPr lang="de-DE" dirty="0"/>
              <a:t>Manuell einen „Schnappschuss“ machen, indem eine  HTML-Darstellung in </a:t>
            </a:r>
            <a:r>
              <a:rPr lang="de-DE" dirty="0" err="1"/>
              <a:t>eiine</a:t>
            </a:r>
            <a:r>
              <a:rPr lang="de-DE" dirty="0"/>
              <a:t> Datei kopiert und eingefügt wird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Gleiche Daten rendern und überprüfen ob die Komponente funktioniert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C8BAA6B-6F05-4426-801D-A8144B3F0231}"/>
              </a:ext>
            </a:extLst>
          </p:cNvPr>
          <p:cNvSpPr/>
          <p:nvPr/>
        </p:nvSpPr>
        <p:spPr>
          <a:xfrm>
            <a:off x="838200" y="422733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-list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-item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New Hope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-item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Empire Strikes Back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-item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of the Jedi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78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EFC22-0BA8-4586-939C-9E179B4F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Jest</a:t>
            </a:r>
            <a:r>
              <a:rPr lang="de-DE" dirty="0"/>
              <a:t> - </a:t>
            </a:r>
            <a:r>
              <a:rPr lang="de-DE" dirty="0" err="1"/>
              <a:t>Komponete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05D0D-6937-40CF-883F-1250DC97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Wichtig! Komponente sollte funktionieren bevor ein Test dafür geschrieben wird</a:t>
            </a:r>
          </a:p>
          <a:p>
            <a:r>
              <a:rPr lang="de-DE" dirty="0"/>
              <a:t>Snapshots sind keine testgetriebene Entwicklungen</a:t>
            </a:r>
          </a:p>
          <a:p>
            <a:r>
              <a:rPr lang="de-DE" dirty="0"/>
              <a:t>Green-Green-</a:t>
            </a:r>
            <a:r>
              <a:rPr lang="de-DE" dirty="0" err="1"/>
              <a:t>Refactor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Komponente funktionstüchtig, Test schreiben, Snapshot, ggf. </a:t>
            </a:r>
            <a:r>
              <a:rPr lang="de-DE" dirty="0" err="1"/>
              <a:t>refaktorieren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3948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5F16A-7CC8-47AE-BF0B-CDB1B530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Jest</a:t>
            </a:r>
            <a:r>
              <a:rPr lang="de-DE" dirty="0"/>
              <a:t> – installieren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9C9A0B-0D70-4FD9-A03B-BB5F8E5B5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 erstellen</a:t>
            </a:r>
          </a:p>
          <a:p>
            <a:r>
              <a:rPr lang="de-DE" dirty="0"/>
              <a:t>Knoten und </a:t>
            </a:r>
            <a:r>
              <a:rPr lang="de-DE" dirty="0" err="1"/>
              <a:t>nmp</a:t>
            </a:r>
            <a:r>
              <a:rPr lang="de-DE" dirty="0"/>
              <a:t> installieren8wenn noch nicht getan)</a:t>
            </a:r>
          </a:p>
          <a:p>
            <a:r>
              <a:rPr lang="de-DE" dirty="0"/>
              <a:t>Create </a:t>
            </a:r>
            <a:r>
              <a:rPr lang="de-DE" dirty="0" err="1"/>
              <a:t>React</a:t>
            </a:r>
            <a:r>
              <a:rPr lang="de-DE" dirty="0"/>
              <a:t> App installieren</a:t>
            </a:r>
          </a:p>
          <a:p>
            <a:pPr lvl="1"/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–g </a:t>
            </a:r>
            <a:r>
              <a:rPr lang="de-DE" dirty="0" err="1"/>
              <a:t>create-react-app</a:t>
            </a:r>
            <a:endParaRPr lang="de-DE" dirty="0"/>
          </a:p>
          <a:p>
            <a:r>
              <a:rPr lang="de-DE" dirty="0"/>
              <a:t>Projekt erstellen</a:t>
            </a:r>
          </a:p>
          <a:p>
            <a:pPr lvl="1"/>
            <a:r>
              <a:rPr lang="de-DE" dirty="0"/>
              <a:t>Create-</a:t>
            </a:r>
            <a:r>
              <a:rPr lang="de-DE" dirty="0" err="1"/>
              <a:t>react</a:t>
            </a:r>
            <a:r>
              <a:rPr lang="de-DE" dirty="0"/>
              <a:t>-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snapshot-testing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827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1EDC4-D8D2-41CC-8D73-4AE3E3BA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Jest</a:t>
            </a:r>
            <a:r>
              <a:rPr lang="de-DE" dirty="0"/>
              <a:t> – einrichten von Snapshot-Test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6AB406-26C7-4D07-AD8A-59E19EE66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App-test.js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Imports hinzufügen</a:t>
            </a:r>
          </a:p>
          <a:p>
            <a:pPr lvl="1"/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renderer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`</a:t>
            </a:r>
            <a:r>
              <a:rPr lang="de-DE" dirty="0" err="1"/>
              <a:t>react</a:t>
            </a:r>
            <a:r>
              <a:rPr lang="de-DE" dirty="0"/>
              <a:t>-test-</a:t>
            </a:r>
            <a:r>
              <a:rPr lang="de-DE" dirty="0" err="1"/>
              <a:t>renderer</a:t>
            </a:r>
            <a:r>
              <a:rPr lang="de-DE" dirty="0"/>
              <a:t>`;</a:t>
            </a:r>
          </a:p>
          <a:p>
            <a:r>
              <a:rPr lang="de-DE" dirty="0"/>
              <a:t>Snapshot-Test </a:t>
            </a:r>
            <a:r>
              <a:rPr lang="de-DE" dirty="0" err="1"/>
              <a:t>hizufügen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A96BF16-D9D4-4554-8A66-E2032B2CCB85}"/>
              </a:ext>
            </a:extLst>
          </p:cNvPr>
          <p:cNvSpPr/>
          <p:nvPr/>
        </p:nvSpPr>
        <p:spPr>
          <a:xfrm>
            <a:off x="838200" y="22331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de-DE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de-DE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-dom'</a:t>
            </a:r>
            <a:r>
              <a:rPr lang="de-DE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de-DE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de-DE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de-DE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renders</a:t>
            </a:r>
            <a:r>
              <a:rPr lang="de-DE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without</a:t>
            </a:r>
            <a:r>
              <a:rPr lang="de-DE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crashing</a:t>
            </a:r>
            <a:r>
              <a:rPr lang="de-DE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div </a:t>
            </a:r>
            <a:r>
              <a:rPr lang="de-DE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de-DE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de-DE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de-DE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de-DE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de-DE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de-DE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de-DE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div</a:t>
            </a:r>
            <a:r>
              <a:rPr lang="de-DE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});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B445B7E-F86B-4566-B641-65339782EA64}"/>
              </a:ext>
            </a:extLst>
          </p:cNvPr>
          <p:cNvSpPr/>
          <p:nvPr/>
        </p:nvSpPr>
        <p:spPr>
          <a:xfrm>
            <a:off x="838200" y="53885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'renders a snapshot'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tree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toJSON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toMatchSnapshot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473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16F32-ADE2-470C-AEEA-02E8E590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Jest</a:t>
            </a:r>
            <a:r>
              <a:rPr lang="de-DE" dirty="0"/>
              <a:t>- fehlgeschlagene Test</a:t>
            </a:r>
          </a:p>
        </p:txBody>
      </p:sp>
      <p:pic>
        <p:nvPicPr>
          <p:cNvPr id="5122" name="Picture 2" descr="Ausgabe eines fehlgeschlagenen Tests">
            <a:extLst>
              <a:ext uri="{FF2B5EF4-FFF2-40B4-BE49-F238E27FC236}">
                <a16:creationId xmlns:a16="http://schemas.microsoft.com/office/drawing/2014/main" id="{D670C594-2BC5-47BA-8514-0D06012AC0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694" y="1825625"/>
            <a:ext cx="52586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60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D9D9D-D5ED-46BA-9170-0737C5C5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71C6A-A5E7-4FD9-891F-FC75F860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JavaScript</a:t>
            </a:r>
          </a:p>
          <a:p>
            <a:pPr lvl="1"/>
            <a:r>
              <a:rPr lang="de-DE" dirty="0"/>
              <a:t>Testen</a:t>
            </a:r>
          </a:p>
          <a:p>
            <a:pPr lvl="1"/>
            <a:r>
              <a:rPr lang="de-DE" dirty="0"/>
              <a:t>Funktionell</a:t>
            </a:r>
          </a:p>
          <a:p>
            <a:pPr lvl="1"/>
            <a:r>
              <a:rPr lang="de-DE" dirty="0"/>
              <a:t>Reine Funktionen</a:t>
            </a:r>
          </a:p>
          <a:p>
            <a:pPr lvl="1"/>
            <a:r>
              <a:rPr lang="de-DE" dirty="0"/>
              <a:t>Erster Test</a:t>
            </a:r>
          </a:p>
          <a:p>
            <a:pPr lvl="1"/>
            <a:r>
              <a:rPr lang="de-DE" dirty="0" err="1"/>
              <a:t>Refactoring</a:t>
            </a:r>
            <a:endParaRPr lang="de-DE" dirty="0"/>
          </a:p>
          <a:p>
            <a:r>
              <a:rPr lang="de-DE" dirty="0"/>
              <a:t>Mocca</a:t>
            </a:r>
          </a:p>
          <a:p>
            <a:pPr lvl="1"/>
            <a:r>
              <a:rPr lang="de-DE" dirty="0"/>
              <a:t>installieren/einrichten</a:t>
            </a:r>
          </a:p>
          <a:p>
            <a:pPr lvl="1"/>
            <a:r>
              <a:rPr lang="de-DE" dirty="0" err="1"/>
              <a:t>Chai</a:t>
            </a:r>
            <a:endParaRPr lang="de-DE" dirty="0"/>
          </a:p>
          <a:p>
            <a:pPr lvl="1"/>
            <a:r>
              <a:rPr lang="de-DE" dirty="0" err="1"/>
              <a:t>SinonJS</a:t>
            </a:r>
            <a:endParaRPr lang="de-DE" dirty="0"/>
          </a:p>
          <a:p>
            <a:pPr lvl="1"/>
            <a:r>
              <a:rPr lang="de-DE" dirty="0" err="1"/>
              <a:t>Stubs</a:t>
            </a:r>
            <a:endParaRPr lang="de-DE" dirty="0"/>
          </a:p>
          <a:p>
            <a:pPr lvl="1"/>
            <a:r>
              <a:rPr lang="de-DE" dirty="0"/>
              <a:t>Mocks</a:t>
            </a:r>
          </a:p>
        </p:txBody>
      </p:sp>
    </p:spTree>
    <p:extLst>
      <p:ext uri="{BB962C8B-B14F-4D97-AF65-F5344CB8AC3E}">
        <p14:creationId xmlns:p14="http://schemas.microsoft.com/office/powerpoint/2010/main" val="381946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64191-EC79-4405-9F44-93E0FA82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A8928A-4856-4A97-B6B8-32594167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Jest</a:t>
            </a:r>
            <a:endParaRPr lang="de-DE" dirty="0"/>
          </a:p>
          <a:p>
            <a:pPr lvl="1"/>
            <a:r>
              <a:rPr lang="de-DE" dirty="0"/>
              <a:t>Was ist ein Snapshot-Test?</a:t>
            </a:r>
          </a:p>
          <a:p>
            <a:pPr lvl="1"/>
            <a:r>
              <a:rPr lang="de-DE" dirty="0"/>
              <a:t>Komponente </a:t>
            </a:r>
          </a:p>
          <a:p>
            <a:pPr lvl="1"/>
            <a:r>
              <a:rPr lang="de-DE" dirty="0"/>
              <a:t>Installieren</a:t>
            </a:r>
          </a:p>
          <a:p>
            <a:pPr lvl="1"/>
            <a:r>
              <a:rPr lang="de-DE" dirty="0"/>
              <a:t>einrichten von Snapshot-Test</a:t>
            </a:r>
          </a:p>
          <a:p>
            <a:pPr lvl="1"/>
            <a:r>
              <a:rPr lang="de-DE" dirty="0"/>
              <a:t>fehlgeschlagene Test</a:t>
            </a:r>
          </a:p>
        </p:txBody>
      </p:sp>
    </p:spTree>
    <p:extLst>
      <p:ext uri="{BB962C8B-B14F-4D97-AF65-F5344CB8AC3E}">
        <p14:creationId xmlns:p14="http://schemas.microsoft.com/office/powerpoint/2010/main" val="246618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B672A-5F62-4CEA-B19A-CD0733F7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 - Testen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5401E-3000-494A-9311-E9E7B0DA3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Sicherstellen, dass der Code in der Anwendung funktioniert</a:t>
            </a:r>
          </a:p>
          <a:p>
            <a:pPr lvl="1"/>
            <a:r>
              <a:rPr lang="de-DE" dirty="0"/>
              <a:t>Test schreiben, Test gegen den Code führen solange bis der Code korrigiert ist</a:t>
            </a:r>
          </a:p>
          <a:p>
            <a:r>
              <a:rPr lang="de-DE" dirty="0"/>
              <a:t>Unit Tests validieren die Funktionalität von Isoliertem Code</a:t>
            </a:r>
          </a:p>
          <a:p>
            <a:r>
              <a:rPr lang="de-DE" dirty="0"/>
              <a:t>Integrationstests verifizieren den Datenfluss und die Interaktion von Komponenten</a:t>
            </a:r>
          </a:p>
          <a:p>
            <a:r>
              <a:rPr lang="de-DE" dirty="0"/>
              <a:t>Funktionstests betrachten das verhalten der gesamten Anwendung</a:t>
            </a:r>
          </a:p>
        </p:txBody>
      </p:sp>
    </p:spTree>
    <p:extLst>
      <p:ext uri="{BB962C8B-B14F-4D97-AF65-F5344CB8AC3E}">
        <p14:creationId xmlns:p14="http://schemas.microsoft.com/office/powerpoint/2010/main" val="46625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9983-55D1-4B3D-84A2-92D84D6D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 - funktionell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BDC69D-9493-4A6B-8CE5-7014D6E1B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Ermöglicht eigenständig mit daten und dem Verhalten in einer Anwendung umzugehen</a:t>
            </a:r>
          </a:p>
          <a:p>
            <a:r>
              <a:rPr lang="de-DE" dirty="0"/>
              <a:t>Erstellen einer Anwendung, indem man eine Reihe von unabhängiger Funktionen erstellt</a:t>
            </a:r>
          </a:p>
          <a:p>
            <a:r>
              <a:rPr lang="de-DE" dirty="0"/>
              <a:t>Code ist dadurch fast selbstdokumentierend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31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FF0F8-258F-41F3-B437-733EDC69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 – Reine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F20CFE-FD25-4064-A9EC-2378BACF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Winzige, wiederverwendbare zusammensetzbare Funktionen</a:t>
            </a:r>
          </a:p>
          <a:p>
            <a:r>
              <a:rPr lang="de-DE" dirty="0"/>
              <a:t>Eigenschaften:</a:t>
            </a:r>
          </a:p>
          <a:p>
            <a:pPr lvl="1"/>
            <a:r>
              <a:rPr lang="de-DE" dirty="0"/>
              <a:t>Sich niemals auf die externe Zustände oder variablen verlassen</a:t>
            </a:r>
          </a:p>
          <a:p>
            <a:pPr lvl="1"/>
            <a:r>
              <a:rPr lang="de-DE" dirty="0"/>
              <a:t>Keine Nebenwirkungen verursachen oder externe Variablen ändern</a:t>
            </a:r>
          </a:p>
          <a:p>
            <a:pPr lvl="1"/>
            <a:r>
              <a:rPr lang="de-DE" dirty="0"/>
              <a:t>Immer das gleiche Ergebnis für die gleiche Eingabe zurückgeben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Je mehr Code man testen kann, desto komfortabler kann man den Code in der Zukunft umgestalten ohne wesentliche Funktionen zu beeinträchtigen</a:t>
            </a:r>
          </a:p>
        </p:txBody>
      </p:sp>
    </p:spTree>
    <p:extLst>
      <p:ext uri="{BB962C8B-B14F-4D97-AF65-F5344CB8AC3E}">
        <p14:creationId xmlns:p14="http://schemas.microsoft.com/office/powerpoint/2010/main" val="131434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11F8D-6FC1-44B6-90C7-82A7844D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 – erster 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210069-8D93-463A-A062-FB7F80D94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Tests können in separaten Dokumenten oder als Elemente auf der Seite eingefügt werden</a:t>
            </a:r>
          </a:p>
          <a:p>
            <a:endParaRPr lang="de-DE" dirty="0"/>
          </a:p>
          <a:p>
            <a:r>
              <a:rPr lang="de-DE" dirty="0"/>
              <a:t>Gibt </a:t>
            </a:r>
            <a:r>
              <a:rPr lang="de-DE" dirty="0" err="1"/>
              <a:t>true</a:t>
            </a:r>
            <a:r>
              <a:rPr lang="de-DE" dirty="0"/>
              <a:t> zurück, wenn die übergebende </a:t>
            </a:r>
            <a:r>
              <a:rPr lang="de-DE" dirty="0" err="1"/>
              <a:t>Zeichnfolge</a:t>
            </a:r>
            <a:r>
              <a:rPr lang="de-DE" dirty="0"/>
              <a:t> Vorwärts und Rückwärts gleich ist</a:t>
            </a:r>
          </a:p>
          <a:p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C94B1D-44F0-4838-BC08-2B68586F510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8200" y="4790905"/>
            <a:ext cx="7180729" cy="691740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isPalindrome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palindrome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isPalindrome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abba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1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46CD9-BA98-49B6-8B09-4132F407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 - </a:t>
            </a:r>
            <a:r>
              <a:rPr lang="de-DE" dirty="0" err="1"/>
              <a:t>Refactoring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A206A4-850A-44EB-BA75-A033F5F09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Verarbeitung von Nicht-String-Eingaben</a:t>
            </a:r>
          </a:p>
          <a:p>
            <a:r>
              <a:rPr lang="de-DE" dirty="0"/>
              <a:t>Unterschiede zwischen Groß- und Kleinbuchstaben sind einfach zu ignorieren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Test schlägt fehl, weil die Funktion nicht weiß wie sie mit Nicht-String-Eingaben umgehen soll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063928-520A-425B-B866-652247A4EA2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8200" y="3501535"/>
            <a:ext cx="6804212" cy="999517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describe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isPalindrome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=&gt;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palindrome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=&gt;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expect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isPalindrome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abba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toEqual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isn't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palindrome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=&gt;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expect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isPalindrome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Bubba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toEqual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number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palindrome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=&gt;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expect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isPalindrome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1001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toEqual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39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05DD1-7151-438D-A6FF-90920577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Mocca – installieren/einrichten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9EBCB-5F91-4AE0-BFC1-F1D047EE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Mocha global installieren</a:t>
            </a:r>
          </a:p>
          <a:p>
            <a:pPr lvl="1"/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–g </a:t>
            </a:r>
            <a:r>
              <a:rPr lang="de-DE" dirty="0" err="1"/>
              <a:t>mocha</a:t>
            </a:r>
            <a:endParaRPr lang="de-DE" dirty="0"/>
          </a:p>
          <a:p>
            <a:r>
              <a:rPr lang="de-DE" dirty="0"/>
              <a:t>Neues Verzeichnis erstellen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Grundlegenden Tests hinzufügen und </a:t>
            </a:r>
            <a:r>
              <a:rPr lang="de-DE" dirty="0" err="1"/>
              <a:t>mocca</a:t>
            </a:r>
            <a:r>
              <a:rPr lang="de-DE" dirty="0"/>
              <a:t> ausführen</a:t>
            </a:r>
          </a:p>
          <a:p>
            <a:pPr lvl="1"/>
            <a:endParaRPr lang="de-D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E61A2D7-EB4F-4A01-9B8F-6959E7F3917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26777" y="3222304"/>
            <a:ext cx="3630706" cy="104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7075" rIns="0" bIns="3570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Operator Mono"/>
              </a:rPr>
              <a:t>mkdir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testing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-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async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-code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DEDED"/>
                </a:solidFill>
                <a:effectLst/>
                <a:latin typeface="Operator Mono"/>
              </a:rPr>
              <a:t>&amp;&amp;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AD085"/>
                </a:solidFill>
                <a:effectLst/>
                <a:latin typeface="Operator Mono"/>
              </a:rPr>
              <a:t>cd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testing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-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async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-code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DEDED"/>
                </a:solidFill>
                <a:effectLst/>
                <a:latin typeface="Operator Mono"/>
              </a:rPr>
              <a:t>&gt;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Operator Mono"/>
              </a:rPr>
              <a:t>npm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init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DEDED"/>
                </a:solidFill>
                <a:effectLst/>
                <a:latin typeface="Operator Mono"/>
              </a:rPr>
              <a:t>&gt;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Operator Mono"/>
              </a:rPr>
              <a:t>npm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Operator Mono"/>
              </a:rPr>
              <a:t>install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--save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mocha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DEDED"/>
                </a:solidFill>
                <a:effectLst/>
                <a:latin typeface="Operator Mono"/>
              </a:rPr>
              <a:t>&gt;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Operator Mono"/>
              </a:rPr>
              <a:t>mkdir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Operator Mono"/>
              </a:rPr>
              <a:t>tests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6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Microsoft Office PowerPoint</Application>
  <PresentationFormat>Breitbild</PresentationFormat>
  <Paragraphs>122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Operator Mono</vt:lpstr>
      <vt:lpstr>Office</vt:lpstr>
      <vt:lpstr>JavaScript/Mocca/Jest</vt:lpstr>
      <vt:lpstr>Agenda</vt:lpstr>
      <vt:lpstr>Agenda</vt:lpstr>
      <vt:lpstr>JavaScript - Testen</vt:lpstr>
      <vt:lpstr>JavaScript - funktionell</vt:lpstr>
      <vt:lpstr>JavaScript – Reine Funktionen</vt:lpstr>
      <vt:lpstr>JavaScript – erster Test</vt:lpstr>
      <vt:lpstr>JavaScript - Refactoring</vt:lpstr>
      <vt:lpstr>Mocca – installieren/einrichten</vt:lpstr>
      <vt:lpstr>Mocca - Chai</vt:lpstr>
      <vt:lpstr>Mocca – SinonJS</vt:lpstr>
      <vt:lpstr>Mocca - Stubs</vt:lpstr>
      <vt:lpstr>Mocca - Mocks</vt:lpstr>
      <vt:lpstr>Jest – Was ist ein Snapshot-Test?</vt:lpstr>
      <vt:lpstr>Jest - Komponete</vt:lpstr>
      <vt:lpstr>Jest – installieren</vt:lpstr>
      <vt:lpstr>Jest – einrichten von Snapshot-Test</vt:lpstr>
      <vt:lpstr>Jest- fehlgeschlagene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JavaScript/Mocca/Jest</dc:title>
  <dc:creator>Angelika Szewczyk</dc:creator>
  <cp:lastModifiedBy>Angelika Szewczyk</cp:lastModifiedBy>
  <cp:revision>17</cp:revision>
  <dcterms:created xsi:type="dcterms:W3CDTF">2018-05-16T16:43:54Z</dcterms:created>
  <dcterms:modified xsi:type="dcterms:W3CDTF">2018-05-16T20:32:58Z</dcterms:modified>
</cp:coreProperties>
</file>