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>
        <p:scale>
          <a:sx n="66" d="100"/>
          <a:sy n="66" d="100"/>
        </p:scale>
        <p:origin x="7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E41ED-A3C7-49EF-BA2A-1C385093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B2524F-C1FC-4F1E-81BA-683F2E74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E0285-2509-4E49-8094-F8C4D782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6A493-8003-4FDE-B4DA-F8BB2AA3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816EBA-A783-402C-B78D-22E0CAF8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40FE8-2FE1-4314-8D14-CB4D5B87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3384BA-30A3-4A5E-AA94-BB9DAD10A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ADFB7-AD95-4FEF-8B0A-F85D5B0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05690-D7FB-4625-AE81-95DCDDDD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23103-2A16-4116-BFDE-6D69254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01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D0D429-D226-45CA-863B-81142D364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067384-3C3E-4C71-AAC3-9FA19BBD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7AE7E-7EDD-45FC-8953-3550A415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1119DE-094E-47DC-9D7B-252BB00B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E9AD4-4F6F-4795-BD9B-D7A6C362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3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0B45E-4172-43C3-90D6-D278DA0F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F0A3D-1382-4F27-824F-571854F8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A45E7-47D2-4DD1-91AB-F864EF4C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87E4E-E67B-4D72-A225-DBA6FB5B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24EC1-C452-441A-B7C7-93FFAFEA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84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9223D-4E0D-439F-859A-9815880D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E69909-61EA-4215-BFF1-828F16281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947CB-98F6-4E9C-8467-E78C5C59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B79352-C9AC-4A90-9348-13DB597B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650BB9-AFEC-46C4-87F9-B8A08BA7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0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F8DBC-D877-44F6-9FB6-975A0F41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D069A-2CE6-42E1-8835-005DC8276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E02053-2D2F-48B0-97EA-186AEB529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81E25C-5FCC-4598-8D35-531F462F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1248D5-594D-4A29-8FB0-E59BC205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C0502-43F4-43AC-A2ED-9F453944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7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2A18B-1238-4C1C-AF03-DF089048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040048-2A4B-4326-92E4-28803E72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6AA7D9-0487-4B78-BDB3-036994CE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7AB2A4-388C-4D79-B80C-135BE6690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441A2C-1F77-4814-A359-369F7EC85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E0B0E9-645D-4433-893A-71776EEE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32A214-6D2C-4D56-8493-AB877A45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C2E841-5BBA-4BE9-867B-104B981D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81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DA22F-9FC8-4651-B86E-CA792143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BAB23F-F671-4944-ABF7-6044AD02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B64401-995A-40E9-AAC0-D1402C00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4C8E9C-4153-40F7-A1F2-5E9F7C42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96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7676D9-C6A7-4B48-8BEA-EA463CE1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BC145C-4969-4AA9-8D40-F50CBF3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E1A77C-8B8A-48B0-8270-33986E6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AA271-8D8D-4A16-8D23-1A112EAE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A5823-A459-4CD0-B3BD-3F0BD566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C3BE11-A6EA-4905-BCBB-6768899B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B11D31-1F17-4529-985A-3B378F81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E78281-D2F9-4299-BC61-3C4F4B2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92C16-3B97-46C4-9CBA-1B8B2EFC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30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46935-4441-4BE0-8362-FA74464B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4183EB-35F2-4DD1-B4FE-7E7CC5747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70E261-C5E6-41D6-A6B0-2F4F7148D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038DB-6B58-46C7-94AB-AFB738AD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A0918-F298-4C2A-B051-9AB869BC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53D1-BAC9-4E7F-A8D2-F124DFA7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A11308-EA6F-46C0-B696-94E8C781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D01745-57FF-4D1C-9DFE-1ED6B81AE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E9080-D424-4D0D-AA0A-A11A4B71D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359A2-C312-4593-9516-65C25EC4F7A0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38FAB-A53E-40AC-B6FE-CFF34FA8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156263-F217-4A2D-B36D-281A70D9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8ECA-FBEC-4882-99BB-C733D752A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5D084-F094-4CDE-A4ED-470EF41C9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NPM/</a:t>
            </a:r>
            <a:r>
              <a:rPr lang="de-DE" dirty="0" err="1"/>
              <a:t>Webpack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FF306-9803-47C7-90E1-DA989AD6B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Sean Payne &amp; Angelika Szewczyk</a:t>
            </a:r>
          </a:p>
        </p:txBody>
      </p:sp>
    </p:spTree>
    <p:extLst>
      <p:ext uri="{BB962C8B-B14F-4D97-AF65-F5344CB8AC3E}">
        <p14:creationId xmlns:p14="http://schemas.microsoft.com/office/powerpoint/2010/main" val="28117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C114D-2470-4602-989E-6370D9FD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bestimmte Version eines Paketes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16CA7-4489-497A-9565-2805CDF2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dirty="0"/>
              <a:t> - Zeichen verwenden um eine bestimmte Versionsnummer anzufügen</a:t>
            </a:r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AAF3FC-02A9-41B4-A436-F0399670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70301"/>
            <a:ext cx="8329246" cy="25845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underscore@1.8.2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underscore@1.8.2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1.574s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project@1.0.0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sitepoint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└── underscore@1.8.2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086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F5C3C-4FC6-4B7C-933C-D52D9EF1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Paketen suchen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DA540-240F-45C8-9FA6-8C0063F2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de-DE" dirty="0"/>
              <a:t> sucht nach Paketen</a:t>
            </a:r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CEDB19-E980-4CD1-81EC-0F39EAC52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38758"/>
            <a:ext cx="5205046" cy="34463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search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mkdir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DESCRIPTION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AUTHOR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DATE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VERSION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mkdir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Directory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crea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…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joehewitt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2012-04-17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0.0.2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-extra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-extra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conta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…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jprichardson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…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2017-05-04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3.0.1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mkdirp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Recursively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mkdir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,…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substack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2015-05-14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0.5.1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6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3C67A-B890-4041-AA2B-E101DE26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Aliase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413A5-AA0D-42CD-B362-08A427DD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/>
              <a:t>  installiert das Paket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 –g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/>
              <a:t> installiert das globale Paket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/>
              <a:t> deinstalliert das lokale Paket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Aktualisierungspakete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de-DE" dirty="0"/>
              <a:t>führt Tests durch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de-DE" dirty="0"/>
              <a:t> listet die installierten Module auf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de-DE" dirty="0"/>
              <a:t> oder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la</a:t>
            </a:r>
            <a:r>
              <a:rPr lang="de-DE" dirty="0"/>
              <a:t> druckt die zusätzliche Paketinformationen beim Auflisten von Modulen</a:t>
            </a:r>
          </a:p>
        </p:txBody>
      </p:sp>
    </p:spTree>
    <p:extLst>
      <p:ext uri="{BB962C8B-B14F-4D97-AF65-F5344CB8AC3E}">
        <p14:creationId xmlns:p14="http://schemas.microsoft.com/office/powerpoint/2010/main" val="245040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AE1A0-EB2F-4FC5-8754-1806C6F4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Webpack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E9A14-2D83-48A6-A832-7329BE13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Modulbündler</a:t>
            </a:r>
            <a:endParaRPr lang="de-DE" dirty="0"/>
          </a:p>
          <a:p>
            <a:r>
              <a:rPr lang="de-DE" dirty="0"/>
              <a:t>JavaScript-Dateien werden für die Verwendung in einem Browser gebündelt</a:t>
            </a:r>
          </a:p>
          <a:p>
            <a:r>
              <a:rPr lang="de-DE" dirty="0"/>
              <a:t>Ist in der Lage, nahezu jede Ressource zu transformieren</a:t>
            </a:r>
          </a:p>
          <a:p>
            <a:r>
              <a:rPr lang="de-DE" dirty="0"/>
              <a:t>Kann gelehrt werden, um alle Front-End-Assets wie HTML, CSS, sogar Bilder zu transformieren</a:t>
            </a:r>
          </a:p>
          <a:p>
            <a:r>
              <a:rPr lang="de-DE" dirty="0"/>
              <a:t>Kontrolle über die Anzahl der HTTP-Anfragen</a:t>
            </a:r>
          </a:p>
          <a:p>
            <a:r>
              <a:rPr lang="de-DE" dirty="0"/>
              <a:t>Ermöglicht die Verwendung anderer Varianten dieser Inhalte (z.B. </a:t>
            </a:r>
            <a:r>
              <a:rPr lang="de-DE" dirty="0" err="1"/>
              <a:t>Pug</a:t>
            </a:r>
            <a:r>
              <a:rPr lang="de-DE" dirty="0"/>
              <a:t>, </a:t>
            </a:r>
            <a:r>
              <a:rPr lang="de-DE" dirty="0" err="1"/>
              <a:t>Sass</a:t>
            </a:r>
            <a:r>
              <a:rPr lang="de-DE" dirty="0"/>
              <a:t> und ES8)</a:t>
            </a:r>
          </a:p>
          <a:p>
            <a:r>
              <a:rPr lang="de-DE" dirty="0" err="1"/>
              <a:t>Npm</a:t>
            </a:r>
            <a:r>
              <a:rPr lang="de-DE" dirty="0"/>
              <a:t> Pakete können konsumiert werden</a:t>
            </a:r>
          </a:p>
        </p:txBody>
      </p:sp>
    </p:spTree>
    <p:extLst>
      <p:ext uri="{BB962C8B-B14F-4D97-AF65-F5344CB8AC3E}">
        <p14:creationId xmlns:p14="http://schemas.microsoft.com/office/powerpoint/2010/main" val="395103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68EAE-5F46-460E-BB8B-EED8FD1A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0383E-9C58-4FFD-9665-462B1863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Neues Projekt mit </a:t>
            </a:r>
            <a:r>
              <a:rPr lang="de-DE" dirty="0" err="1"/>
              <a:t>npm</a:t>
            </a:r>
            <a:r>
              <a:rPr lang="de-DE" dirty="0"/>
              <a:t> initialisieren und </a:t>
            </a:r>
            <a:r>
              <a:rPr lang="de-DE" dirty="0" err="1"/>
              <a:t>webpack</a:t>
            </a:r>
            <a:r>
              <a:rPr lang="de-DE" dirty="0"/>
              <a:t>, webpack-cli installieren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0258DB-4257-49DD-B96C-7D7EB22A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15" y="2792848"/>
            <a:ext cx="4714461" cy="175356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webpack-demo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webpack-demo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--save-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webpack-cli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79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A126B-0F42-421B-85DD-019AB34B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77C88-F46D-4826-AAB9-B3C2A16A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Verzeichnisstrucktur</a:t>
            </a:r>
            <a:r>
              <a:rPr lang="de-DE" dirty="0"/>
              <a:t> und Inhalte erstellen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DC865-5A66-4944-8AD9-FEE50D4F2D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2483345"/>
            <a:ext cx="5827295" cy="1199571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webpack-demo |-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|- webpack.config.js + |- /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|- index.js + |- /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|- index.html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88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28A00-045D-46BA-AFAE-696BEC2D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dist</a:t>
            </a:r>
            <a:r>
              <a:rPr lang="de-DE" dirty="0"/>
              <a:t>/index.html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517252-9B74-4665-8F50-BD3792EEA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29233"/>
            <a:ext cx="4800600" cy="3415563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bundle.js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00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09B91-EB8B-4338-9CBB-7D740BD6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Src</a:t>
            </a:r>
            <a:r>
              <a:rPr lang="de-DE" dirty="0"/>
              <a:t>/index.js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098C65-2C24-4B6D-8887-4F3D82EDE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2302"/>
            <a:ext cx="5905500" cy="1199571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root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"div"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`&lt;p&gt;Hello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.&lt;/p&gt;`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68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79CC1-B459-4ACF-9197-73DD7AA7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Webpack.config.js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C9752-7570-4A03-BF13-2A11E636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Webpack</a:t>
            </a:r>
            <a:r>
              <a:rPr lang="de-DE" dirty="0"/>
              <a:t> wird </a:t>
            </a:r>
            <a:r>
              <a:rPr lang="de-DE" dirty="0" err="1"/>
              <a:t>angewisen</a:t>
            </a:r>
            <a:r>
              <a:rPr lang="de-DE" dirty="0"/>
              <a:t>, den Code zu kompilieren </a:t>
            </a:r>
          </a:p>
          <a:p>
            <a:endParaRPr lang="de-D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B04759-2133-4053-9D3E-9771B5BBB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04529"/>
            <a:ext cx="9568543" cy="1461181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28566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77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path </a:t>
            </a:r>
            <a:r>
              <a:rPr lang="de-DE" altLang="de-DE" sz="1000">
                <a:solidFill>
                  <a:srgbClr val="A67F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>
                <a:solidFill>
                  <a:srgbClr val="DD4A6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require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>
                <a:solidFill>
                  <a:srgbClr val="66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'path‘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exports </a:t>
            </a:r>
            <a:r>
              <a:rPr lang="de-DE" altLang="de-DE" sz="1000">
                <a:solidFill>
                  <a:srgbClr val="A67F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entry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>
                <a:solidFill>
                  <a:srgbClr val="66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'./src/index.js‘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filename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>
                <a:solidFill>
                  <a:srgbClr val="66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'bundle.js‘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path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000">
                <a:solidFill>
                  <a:srgbClr val="DD4A6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resolve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__dirname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>
                <a:solidFill>
                  <a:srgbClr val="6699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'dist‘</a:t>
            </a: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</a:t>
            </a:r>
            <a:r>
              <a:rPr lang="de-DE" altLang="de-DE" sz="100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99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de-DE" altLang="de-DE" sz="1100"/>
              <a:t> </a:t>
            </a:r>
            <a:endParaRPr lang="de-DE" altLang="de-DE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8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9CE73-E158-4061-9C70-36795BC7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F6731-012B-46E6-A3E5-11BF495B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ES-Modulen kann man große </a:t>
            </a:r>
            <a:r>
              <a:rPr lang="de-DE" dirty="0" err="1"/>
              <a:t>programme</a:t>
            </a:r>
            <a:r>
              <a:rPr lang="de-DE" dirty="0"/>
              <a:t> in viele kleine, eigenständige Programme aufteilen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19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D9743-DB18-4843-9470-DA4BBC0F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11F38-58C6-42C6-B9A6-DA720C34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NPM</a:t>
            </a:r>
          </a:p>
          <a:p>
            <a:pPr lvl="1"/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Packaged</a:t>
            </a:r>
            <a:r>
              <a:rPr lang="de-DE" dirty="0"/>
              <a:t> Module</a:t>
            </a:r>
          </a:p>
          <a:p>
            <a:pPr lvl="1"/>
            <a:r>
              <a:rPr lang="de-DE" dirty="0"/>
              <a:t>Ändern der Position globaler Pakete</a:t>
            </a:r>
          </a:p>
          <a:p>
            <a:pPr lvl="1"/>
            <a:r>
              <a:rPr lang="de-DE" dirty="0"/>
              <a:t>Installieren von Paketen im Globalen Modus</a:t>
            </a:r>
          </a:p>
          <a:p>
            <a:pPr lvl="1"/>
            <a:r>
              <a:rPr lang="de-DE" dirty="0"/>
              <a:t>Globale Pakete auflisten</a:t>
            </a:r>
          </a:p>
          <a:p>
            <a:pPr lvl="1"/>
            <a:r>
              <a:rPr lang="de-DE" dirty="0"/>
              <a:t>Installieren von Paketen im lokalen Modus</a:t>
            </a:r>
          </a:p>
          <a:p>
            <a:pPr lvl="1"/>
            <a:r>
              <a:rPr lang="de-DE" dirty="0"/>
              <a:t>Lokale Pakete deinstallieren</a:t>
            </a:r>
          </a:p>
          <a:p>
            <a:pPr lvl="1"/>
            <a:r>
              <a:rPr lang="de-DE" dirty="0"/>
              <a:t>Eine bestimmte Version eines Paketes installieren</a:t>
            </a:r>
          </a:p>
          <a:p>
            <a:pPr lvl="1"/>
            <a:r>
              <a:rPr lang="de-DE" dirty="0"/>
              <a:t>Nach Paketen suchen</a:t>
            </a:r>
          </a:p>
          <a:p>
            <a:pPr lvl="1"/>
            <a:r>
              <a:rPr lang="de-DE" dirty="0"/>
              <a:t>Aliase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36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DBEF6-0979-4C91-B116-CB02797D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D8DDE-721E-498D-B483-C0EA6CDD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Mithilfe von Ladeprogrammen können sie Präprozessoren für importierte Dateien ausführen</a:t>
            </a:r>
          </a:p>
          <a:p>
            <a:r>
              <a:rPr lang="de-DE" dirty="0"/>
              <a:t>Statische Ressourcen können über JavaScript hinaus bündeln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7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E187B-F05F-4352-B37C-36EAD550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A4657-2AE6-4DA0-8CEC-B802A9B1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Kann in verschiedene </a:t>
            </a:r>
            <a:r>
              <a:rPr lang="de-DE" dirty="0" err="1"/>
              <a:t>Bundeles</a:t>
            </a:r>
            <a:r>
              <a:rPr lang="de-DE" dirty="0"/>
              <a:t> aufgeteilt werden, die man nach bedarf parallel geladen kann</a:t>
            </a:r>
          </a:p>
          <a:p>
            <a:r>
              <a:rPr lang="de-DE" dirty="0"/>
              <a:t>Steuerung </a:t>
            </a:r>
            <a:r>
              <a:rPr lang="de-DE"/>
              <a:t>der Ressourcenlast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30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5D74B-E20E-4AD0-9F9C-C2C1E0CD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Packaged</a:t>
            </a:r>
            <a:r>
              <a:rPr lang="de-DE" dirty="0"/>
              <a:t> 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55249-4808-4278-8CBC-68A382A5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Kann im Globalen oder lokalen Modus installiert werden</a:t>
            </a:r>
          </a:p>
          <a:p>
            <a:r>
              <a:rPr lang="de-DE" dirty="0"/>
              <a:t>Lokaler Modus:</a:t>
            </a:r>
          </a:p>
          <a:p>
            <a:pPr lvl="1"/>
            <a:r>
              <a:rPr lang="de-DE" dirty="0"/>
              <a:t>Paket ist lokal in einem 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de-DE" dirty="0"/>
              <a:t> Ordner im übergeordnetem </a:t>
            </a:r>
            <a:r>
              <a:rPr lang="de-DE" dirty="0" err="1"/>
              <a:t>Arbeitsvereichnis</a:t>
            </a:r>
            <a:endParaRPr lang="de-DE" dirty="0"/>
          </a:p>
          <a:p>
            <a:pPr lvl="1"/>
            <a:r>
              <a:rPr lang="de-DE" dirty="0"/>
              <a:t>Speicherort gehört dem aktuellen Besitzer</a:t>
            </a:r>
          </a:p>
          <a:p>
            <a:r>
              <a:rPr lang="de-DE" dirty="0"/>
              <a:t>Globale </a:t>
            </a:r>
            <a:r>
              <a:rPr lang="de-DE" dirty="0" err="1"/>
              <a:t>Oakete</a:t>
            </a:r>
            <a:endParaRPr lang="de-DE" dirty="0"/>
          </a:p>
          <a:p>
            <a:pPr lvl="1"/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/>
              <a:t>  -&gt;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dirty="0"/>
              <a:t> normalerweise 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/>
              <a:t> oder 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de-DE" dirty="0"/>
              <a:t>Bedeutet, das man „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/>
              <a:t>“ Pakete global installiert werden müssen</a:t>
            </a:r>
          </a:p>
          <a:p>
            <a:pPr lvl="1"/>
            <a:r>
              <a:rPr lang="de-DE" dirty="0"/>
              <a:t>Kann zu Berechtigungsfehler kommen, wenn Abhängigkeiten mit Drittanbietern </a:t>
            </a:r>
          </a:p>
          <a:p>
            <a:pPr lvl="2"/>
            <a:r>
              <a:rPr lang="de-DE" dirty="0"/>
              <a:t>Sicherheitsrisiko</a:t>
            </a:r>
          </a:p>
        </p:txBody>
      </p:sp>
    </p:spTree>
    <p:extLst>
      <p:ext uri="{BB962C8B-B14F-4D97-AF65-F5344CB8AC3E}">
        <p14:creationId xmlns:p14="http://schemas.microsoft.com/office/powerpoint/2010/main" val="112514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A609A-DA87-4560-8CD8-88AAA354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Ändern der Position globaler 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A577F9-74C8-40EE-92D6-B5C98BA6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de-DE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Gibt Informationen über den globalen Standort der Installation</a:t>
            </a:r>
          </a:p>
          <a:p>
            <a:r>
              <a:rPr lang="de-DE" dirty="0"/>
              <a:t>Ein neues Verzeichnis erstellen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>
              <a:highlight>
                <a:srgbClr val="C0C0C0"/>
              </a:highlight>
            </a:endParaRPr>
          </a:p>
          <a:p>
            <a:pPr lvl="1"/>
            <a:r>
              <a:rPr lang="de-DE" dirty="0"/>
              <a:t>mit der  Konfigurationsänderung wurde der Speicherort geändert </a:t>
            </a:r>
          </a:p>
          <a:p>
            <a:pPr lvl="1"/>
            <a:r>
              <a:rPr lang="de-DE" dirty="0"/>
              <a:t>Erstellt .</a:t>
            </a:r>
            <a:r>
              <a:rPr lang="de-DE" dirty="0" err="1"/>
              <a:t>npmrc</a:t>
            </a:r>
            <a:r>
              <a:rPr lang="de-DE" dirty="0"/>
              <a:t> Datei im Home-Verzeichnis</a:t>
            </a:r>
          </a:p>
          <a:p>
            <a:pPr lvl="1"/>
            <a:r>
              <a:rPr lang="de-DE" dirty="0" err="1"/>
              <a:t>Npm</a:t>
            </a:r>
            <a:r>
              <a:rPr lang="de-DE" dirty="0"/>
              <a:t> muss erneut installiert werden</a:t>
            </a:r>
            <a:endParaRPr lang="de-DE" sz="9600" dirty="0">
              <a:highlight>
                <a:srgbClr val="C0C0C0"/>
              </a:highlight>
            </a:endParaRPr>
          </a:p>
          <a:p>
            <a:pPr lvl="2"/>
            <a:r>
              <a:rPr lang="de-DE" dirty="0"/>
              <a:t>im Benutzereigenen Verzeichnis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973942-3418-440D-A82D-32BE4893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04" y="3097696"/>
            <a:ext cx="6917634" cy="1014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node_modules_global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E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$HOME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node_modules_global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69FFF7-C4EF-42E1-86FB-656AF094C2E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94713" y="4621939"/>
            <a:ext cx="3419061" cy="21536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└─┬ npm@5.0.2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abbrev@1.1.0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├── ansi-regex@2.1.1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├── wrappy@1.0.2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└── write-file-atomic@2.1.0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4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64A10-12AD-4E7A-ABAB-35C7DF2B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Ändern der Position globaler 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9FF0ED-9333-4C34-B7C4-E39F1162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Umgebungsvariable hinzufügen $PATH</a:t>
            </a:r>
          </a:p>
          <a:p>
            <a:endParaRPr lang="de-DE" dirty="0"/>
          </a:p>
          <a:p>
            <a:r>
              <a:rPr lang="de-DE" dirty="0"/>
              <a:t>Befehlszeile ausführen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1F7BEC2-4076-4D39-97E2-7ACFB3AF0959}"/>
              </a:ext>
            </a:extLst>
          </p:cNvPr>
          <p:cNvSpPr/>
          <p:nvPr/>
        </p:nvSpPr>
        <p:spPr>
          <a:xfrm>
            <a:off x="1135297" y="2273306"/>
            <a:ext cx="349326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de-DE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node_modules_global</a:t>
            </a:r>
            <a:r>
              <a:rPr lang="de-DE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A7D5B8-61F0-4A50-804F-64829D3D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297" y="3402636"/>
            <a:ext cx="6829260" cy="7379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E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$HOME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node_modules_global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E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6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C9035-F3AE-4D46-BA15-5DB9540A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Installieren von Paketen im Globalen Modus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4CEA8-EE95-49C8-813C-AC853378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UglifyJS</a:t>
            </a:r>
            <a:r>
              <a:rPr lang="de-DE" dirty="0"/>
              <a:t> als weiters Paket global installieren</a:t>
            </a:r>
          </a:p>
          <a:p>
            <a:pPr lvl="1"/>
            <a:r>
              <a:rPr lang="de-DE" dirty="0"/>
              <a:t>Mit den Abhängigkeiten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--global</a:t>
            </a:r>
            <a:r>
              <a:rPr lang="de-DE" dirty="0"/>
              <a:t>  -&gt;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de-DE" dirty="0"/>
              <a:t>  kann benutzt werden</a:t>
            </a:r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C8503E-80A4-4516-AC82-D1AD716B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54" y="3420202"/>
            <a:ext cx="9472245" cy="26461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uglify-js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--global 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sitepoint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node_modules_global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uglifyjs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sitepoint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node_modules_global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uglify-js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uglifyjs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uglify-js@3.0.15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5.836s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0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E801-835F-4F21-A54B-26A06D10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Globale Pakete auflisten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FB20F-B665-459B-9747-B50F6121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Befehl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dirty="0"/>
              <a:t> listet alle global installierten Pakete auf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78214C-4139-4037-89BF-CC2C75D54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96899"/>
            <a:ext cx="8886092" cy="40618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sitepoint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node_modules_global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├─┬ npm@5.0.2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├── abbrev@1.1.0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├── ansi-regex@2.1.1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├── ansicolors@0.3.2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├── ansistyles@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0.1.3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....................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└─┬ uglify-js@3.0.15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├─┬ commander@2.9.0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│ └── graceful-readlink@1.0.1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└── source-map@0.5.6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258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F0CF3-E4FC-4582-BEA4-9418DEA9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Installieren von Paketen im lokalen Modus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4EACE1-BA15-4528-991D-EEC99A793B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eingeben 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Enter zur Bestätigung drücken</a:t>
            </a:r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354966-E61E-49AE-9CDD-D52C037C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853733"/>
            <a:ext cx="6189785" cy="3323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1.0.0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description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Demo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package.json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entry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index.js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command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repository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keywords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license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7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36788-6320-48B1-8DB6-C5F5F0F0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Pakete deinstallieren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DADEB-C298-469B-B9A4-9B6AC495A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Npm</a:t>
            </a:r>
            <a:r>
              <a:rPr lang="de-DE" dirty="0"/>
              <a:t>  ist ein Paket-Manager</a:t>
            </a:r>
          </a:p>
          <a:p>
            <a:pPr lvl="1"/>
            <a:r>
              <a:rPr lang="de-DE" dirty="0"/>
              <a:t>Muss in der Lage sein bestimmte Pakete zu entfernen</a:t>
            </a:r>
          </a:p>
          <a:p>
            <a:r>
              <a:rPr lang="de-DE" dirty="0"/>
              <a:t>z.B. Paket macht Kompatibilitätsprobleme </a:t>
            </a:r>
          </a:p>
          <a:p>
            <a:pPr lvl="1"/>
            <a:r>
              <a:rPr lang="de-DE" dirty="0"/>
              <a:t>-&gt; Paket kann entfernt werden und auf ältere Version installiert</a:t>
            </a:r>
          </a:p>
          <a:p>
            <a:pPr lvl="1"/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06E264-1E7B-46A0-B54E-EDB6F1AB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53" y="3838912"/>
            <a:ext cx="6236677" cy="19074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7935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uninstall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0.107s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project@1.0.0 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sitepoint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20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Breitbild</PresentationFormat>
  <Paragraphs>173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Office</vt:lpstr>
      <vt:lpstr>NPM/Webpack</vt:lpstr>
      <vt:lpstr>Agenda</vt:lpstr>
      <vt:lpstr>Node Packaged Module</vt:lpstr>
      <vt:lpstr>Ändern der Position globaler Pakete</vt:lpstr>
      <vt:lpstr>Ändern der Position globaler Pakete</vt:lpstr>
      <vt:lpstr>Installieren von Paketen im Globalen Modus</vt:lpstr>
      <vt:lpstr>Globale Pakete auflisten</vt:lpstr>
      <vt:lpstr>Installieren von Paketen im lokalen Modus</vt:lpstr>
      <vt:lpstr>Lokale Pakete deinstallieren</vt:lpstr>
      <vt:lpstr>Eine bestimmte Version eines Paketes installieren</vt:lpstr>
      <vt:lpstr>Nach Paketen suchen</vt:lpstr>
      <vt:lpstr>Aliase</vt:lpstr>
      <vt:lpstr>Webpack</vt:lpstr>
      <vt:lpstr>Konfiguration</vt:lpstr>
      <vt:lpstr>Konfiguration</vt:lpstr>
      <vt:lpstr>dist/index.html</vt:lpstr>
      <vt:lpstr>Src/index.js</vt:lpstr>
      <vt:lpstr>Webpack.config.js</vt:lpstr>
      <vt:lpstr>Module</vt:lpstr>
      <vt:lpstr>Lader</vt:lpstr>
      <vt:lpstr>Codeaufteilung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NPM/Webpack</dc:title>
  <dc:creator>Angelika Szewczyk</dc:creator>
  <cp:lastModifiedBy>Angelika Szewczyk</cp:lastModifiedBy>
  <cp:revision>27</cp:revision>
  <dcterms:created xsi:type="dcterms:W3CDTF">2018-05-03T08:47:47Z</dcterms:created>
  <dcterms:modified xsi:type="dcterms:W3CDTF">2018-05-09T17:55:16Z</dcterms:modified>
</cp:coreProperties>
</file>