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ilesh K" userId="649011edba47b5fe" providerId="LiveId" clId="{7F185937-6228-4813-9540-7EAD9B53AEB5}"/>
    <pc:docChg chg="custSel modSld">
      <pc:chgData name="Akilesh K" userId="649011edba47b5fe" providerId="LiveId" clId="{7F185937-6228-4813-9540-7EAD9B53AEB5}" dt="2024-02-28T14:53:37.344" v="134" actId="20577"/>
      <pc:docMkLst>
        <pc:docMk/>
      </pc:docMkLst>
      <pc:sldChg chg="addSp delSp modSp mod modNotes">
        <pc:chgData name="Akilesh K" userId="649011edba47b5fe" providerId="LiveId" clId="{7F185937-6228-4813-9540-7EAD9B53AEB5}" dt="2024-02-28T14:53:37.344" v="134" actId="20577"/>
        <pc:sldMkLst>
          <pc:docMk/>
          <pc:sldMk cId="0" sldId="256"/>
        </pc:sldMkLst>
        <pc:spChg chg="add mod">
          <ac:chgData name="Akilesh K" userId="649011edba47b5fe" providerId="LiveId" clId="{7F185937-6228-4813-9540-7EAD9B53AEB5}" dt="2024-02-28T06:48:53.747" v="81" actId="20577"/>
          <ac:spMkLst>
            <pc:docMk/>
            <pc:sldMk cId="0" sldId="256"/>
            <ac:spMk id="2" creationId="{A0708EC2-7D6A-8F67-3949-CCC11144C20A}"/>
          </ac:spMkLst>
        </pc:spChg>
        <pc:spChg chg="add del mod">
          <ac:chgData name="Akilesh K" userId="649011edba47b5fe" providerId="LiveId" clId="{7F185937-6228-4813-9540-7EAD9B53AEB5}" dt="2024-02-28T06:45:13.954" v="6" actId="478"/>
          <ac:spMkLst>
            <pc:docMk/>
            <pc:sldMk cId="0" sldId="256"/>
            <ac:spMk id="4" creationId="{96C62DF6-3689-E8F5-E79E-1188965A05FB}"/>
          </ac:spMkLst>
        </pc:spChg>
        <pc:spChg chg="add mod">
          <ac:chgData name="Akilesh K" userId="649011edba47b5fe" providerId="LiveId" clId="{7F185937-6228-4813-9540-7EAD9B53AEB5}" dt="2024-02-28T14:53:37.344" v="134" actId="20577"/>
          <ac:spMkLst>
            <pc:docMk/>
            <pc:sldMk cId="0" sldId="256"/>
            <ac:spMk id="5" creationId="{89C22135-A81B-278C-E9B7-AB613CDB28CB}"/>
          </ac:spMkLst>
        </pc:spChg>
        <pc:spChg chg="add mod">
          <ac:chgData name="Akilesh K" userId="649011edba47b5fe" providerId="LiveId" clId="{7F185937-6228-4813-9540-7EAD9B53AEB5}" dt="2024-02-28T06:46:19.252" v="49" actId="113"/>
          <ac:spMkLst>
            <pc:docMk/>
            <pc:sldMk cId="0" sldId="256"/>
            <ac:spMk id="6" creationId="{5AE23273-C62C-DE90-2AAE-658B2CFC7B68}"/>
          </ac:spMkLst>
        </pc:spChg>
        <pc:spChg chg="del mod">
          <ac:chgData name="Akilesh K" userId="649011edba47b5fe" providerId="LiveId" clId="{7F185937-6228-4813-9540-7EAD9B53AEB5}" dt="2024-02-28T06:45:27.677" v="11" actId="478"/>
          <ac:spMkLst>
            <pc:docMk/>
            <pc:sldMk cId="0" sldId="256"/>
            <ac:spMk id="54" creationId="{00000000-0000-0000-0000-000000000000}"/>
          </ac:spMkLst>
        </pc:spChg>
        <pc:spChg chg="del">
          <ac:chgData name="Akilesh K" userId="649011edba47b5fe" providerId="LiveId" clId="{7F185937-6228-4813-9540-7EAD9B53AEB5}" dt="2024-02-28T06:45:11.074" v="5" actId="478"/>
          <ac:spMkLst>
            <pc:docMk/>
            <pc:sldMk cId="0" sldId="256"/>
            <ac:spMk id="55" creationId="{00000000-0000-0000-0000-000000000000}"/>
          </ac:spMkLst>
        </pc:spChg>
        <pc:picChg chg="add mod">
          <ac:chgData name="Akilesh K" userId="649011edba47b5fe" providerId="LiveId" clId="{7F185937-6228-4813-9540-7EAD9B53AEB5}" dt="2024-02-28T06:56:34.826" v="108" actId="14100"/>
          <ac:picMkLst>
            <pc:docMk/>
            <pc:sldMk cId="0" sldId="256"/>
            <ac:picMk id="1026" creationId="{CA48F66E-3449-6149-483F-0D5577397731}"/>
          </ac:picMkLst>
        </pc:picChg>
        <pc:picChg chg="add">
          <ac:chgData name="Akilesh K" userId="649011edba47b5fe" providerId="LiveId" clId="{7F185937-6228-4813-9540-7EAD9B53AEB5}" dt="2024-02-28T06:56:57.007" v="109"/>
          <ac:picMkLst>
            <pc:docMk/>
            <pc:sldMk cId="0" sldId="256"/>
            <ac:picMk id="1028" creationId="{A3DBD9E5-47D1-6C67-237C-670502A535B3}"/>
          </ac:picMkLst>
        </pc:picChg>
        <pc:picChg chg="add mod">
          <ac:chgData name="Akilesh K" userId="649011edba47b5fe" providerId="LiveId" clId="{7F185937-6228-4813-9540-7EAD9B53AEB5}" dt="2024-02-28T06:57:33.158" v="115" actId="1076"/>
          <ac:picMkLst>
            <pc:docMk/>
            <pc:sldMk cId="0" sldId="256"/>
            <ac:picMk id="1030" creationId="{D840B054-99FB-D394-921D-EC06DC0F339B}"/>
          </ac:picMkLst>
        </pc:picChg>
      </pc:sldChg>
      <pc:sldChg chg="modSp mod">
        <pc:chgData name="Akilesh K" userId="649011edba47b5fe" providerId="LiveId" clId="{7F185937-6228-4813-9540-7EAD9B53AEB5}" dt="2024-02-28T12:49:10.540" v="126" actId="20577"/>
        <pc:sldMkLst>
          <pc:docMk/>
          <pc:sldMk cId="0" sldId="257"/>
        </pc:sldMkLst>
        <pc:spChg chg="mod">
          <ac:chgData name="Akilesh K" userId="649011edba47b5fe" providerId="LiveId" clId="{7F185937-6228-4813-9540-7EAD9B53AEB5}" dt="2024-02-28T09:13:50.568" v="125"/>
          <ac:spMkLst>
            <pc:docMk/>
            <pc:sldMk cId="0" sldId="257"/>
            <ac:spMk id="60" creationId="{00000000-0000-0000-0000-000000000000}"/>
          </ac:spMkLst>
        </pc:spChg>
        <pc:spChg chg="mod">
          <ac:chgData name="Akilesh K" userId="649011edba47b5fe" providerId="LiveId" clId="{7F185937-6228-4813-9540-7EAD9B53AEB5}" dt="2024-02-28T12:49:10.540" v="126" actId="20577"/>
          <ac:spMkLst>
            <pc:docMk/>
            <pc:sldMk cId="0" sldId="257"/>
            <ac:spMk id="61" creationId="{00000000-0000-0000-0000-000000000000}"/>
          </ac:spMkLst>
        </pc:spChg>
      </pc:sldChg>
      <pc:sldChg chg="modSp mod modNotes">
        <pc:chgData name="Akilesh K" userId="649011edba47b5fe" providerId="LiveId" clId="{7F185937-6228-4813-9540-7EAD9B53AEB5}" dt="2024-02-28T13:56:13.507" v="130" actId="20577"/>
        <pc:sldMkLst>
          <pc:docMk/>
          <pc:sldMk cId="0" sldId="258"/>
        </pc:sldMkLst>
        <pc:spChg chg="mod">
          <ac:chgData name="Akilesh K" userId="649011edba47b5fe" providerId="LiveId" clId="{7F185937-6228-4813-9540-7EAD9B53AEB5}" dt="2024-02-28T06:58:05.773" v="117" actId="2711"/>
          <ac:spMkLst>
            <pc:docMk/>
            <pc:sldMk cId="0" sldId="258"/>
            <ac:spMk id="66" creationId="{00000000-0000-0000-0000-000000000000}"/>
          </ac:spMkLst>
        </pc:spChg>
        <pc:spChg chg="mod">
          <ac:chgData name="Akilesh K" userId="649011edba47b5fe" providerId="LiveId" clId="{7F185937-6228-4813-9540-7EAD9B53AEB5}" dt="2024-02-28T13:56:13.507" v="130" actId="20577"/>
          <ac:spMkLst>
            <pc:docMk/>
            <pc:sldMk cId="0" sldId="258"/>
            <ac:spMk id="67" creationId="{00000000-0000-0000-0000-000000000000}"/>
          </ac:spMkLst>
        </pc:spChg>
      </pc:sldChg>
      <pc:sldChg chg="delSp mod">
        <pc:chgData name="Akilesh K" userId="649011edba47b5fe" providerId="LiveId" clId="{7F185937-6228-4813-9540-7EAD9B53AEB5}" dt="2024-02-28T06:48:08.315" v="73" actId="478"/>
        <pc:sldMkLst>
          <pc:docMk/>
          <pc:sldMk cId="0" sldId="259"/>
        </pc:sldMkLst>
        <pc:spChg chg="del">
          <ac:chgData name="Akilesh K" userId="649011edba47b5fe" providerId="LiveId" clId="{7F185937-6228-4813-9540-7EAD9B53AEB5}" dt="2024-02-28T06:48:08.315" v="73" actId="478"/>
          <ac:spMkLst>
            <pc:docMk/>
            <pc:sldMk cId="0" sldId="259"/>
            <ac:spMk id="73" creationId="{00000000-0000-0000-0000-000000000000}"/>
          </ac:spMkLst>
        </pc:spChg>
      </pc:sldChg>
      <pc:sldChg chg="modSp mod">
        <pc:chgData name="Akilesh K" userId="649011edba47b5fe" providerId="LiveId" clId="{7F185937-6228-4813-9540-7EAD9B53AEB5}" dt="2024-02-28T09:13:50.568" v="125"/>
        <pc:sldMkLst>
          <pc:docMk/>
          <pc:sldMk cId="0" sldId="260"/>
        </pc:sldMkLst>
        <pc:spChg chg="mod">
          <ac:chgData name="Akilesh K" userId="649011edba47b5fe" providerId="LiveId" clId="{7F185937-6228-4813-9540-7EAD9B53AEB5}" dt="2024-02-28T09:13:50.568" v="125"/>
          <ac:spMkLst>
            <pc:docMk/>
            <pc:sldMk cId="0" sldId="260"/>
            <ac:spMk id="79" creationId="{00000000-0000-0000-0000-000000000000}"/>
          </ac:spMkLst>
        </pc:spChg>
        <pc:spChg chg="mod">
          <ac:chgData name="Akilesh K" userId="649011edba47b5fe" providerId="LiveId" clId="{7F185937-6228-4813-9540-7EAD9B53AEB5}" dt="2024-02-28T06:50:00.472" v="93" actId="1076"/>
          <ac:spMkLst>
            <pc:docMk/>
            <pc:sldMk cId="0" sldId="260"/>
            <ac:spMk id="80" creationId="{00000000-0000-0000-0000-000000000000}"/>
          </ac:spMkLst>
        </pc:spChg>
      </pc:sldChg>
      <pc:sldChg chg="modSp mod">
        <pc:chgData name="Akilesh K" userId="649011edba47b5fe" providerId="LiveId" clId="{7F185937-6228-4813-9540-7EAD9B53AEB5}" dt="2024-02-28T09:13:50.568" v="125"/>
        <pc:sldMkLst>
          <pc:docMk/>
          <pc:sldMk cId="0" sldId="261"/>
        </pc:sldMkLst>
        <pc:spChg chg="mod">
          <ac:chgData name="Akilesh K" userId="649011edba47b5fe" providerId="LiveId" clId="{7F185937-6228-4813-9540-7EAD9B53AEB5}" dt="2024-02-28T09:13:50.568" v="125"/>
          <ac:spMkLst>
            <pc:docMk/>
            <pc:sldMk cId="0" sldId="261"/>
            <ac:spMk id="88" creationId="{00000000-0000-0000-0000-000000000000}"/>
          </ac:spMkLst>
        </pc:spChg>
        <pc:spChg chg="mod">
          <ac:chgData name="Akilesh K" userId="649011edba47b5fe" providerId="LiveId" clId="{7F185937-6228-4813-9540-7EAD9B53AEB5}" dt="2024-02-28T09:13:50.568" v="125"/>
          <ac:spMkLst>
            <pc:docMk/>
            <pc:sldMk cId="0" sldId="261"/>
            <ac:spMk id="89" creationId="{00000000-0000-0000-0000-000000000000}"/>
          </ac:spMkLst>
        </pc:spChg>
      </pc:sldChg>
      <pc:sldChg chg="modSp mod">
        <pc:chgData name="Akilesh K" userId="649011edba47b5fe" providerId="LiveId" clId="{7F185937-6228-4813-9540-7EAD9B53AEB5}" dt="2024-02-28T06:50:50.678" v="101" actId="1076"/>
        <pc:sldMkLst>
          <pc:docMk/>
          <pc:sldMk cId="0" sldId="262"/>
        </pc:sldMkLst>
        <pc:spChg chg="mod">
          <ac:chgData name="Akilesh K" userId="649011edba47b5fe" providerId="LiveId" clId="{7F185937-6228-4813-9540-7EAD9B53AEB5}" dt="2024-02-28T06:50:50.678" v="101" actId="1076"/>
          <ac:spMkLst>
            <pc:docMk/>
            <pc:sldMk cId="0" sldId="262"/>
            <ac:spMk id="95" creationId="{00000000-0000-0000-0000-000000000000}"/>
          </ac:spMkLst>
        </pc:spChg>
      </pc:sldChg>
      <pc:sldChg chg="delSp modSp mod modNotes">
        <pc:chgData name="Akilesh K" userId="649011edba47b5fe" providerId="LiveId" clId="{7F185937-6228-4813-9540-7EAD9B53AEB5}" dt="2024-02-28T09:13:50.568" v="125"/>
        <pc:sldMkLst>
          <pc:docMk/>
          <pc:sldMk cId="0" sldId="263"/>
        </pc:sldMkLst>
        <pc:spChg chg="mod">
          <ac:chgData name="Akilesh K" userId="649011edba47b5fe" providerId="LiveId" clId="{7F185937-6228-4813-9540-7EAD9B53AEB5}" dt="2024-02-28T09:13:50.568" v="125"/>
          <ac:spMkLst>
            <pc:docMk/>
            <pc:sldMk cId="0" sldId="263"/>
            <ac:spMk id="100" creationId="{00000000-0000-0000-0000-000000000000}"/>
          </ac:spMkLst>
        </pc:spChg>
        <pc:spChg chg="del mod">
          <ac:chgData name="Akilesh K" userId="649011edba47b5fe" providerId="LiveId" clId="{7F185937-6228-4813-9540-7EAD9B53AEB5}" dt="2024-02-28T06:49:33.265" v="90" actId="478"/>
          <ac:spMkLst>
            <pc:docMk/>
            <pc:sldMk cId="0" sldId="263"/>
            <ac:spMk id="101" creationId="{00000000-0000-0000-0000-000000000000}"/>
          </ac:spMkLst>
        </pc:spChg>
      </pc:sldChg>
      <pc:sldChg chg="delSp modSp mod modNotes">
        <pc:chgData name="Akilesh K" userId="649011edba47b5fe" providerId="LiveId" clId="{7F185937-6228-4813-9540-7EAD9B53AEB5}" dt="2024-02-28T09:13:50.568" v="125"/>
        <pc:sldMkLst>
          <pc:docMk/>
          <pc:sldMk cId="0" sldId="264"/>
        </pc:sldMkLst>
        <pc:spChg chg="mod">
          <ac:chgData name="Akilesh K" userId="649011edba47b5fe" providerId="LiveId" clId="{7F185937-6228-4813-9540-7EAD9B53AEB5}" dt="2024-02-28T09:13:50.568" v="125"/>
          <ac:spMkLst>
            <pc:docMk/>
            <pc:sldMk cId="0" sldId="264"/>
            <ac:spMk id="107" creationId="{00000000-0000-0000-0000-000000000000}"/>
          </ac:spMkLst>
        </pc:spChg>
        <pc:spChg chg="del">
          <ac:chgData name="Akilesh K" userId="649011edba47b5fe" providerId="LiveId" clId="{7F185937-6228-4813-9540-7EAD9B53AEB5}" dt="2024-02-28T06:49:30.909" v="89" actId="478"/>
          <ac:spMkLst>
            <pc:docMk/>
            <pc:sldMk cId="0" sldId="264"/>
            <ac:spMk id="108" creationId="{00000000-0000-0000-0000-000000000000}"/>
          </ac:spMkLst>
        </pc:spChg>
      </pc:sldChg>
      <pc:sldChg chg="delSp modSp mod modNotes">
        <pc:chgData name="Akilesh K" userId="649011edba47b5fe" providerId="LiveId" clId="{7F185937-6228-4813-9540-7EAD9B53AEB5}" dt="2024-02-28T09:13:50.568" v="125"/>
        <pc:sldMkLst>
          <pc:docMk/>
          <pc:sldMk cId="0" sldId="265"/>
        </pc:sldMkLst>
        <pc:spChg chg="mod">
          <ac:chgData name="Akilesh K" userId="649011edba47b5fe" providerId="LiveId" clId="{7F185937-6228-4813-9540-7EAD9B53AEB5}" dt="2024-02-28T09:13:50.568" v="125"/>
          <ac:spMkLst>
            <pc:docMk/>
            <pc:sldMk cId="0" sldId="265"/>
            <ac:spMk id="114" creationId="{00000000-0000-0000-0000-000000000000}"/>
          </ac:spMkLst>
        </pc:spChg>
        <pc:spChg chg="del mod">
          <ac:chgData name="Akilesh K" userId="649011edba47b5fe" providerId="LiveId" clId="{7F185937-6228-4813-9540-7EAD9B53AEB5}" dt="2024-02-28T06:49:28.716" v="88" actId="478"/>
          <ac:spMkLst>
            <pc:docMk/>
            <pc:sldMk cId="0" sldId="265"/>
            <ac:spMk id="115" creationId="{00000000-0000-0000-0000-000000000000}"/>
          </ac:spMkLst>
        </pc:spChg>
      </pc:sldChg>
      <pc:sldChg chg="delSp modSp mod modNotes">
        <pc:chgData name="Akilesh K" userId="649011edba47b5fe" providerId="LiveId" clId="{7F185937-6228-4813-9540-7EAD9B53AEB5}" dt="2024-02-28T06:49:25.739" v="87" actId="478"/>
        <pc:sldMkLst>
          <pc:docMk/>
          <pc:sldMk cId="0" sldId="266"/>
        </pc:sldMkLst>
        <pc:spChg chg="del mod">
          <ac:chgData name="Akilesh K" userId="649011edba47b5fe" providerId="LiveId" clId="{7F185937-6228-4813-9540-7EAD9B53AEB5}" dt="2024-02-28T06:49:25.739" v="87" actId="478"/>
          <ac:spMkLst>
            <pc:docMk/>
            <pc:sldMk cId="0" sldId="266"/>
            <ac:spMk id="122" creationId="{00000000-0000-0000-0000-000000000000}"/>
          </ac:spMkLst>
        </pc:spChg>
      </pc:sldChg>
      <pc:sldChg chg="delSp modSp mod modNotes">
        <pc:chgData name="Akilesh K" userId="649011edba47b5fe" providerId="LiveId" clId="{7F185937-6228-4813-9540-7EAD9B53AEB5}" dt="2024-02-28T06:49:21.648" v="86" actId="478"/>
        <pc:sldMkLst>
          <pc:docMk/>
          <pc:sldMk cId="0" sldId="267"/>
        </pc:sldMkLst>
        <pc:spChg chg="del mod">
          <ac:chgData name="Akilesh K" userId="649011edba47b5fe" providerId="LiveId" clId="{7F185937-6228-4813-9540-7EAD9B53AEB5}" dt="2024-02-28T06:49:21.648" v="86" actId="478"/>
          <ac:spMkLst>
            <pc:docMk/>
            <pc:sldMk cId="0" sldId="267"/>
            <ac:spMk id="129" creationId="{00000000-0000-0000-0000-000000000000}"/>
          </ac:spMkLst>
        </pc:spChg>
      </pc:sldChg>
      <pc:sldChg chg="delSp modSp mod modNotes">
        <pc:chgData name="Akilesh K" userId="649011edba47b5fe" providerId="LiveId" clId="{7F185937-6228-4813-9540-7EAD9B53AEB5}" dt="2024-02-28T09:13:50.568" v="125"/>
        <pc:sldMkLst>
          <pc:docMk/>
          <pc:sldMk cId="0" sldId="268"/>
        </pc:sldMkLst>
        <pc:spChg chg="mod">
          <ac:chgData name="Akilesh K" userId="649011edba47b5fe" providerId="LiveId" clId="{7F185937-6228-4813-9540-7EAD9B53AEB5}" dt="2024-02-28T09:13:50.568" v="125"/>
          <ac:spMkLst>
            <pc:docMk/>
            <pc:sldMk cId="0" sldId="268"/>
            <ac:spMk id="135" creationId="{00000000-0000-0000-0000-000000000000}"/>
          </ac:spMkLst>
        </pc:spChg>
        <pc:spChg chg="del mod">
          <ac:chgData name="Akilesh K" userId="649011edba47b5fe" providerId="LiveId" clId="{7F185937-6228-4813-9540-7EAD9B53AEB5}" dt="2024-02-28T06:49:16.182" v="85" actId="478"/>
          <ac:spMkLst>
            <pc:docMk/>
            <pc:sldMk cId="0" sldId="268"/>
            <ac:spMk id="136" creationId="{00000000-0000-0000-0000-000000000000}"/>
          </ac:spMkLst>
        </pc:spChg>
      </pc:sldChg>
      <pc:sldChg chg="delSp modSp mod modNotes">
        <pc:chgData name="Akilesh K" userId="649011edba47b5fe" providerId="LiveId" clId="{7F185937-6228-4813-9540-7EAD9B53AEB5}" dt="2024-02-28T09:13:50.568" v="125"/>
        <pc:sldMkLst>
          <pc:docMk/>
          <pc:sldMk cId="0" sldId="269"/>
        </pc:sldMkLst>
        <pc:spChg chg="mod">
          <ac:chgData name="Akilesh K" userId="649011edba47b5fe" providerId="LiveId" clId="{7F185937-6228-4813-9540-7EAD9B53AEB5}" dt="2024-02-28T09:13:50.568" v="125"/>
          <ac:spMkLst>
            <pc:docMk/>
            <pc:sldMk cId="0" sldId="269"/>
            <ac:spMk id="142" creationId="{00000000-0000-0000-0000-000000000000}"/>
          </ac:spMkLst>
        </pc:spChg>
        <pc:spChg chg="del mod">
          <ac:chgData name="Akilesh K" userId="649011edba47b5fe" providerId="LiveId" clId="{7F185937-6228-4813-9540-7EAD9B53AEB5}" dt="2024-02-28T06:49:13.338" v="84" actId="478"/>
          <ac:spMkLst>
            <pc:docMk/>
            <pc:sldMk cId="0" sldId="269"/>
            <ac:spMk id="143" creationId="{00000000-0000-0000-0000-000000000000}"/>
          </ac:spMkLst>
        </pc:spChg>
      </pc:sldChg>
      <pc:sldChg chg="modSp mod modNotes">
        <pc:chgData name="Akilesh K" userId="649011edba47b5fe" providerId="LiveId" clId="{7F185937-6228-4813-9540-7EAD9B53AEB5}" dt="2024-02-28T06:58:36.118" v="124" actId="1076"/>
        <pc:sldMkLst>
          <pc:docMk/>
          <pc:sldMk cId="0" sldId="270"/>
        </pc:sldMkLst>
        <pc:spChg chg="mod">
          <ac:chgData name="Akilesh K" userId="649011edba47b5fe" providerId="LiveId" clId="{7F185937-6228-4813-9540-7EAD9B53AEB5}" dt="2024-02-28T06:58:27.960" v="122" actId="1076"/>
          <ac:spMkLst>
            <pc:docMk/>
            <pc:sldMk cId="0" sldId="270"/>
            <ac:spMk id="149" creationId="{00000000-0000-0000-0000-000000000000}"/>
          </ac:spMkLst>
        </pc:spChg>
        <pc:spChg chg="mod">
          <ac:chgData name="Akilesh K" userId="649011edba47b5fe" providerId="LiveId" clId="{7F185937-6228-4813-9540-7EAD9B53AEB5}" dt="2024-02-28T06:58:36.118" v="124" actId="1076"/>
          <ac:spMkLst>
            <pc:docMk/>
            <pc:sldMk cId="0" sldId="270"/>
            <ac:spMk id="15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bd10987dc0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bd10987dc0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bd10987dc0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bd10987dc0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bd10987dc0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bd10987dc0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bd10987dc0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bd10987dc0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bd10987dc0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bd10987dc0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bd10987dc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bd10987dc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bd10987d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bd10987d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bd10987dc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bd10987dc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bd10987dc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bd10987dc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bd10987dc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bd10987dc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bd10987dc0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bd10987dc0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bd10987dc0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bd10987dc0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bd10987dc0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bd10987dc0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bd10987dc0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bd10987dc0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4750737"/>
            <a:ext cx="9144000"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401944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2601742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2086129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908055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5150712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68478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384301"/>
            <a:ext cx="3703320" cy="30175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5739547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2/28/2024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1708036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2/28/2024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8663266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2/28/2024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43143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32ABBEA6-7C60-4B02-AE87-00D78D8422AF}" type="datetimeFigureOut">
              <a:rPr lang="en-US" smtClean="0"/>
              <a:t>2/28/2024</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1873111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tIns="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6237165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98624D31-43A5-475A-80CF-332C9F6DCF35}" type="datetimeFigureOut">
              <a:rPr lang="en-US" smtClean="0"/>
              <a:t>2/28/2024</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41359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TextBox 1">
            <a:extLst>
              <a:ext uri="{FF2B5EF4-FFF2-40B4-BE49-F238E27FC236}">
                <a16:creationId xmlns:a16="http://schemas.microsoft.com/office/drawing/2014/main" id="{A0708EC2-7D6A-8F67-3949-CCC11144C20A}"/>
              </a:ext>
            </a:extLst>
          </p:cNvPr>
          <p:cNvSpPr txBox="1"/>
          <p:nvPr/>
        </p:nvSpPr>
        <p:spPr>
          <a:xfrm>
            <a:off x="1991833" y="531628"/>
            <a:ext cx="4905153" cy="976165"/>
          </a:xfrm>
          <a:prstGeom prst="rect">
            <a:avLst/>
          </a:prstGeom>
          <a:noFill/>
        </p:spPr>
        <p:txBody>
          <a:bodyPr wrap="square" rtlCol="0">
            <a:spAutoFit/>
          </a:bodyPr>
          <a:lstStyle/>
          <a:p>
            <a:pPr algn="ctr">
              <a:lnSpc>
                <a:spcPct val="150000"/>
              </a:lnSpc>
              <a:spcAft>
                <a:spcPts val="800"/>
              </a:spcAft>
            </a:pPr>
            <a:r>
              <a:rPr lang="en-US" sz="1800" b="1" dirty="0">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Data Engineering Batch 1</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Aft>
                <a:spcPts val="800"/>
              </a:spcAft>
            </a:pPr>
            <a:r>
              <a:rPr lang="en-US" sz="1800" b="1" dirty="0">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PROJECT 2</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Google Shape;55;p13">
            <a:extLst>
              <a:ext uri="{FF2B5EF4-FFF2-40B4-BE49-F238E27FC236}">
                <a16:creationId xmlns:a16="http://schemas.microsoft.com/office/drawing/2014/main" id="{89C22135-A81B-278C-E9B7-AB613CDB28CB}"/>
              </a:ext>
            </a:extLst>
          </p:cNvPr>
          <p:cNvSpPr txBox="1">
            <a:spLocks noGrp="1"/>
          </p:cNvSpPr>
          <p:nvPr>
            <p:ph type="subTitle" idx="1"/>
          </p:nvPr>
        </p:nvSpPr>
        <p:spPr>
          <a:xfrm>
            <a:off x="311700" y="2907161"/>
            <a:ext cx="8520600" cy="1764075"/>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lang="en" sz="1600" b="1" dirty="0">
              <a:solidFill>
                <a:schemeClr val="dk1"/>
              </a:solidFill>
              <a:latin typeface="Times New Roman" panose="02020603050405020304" pitchFamily="18" charset="0"/>
              <a:cs typeface="Times New Roman" panose="02020603050405020304" pitchFamily="18" charset="0"/>
            </a:endParaRPr>
          </a:p>
          <a:p>
            <a:pPr marL="0" indent="0" algn="ctr"/>
            <a:endParaRPr lang="en-US" sz="1800" b="1" dirty="0">
              <a:solidFill>
                <a:schemeClr val="tx1"/>
              </a:solidFill>
              <a:effectLst/>
              <a:latin typeface="Arial" panose="020B0604020202020204" pitchFamily="34" charset="0"/>
              <a:ea typeface="Calibri" panose="020F0502020204030204" pitchFamily="34" charset="0"/>
            </a:endParaRPr>
          </a:p>
          <a:p>
            <a:pPr marL="0" indent="0" algn="ctr"/>
            <a:r>
              <a:rPr lang="en-US" sz="1800" b="1" dirty="0">
                <a:solidFill>
                  <a:schemeClr val="tx1"/>
                </a:solidFill>
                <a:effectLst/>
                <a:latin typeface="Arial" panose="020B0604020202020204" pitchFamily="34" charset="0"/>
                <a:ea typeface="Calibri" panose="020F0502020204030204" pitchFamily="34" charset="0"/>
              </a:rPr>
              <a:t>Akilesh K</a:t>
            </a:r>
          </a:p>
          <a:p>
            <a:pPr marL="0" indent="0" algn="ctr"/>
            <a:endParaRPr lang="en-IN" sz="1800" dirty="0">
              <a:solidFill>
                <a:schemeClr val="tx1"/>
              </a:solidFill>
              <a:effectLst/>
              <a:latin typeface="Calibri" panose="020F0502020204030204" pitchFamily="34" charset="0"/>
              <a:ea typeface="Calibri" panose="020F0502020204030204" pitchFamily="34" charset="0"/>
            </a:endParaRPr>
          </a:p>
          <a:p>
            <a:pPr marL="0" lvl="0" indent="0" algn="ctr" rtl="0">
              <a:spcBef>
                <a:spcPts val="0"/>
              </a:spcBef>
              <a:spcAft>
                <a:spcPts val="0"/>
              </a:spcAft>
              <a:buNone/>
            </a:pPr>
            <a:endParaRPr sz="1600" b="1" dirty="0">
              <a:solidFill>
                <a:schemeClr val="dk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AE23273-C62C-DE90-2AAE-658B2CFC7B68}"/>
              </a:ext>
            </a:extLst>
          </p:cNvPr>
          <p:cNvSpPr txBox="1"/>
          <p:nvPr/>
        </p:nvSpPr>
        <p:spPr>
          <a:xfrm>
            <a:off x="2264735" y="2110085"/>
            <a:ext cx="4770474" cy="461665"/>
          </a:xfrm>
          <a:prstGeom prst="rect">
            <a:avLst/>
          </a:prstGeom>
          <a:noFill/>
        </p:spPr>
        <p:txBody>
          <a:bodyPr wrap="square" rtlCol="0">
            <a:spAutoFit/>
          </a:bodyPr>
          <a:lstStyle/>
          <a:p>
            <a:pPr algn="ctr"/>
            <a:r>
              <a:rPr lang="en-US" sz="2400" b="1" dirty="0"/>
              <a:t>Data Processing Pipeline</a:t>
            </a:r>
            <a:endParaRPr lang="en-IN" sz="2400" b="1" dirty="0"/>
          </a:p>
        </p:txBody>
      </p:sp>
      <p:pic>
        <p:nvPicPr>
          <p:cNvPr id="1030" name="Picture 6" descr="Data processing - Free ui icons">
            <a:extLst>
              <a:ext uri="{FF2B5EF4-FFF2-40B4-BE49-F238E27FC236}">
                <a16:creationId xmlns:a16="http://schemas.microsoft.com/office/drawing/2014/main" id="{D840B054-99FB-D394-921D-EC06DC0F33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9085" y="176611"/>
            <a:ext cx="1339734" cy="13397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Mounting data from storage account</a:t>
            </a:r>
            <a:endParaRPr/>
          </a:p>
        </p:txBody>
      </p:sp>
      <p:pic>
        <p:nvPicPr>
          <p:cNvPr id="116" name="Google Shape;116;p22"/>
          <p:cNvPicPr preferRelativeResize="0"/>
          <p:nvPr/>
        </p:nvPicPr>
        <p:blipFill>
          <a:blip r:embed="rId3">
            <a:alphaModFix/>
          </a:blip>
          <a:stretch>
            <a:fillRect/>
          </a:stretch>
        </p:blipFill>
        <p:spPr>
          <a:xfrm>
            <a:off x="1317175" y="1152475"/>
            <a:ext cx="6248400" cy="3171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254025" y="17977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ct val="39285"/>
              <a:buFont typeface="Arial"/>
              <a:buNone/>
            </a:pPr>
            <a:r>
              <a:rPr lang="en"/>
              <a:t>Visualization in databricks</a:t>
            </a:r>
            <a:endParaRPr/>
          </a:p>
          <a:p>
            <a:pPr marL="0" lvl="0" indent="0" algn="l" rtl="0">
              <a:spcBef>
                <a:spcPts val="0"/>
              </a:spcBef>
              <a:spcAft>
                <a:spcPts val="0"/>
              </a:spcAft>
              <a:buNone/>
            </a:pPr>
            <a:endParaRPr/>
          </a:p>
        </p:txBody>
      </p:sp>
      <p:pic>
        <p:nvPicPr>
          <p:cNvPr id="123" name="Google Shape;123;p23"/>
          <p:cNvPicPr preferRelativeResize="0"/>
          <p:nvPr/>
        </p:nvPicPr>
        <p:blipFill>
          <a:blip r:embed="rId3">
            <a:alphaModFix/>
          </a:blip>
          <a:stretch>
            <a:fillRect/>
          </a:stretch>
        </p:blipFill>
        <p:spPr>
          <a:xfrm>
            <a:off x="1224900" y="1478625"/>
            <a:ext cx="5734050" cy="2924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254050" y="2028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ct val="39285"/>
              <a:buFont typeface="Arial"/>
              <a:buNone/>
            </a:pPr>
            <a:r>
              <a:rPr lang="en" dirty="0"/>
              <a:t>Visualization in databricks</a:t>
            </a:r>
            <a:endParaRPr dirty="0"/>
          </a:p>
          <a:p>
            <a:pPr marL="0" lvl="0" indent="0" algn="l" rtl="0">
              <a:spcBef>
                <a:spcPts val="0"/>
              </a:spcBef>
              <a:spcAft>
                <a:spcPts val="0"/>
              </a:spcAft>
              <a:buNone/>
            </a:pPr>
            <a:endParaRPr dirty="0"/>
          </a:p>
        </p:txBody>
      </p:sp>
      <p:pic>
        <p:nvPicPr>
          <p:cNvPr id="130" name="Google Shape;130;p24"/>
          <p:cNvPicPr preferRelativeResize="0"/>
          <p:nvPr/>
        </p:nvPicPr>
        <p:blipFill rotWithShape="1">
          <a:blip r:embed="rId3">
            <a:alphaModFix/>
          </a:blip>
          <a:srcRect l="10063" t="4854" b="-1566"/>
          <a:stretch/>
        </p:blipFill>
        <p:spPr>
          <a:xfrm>
            <a:off x="1213375" y="1017725"/>
            <a:ext cx="6391275" cy="3505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Visualization in databricks</a:t>
            </a:r>
            <a:endParaRPr/>
          </a:p>
        </p:txBody>
      </p:sp>
      <p:pic>
        <p:nvPicPr>
          <p:cNvPr id="137" name="Google Shape;137;p25"/>
          <p:cNvPicPr preferRelativeResize="0"/>
          <p:nvPr/>
        </p:nvPicPr>
        <p:blipFill rotWithShape="1">
          <a:blip r:embed="rId3">
            <a:alphaModFix/>
          </a:blip>
          <a:srcRect l="10466" t="4168"/>
          <a:stretch/>
        </p:blipFill>
        <p:spPr>
          <a:xfrm>
            <a:off x="1121125" y="1165225"/>
            <a:ext cx="6219825" cy="3390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Data pipelines in azure Data factory</a:t>
            </a:r>
            <a:endParaRPr/>
          </a:p>
        </p:txBody>
      </p:sp>
      <p:pic>
        <p:nvPicPr>
          <p:cNvPr id="144" name="Google Shape;144;p26"/>
          <p:cNvPicPr preferRelativeResize="0"/>
          <p:nvPr/>
        </p:nvPicPr>
        <p:blipFill>
          <a:blip r:embed="rId3">
            <a:alphaModFix/>
          </a:blip>
          <a:stretch>
            <a:fillRect/>
          </a:stretch>
        </p:blipFill>
        <p:spPr>
          <a:xfrm>
            <a:off x="1813100" y="1317200"/>
            <a:ext cx="5734050" cy="2905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a:spLocks noGrp="1"/>
          </p:cNvSpPr>
          <p:nvPr>
            <p:ph type="title"/>
          </p:nvPr>
        </p:nvSpPr>
        <p:spPr>
          <a:xfrm>
            <a:off x="169932" y="702404"/>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ct val="39285"/>
              <a:buFont typeface="Arial"/>
              <a:buNone/>
            </a:pPr>
            <a:r>
              <a:rPr lang="en" sz="2200" b="1" dirty="0">
                <a:latin typeface="+mn-lt"/>
              </a:rPr>
              <a:t>Conclusion</a:t>
            </a:r>
            <a:endParaRPr sz="2200" b="1" dirty="0">
              <a:latin typeface="+mn-lt"/>
            </a:endParaRPr>
          </a:p>
          <a:p>
            <a:pPr marL="0" lvl="0" indent="0" algn="l" rtl="0">
              <a:spcBef>
                <a:spcPts val="0"/>
              </a:spcBef>
              <a:spcAft>
                <a:spcPts val="0"/>
              </a:spcAft>
              <a:buNone/>
            </a:pPr>
            <a:endParaRPr dirty="0"/>
          </a:p>
        </p:txBody>
      </p:sp>
      <p:sp>
        <p:nvSpPr>
          <p:cNvPr id="150" name="Google Shape;150;p27"/>
          <p:cNvSpPr txBox="1">
            <a:spLocks noGrp="1"/>
          </p:cNvSpPr>
          <p:nvPr>
            <p:ph type="body" idx="1"/>
          </p:nvPr>
        </p:nvSpPr>
        <p:spPr>
          <a:xfrm>
            <a:off x="311700" y="1275104"/>
            <a:ext cx="8520600" cy="3454358"/>
          </a:xfrm>
          <a:prstGeom prst="rect">
            <a:avLst/>
          </a:prstGeom>
        </p:spPr>
        <p:txBody>
          <a:bodyPr spcFirstLastPara="1" wrap="square" lIns="91425" tIns="91425" rIns="91425" bIns="91425" anchor="t" anchorCtr="0">
            <a:normAutofit/>
          </a:bodyPr>
          <a:lstStyle/>
          <a:p>
            <a:pPr marL="0" lvl="0" indent="0" algn="l" rtl="0">
              <a:lnSpc>
                <a:spcPct val="200000"/>
              </a:lnSpc>
              <a:spcBef>
                <a:spcPts val="0"/>
              </a:spcBef>
              <a:spcAft>
                <a:spcPts val="0"/>
              </a:spcAft>
              <a:buClr>
                <a:schemeClr val="dk1"/>
              </a:buClr>
              <a:buSzPts val="1100"/>
              <a:buFont typeface="Arial"/>
              <a:buNone/>
            </a:pPr>
            <a:r>
              <a:rPr lang="en" sz="1400" dirty="0">
                <a:solidFill>
                  <a:schemeClr val="dk1"/>
                </a:solidFill>
              </a:rPr>
              <a:t>In conclusion, this project successfully demonstrated the integration of various Azure services to create an end-to-end data processing pipeline. Beginning with data acquisition from GitHub, we utilized Azure Data Factory to orchestrate data movement to Azure Blob Storage. Subsequently, Azure Databricks was employed for data processing and analysis, including preprocessing tasks and generating insightful visualizations. The seamless integration of these Azure services facilitated efficient data handling and analysis, showcasing the power of cloud-based data solutions in modern data engineering workflows. This project highlights the effectiveness of Azure's ecosystem in enabling scalable and efficient data processing pipelines for diverse use cases.</a:t>
            </a:r>
            <a:endParaRPr sz="21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800"/>
              </a:spcAft>
              <a:buClr>
                <a:schemeClr val="dk1"/>
              </a:buClr>
              <a:buSzPts val="1100"/>
              <a:buFont typeface="Arial"/>
              <a:buNone/>
            </a:pPr>
            <a:r>
              <a:rPr lang="en" sz="2000" b="1" dirty="0">
                <a:highlight>
                  <a:srgbClr val="FFFFFF"/>
                </a:highlight>
                <a:latin typeface="Calibri"/>
                <a:ea typeface="Calibri"/>
                <a:cs typeface="Calibri"/>
                <a:sym typeface="Calibri"/>
              </a:rPr>
              <a:t>Project Statement</a:t>
            </a:r>
            <a:endParaRPr sz="2000" dirty="0"/>
          </a:p>
        </p:txBody>
      </p:sp>
      <p:sp>
        <p:nvSpPr>
          <p:cNvPr id="61" name="Google Shape;61;p14"/>
          <p:cNvSpPr txBox="1">
            <a:spLocks noGrp="1"/>
          </p:cNvSpPr>
          <p:nvPr>
            <p:ph type="body" idx="1"/>
          </p:nvPr>
        </p:nvSpPr>
        <p:spPr>
          <a:xfrm>
            <a:off x="311700" y="1152475"/>
            <a:ext cx="8520600" cy="3752678"/>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1500" dirty="0">
                <a:solidFill>
                  <a:schemeClr val="dk1"/>
                </a:solidFill>
                <a:highlight>
                  <a:srgbClr val="FFFFFF"/>
                </a:highlight>
                <a:latin typeface="Calibri"/>
                <a:ea typeface="Calibri"/>
                <a:cs typeface="Calibri"/>
                <a:sym typeface="Calibri"/>
              </a:rPr>
              <a:t>Implement a serverless data processing pipeline where Azure Data Factory orchestrates data workflows, and Azure Databricks is used as a serverless processing engine for on-demand analytics and transformations.</a:t>
            </a:r>
          </a:p>
          <a:p>
            <a:pPr marL="0" lvl="0" indent="0" algn="l" rtl="0">
              <a:lnSpc>
                <a:spcPct val="150000"/>
              </a:lnSpc>
              <a:spcBef>
                <a:spcPts val="0"/>
              </a:spcBef>
              <a:spcAft>
                <a:spcPts val="0"/>
              </a:spcAft>
              <a:buNone/>
            </a:pPr>
            <a:endParaRPr sz="1500" dirty="0">
              <a:solidFill>
                <a:schemeClr val="dk1"/>
              </a:solidFill>
              <a:highlight>
                <a:srgbClr val="FFFFFF"/>
              </a:highlight>
              <a:latin typeface="Calibri"/>
              <a:ea typeface="Calibri"/>
              <a:cs typeface="Calibri"/>
              <a:sym typeface="Calibri"/>
            </a:endParaRPr>
          </a:p>
          <a:p>
            <a:pPr marL="0" lvl="0" indent="0" algn="l" rtl="0">
              <a:lnSpc>
                <a:spcPct val="150000"/>
              </a:lnSpc>
              <a:spcBef>
                <a:spcPts val="800"/>
              </a:spcBef>
              <a:spcAft>
                <a:spcPts val="0"/>
              </a:spcAft>
              <a:buNone/>
            </a:pPr>
            <a:r>
              <a:rPr lang="en-US" sz="1600" b="1" dirty="0">
                <a:solidFill>
                  <a:schemeClr val="dk1"/>
                </a:solidFill>
                <a:highlight>
                  <a:srgbClr val="FFFFFF"/>
                </a:highlight>
                <a:latin typeface="Calibri"/>
                <a:ea typeface="Calibri"/>
                <a:cs typeface="Calibri"/>
                <a:sym typeface="Calibri"/>
              </a:rPr>
              <a:t>Analysis</a:t>
            </a:r>
            <a:endParaRPr sz="1600" b="1" dirty="0">
              <a:solidFill>
                <a:schemeClr val="dk1"/>
              </a:solidFill>
              <a:highlight>
                <a:srgbClr val="FFFFFF"/>
              </a:highlight>
              <a:latin typeface="Calibri"/>
              <a:ea typeface="Calibri"/>
              <a:cs typeface="Calibri"/>
              <a:sym typeface="Calibri"/>
            </a:endParaRPr>
          </a:p>
          <a:p>
            <a:pPr marL="457200" lvl="0" indent="-323850" algn="l" rtl="0">
              <a:lnSpc>
                <a:spcPct val="200000"/>
              </a:lnSpc>
              <a:spcBef>
                <a:spcPts val="800"/>
              </a:spcBef>
              <a:spcAft>
                <a:spcPts val="0"/>
              </a:spcAft>
              <a:buClr>
                <a:srgbClr val="000000"/>
              </a:buClr>
              <a:buSzPts val="1500"/>
              <a:buChar char="●"/>
            </a:pPr>
            <a:r>
              <a:rPr lang="en" sz="1500">
                <a:solidFill>
                  <a:schemeClr val="dk1"/>
                </a:solidFill>
                <a:highlight>
                  <a:srgbClr val="FFFFFF"/>
                </a:highlight>
                <a:latin typeface="Calibri"/>
                <a:ea typeface="Calibri"/>
                <a:cs typeface="Calibri"/>
                <a:sym typeface="Calibri"/>
              </a:rPr>
              <a:t>Set </a:t>
            </a:r>
            <a:r>
              <a:rPr lang="en" sz="1500" dirty="0">
                <a:solidFill>
                  <a:schemeClr val="dk1"/>
                </a:solidFill>
                <a:highlight>
                  <a:srgbClr val="FFFFFF"/>
                </a:highlight>
                <a:latin typeface="Calibri"/>
                <a:ea typeface="Calibri"/>
                <a:cs typeface="Calibri"/>
                <a:sym typeface="Calibri"/>
              </a:rPr>
              <a:t>up an Azure Data Factory pipeline to facilitate data extraction to Data Lake storage.</a:t>
            </a:r>
            <a:endParaRPr sz="1500" dirty="0">
              <a:solidFill>
                <a:schemeClr val="dk1"/>
              </a:solidFill>
              <a:highlight>
                <a:srgbClr val="FFFFFF"/>
              </a:highlight>
              <a:latin typeface="Calibri"/>
              <a:ea typeface="Calibri"/>
              <a:cs typeface="Calibri"/>
              <a:sym typeface="Calibri"/>
            </a:endParaRPr>
          </a:p>
          <a:p>
            <a:pPr marL="457200" lvl="0" indent="-323850" algn="l" rtl="0">
              <a:lnSpc>
                <a:spcPct val="200000"/>
              </a:lnSpc>
              <a:spcBef>
                <a:spcPts val="0"/>
              </a:spcBef>
              <a:spcAft>
                <a:spcPts val="0"/>
              </a:spcAft>
              <a:buClr>
                <a:srgbClr val="000000"/>
              </a:buClr>
              <a:buSzPts val="1500"/>
              <a:buChar char="●"/>
            </a:pPr>
            <a:r>
              <a:rPr lang="en" sz="1500" dirty="0">
                <a:solidFill>
                  <a:schemeClr val="dk1"/>
                </a:solidFill>
                <a:highlight>
                  <a:srgbClr val="FFFFFF"/>
                </a:highlight>
                <a:latin typeface="Calibri"/>
                <a:ea typeface="Calibri"/>
                <a:cs typeface="Calibri"/>
                <a:sym typeface="Calibri"/>
              </a:rPr>
              <a:t>Utilize Azure Databricks for performing data transformation tasks.</a:t>
            </a:r>
            <a:endParaRPr sz="1500" dirty="0">
              <a:solidFill>
                <a:schemeClr val="dk1"/>
              </a:solidFill>
              <a:highlight>
                <a:srgbClr val="FFFFFF"/>
              </a:highlight>
              <a:latin typeface="Calibri"/>
              <a:ea typeface="Calibri"/>
              <a:cs typeface="Calibri"/>
              <a:sym typeface="Calibri"/>
            </a:endParaRPr>
          </a:p>
          <a:p>
            <a:pPr marL="457200" lvl="0" indent="-323850" algn="l" rtl="0">
              <a:lnSpc>
                <a:spcPct val="200000"/>
              </a:lnSpc>
              <a:spcBef>
                <a:spcPts val="0"/>
              </a:spcBef>
              <a:spcAft>
                <a:spcPts val="0"/>
              </a:spcAft>
              <a:buClr>
                <a:srgbClr val="000000"/>
              </a:buClr>
              <a:buSzPts val="1500"/>
              <a:buChar char="●"/>
            </a:pPr>
            <a:r>
              <a:rPr lang="en" sz="1500" dirty="0">
                <a:solidFill>
                  <a:schemeClr val="dk1"/>
                </a:solidFill>
                <a:highlight>
                  <a:srgbClr val="FFFFFF"/>
                </a:highlight>
                <a:latin typeface="Calibri"/>
                <a:ea typeface="Calibri"/>
                <a:cs typeface="Calibri"/>
                <a:sym typeface="Calibri"/>
              </a:rPr>
              <a:t>Employ databricks for on demand for visualization.</a:t>
            </a:r>
            <a:endParaRPr sz="1500" dirty="0">
              <a:solidFill>
                <a:srgbClr val="000000"/>
              </a:solidFill>
            </a:endParaRPr>
          </a:p>
          <a:p>
            <a:pPr marL="0" lvl="0" indent="0" algn="l" rtl="0">
              <a:lnSpc>
                <a:spcPct val="150000"/>
              </a:lnSpc>
              <a:spcBef>
                <a:spcPts val="0"/>
              </a:spcBef>
              <a:spcAft>
                <a:spcPts val="800"/>
              </a:spcAft>
              <a:buClr>
                <a:schemeClr val="dk1"/>
              </a:buClr>
              <a:buSzPts val="1100"/>
              <a:buFont typeface="Arial"/>
              <a:buNone/>
            </a:pPr>
            <a:endParaRPr sz="1500" dirty="0">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7021" y="600969"/>
            <a:ext cx="8520600" cy="572700"/>
          </a:xfrm>
          <a:prstGeom prst="rect">
            <a:avLst/>
          </a:prstGeom>
        </p:spPr>
        <p:txBody>
          <a:bodyPr spcFirstLastPara="1" wrap="square" lIns="91425" tIns="91425" rIns="91425" bIns="91425" anchor="t" anchorCtr="0">
            <a:normAutofit fontScale="90000"/>
          </a:bodyPr>
          <a:lstStyle/>
          <a:p>
            <a:pPr marL="0" lvl="0" indent="0" algn="ctr" rtl="0">
              <a:lnSpc>
                <a:spcPct val="150000"/>
              </a:lnSpc>
              <a:spcBef>
                <a:spcPts val="0"/>
              </a:spcBef>
              <a:spcAft>
                <a:spcPts val="0"/>
              </a:spcAft>
              <a:buClr>
                <a:schemeClr val="dk1"/>
              </a:buClr>
              <a:buSzPct val="52242"/>
              <a:buFont typeface="Arial"/>
              <a:buNone/>
            </a:pPr>
            <a:r>
              <a:rPr lang="en" sz="2200" b="1" dirty="0">
                <a:highlight>
                  <a:schemeClr val="lt1"/>
                </a:highlight>
                <a:latin typeface="+mn-lt"/>
              </a:rPr>
              <a:t>Project Overview</a:t>
            </a:r>
            <a:endParaRPr sz="2200" b="1" dirty="0">
              <a:highlight>
                <a:schemeClr val="lt1"/>
              </a:highlight>
              <a:latin typeface="+mn-lt"/>
            </a:endParaRPr>
          </a:p>
          <a:p>
            <a:pPr marL="0" lvl="0" indent="0" algn="l" rtl="0">
              <a:spcBef>
                <a:spcPts val="800"/>
              </a:spcBef>
              <a:spcAft>
                <a:spcPts val="0"/>
              </a:spcAft>
              <a:buNone/>
            </a:pPr>
            <a:endParaRPr dirty="0"/>
          </a:p>
        </p:txBody>
      </p:sp>
      <p:sp>
        <p:nvSpPr>
          <p:cNvPr id="67" name="Google Shape;67;p15"/>
          <p:cNvSpPr txBox="1">
            <a:spLocks noGrp="1"/>
          </p:cNvSpPr>
          <p:nvPr>
            <p:ph type="body" idx="1"/>
          </p:nvPr>
        </p:nvSpPr>
        <p:spPr>
          <a:xfrm>
            <a:off x="311700" y="1245600"/>
            <a:ext cx="8520600" cy="3897900"/>
          </a:xfrm>
          <a:prstGeom prst="rect">
            <a:avLst/>
          </a:prstGeom>
        </p:spPr>
        <p:txBody>
          <a:bodyPr spcFirstLastPara="1" wrap="square" lIns="91425" tIns="91425" rIns="91425" bIns="91425" anchor="t" anchorCtr="0">
            <a:normAutofit/>
          </a:bodyPr>
          <a:lstStyle/>
          <a:p>
            <a:pPr marL="457200" lvl="0" indent="-330200" algn="l" rtl="0">
              <a:lnSpc>
                <a:spcPct val="200000"/>
              </a:lnSpc>
              <a:spcBef>
                <a:spcPts val="0"/>
              </a:spcBef>
              <a:spcAft>
                <a:spcPts val="0"/>
              </a:spcAft>
              <a:buClr>
                <a:schemeClr val="dk1"/>
              </a:buClr>
              <a:buSzPts val="1600"/>
              <a:buFont typeface="Calibri"/>
              <a:buChar char="●"/>
            </a:pPr>
            <a:r>
              <a:rPr lang="en" sz="1600" dirty="0">
                <a:solidFill>
                  <a:schemeClr val="dk1"/>
                </a:solidFill>
                <a:latin typeface="Calibri"/>
                <a:ea typeface="Calibri"/>
                <a:cs typeface="Calibri"/>
                <a:sym typeface="Calibri"/>
              </a:rPr>
              <a:t>This project establishes a serverless code analysis pipeline in Azure. By leveraging Azure Data Factory (ADF), code seamlessly moves from a GitHub repository to secure Azure Blob Storage. </a:t>
            </a:r>
            <a:endParaRPr sz="1600" dirty="0">
              <a:solidFill>
                <a:schemeClr val="dk1"/>
              </a:solidFill>
              <a:latin typeface="Calibri"/>
              <a:ea typeface="Calibri"/>
              <a:cs typeface="Calibri"/>
              <a:sym typeface="Calibri"/>
            </a:endParaRPr>
          </a:p>
          <a:p>
            <a:pPr marL="457200" lvl="0" indent="-330200" algn="l" rtl="0">
              <a:lnSpc>
                <a:spcPct val="200000"/>
              </a:lnSpc>
              <a:spcBef>
                <a:spcPts val="0"/>
              </a:spcBef>
              <a:spcAft>
                <a:spcPts val="0"/>
              </a:spcAft>
              <a:buClr>
                <a:schemeClr val="dk1"/>
              </a:buClr>
              <a:buSzPts val="1600"/>
              <a:buFont typeface="Calibri"/>
              <a:buChar char="●"/>
            </a:pPr>
            <a:r>
              <a:rPr lang="en" sz="1600" dirty="0">
                <a:solidFill>
                  <a:schemeClr val="dk1"/>
                </a:solidFill>
                <a:latin typeface="Calibri"/>
                <a:ea typeface="Calibri"/>
                <a:cs typeface="Calibri"/>
                <a:sym typeface="Calibri"/>
              </a:rPr>
              <a:t>Azure Databricks, empowered by PySpark, then analyzes the code, offering valuable insights into functionality, quality, and potential issues. </a:t>
            </a:r>
            <a:endParaRPr sz="1600" dirty="0">
              <a:solidFill>
                <a:schemeClr val="dk1"/>
              </a:solidFill>
              <a:latin typeface="Calibri"/>
              <a:ea typeface="Calibri"/>
              <a:cs typeface="Calibri"/>
              <a:sym typeface="Calibri"/>
            </a:endParaRPr>
          </a:p>
          <a:p>
            <a:pPr marL="457200" lvl="0" indent="-330200" algn="l" rtl="0">
              <a:lnSpc>
                <a:spcPct val="200000"/>
              </a:lnSpc>
              <a:spcBef>
                <a:spcPts val="0"/>
              </a:spcBef>
              <a:spcAft>
                <a:spcPts val="0"/>
              </a:spcAft>
              <a:buClr>
                <a:schemeClr val="dk1"/>
              </a:buClr>
              <a:buSzPts val="1600"/>
              <a:buFont typeface="Calibri"/>
              <a:buChar char="●"/>
            </a:pPr>
            <a:r>
              <a:rPr lang="en" sz="1600" dirty="0">
                <a:solidFill>
                  <a:schemeClr val="dk1"/>
                </a:solidFill>
                <a:latin typeface="Calibri"/>
                <a:ea typeface="Calibri"/>
                <a:cs typeface="Calibri"/>
                <a:sym typeface="Calibri"/>
              </a:rPr>
              <a:t>This automated process </a:t>
            </a:r>
            <a:r>
              <a:rPr lang="en" sz="1600">
                <a:solidFill>
                  <a:schemeClr val="dk1"/>
                </a:solidFill>
                <a:latin typeface="Calibri"/>
                <a:ea typeface="Calibri"/>
                <a:cs typeface="Calibri"/>
                <a:sym typeface="Calibri"/>
              </a:rPr>
              <a:t>streamlines data </a:t>
            </a:r>
            <a:r>
              <a:rPr lang="en" sz="1600" dirty="0">
                <a:solidFill>
                  <a:schemeClr val="dk1"/>
                </a:solidFill>
                <a:latin typeface="Calibri"/>
                <a:ea typeface="Calibri"/>
                <a:cs typeface="Calibri"/>
                <a:sym typeface="Calibri"/>
              </a:rPr>
              <a:t>analysis, reduces manual intervention, and fosters data-driven decision-making for developers.</a:t>
            </a:r>
            <a:endParaRPr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306625"/>
            <a:ext cx="8520600" cy="572700"/>
          </a:xfrm>
          <a:prstGeom prst="rect">
            <a:avLst/>
          </a:prstGeom>
        </p:spPr>
        <p:txBody>
          <a:bodyPr spcFirstLastPara="1" wrap="square" lIns="91425" tIns="91425" rIns="91425" bIns="91425" anchor="t" anchorCtr="0">
            <a:noAutofit/>
          </a:bodyPr>
          <a:lstStyle/>
          <a:p>
            <a:pPr marL="0" lvl="0" indent="0" algn="ctr" rtl="0">
              <a:lnSpc>
                <a:spcPct val="107916"/>
              </a:lnSpc>
              <a:spcBef>
                <a:spcPts val="0"/>
              </a:spcBef>
              <a:spcAft>
                <a:spcPts val="0"/>
              </a:spcAft>
              <a:buClr>
                <a:schemeClr val="dk1"/>
              </a:buClr>
              <a:buSzPts val="990"/>
              <a:buFont typeface="Arial"/>
              <a:buNone/>
            </a:pPr>
            <a:r>
              <a:rPr lang="en" sz="1983" b="1">
                <a:latin typeface="Calibri"/>
                <a:ea typeface="Calibri"/>
                <a:cs typeface="Calibri"/>
                <a:sym typeface="Calibri"/>
              </a:rPr>
              <a:t>Architecture diagram</a:t>
            </a:r>
            <a:endParaRPr sz="1983" b="1"/>
          </a:p>
          <a:p>
            <a:pPr marL="0" lvl="0" indent="0" algn="l" rtl="0">
              <a:spcBef>
                <a:spcPts val="800"/>
              </a:spcBef>
              <a:spcAft>
                <a:spcPts val="0"/>
              </a:spcAft>
              <a:buSzPts val="990"/>
              <a:buNone/>
            </a:pPr>
            <a:endParaRPr sz="2520"/>
          </a:p>
        </p:txBody>
      </p:sp>
      <p:pic>
        <p:nvPicPr>
          <p:cNvPr id="74" name="Google Shape;74;p16"/>
          <p:cNvPicPr preferRelativeResize="0"/>
          <p:nvPr/>
        </p:nvPicPr>
        <p:blipFill>
          <a:blip r:embed="rId3">
            <a:alphaModFix/>
          </a:blip>
          <a:stretch>
            <a:fillRect/>
          </a:stretch>
        </p:blipFill>
        <p:spPr>
          <a:xfrm>
            <a:off x="1559375" y="1444050"/>
            <a:ext cx="5734050" cy="2733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ctr" rtl="0">
              <a:lnSpc>
                <a:spcPct val="107916"/>
              </a:lnSpc>
              <a:spcBef>
                <a:spcPts val="0"/>
              </a:spcBef>
              <a:spcAft>
                <a:spcPts val="0"/>
              </a:spcAft>
              <a:buClr>
                <a:schemeClr val="dk1"/>
              </a:buClr>
              <a:buSzPct val="61111"/>
              <a:buFont typeface="Arial"/>
              <a:buNone/>
            </a:pPr>
            <a:r>
              <a:rPr lang="en" sz="1800" b="1">
                <a:latin typeface="Calibri"/>
                <a:ea typeface="Calibri"/>
                <a:cs typeface="Calibri"/>
                <a:sym typeface="Calibri"/>
              </a:rPr>
              <a:t>Resources Used for this Project:</a:t>
            </a:r>
            <a:endParaRPr sz="1800"/>
          </a:p>
          <a:p>
            <a:pPr marL="0" lvl="0" indent="0" algn="l" rtl="0">
              <a:spcBef>
                <a:spcPts val="800"/>
              </a:spcBef>
              <a:spcAft>
                <a:spcPts val="0"/>
              </a:spcAft>
              <a:buNone/>
            </a:pPr>
            <a:endParaRPr/>
          </a:p>
        </p:txBody>
      </p:sp>
      <p:sp>
        <p:nvSpPr>
          <p:cNvPr id="80" name="Google Shape;80;p17"/>
          <p:cNvSpPr txBox="1"/>
          <p:nvPr/>
        </p:nvSpPr>
        <p:spPr>
          <a:xfrm>
            <a:off x="260850" y="1017725"/>
            <a:ext cx="8622300" cy="3803100"/>
          </a:xfrm>
          <a:prstGeom prst="rect">
            <a:avLst/>
          </a:prstGeom>
          <a:noFill/>
          <a:ln>
            <a:noFill/>
          </a:ln>
        </p:spPr>
        <p:txBody>
          <a:bodyPr spcFirstLastPara="1" wrap="square" lIns="91425" tIns="91425" rIns="91425" bIns="91425" anchor="t" anchorCtr="0">
            <a:normAutofit/>
          </a:bodyPr>
          <a:lstStyle/>
          <a:p>
            <a:pPr marL="0" lvl="0" indent="0" algn="l" rtl="0">
              <a:lnSpc>
                <a:spcPct val="200000"/>
              </a:lnSpc>
              <a:spcBef>
                <a:spcPts val="0"/>
              </a:spcBef>
              <a:spcAft>
                <a:spcPts val="0"/>
              </a:spcAft>
              <a:buNone/>
            </a:pPr>
            <a:endParaRPr sz="1600" b="1">
              <a:solidFill>
                <a:srgbClr val="000000"/>
              </a:solidFill>
              <a:latin typeface="Calibri"/>
              <a:ea typeface="Calibri"/>
              <a:cs typeface="Calibri"/>
              <a:sym typeface="Calibri"/>
            </a:endParaRPr>
          </a:p>
          <a:p>
            <a:pPr marL="457200" lvl="0" indent="-330200" algn="l" rtl="0">
              <a:lnSpc>
                <a:spcPct val="200000"/>
              </a:lnSpc>
              <a:spcBef>
                <a:spcPts val="800"/>
              </a:spcBef>
              <a:spcAft>
                <a:spcPts val="0"/>
              </a:spcAft>
              <a:buClr>
                <a:srgbClr val="000000"/>
              </a:buClr>
              <a:buSzPts val="1600"/>
              <a:buFont typeface="Calibri"/>
              <a:buChar char="●"/>
            </a:pPr>
            <a:r>
              <a:rPr lang="en" sz="1600" b="1">
                <a:solidFill>
                  <a:srgbClr val="000000"/>
                </a:solidFill>
                <a:latin typeface="Calibri"/>
                <a:ea typeface="Calibri"/>
                <a:cs typeface="Calibri"/>
                <a:sym typeface="Calibri"/>
              </a:rPr>
              <a:t>Azure Data Factory (ADF):</a:t>
            </a:r>
            <a:endParaRPr sz="1600" b="1">
              <a:solidFill>
                <a:srgbClr val="000000"/>
              </a:solidFill>
              <a:latin typeface="Calibri"/>
              <a:ea typeface="Calibri"/>
              <a:cs typeface="Calibri"/>
              <a:sym typeface="Calibri"/>
            </a:endParaRPr>
          </a:p>
          <a:p>
            <a:pPr marL="0" lvl="0" indent="0" algn="l" rtl="0">
              <a:lnSpc>
                <a:spcPct val="200000"/>
              </a:lnSpc>
              <a:spcBef>
                <a:spcPts val="800"/>
              </a:spcBef>
              <a:spcAft>
                <a:spcPts val="0"/>
              </a:spcAft>
              <a:buNone/>
            </a:pPr>
            <a:endParaRPr sz="1600">
              <a:solidFill>
                <a:srgbClr val="000000"/>
              </a:solidFill>
              <a:latin typeface="Calibri"/>
              <a:ea typeface="Calibri"/>
              <a:cs typeface="Calibri"/>
              <a:sym typeface="Calibri"/>
            </a:endParaRPr>
          </a:p>
          <a:p>
            <a:pPr marL="457200" lvl="0" indent="-330200" algn="l" rtl="0">
              <a:lnSpc>
                <a:spcPct val="200000"/>
              </a:lnSpc>
              <a:spcBef>
                <a:spcPts val="800"/>
              </a:spcBef>
              <a:spcAft>
                <a:spcPts val="0"/>
              </a:spcAft>
              <a:buClr>
                <a:srgbClr val="000000"/>
              </a:buClr>
              <a:buSzPts val="1600"/>
              <a:buFont typeface="Calibri"/>
              <a:buChar char="●"/>
            </a:pPr>
            <a:r>
              <a:rPr lang="en" sz="1600" b="1">
                <a:solidFill>
                  <a:srgbClr val="000000"/>
                </a:solidFill>
                <a:latin typeface="Calibri"/>
                <a:ea typeface="Calibri"/>
                <a:cs typeface="Calibri"/>
                <a:sym typeface="Calibri"/>
              </a:rPr>
              <a:t>Azure Blob Storage:</a:t>
            </a:r>
            <a:endParaRPr sz="1600">
              <a:solidFill>
                <a:srgbClr val="000000"/>
              </a:solidFill>
              <a:latin typeface="Calibri"/>
              <a:ea typeface="Calibri"/>
              <a:cs typeface="Calibri"/>
              <a:sym typeface="Calibri"/>
            </a:endParaRPr>
          </a:p>
          <a:p>
            <a:pPr marL="457200" lvl="0" indent="0" algn="l" rtl="0">
              <a:lnSpc>
                <a:spcPct val="200000"/>
              </a:lnSpc>
              <a:spcBef>
                <a:spcPts val="800"/>
              </a:spcBef>
              <a:spcAft>
                <a:spcPts val="0"/>
              </a:spcAft>
              <a:buNone/>
            </a:pPr>
            <a:endParaRPr sz="1600">
              <a:solidFill>
                <a:srgbClr val="000000"/>
              </a:solidFill>
              <a:latin typeface="Calibri"/>
              <a:ea typeface="Calibri"/>
              <a:cs typeface="Calibri"/>
              <a:sym typeface="Calibri"/>
            </a:endParaRPr>
          </a:p>
          <a:p>
            <a:pPr marL="457200" lvl="0" indent="-330200" algn="l" rtl="0">
              <a:lnSpc>
                <a:spcPct val="200000"/>
              </a:lnSpc>
              <a:spcBef>
                <a:spcPts val="800"/>
              </a:spcBef>
              <a:spcAft>
                <a:spcPts val="0"/>
              </a:spcAft>
              <a:buClr>
                <a:srgbClr val="000000"/>
              </a:buClr>
              <a:buSzPts val="1600"/>
              <a:buFont typeface="Calibri"/>
              <a:buChar char="●"/>
            </a:pPr>
            <a:r>
              <a:rPr lang="en" sz="1600" b="1">
                <a:solidFill>
                  <a:srgbClr val="000000"/>
                </a:solidFill>
                <a:latin typeface="Calibri"/>
                <a:ea typeface="Calibri"/>
                <a:cs typeface="Calibri"/>
                <a:sym typeface="Calibri"/>
              </a:rPr>
              <a:t>Azure Databricks:</a:t>
            </a:r>
            <a:endParaRPr sz="1600">
              <a:solidFill>
                <a:srgbClr val="000000"/>
              </a:solidFill>
              <a:latin typeface="Calibri"/>
              <a:ea typeface="Calibri"/>
              <a:cs typeface="Calibri"/>
              <a:sym typeface="Calibri"/>
            </a:endParaRPr>
          </a:p>
          <a:p>
            <a:pPr marL="0" lvl="0" indent="0" algn="l" rtl="0">
              <a:lnSpc>
                <a:spcPct val="115000"/>
              </a:lnSpc>
              <a:spcBef>
                <a:spcPts val="800"/>
              </a:spcBef>
              <a:spcAft>
                <a:spcPts val="1200"/>
              </a:spcAft>
              <a:buNone/>
            </a:pPr>
            <a:endParaRPr sz="1800">
              <a:solidFill>
                <a:srgbClr val="595959"/>
              </a:solidFill>
            </a:endParaRPr>
          </a:p>
        </p:txBody>
      </p:sp>
      <p:pic>
        <p:nvPicPr>
          <p:cNvPr id="81" name="Google Shape;81;p17"/>
          <p:cNvPicPr preferRelativeResize="0"/>
          <p:nvPr/>
        </p:nvPicPr>
        <p:blipFill>
          <a:blip r:embed="rId3">
            <a:alphaModFix/>
          </a:blip>
          <a:stretch>
            <a:fillRect/>
          </a:stretch>
        </p:blipFill>
        <p:spPr>
          <a:xfrm>
            <a:off x="5093402" y="1527600"/>
            <a:ext cx="1145317" cy="859649"/>
          </a:xfrm>
          <a:prstGeom prst="rect">
            <a:avLst/>
          </a:prstGeom>
          <a:noFill/>
          <a:ln>
            <a:noFill/>
          </a:ln>
        </p:spPr>
      </p:pic>
      <p:pic>
        <p:nvPicPr>
          <p:cNvPr id="82" name="Google Shape;82;p17"/>
          <p:cNvPicPr preferRelativeResize="0"/>
          <p:nvPr/>
        </p:nvPicPr>
        <p:blipFill>
          <a:blip r:embed="rId4">
            <a:alphaModFix/>
          </a:blip>
          <a:stretch>
            <a:fillRect/>
          </a:stretch>
        </p:blipFill>
        <p:spPr>
          <a:xfrm>
            <a:off x="5241009" y="2579638"/>
            <a:ext cx="911475" cy="911475"/>
          </a:xfrm>
          <a:prstGeom prst="rect">
            <a:avLst/>
          </a:prstGeom>
          <a:noFill/>
          <a:ln>
            <a:noFill/>
          </a:ln>
        </p:spPr>
      </p:pic>
      <p:pic>
        <p:nvPicPr>
          <p:cNvPr id="83" name="Google Shape;83;p17"/>
          <p:cNvPicPr preferRelativeResize="0"/>
          <p:nvPr/>
        </p:nvPicPr>
        <p:blipFill>
          <a:blip r:embed="rId5">
            <a:alphaModFix/>
          </a:blip>
          <a:stretch>
            <a:fillRect/>
          </a:stretch>
        </p:blipFill>
        <p:spPr>
          <a:xfrm>
            <a:off x="5152663" y="3683525"/>
            <a:ext cx="1088150" cy="1088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ctr" rtl="0">
              <a:lnSpc>
                <a:spcPct val="107916"/>
              </a:lnSpc>
              <a:spcBef>
                <a:spcPts val="0"/>
              </a:spcBef>
              <a:spcAft>
                <a:spcPts val="0"/>
              </a:spcAft>
              <a:buClr>
                <a:schemeClr val="dk1"/>
              </a:buClr>
              <a:buSzPct val="48058"/>
              <a:buFont typeface="Arial"/>
              <a:buNone/>
            </a:pPr>
            <a:r>
              <a:rPr lang="en" sz="2060" b="1">
                <a:latin typeface="Calibri"/>
                <a:ea typeface="Calibri"/>
                <a:cs typeface="Calibri"/>
                <a:sym typeface="Calibri"/>
              </a:rPr>
              <a:t>Project Requirements</a:t>
            </a:r>
            <a:endParaRPr sz="2060" b="1">
              <a:latin typeface="Calibri"/>
              <a:ea typeface="Calibri"/>
              <a:cs typeface="Calibri"/>
              <a:sym typeface="Calibri"/>
            </a:endParaRPr>
          </a:p>
          <a:p>
            <a:pPr marL="0" lvl="0" indent="0" algn="l" rtl="0">
              <a:spcBef>
                <a:spcPts val="800"/>
              </a:spcBef>
              <a:spcAft>
                <a:spcPts val="0"/>
              </a:spcAft>
              <a:buNone/>
            </a:pPr>
            <a:endParaRPr/>
          </a:p>
        </p:txBody>
      </p:sp>
      <p:sp>
        <p:nvSpPr>
          <p:cNvPr id="89" name="Google Shape;89;p18"/>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lnSpc>
                <a:spcPct val="200000"/>
              </a:lnSpc>
              <a:spcBef>
                <a:spcPts val="0"/>
              </a:spcBef>
              <a:spcAft>
                <a:spcPts val="0"/>
              </a:spcAft>
              <a:buClr>
                <a:schemeClr val="dk1"/>
              </a:buClr>
              <a:buSzPts val="1800"/>
              <a:buFont typeface="Calibri"/>
              <a:buChar char="●"/>
            </a:pPr>
            <a:r>
              <a:rPr lang="en" b="1">
                <a:solidFill>
                  <a:schemeClr val="dk1"/>
                </a:solidFill>
                <a:latin typeface="Calibri"/>
                <a:ea typeface="Calibri"/>
                <a:cs typeface="Calibri"/>
                <a:sym typeface="Calibri"/>
              </a:rPr>
              <a:t>Data Sources</a:t>
            </a:r>
            <a:endParaRPr b="1">
              <a:solidFill>
                <a:schemeClr val="dk1"/>
              </a:solidFill>
              <a:latin typeface="Calibri"/>
              <a:ea typeface="Calibri"/>
              <a:cs typeface="Calibri"/>
              <a:sym typeface="Calibri"/>
            </a:endParaRPr>
          </a:p>
          <a:p>
            <a:pPr marL="457200" lvl="0" indent="-342900" algn="l" rtl="0">
              <a:lnSpc>
                <a:spcPct val="200000"/>
              </a:lnSpc>
              <a:spcBef>
                <a:spcPts val="0"/>
              </a:spcBef>
              <a:spcAft>
                <a:spcPts val="0"/>
              </a:spcAft>
              <a:buClr>
                <a:schemeClr val="dk1"/>
              </a:buClr>
              <a:buSzPts val="1800"/>
              <a:buFont typeface="Calibri"/>
              <a:buChar char="●"/>
            </a:pPr>
            <a:r>
              <a:rPr lang="en" b="1">
                <a:solidFill>
                  <a:schemeClr val="dk1"/>
                </a:solidFill>
                <a:latin typeface="Calibri"/>
                <a:ea typeface="Calibri"/>
                <a:cs typeface="Calibri"/>
                <a:sym typeface="Calibri"/>
              </a:rPr>
              <a:t>Azure Data Factory Configuration</a:t>
            </a:r>
            <a:endParaRPr b="1">
              <a:solidFill>
                <a:schemeClr val="dk1"/>
              </a:solidFill>
              <a:latin typeface="Calibri"/>
              <a:ea typeface="Calibri"/>
              <a:cs typeface="Calibri"/>
              <a:sym typeface="Calibri"/>
            </a:endParaRPr>
          </a:p>
          <a:p>
            <a:pPr marL="457200" lvl="0" indent="-342900" algn="l" rtl="0">
              <a:lnSpc>
                <a:spcPct val="200000"/>
              </a:lnSpc>
              <a:spcBef>
                <a:spcPts val="0"/>
              </a:spcBef>
              <a:spcAft>
                <a:spcPts val="0"/>
              </a:spcAft>
              <a:buClr>
                <a:schemeClr val="dk1"/>
              </a:buClr>
              <a:buSzPts val="1800"/>
              <a:buFont typeface="Calibri"/>
              <a:buChar char="●"/>
            </a:pPr>
            <a:r>
              <a:rPr lang="en" b="1">
                <a:solidFill>
                  <a:schemeClr val="dk1"/>
                </a:solidFill>
                <a:latin typeface="Calibri"/>
                <a:ea typeface="Calibri"/>
                <a:cs typeface="Calibri"/>
                <a:sym typeface="Calibri"/>
              </a:rPr>
              <a:t>Data Movement with Azure Data Factory</a:t>
            </a:r>
            <a:endParaRPr b="1">
              <a:solidFill>
                <a:schemeClr val="dk1"/>
              </a:solidFill>
              <a:latin typeface="Calibri"/>
              <a:ea typeface="Calibri"/>
              <a:cs typeface="Calibri"/>
              <a:sym typeface="Calibri"/>
            </a:endParaRPr>
          </a:p>
          <a:p>
            <a:pPr marL="457200" lvl="0" indent="-342900" algn="l" rtl="0">
              <a:lnSpc>
                <a:spcPct val="200000"/>
              </a:lnSpc>
              <a:spcBef>
                <a:spcPts val="0"/>
              </a:spcBef>
              <a:spcAft>
                <a:spcPts val="0"/>
              </a:spcAft>
              <a:buClr>
                <a:schemeClr val="dk1"/>
              </a:buClr>
              <a:buSzPts val="1800"/>
              <a:buFont typeface="Calibri"/>
              <a:buChar char="●"/>
            </a:pPr>
            <a:r>
              <a:rPr lang="en" b="1">
                <a:solidFill>
                  <a:schemeClr val="dk1"/>
                </a:solidFill>
                <a:latin typeface="Calibri"/>
                <a:ea typeface="Calibri"/>
                <a:cs typeface="Calibri"/>
                <a:sym typeface="Calibri"/>
              </a:rPr>
              <a:t>Data Storage</a:t>
            </a:r>
            <a:endParaRPr b="1">
              <a:solidFill>
                <a:schemeClr val="dk1"/>
              </a:solidFill>
              <a:latin typeface="Calibri"/>
              <a:ea typeface="Calibri"/>
              <a:cs typeface="Calibri"/>
              <a:sym typeface="Calibri"/>
            </a:endParaRPr>
          </a:p>
          <a:p>
            <a:pPr marL="457200" lvl="0" indent="-342900" algn="l" rtl="0">
              <a:lnSpc>
                <a:spcPct val="200000"/>
              </a:lnSpc>
              <a:spcBef>
                <a:spcPts val="0"/>
              </a:spcBef>
              <a:spcAft>
                <a:spcPts val="0"/>
              </a:spcAft>
              <a:buClr>
                <a:schemeClr val="dk1"/>
              </a:buClr>
              <a:buSzPts val="1800"/>
              <a:buFont typeface="Calibri"/>
              <a:buChar char="●"/>
            </a:pPr>
            <a:r>
              <a:rPr lang="en" b="1">
                <a:solidFill>
                  <a:schemeClr val="dk1"/>
                </a:solidFill>
                <a:latin typeface="Calibri"/>
                <a:ea typeface="Calibri"/>
                <a:cs typeface="Calibri"/>
                <a:sym typeface="Calibri"/>
              </a:rPr>
              <a:t>Data Processing and visualisation with Azure Databricks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255050" y="52925"/>
            <a:ext cx="8520600" cy="572700"/>
          </a:xfrm>
          <a:prstGeom prst="rect">
            <a:avLst/>
          </a:prstGeom>
        </p:spPr>
        <p:txBody>
          <a:bodyPr spcFirstLastPara="1" wrap="square" lIns="91425" tIns="91425" rIns="91425" bIns="91425" anchor="t" anchorCtr="0">
            <a:noAutofit/>
          </a:bodyPr>
          <a:lstStyle/>
          <a:p>
            <a:pPr marL="0" lvl="0" indent="0" algn="ctr" rtl="0">
              <a:lnSpc>
                <a:spcPct val="107916"/>
              </a:lnSpc>
              <a:spcBef>
                <a:spcPts val="0"/>
              </a:spcBef>
              <a:spcAft>
                <a:spcPts val="0"/>
              </a:spcAft>
              <a:buClr>
                <a:schemeClr val="dk1"/>
              </a:buClr>
              <a:buSzPts val="990"/>
              <a:buFont typeface="Arial"/>
              <a:buNone/>
            </a:pPr>
            <a:r>
              <a:rPr lang="en" sz="1920" b="1" dirty="0">
                <a:latin typeface="Calibri"/>
                <a:ea typeface="Calibri"/>
                <a:cs typeface="Calibri"/>
                <a:sym typeface="Calibri"/>
              </a:rPr>
              <a:t>Tasks performed</a:t>
            </a:r>
            <a:endParaRPr sz="3359" dirty="0"/>
          </a:p>
          <a:p>
            <a:pPr marL="0" lvl="0" indent="0" algn="l" rtl="0">
              <a:spcBef>
                <a:spcPts val="800"/>
              </a:spcBef>
              <a:spcAft>
                <a:spcPts val="0"/>
              </a:spcAft>
              <a:buSzPts val="990"/>
              <a:buNone/>
            </a:pPr>
            <a:endParaRPr sz="2520" dirty="0"/>
          </a:p>
        </p:txBody>
      </p:sp>
      <p:sp>
        <p:nvSpPr>
          <p:cNvPr id="95" name="Google Shape;95;p19"/>
          <p:cNvSpPr txBox="1">
            <a:spLocks noGrp="1"/>
          </p:cNvSpPr>
          <p:nvPr>
            <p:ph type="body" idx="1"/>
          </p:nvPr>
        </p:nvSpPr>
        <p:spPr>
          <a:xfrm>
            <a:off x="163033" y="420368"/>
            <a:ext cx="8980967" cy="4302764"/>
          </a:xfrm>
          <a:prstGeom prst="rect">
            <a:avLst/>
          </a:prstGeom>
        </p:spPr>
        <p:txBody>
          <a:bodyPr spcFirstLastPara="1" wrap="square" lIns="91425" tIns="91425" rIns="91425" bIns="91425" anchor="t" anchorCtr="0">
            <a:noAutofit/>
          </a:bodyPr>
          <a:lstStyle/>
          <a:p>
            <a:pPr marL="457200" lvl="0" indent="-317500" algn="l" rtl="0">
              <a:lnSpc>
                <a:spcPct val="200000"/>
              </a:lnSpc>
              <a:spcBef>
                <a:spcPts val="0"/>
              </a:spcBef>
              <a:spcAft>
                <a:spcPts val="0"/>
              </a:spcAft>
              <a:buClr>
                <a:schemeClr val="dk1"/>
              </a:buClr>
              <a:buSzPts val="1400"/>
              <a:buFont typeface="Calibri"/>
              <a:buChar char="●"/>
            </a:pPr>
            <a:r>
              <a:rPr lang="en" sz="1400" dirty="0">
                <a:solidFill>
                  <a:schemeClr val="dk1"/>
                </a:solidFill>
                <a:latin typeface="Calibri"/>
                <a:ea typeface="Calibri"/>
                <a:cs typeface="Calibri"/>
                <a:sym typeface="Calibri"/>
              </a:rPr>
              <a:t> Acquire data: Retrieve code from a GitHub repository.</a:t>
            </a:r>
            <a:endParaRPr sz="1400" dirty="0">
              <a:solidFill>
                <a:schemeClr val="dk1"/>
              </a:solidFill>
              <a:latin typeface="Calibri"/>
              <a:ea typeface="Calibri"/>
              <a:cs typeface="Calibri"/>
              <a:sym typeface="Calibri"/>
            </a:endParaRPr>
          </a:p>
          <a:p>
            <a:pPr marL="457200" lvl="0" indent="-317500" algn="l" rtl="0">
              <a:lnSpc>
                <a:spcPct val="200000"/>
              </a:lnSpc>
              <a:spcBef>
                <a:spcPts val="0"/>
              </a:spcBef>
              <a:spcAft>
                <a:spcPts val="0"/>
              </a:spcAft>
              <a:buClr>
                <a:schemeClr val="dk1"/>
              </a:buClr>
              <a:buSzPts val="1400"/>
              <a:buFont typeface="Calibri"/>
              <a:buChar char="●"/>
            </a:pPr>
            <a:r>
              <a:rPr lang="en" sz="1400" dirty="0">
                <a:solidFill>
                  <a:schemeClr val="dk1"/>
                </a:solidFill>
                <a:latin typeface="Calibri"/>
                <a:ea typeface="Calibri"/>
                <a:cs typeface="Calibri"/>
                <a:sym typeface="Calibri"/>
              </a:rPr>
              <a:t>Utilize Azure Data Factory (ADF) to orchestrate the transfer of code from GitHub to Azure Blob Storage.</a:t>
            </a:r>
            <a:endParaRPr sz="1400" dirty="0">
              <a:solidFill>
                <a:schemeClr val="dk1"/>
              </a:solidFill>
              <a:latin typeface="Calibri"/>
              <a:ea typeface="Calibri"/>
              <a:cs typeface="Calibri"/>
              <a:sym typeface="Calibri"/>
            </a:endParaRPr>
          </a:p>
          <a:p>
            <a:pPr marL="457200" lvl="0" indent="-317500" algn="l" rtl="0">
              <a:lnSpc>
                <a:spcPct val="200000"/>
              </a:lnSpc>
              <a:spcBef>
                <a:spcPts val="0"/>
              </a:spcBef>
              <a:spcAft>
                <a:spcPts val="0"/>
              </a:spcAft>
              <a:buClr>
                <a:schemeClr val="dk1"/>
              </a:buClr>
              <a:buSzPts val="1400"/>
              <a:buFont typeface="Calibri"/>
              <a:buChar char="●"/>
            </a:pPr>
            <a:r>
              <a:rPr lang="en" sz="1400" dirty="0">
                <a:solidFill>
                  <a:schemeClr val="dk1"/>
                </a:solidFill>
                <a:latin typeface="Calibri"/>
                <a:ea typeface="Calibri"/>
                <a:cs typeface="Calibri"/>
                <a:sym typeface="Calibri"/>
              </a:rPr>
              <a:t>Store data: Utilize Azure Blob Storage to securely store the transferred data.</a:t>
            </a:r>
            <a:endParaRPr sz="1400" dirty="0">
              <a:solidFill>
                <a:schemeClr val="dk1"/>
              </a:solidFill>
              <a:latin typeface="Calibri"/>
              <a:ea typeface="Calibri"/>
              <a:cs typeface="Calibri"/>
              <a:sym typeface="Calibri"/>
            </a:endParaRPr>
          </a:p>
          <a:p>
            <a:pPr marL="457200" lvl="0" indent="-317500" algn="l" rtl="0">
              <a:lnSpc>
                <a:spcPct val="200000"/>
              </a:lnSpc>
              <a:spcBef>
                <a:spcPts val="0"/>
              </a:spcBef>
              <a:spcAft>
                <a:spcPts val="0"/>
              </a:spcAft>
              <a:buClr>
                <a:schemeClr val="dk1"/>
              </a:buClr>
              <a:buSzPts val="1400"/>
              <a:buFont typeface="Calibri"/>
              <a:buChar char="●"/>
            </a:pPr>
            <a:r>
              <a:rPr lang="en" sz="1400" dirty="0">
                <a:solidFill>
                  <a:schemeClr val="dk1"/>
                </a:solidFill>
                <a:latin typeface="Calibri"/>
                <a:ea typeface="Calibri"/>
                <a:cs typeface="Calibri"/>
                <a:sym typeface="Calibri"/>
              </a:rPr>
              <a:t>Process data:Provision an Azure Databricks workspace.</a:t>
            </a:r>
            <a:endParaRPr sz="1400" dirty="0">
              <a:solidFill>
                <a:schemeClr val="dk1"/>
              </a:solidFill>
              <a:latin typeface="Calibri"/>
              <a:ea typeface="Calibri"/>
              <a:cs typeface="Calibri"/>
              <a:sym typeface="Calibri"/>
            </a:endParaRPr>
          </a:p>
          <a:p>
            <a:pPr marL="457200" lvl="0" indent="-317500" algn="l" rtl="0">
              <a:lnSpc>
                <a:spcPct val="200000"/>
              </a:lnSpc>
              <a:spcBef>
                <a:spcPts val="0"/>
              </a:spcBef>
              <a:spcAft>
                <a:spcPts val="0"/>
              </a:spcAft>
              <a:buClr>
                <a:schemeClr val="dk1"/>
              </a:buClr>
              <a:buSzPts val="1400"/>
              <a:buFont typeface="Calibri"/>
              <a:buChar char="●"/>
            </a:pPr>
            <a:r>
              <a:rPr lang="en" sz="1400" dirty="0">
                <a:solidFill>
                  <a:schemeClr val="dk1"/>
                </a:solidFill>
                <a:latin typeface="Calibri"/>
                <a:ea typeface="Calibri"/>
                <a:cs typeface="Calibri"/>
                <a:sym typeface="Calibri"/>
              </a:rPr>
              <a:t> Within ADF, add a Notebook activity: Configure the activity to use your Databricks workspace and specify the PySpark notebook responsible for code analysis Within the PySpark notebook:</a:t>
            </a:r>
            <a:endParaRPr sz="1400" dirty="0">
              <a:solidFill>
                <a:schemeClr val="dk1"/>
              </a:solidFill>
              <a:latin typeface="Calibri"/>
              <a:ea typeface="Calibri"/>
              <a:cs typeface="Calibri"/>
              <a:sym typeface="Calibri"/>
            </a:endParaRPr>
          </a:p>
          <a:p>
            <a:pPr marL="457200" lvl="0" indent="-317500" algn="l" rtl="0">
              <a:lnSpc>
                <a:spcPct val="200000"/>
              </a:lnSpc>
              <a:spcBef>
                <a:spcPts val="0"/>
              </a:spcBef>
              <a:spcAft>
                <a:spcPts val="0"/>
              </a:spcAft>
              <a:buClr>
                <a:schemeClr val="dk1"/>
              </a:buClr>
              <a:buSzPts val="1400"/>
              <a:buFont typeface="Calibri"/>
              <a:buChar char="●"/>
            </a:pPr>
            <a:r>
              <a:rPr lang="en" sz="1400" dirty="0">
                <a:solidFill>
                  <a:schemeClr val="dk1"/>
                </a:solidFill>
                <a:latin typeface="Calibri"/>
                <a:ea typeface="Calibri"/>
                <a:cs typeface="Calibri"/>
                <a:sym typeface="Calibri"/>
              </a:rPr>
              <a:t> Load data from Blob Storage into a Spark DataFrame.</a:t>
            </a:r>
            <a:endParaRPr sz="1400" dirty="0">
              <a:solidFill>
                <a:schemeClr val="dk1"/>
              </a:solidFill>
              <a:latin typeface="Calibri"/>
              <a:ea typeface="Calibri"/>
              <a:cs typeface="Calibri"/>
              <a:sym typeface="Calibri"/>
            </a:endParaRPr>
          </a:p>
          <a:p>
            <a:pPr marL="457200" lvl="0" indent="-317500" algn="l" rtl="0">
              <a:lnSpc>
                <a:spcPct val="200000"/>
              </a:lnSpc>
              <a:spcBef>
                <a:spcPts val="0"/>
              </a:spcBef>
              <a:spcAft>
                <a:spcPts val="0"/>
              </a:spcAft>
              <a:buClr>
                <a:schemeClr val="dk1"/>
              </a:buClr>
              <a:buSzPts val="1400"/>
              <a:buFont typeface="Calibri"/>
              <a:buChar char="●"/>
            </a:pPr>
            <a:r>
              <a:rPr lang="en" sz="1400" dirty="0">
                <a:solidFill>
                  <a:schemeClr val="dk1"/>
                </a:solidFill>
                <a:latin typeface="Calibri"/>
                <a:ea typeface="Calibri"/>
                <a:cs typeface="Calibri"/>
                <a:sym typeface="Calibri"/>
              </a:rPr>
              <a:t> Implement data transformations and analysis using PySpark libraries.</a:t>
            </a:r>
            <a:endParaRPr sz="1400" dirty="0">
              <a:solidFill>
                <a:schemeClr val="dk1"/>
              </a:solidFill>
              <a:latin typeface="Calibri"/>
              <a:ea typeface="Calibri"/>
              <a:cs typeface="Calibri"/>
              <a:sym typeface="Calibri"/>
            </a:endParaRPr>
          </a:p>
          <a:p>
            <a:pPr marL="457200" lvl="0" indent="-317500" algn="l" rtl="0">
              <a:lnSpc>
                <a:spcPct val="200000"/>
              </a:lnSpc>
              <a:spcBef>
                <a:spcPts val="0"/>
              </a:spcBef>
              <a:spcAft>
                <a:spcPts val="0"/>
              </a:spcAft>
              <a:buClr>
                <a:schemeClr val="dk1"/>
              </a:buClr>
              <a:buSzPts val="1400"/>
              <a:buFont typeface="Calibri"/>
              <a:buChar char="●"/>
            </a:pPr>
            <a:r>
              <a:rPr lang="en" sz="1400" dirty="0">
                <a:solidFill>
                  <a:schemeClr val="dk1"/>
                </a:solidFill>
                <a:latin typeface="Calibri"/>
                <a:ea typeface="Calibri"/>
                <a:cs typeface="Calibri"/>
                <a:sym typeface="Calibri"/>
              </a:rPr>
              <a:t>Visualize data: Generate visualizations (e.g., pie charts) depicting the results of code analysis using libraries within Databricks.</a:t>
            </a:r>
            <a:endParaRPr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Database in Github</a:t>
            </a:r>
            <a:endParaRPr/>
          </a:p>
        </p:txBody>
      </p:sp>
      <p:pic>
        <p:nvPicPr>
          <p:cNvPr id="102" name="Google Shape;102;p20"/>
          <p:cNvPicPr preferRelativeResize="0"/>
          <p:nvPr/>
        </p:nvPicPr>
        <p:blipFill>
          <a:blip r:embed="rId3">
            <a:alphaModFix/>
          </a:blip>
          <a:stretch>
            <a:fillRect/>
          </a:stretch>
        </p:blipFill>
        <p:spPr>
          <a:xfrm>
            <a:off x="1351800" y="1389063"/>
            <a:ext cx="5962650" cy="2943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Data transferring in a pipeline</a:t>
            </a:r>
            <a:endParaRPr/>
          </a:p>
        </p:txBody>
      </p:sp>
      <p:pic>
        <p:nvPicPr>
          <p:cNvPr id="109" name="Google Shape;109;p21"/>
          <p:cNvPicPr preferRelativeResize="0"/>
          <p:nvPr/>
        </p:nvPicPr>
        <p:blipFill>
          <a:blip r:embed="rId3">
            <a:alphaModFix/>
          </a:blip>
          <a:stretch>
            <a:fillRect/>
          </a:stretch>
        </p:blipFill>
        <p:spPr>
          <a:xfrm>
            <a:off x="1673375" y="1339725"/>
            <a:ext cx="5797251" cy="3335575"/>
          </a:xfrm>
          <a:prstGeom prst="rect">
            <a:avLst/>
          </a:prstGeom>
          <a:noFill/>
          <a:ln>
            <a:noFill/>
          </a:ln>
        </p:spPr>
      </p:pic>
    </p:spTree>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0</TotalTime>
  <Words>468</Words>
  <Application>Microsoft Office PowerPoint</Application>
  <PresentationFormat>On-screen Show (16:9)</PresentationFormat>
  <Paragraphs>49</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Retrospect</vt:lpstr>
      <vt:lpstr>PowerPoint Presentation</vt:lpstr>
      <vt:lpstr>Project Statement</vt:lpstr>
      <vt:lpstr>Project Overview </vt:lpstr>
      <vt:lpstr>Architecture diagram </vt:lpstr>
      <vt:lpstr>Resources Used for this Project: </vt:lpstr>
      <vt:lpstr>Project Requirements </vt:lpstr>
      <vt:lpstr>Tasks performed </vt:lpstr>
      <vt:lpstr>Database in Github</vt:lpstr>
      <vt:lpstr>Data transferring in a pipeline</vt:lpstr>
      <vt:lpstr>Mounting data from storage account</vt:lpstr>
      <vt:lpstr>Visualization in databricks </vt:lpstr>
      <vt:lpstr>Visualization in databricks </vt:lpstr>
      <vt:lpstr>Visualization in databricks</vt:lpstr>
      <vt:lpstr>Data pipelines in azure Data factory</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Akilesh K</cp:lastModifiedBy>
  <cp:revision>1</cp:revision>
  <dcterms:modified xsi:type="dcterms:W3CDTF">2024-02-28T14:53:48Z</dcterms:modified>
</cp:coreProperties>
</file>