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esh K" userId="649011edba47b5fe" providerId="LiveId" clId="{4A50754A-498C-4BF2-9C04-81E2A5DCC47D}"/>
    <pc:docChg chg="undo custSel modSld">
      <pc:chgData name="Akilesh K" userId="649011edba47b5fe" providerId="LiveId" clId="{4A50754A-498C-4BF2-9C04-81E2A5DCC47D}" dt="2024-02-28T14:54:32.216" v="134" actId="20577"/>
      <pc:docMkLst>
        <pc:docMk/>
      </pc:docMkLst>
      <pc:sldChg chg="addSp modSp mod">
        <pc:chgData name="Akilesh K" userId="649011edba47b5fe" providerId="LiveId" clId="{4A50754A-498C-4BF2-9C04-81E2A5DCC47D}" dt="2024-02-28T14:54:32.216" v="134" actId="20577"/>
        <pc:sldMkLst>
          <pc:docMk/>
          <pc:sldMk cId="0" sldId="256"/>
        </pc:sldMkLst>
        <pc:spChg chg="add mod">
          <ac:chgData name="Akilesh K" userId="649011edba47b5fe" providerId="LiveId" clId="{4A50754A-498C-4BF2-9C04-81E2A5DCC47D}" dt="2024-02-28T06:36:08.581" v="13" actId="404"/>
          <ac:spMkLst>
            <pc:docMk/>
            <pc:sldMk cId="0" sldId="256"/>
            <ac:spMk id="2" creationId="{2D1A4826-DBCF-35AA-F0A3-FCF983E13C47}"/>
          </ac:spMkLst>
        </pc:spChg>
        <pc:spChg chg="mod">
          <ac:chgData name="Akilesh K" userId="649011edba47b5fe" providerId="LiveId" clId="{4A50754A-498C-4BF2-9C04-81E2A5DCC47D}" dt="2024-02-28T06:35:06.966" v="1" actId="1076"/>
          <ac:spMkLst>
            <pc:docMk/>
            <pc:sldMk cId="0" sldId="256"/>
            <ac:spMk id="54" creationId="{00000000-0000-0000-0000-000000000000}"/>
          </ac:spMkLst>
        </pc:spChg>
        <pc:spChg chg="mod">
          <ac:chgData name="Akilesh K" userId="649011edba47b5fe" providerId="LiveId" clId="{4A50754A-498C-4BF2-9C04-81E2A5DCC47D}" dt="2024-02-28T14:54:32.216" v="134" actId="20577"/>
          <ac:spMkLst>
            <pc:docMk/>
            <pc:sldMk cId="0" sldId="256"/>
            <ac:spMk id="55" creationId="{00000000-0000-0000-0000-000000000000}"/>
          </ac:spMkLst>
        </pc:spChg>
        <pc:picChg chg="add mod">
          <ac:chgData name="Akilesh K" userId="649011edba47b5fe" providerId="LiveId" clId="{4A50754A-498C-4BF2-9C04-81E2A5DCC47D}" dt="2024-02-28T07:01:16.955" v="129" actId="1076"/>
          <ac:picMkLst>
            <pc:docMk/>
            <pc:sldMk cId="0" sldId="256"/>
            <ac:picMk id="1026" creationId="{E6D93D21-0736-D821-7F19-2995B95D8235}"/>
          </ac:picMkLst>
        </pc:picChg>
      </pc:sldChg>
      <pc:sldChg chg="modSp mod">
        <pc:chgData name="Akilesh K" userId="649011edba47b5fe" providerId="LiveId" clId="{4A50754A-498C-4BF2-9C04-81E2A5DCC47D}" dt="2024-02-28T06:55:23.054" v="109" actId="255"/>
        <pc:sldMkLst>
          <pc:docMk/>
          <pc:sldMk cId="0" sldId="257"/>
        </pc:sldMkLst>
        <pc:spChg chg="mod">
          <ac:chgData name="Akilesh K" userId="649011edba47b5fe" providerId="LiveId" clId="{4A50754A-498C-4BF2-9C04-81E2A5DCC47D}" dt="2024-02-28T06:55:23.054" v="109" actId="255"/>
          <ac:spMkLst>
            <pc:docMk/>
            <pc:sldMk cId="0" sldId="257"/>
            <ac:spMk id="60" creationId="{00000000-0000-0000-0000-000000000000}"/>
          </ac:spMkLst>
        </pc:spChg>
        <pc:spChg chg="mod">
          <ac:chgData name="Akilesh K" userId="649011edba47b5fe" providerId="LiveId" clId="{4A50754A-498C-4BF2-9C04-81E2A5DCC47D}" dt="2024-02-28T06:37:46.901" v="58" actId="20577"/>
          <ac:spMkLst>
            <pc:docMk/>
            <pc:sldMk cId="0" sldId="257"/>
            <ac:spMk id="61" creationId="{00000000-0000-0000-0000-000000000000}"/>
          </ac:spMkLst>
        </pc:spChg>
      </pc:sldChg>
      <pc:sldChg chg="modSp mod modNotes">
        <pc:chgData name="Akilesh K" userId="649011edba47b5fe" providerId="LiveId" clId="{4A50754A-498C-4BF2-9C04-81E2A5DCC47D}" dt="2024-02-28T06:55:33.352" v="112" actId="1076"/>
        <pc:sldMkLst>
          <pc:docMk/>
          <pc:sldMk cId="0" sldId="258"/>
        </pc:sldMkLst>
        <pc:spChg chg="mod">
          <ac:chgData name="Akilesh K" userId="649011edba47b5fe" providerId="LiveId" clId="{4A50754A-498C-4BF2-9C04-81E2A5DCC47D}" dt="2024-02-28T06:55:33.352" v="112" actId="1076"/>
          <ac:spMkLst>
            <pc:docMk/>
            <pc:sldMk cId="0" sldId="258"/>
            <ac:spMk id="66" creationId="{00000000-0000-0000-0000-000000000000}"/>
          </ac:spMkLst>
        </pc:spChg>
        <pc:spChg chg="mod">
          <ac:chgData name="Akilesh K" userId="649011edba47b5fe" providerId="LiveId" clId="{4A50754A-498C-4BF2-9C04-81E2A5DCC47D}" dt="2024-02-28T06:53:21.746" v="76" actId="1076"/>
          <ac:spMkLst>
            <pc:docMk/>
            <pc:sldMk cId="0" sldId="258"/>
            <ac:spMk id="67" creationId="{00000000-0000-0000-0000-000000000000}"/>
          </ac:spMkLst>
        </pc:spChg>
      </pc:sldChg>
      <pc:sldChg chg="delSp modSp mod">
        <pc:chgData name="Akilesh K" userId="649011edba47b5fe" providerId="LiveId" clId="{4A50754A-498C-4BF2-9C04-81E2A5DCC47D}" dt="2024-02-28T06:59:22.460" v="115" actId="255"/>
        <pc:sldMkLst>
          <pc:docMk/>
          <pc:sldMk cId="0" sldId="259"/>
        </pc:sldMkLst>
        <pc:spChg chg="mod">
          <ac:chgData name="Akilesh K" userId="649011edba47b5fe" providerId="LiveId" clId="{4A50754A-498C-4BF2-9C04-81E2A5DCC47D}" dt="2024-02-28T06:59:22.460" v="115" actId="255"/>
          <ac:spMkLst>
            <pc:docMk/>
            <pc:sldMk cId="0" sldId="259"/>
            <ac:spMk id="72" creationId="{00000000-0000-0000-0000-000000000000}"/>
          </ac:spMkLst>
        </pc:spChg>
        <pc:spChg chg="del">
          <ac:chgData name="Akilesh K" userId="649011edba47b5fe" providerId="LiveId" clId="{4A50754A-498C-4BF2-9C04-81E2A5DCC47D}" dt="2024-02-28T06:37:58.739" v="59" actId="478"/>
          <ac:spMkLst>
            <pc:docMk/>
            <pc:sldMk cId="0" sldId="259"/>
            <ac:spMk id="73" creationId="{00000000-0000-0000-0000-000000000000}"/>
          </ac:spMkLst>
        </pc:spChg>
        <pc:picChg chg="mod">
          <ac:chgData name="Akilesh K" userId="649011edba47b5fe" providerId="LiveId" clId="{4A50754A-498C-4BF2-9C04-81E2A5DCC47D}" dt="2024-02-28T06:53:26.488" v="77" actId="1076"/>
          <ac:picMkLst>
            <pc:docMk/>
            <pc:sldMk cId="0" sldId="259"/>
            <ac:picMk id="74" creationId="{00000000-0000-0000-0000-000000000000}"/>
          </ac:picMkLst>
        </pc:picChg>
      </pc:sldChg>
      <pc:sldChg chg="modSp mod">
        <pc:chgData name="Akilesh K" userId="649011edba47b5fe" providerId="LiveId" clId="{4A50754A-498C-4BF2-9C04-81E2A5DCC47D}" dt="2024-02-28T06:59:31.429" v="117" actId="255"/>
        <pc:sldMkLst>
          <pc:docMk/>
          <pc:sldMk cId="0" sldId="260"/>
        </pc:sldMkLst>
        <pc:spChg chg="mod">
          <ac:chgData name="Akilesh K" userId="649011edba47b5fe" providerId="LiveId" clId="{4A50754A-498C-4BF2-9C04-81E2A5DCC47D}" dt="2024-02-28T06:59:31.429" v="117" actId="255"/>
          <ac:spMkLst>
            <pc:docMk/>
            <pc:sldMk cId="0" sldId="260"/>
            <ac:spMk id="79" creationId="{00000000-0000-0000-0000-000000000000}"/>
          </ac:spMkLst>
        </pc:spChg>
        <pc:spChg chg="mod">
          <ac:chgData name="Akilesh K" userId="649011edba47b5fe" providerId="LiveId" clId="{4A50754A-498C-4BF2-9C04-81E2A5DCC47D}" dt="2024-02-28T06:53:41.149" v="80" actId="27636"/>
          <ac:spMkLst>
            <pc:docMk/>
            <pc:sldMk cId="0" sldId="260"/>
            <ac:spMk id="80" creationId="{00000000-0000-0000-0000-000000000000}"/>
          </ac:spMkLst>
        </pc:spChg>
        <pc:picChg chg="mod">
          <ac:chgData name="Akilesh K" userId="649011edba47b5fe" providerId="LiveId" clId="{4A50754A-498C-4BF2-9C04-81E2A5DCC47D}" dt="2024-02-28T06:54:01.906" v="92" actId="1076"/>
          <ac:picMkLst>
            <pc:docMk/>
            <pc:sldMk cId="0" sldId="260"/>
            <ac:picMk id="81" creationId="{00000000-0000-0000-0000-000000000000}"/>
          </ac:picMkLst>
        </pc:picChg>
        <pc:picChg chg="mod">
          <ac:chgData name="Akilesh K" userId="649011edba47b5fe" providerId="LiveId" clId="{4A50754A-498C-4BF2-9C04-81E2A5DCC47D}" dt="2024-02-28T06:53:58.108" v="90" actId="1076"/>
          <ac:picMkLst>
            <pc:docMk/>
            <pc:sldMk cId="0" sldId="260"/>
            <ac:picMk id="82" creationId="{00000000-0000-0000-0000-000000000000}"/>
          </ac:picMkLst>
        </pc:picChg>
        <pc:picChg chg="mod">
          <ac:chgData name="Akilesh K" userId="649011edba47b5fe" providerId="LiveId" clId="{4A50754A-498C-4BF2-9C04-81E2A5DCC47D}" dt="2024-02-28T06:53:53.772" v="88" actId="1076"/>
          <ac:picMkLst>
            <pc:docMk/>
            <pc:sldMk cId="0" sldId="260"/>
            <ac:picMk id="83" creationId="{00000000-0000-0000-0000-000000000000}"/>
          </ac:picMkLst>
        </pc:picChg>
        <pc:picChg chg="mod">
          <ac:chgData name="Akilesh K" userId="649011edba47b5fe" providerId="LiveId" clId="{4A50754A-498C-4BF2-9C04-81E2A5DCC47D}" dt="2024-02-28T06:53:50.400" v="86" actId="1076"/>
          <ac:picMkLst>
            <pc:docMk/>
            <pc:sldMk cId="0" sldId="260"/>
            <ac:picMk id="84" creationId="{00000000-0000-0000-0000-000000000000}"/>
          </ac:picMkLst>
        </pc:picChg>
      </pc:sldChg>
      <pc:sldChg chg="modSp mod modNotes">
        <pc:chgData name="Akilesh K" userId="649011edba47b5fe" providerId="LiveId" clId="{4A50754A-498C-4BF2-9C04-81E2A5DCC47D}" dt="2024-02-28T06:54:35.730" v="100" actId="113"/>
        <pc:sldMkLst>
          <pc:docMk/>
          <pc:sldMk cId="0" sldId="261"/>
        </pc:sldMkLst>
        <pc:spChg chg="mod">
          <ac:chgData name="Akilesh K" userId="649011edba47b5fe" providerId="LiveId" clId="{4A50754A-498C-4BF2-9C04-81E2A5DCC47D}" dt="2024-02-28T06:52:41.383" v="67"/>
          <ac:spMkLst>
            <pc:docMk/>
            <pc:sldMk cId="0" sldId="261"/>
            <ac:spMk id="89" creationId="{00000000-0000-0000-0000-000000000000}"/>
          </ac:spMkLst>
        </pc:spChg>
        <pc:spChg chg="mod">
          <ac:chgData name="Akilesh K" userId="649011edba47b5fe" providerId="LiveId" clId="{4A50754A-498C-4BF2-9C04-81E2A5DCC47D}" dt="2024-02-28T06:54:35.730" v="100" actId="113"/>
          <ac:spMkLst>
            <pc:docMk/>
            <pc:sldMk cId="0" sldId="261"/>
            <ac:spMk id="90" creationId="{00000000-0000-0000-0000-000000000000}"/>
          </ac:spMkLst>
        </pc:spChg>
      </pc:sldChg>
      <pc:sldChg chg="modSp mod">
        <pc:chgData name="Akilesh K" userId="649011edba47b5fe" providerId="LiveId" clId="{4A50754A-498C-4BF2-9C04-81E2A5DCC47D}" dt="2024-02-28T06:54:27.686" v="99" actId="255"/>
        <pc:sldMkLst>
          <pc:docMk/>
          <pc:sldMk cId="0" sldId="262"/>
        </pc:sldMkLst>
        <pc:spChg chg="mod">
          <ac:chgData name="Akilesh K" userId="649011edba47b5fe" providerId="LiveId" clId="{4A50754A-498C-4BF2-9C04-81E2A5DCC47D}" dt="2024-02-28T06:54:27.686" v="99" actId="255"/>
          <ac:spMkLst>
            <pc:docMk/>
            <pc:sldMk cId="0" sldId="262"/>
            <ac:spMk id="95" creationId="{00000000-0000-0000-0000-000000000000}"/>
          </ac:spMkLst>
        </pc:spChg>
        <pc:spChg chg="mod">
          <ac:chgData name="Akilesh K" userId="649011edba47b5fe" providerId="LiveId" clId="{4A50754A-498C-4BF2-9C04-81E2A5DCC47D}" dt="2024-02-28T06:54:19.450" v="97" actId="1076"/>
          <ac:spMkLst>
            <pc:docMk/>
            <pc:sldMk cId="0" sldId="262"/>
            <ac:spMk id="96" creationId="{00000000-0000-0000-0000-000000000000}"/>
          </ac:spMkLst>
        </pc:spChg>
      </pc:sldChg>
      <pc:sldChg chg="delSp modSp mod">
        <pc:chgData name="Akilesh K" userId="649011edba47b5fe" providerId="LiveId" clId="{4A50754A-498C-4BF2-9C04-81E2A5DCC47D}" dt="2024-02-28T06:54:40.996" v="101" actId="1076"/>
        <pc:sldMkLst>
          <pc:docMk/>
          <pc:sldMk cId="0" sldId="263"/>
        </pc:sldMkLst>
        <pc:spChg chg="mod">
          <ac:chgData name="Akilesh K" userId="649011edba47b5fe" providerId="LiveId" clId="{4A50754A-498C-4BF2-9C04-81E2A5DCC47D}" dt="2024-02-28T06:52:41.383" v="67"/>
          <ac:spMkLst>
            <pc:docMk/>
            <pc:sldMk cId="0" sldId="263"/>
            <ac:spMk id="101" creationId="{00000000-0000-0000-0000-000000000000}"/>
          </ac:spMkLst>
        </pc:spChg>
        <pc:spChg chg="del">
          <ac:chgData name="Akilesh K" userId="649011edba47b5fe" providerId="LiveId" clId="{4A50754A-498C-4BF2-9C04-81E2A5DCC47D}" dt="2024-02-28T06:38:07.475" v="60" actId="478"/>
          <ac:spMkLst>
            <pc:docMk/>
            <pc:sldMk cId="0" sldId="263"/>
            <ac:spMk id="102" creationId="{00000000-0000-0000-0000-000000000000}"/>
          </ac:spMkLst>
        </pc:spChg>
        <pc:picChg chg="mod">
          <ac:chgData name="Akilesh K" userId="649011edba47b5fe" providerId="LiveId" clId="{4A50754A-498C-4BF2-9C04-81E2A5DCC47D}" dt="2024-02-28T06:54:40.996" v="101" actId="1076"/>
          <ac:picMkLst>
            <pc:docMk/>
            <pc:sldMk cId="0" sldId="263"/>
            <ac:picMk id="103" creationId="{00000000-0000-0000-0000-000000000000}"/>
          </ac:picMkLst>
        </pc:picChg>
      </pc:sldChg>
      <pc:sldChg chg="delSp modSp mod">
        <pc:chgData name="Akilesh K" userId="649011edba47b5fe" providerId="LiveId" clId="{4A50754A-498C-4BF2-9C04-81E2A5DCC47D}" dt="2024-02-28T07:00:11.803" v="125" actId="1076"/>
        <pc:sldMkLst>
          <pc:docMk/>
          <pc:sldMk cId="0" sldId="264"/>
        </pc:sldMkLst>
        <pc:spChg chg="del">
          <ac:chgData name="Akilesh K" userId="649011edba47b5fe" providerId="LiveId" clId="{4A50754A-498C-4BF2-9C04-81E2A5DCC47D}" dt="2024-02-28T06:38:09.845" v="61" actId="478"/>
          <ac:spMkLst>
            <pc:docMk/>
            <pc:sldMk cId="0" sldId="264"/>
            <ac:spMk id="109" creationId="{00000000-0000-0000-0000-000000000000}"/>
          </ac:spMkLst>
        </pc:spChg>
        <pc:picChg chg="mod">
          <ac:chgData name="Akilesh K" userId="649011edba47b5fe" providerId="LiveId" clId="{4A50754A-498C-4BF2-9C04-81E2A5DCC47D}" dt="2024-02-28T07:00:11.803" v="125" actId="1076"/>
          <ac:picMkLst>
            <pc:docMk/>
            <pc:sldMk cId="0" sldId="264"/>
            <ac:picMk id="110" creationId="{00000000-0000-0000-0000-000000000000}"/>
          </ac:picMkLst>
        </pc:picChg>
      </pc:sldChg>
      <pc:sldChg chg="delSp modSp mod">
        <pc:chgData name="Akilesh K" userId="649011edba47b5fe" providerId="LiveId" clId="{4A50754A-498C-4BF2-9C04-81E2A5DCC47D}" dt="2024-02-28T07:00:02.246" v="123" actId="1076"/>
        <pc:sldMkLst>
          <pc:docMk/>
          <pc:sldMk cId="0" sldId="265"/>
        </pc:sldMkLst>
        <pc:spChg chg="mod">
          <ac:chgData name="Akilesh K" userId="649011edba47b5fe" providerId="LiveId" clId="{4A50754A-498C-4BF2-9C04-81E2A5DCC47D}" dt="2024-02-28T06:52:41.383" v="67"/>
          <ac:spMkLst>
            <pc:docMk/>
            <pc:sldMk cId="0" sldId="265"/>
            <ac:spMk id="115" creationId="{00000000-0000-0000-0000-000000000000}"/>
          </ac:spMkLst>
        </pc:spChg>
        <pc:spChg chg="del">
          <ac:chgData name="Akilesh K" userId="649011edba47b5fe" providerId="LiveId" clId="{4A50754A-498C-4BF2-9C04-81E2A5DCC47D}" dt="2024-02-28T06:38:12.511" v="62" actId="478"/>
          <ac:spMkLst>
            <pc:docMk/>
            <pc:sldMk cId="0" sldId="265"/>
            <ac:spMk id="116" creationId="{00000000-0000-0000-0000-000000000000}"/>
          </ac:spMkLst>
        </pc:spChg>
        <pc:picChg chg="mod">
          <ac:chgData name="Akilesh K" userId="649011edba47b5fe" providerId="LiveId" clId="{4A50754A-498C-4BF2-9C04-81E2A5DCC47D}" dt="2024-02-28T07:00:02.246" v="123" actId="1076"/>
          <ac:picMkLst>
            <pc:docMk/>
            <pc:sldMk cId="0" sldId="265"/>
            <ac:picMk id="117" creationId="{00000000-0000-0000-0000-000000000000}"/>
          </ac:picMkLst>
        </pc:picChg>
      </pc:sldChg>
      <pc:sldChg chg="delSp modSp mod">
        <pc:chgData name="Akilesh K" userId="649011edba47b5fe" providerId="LiveId" clId="{4A50754A-498C-4BF2-9C04-81E2A5DCC47D}" dt="2024-02-28T06:52:41.383" v="67"/>
        <pc:sldMkLst>
          <pc:docMk/>
          <pc:sldMk cId="0" sldId="266"/>
        </pc:sldMkLst>
        <pc:spChg chg="mod">
          <ac:chgData name="Akilesh K" userId="649011edba47b5fe" providerId="LiveId" clId="{4A50754A-498C-4BF2-9C04-81E2A5DCC47D}" dt="2024-02-28T06:52:41.383" v="67"/>
          <ac:spMkLst>
            <pc:docMk/>
            <pc:sldMk cId="0" sldId="266"/>
            <ac:spMk id="122" creationId="{00000000-0000-0000-0000-000000000000}"/>
          </ac:spMkLst>
        </pc:spChg>
        <pc:spChg chg="del">
          <ac:chgData name="Akilesh K" userId="649011edba47b5fe" providerId="LiveId" clId="{4A50754A-498C-4BF2-9C04-81E2A5DCC47D}" dt="2024-02-28T06:38:16.292" v="63" actId="478"/>
          <ac:spMkLst>
            <pc:docMk/>
            <pc:sldMk cId="0" sldId="266"/>
            <ac:spMk id="123" creationId="{00000000-0000-0000-0000-000000000000}"/>
          </ac:spMkLst>
        </pc:spChg>
      </pc:sldChg>
      <pc:sldChg chg="delSp modSp mod">
        <pc:chgData name="Akilesh K" userId="649011edba47b5fe" providerId="LiveId" clId="{4A50754A-498C-4BF2-9C04-81E2A5DCC47D}" dt="2024-02-28T06:59:54.155" v="120" actId="1076"/>
        <pc:sldMkLst>
          <pc:docMk/>
          <pc:sldMk cId="0" sldId="267"/>
        </pc:sldMkLst>
        <pc:spChg chg="del">
          <ac:chgData name="Akilesh K" userId="649011edba47b5fe" providerId="LiveId" clId="{4A50754A-498C-4BF2-9C04-81E2A5DCC47D}" dt="2024-02-28T06:38:19.614" v="64" actId="478"/>
          <ac:spMkLst>
            <pc:docMk/>
            <pc:sldMk cId="0" sldId="267"/>
            <ac:spMk id="130" creationId="{00000000-0000-0000-0000-000000000000}"/>
          </ac:spMkLst>
        </pc:spChg>
        <pc:picChg chg="mod">
          <ac:chgData name="Akilesh K" userId="649011edba47b5fe" providerId="LiveId" clId="{4A50754A-498C-4BF2-9C04-81E2A5DCC47D}" dt="2024-02-28T06:59:54.155" v="120" actId="1076"/>
          <ac:picMkLst>
            <pc:docMk/>
            <pc:sldMk cId="0" sldId="267"/>
            <ac:picMk id="131" creationId="{00000000-0000-0000-0000-000000000000}"/>
          </ac:picMkLst>
        </pc:picChg>
        <pc:picChg chg="mod">
          <ac:chgData name="Akilesh K" userId="649011edba47b5fe" providerId="LiveId" clId="{4A50754A-498C-4BF2-9C04-81E2A5DCC47D}" dt="2024-02-28T06:59:51.168" v="119" actId="1076"/>
          <ac:picMkLst>
            <pc:docMk/>
            <pc:sldMk cId="0" sldId="267"/>
            <ac:picMk id="132" creationId="{00000000-0000-0000-0000-000000000000}"/>
          </ac:picMkLst>
        </pc:picChg>
      </pc:sldChg>
      <pc:sldChg chg="delSp modSp mod">
        <pc:chgData name="Akilesh K" userId="649011edba47b5fe" providerId="LiveId" clId="{4A50754A-498C-4BF2-9C04-81E2A5DCC47D}" dt="2024-02-28T07:00:17.557" v="126" actId="122"/>
        <pc:sldMkLst>
          <pc:docMk/>
          <pc:sldMk cId="0" sldId="268"/>
        </pc:sldMkLst>
        <pc:spChg chg="mod">
          <ac:chgData name="Akilesh K" userId="649011edba47b5fe" providerId="LiveId" clId="{4A50754A-498C-4BF2-9C04-81E2A5DCC47D}" dt="2024-02-28T07:00:17.557" v="126" actId="122"/>
          <ac:spMkLst>
            <pc:docMk/>
            <pc:sldMk cId="0" sldId="268"/>
            <ac:spMk id="137" creationId="{00000000-0000-0000-0000-000000000000}"/>
          </ac:spMkLst>
        </pc:spChg>
        <pc:spChg chg="del">
          <ac:chgData name="Akilesh K" userId="649011edba47b5fe" providerId="LiveId" clId="{4A50754A-498C-4BF2-9C04-81E2A5DCC47D}" dt="2024-02-28T06:38:23.056" v="65" actId="478"/>
          <ac:spMkLst>
            <pc:docMk/>
            <pc:sldMk cId="0" sldId="268"/>
            <ac:spMk id="138" creationId="{00000000-0000-0000-0000-000000000000}"/>
          </ac:spMkLst>
        </pc:spChg>
        <pc:picChg chg="mod">
          <ac:chgData name="Akilesh K" userId="649011edba47b5fe" providerId="LiveId" clId="{4A50754A-498C-4BF2-9C04-81E2A5DCC47D}" dt="2024-02-28T06:59:46.335" v="118" actId="1076"/>
          <ac:picMkLst>
            <pc:docMk/>
            <pc:sldMk cId="0" sldId="268"/>
            <ac:picMk id="139" creationId="{00000000-0000-0000-0000-000000000000}"/>
          </ac:picMkLst>
        </pc:picChg>
      </pc:sldChg>
      <pc:sldChg chg="delSp modSp mod">
        <pc:chgData name="Akilesh K" userId="649011edba47b5fe" providerId="LiveId" clId="{4A50754A-498C-4BF2-9C04-81E2A5DCC47D}" dt="2024-02-28T06:52:41.383" v="67"/>
        <pc:sldMkLst>
          <pc:docMk/>
          <pc:sldMk cId="0" sldId="269"/>
        </pc:sldMkLst>
        <pc:spChg chg="mod">
          <ac:chgData name="Akilesh K" userId="649011edba47b5fe" providerId="LiveId" clId="{4A50754A-498C-4BF2-9C04-81E2A5DCC47D}" dt="2024-02-28T06:52:41.383" v="67"/>
          <ac:spMkLst>
            <pc:docMk/>
            <pc:sldMk cId="0" sldId="269"/>
            <ac:spMk id="144" creationId="{00000000-0000-0000-0000-000000000000}"/>
          </ac:spMkLst>
        </pc:spChg>
        <pc:spChg chg="del">
          <ac:chgData name="Akilesh K" userId="649011edba47b5fe" providerId="LiveId" clId="{4A50754A-498C-4BF2-9C04-81E2A5DCC47D}" dt="2024-02-28T06:38:26.766" v="66" actId="478"/>
          <ac:spMkLst>
            <pc:docMk/>
            <pc:sldMk cId="0" sldId="269"/>
            <ac:spMk id="145" creationId="{00000000-0000-0000-0000-000000000000}"/>
          </ac:spMkLst>
        </pc:spChg>
      </pc:sldChg>
      <pc:sldChg chg="modSp mod modNotes">
        <pc:chgData name="Akilesh K" userId="649011edba47b5fe" providerId="LiveId" clId="{4A50754A-498C-4BF2-9C04-81E2A5DCC47D}" dt="2024-02-28T06:55:01.016" v="105" actId="1076"/>
        <pc:sldMkLst>
          <pc:docMk/>
          <pc:sldMk cId="0" sldId="270"/>
        </pc:sldMkLst>
        <pc:spChg chg="mod">
          <ac:chgData name="Akilesh K" userId="649011edba47b5fe" providerId="LiveId" clId="{4A50754A-498C-4BF2-9C04-81E2A5DCC47D}" dt="2024-02-28T06:55:01.016" v="105" actId="1076"/>
          <ac:spMkLst>
            <pc:docMk/>
            <pc:sldMk cId="0" sldId="270"/>
            <ac:spMk id="151" creationId="{00000000-0000-0000-0000-000000000000}"/>
          </ac:spMkLst>
        </pc:spChg>
        <pc:spChg chg="mod">
          <ac:chgData name="Akilesh K" userId="649011edba47b5fe" providerId="LiveId" clId="{4A50754A-498C-4BF2-9C04-81E2A5DCC47D}" dt="2024-02-28T06:54:54.352" v="104" actId="27636"/>
          <ac:spMkLst>
            <pc:docMk/>
            <pc:sldMk cId="0" sldId="270"/>
            <ac:spMk id="15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d1cd87e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d1cd87e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d1cd87ed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d1cd87ed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d1cd87ed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d1cd87ed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bd1cd87ed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bd1cd87ed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bd1cd87ed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bd1cd87ed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d1cd87ed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bd1cd87ed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bd130981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bd13098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d13098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d13098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bd130981f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bd130981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d130981f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d130981f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bd1cd87e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bd1cd87e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bd130981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bd130981f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d1cd87ed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d1cd87ed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bd1cd87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bd1cd87ed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9259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94880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8932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8133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73814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1284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05684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3618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182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372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2/28/2024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82147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69246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2/28/2024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065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0983" y="1665302"/>
            <a:ext cx="8520600" cy="1084350"/>
          </a:xfrm>
          <a:prstGeom prst="rect">
            <a:avLst/>
          </a:prstGeom>
        </p:spPr>
        <p:txBody>
          <a:bodyPr spcFirstLastPara="1" wrap="square" lIns="91425" tIns="91425" rIns="91425" bIns="91425" anchor="b" anchorCtr="0">
            <a:normAutofit/>
          </a:bodyPr>
          <a:lstStyle/>
          <a:p>
            <a:pPr marL="0" lvl="0" indent="0" algn="ctr" rtl="0">
              <a:lnSpc>
                <a:spcPct val="150000"/>
              </a:lnSpc>
              <a:spcBef>
                <a:spcPts val="0"/>
              </a:spcBef>
              <a:spcAft>
                <a:spcPts val="800"/>
              </a:spcAft>
              <a:buClr>
                <a:schemeClr val="dk1"/>
              </a:buClr>
              <a:buSzPts val="1100"/>
              <a:buFont typeface="Arial"/>
              <a:buNone/>
            </a:pPr>
            <a:r>
              <a:rPr lang="en" sz="3200" b="1" dirty="0">
                <a:highlight>
                  <a:srgbClr val="FFFFFF"/>
                </a:highlight>
              </a:rPr>
              <a:t>Hybrid Cloud Data Movement</a:t>
            </a:r>
            <a:endParaRPr sz="7100" dirty="0"/>
          </a:p>
        </p:txBody>
      </p:sp>
      <p:sp>
        <p:nvSpPr>
          <p:cNvPr id="55" name="Google Shape;55;p13"/>
          <p:cNvSpPr txBox="1">
            <a:spLocks noGrp="1"/>
          </p:cNvSpPr>
          <p:nvPr>
            <p:ph type="subTitle" idx="1"/>
          </p:nvPr>
        </p:nvSpPr>
        <p:spPr>
          <a:xfrm>
            <a:off x="311700" y="2907161"/>
            <a:ext cx="8520600" cy="17640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lang="en" sz="1600" b="1" dirty="0">
              <a:solidFill>
                <a:schemeClr val="dk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 sz="1600" b="1" dirty="0">
              <a:solidFill>
                <a:schemeClr val="dk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 sz="1600" b="1" dirty="0">
              <a:solidFill>
                <a:schemeClr val="dk1"/>
              </a:solidFill>
              <a:latin typeface="Times New Roman" panose="02020603050405020304" pitchFamily="18" charset="0"/>
              <a:cs typeface="Times New Roman" panose="02020603050405020304" pitchFamily="18" charset="0"/>
            </a:endParaRPr>
          </a:p>
          <a:p>
            <a:pPr marL="0" indent="0" algn="ctr"/>
            <a:r>
              <a:rPr lang="en-US" sz="1800" b="1" dirty="0">
                <a:solidFill>
                  <a:schemeClr val="tx1"/>
                </a:solidFill>
                <a:effectLst/>
                <a:latin typeface="Arial" panose="020B0604020202020204" pitchFamily="34" charset="0"/>
                <a:ea typeface="Calibri" panose="020F0502020204030204" pitchFamily="34" charset="0"/>
              </a:rPr>
              <a:t>Akilesh K</a:t>
            </a:r>
          </a:p>
          <a:p>
            <a:pPr marL="0" indent="0" algn="ctr"/>
            <a:endParaRPr lang="en-IN" sz="1800" dirty="0">
              <a:solidFill>
                <a:schemeClr val="tx1"/>
              </a:solidFill>
              <a:effectLst/>
              <a:latin typeface="Calibri" panose="020F0502020204030204" pitchFamily="34" charset="0"/>
              <a:ea typeface="Calibri" panose="020F0502020204030204" pitchFamily="34" charset="0"/>
            </a:endParaRPr>
          </a:p>
          <a:p>
            <a:pPr marL="0" lvl="0" indent="0" algn="ctr" rtl="0">
              <a:spcBef>
                <a:spcPts val="0"/>
              </a:spcBef>
              <a:spcAft>
                <a:spcPts val="0"/>
              </a:spcAft>
              <a:buNone/>
            </a:pPr>
            <a:endParaRPr sz="1600" b="1" dirty="0">
              <a:solidFill>
                <a:schemeClr val="dk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D1A4826-DBCF-35AA-F0A3-FCF983E13C47}"/>
              </a:ext>
            </a:extLst>
          </p:cNvPr>
          <p:cNvSpPr txBox="1"/>
          <p:nvPr/>
        </p:nvSpPr>
        <p:spPr>
          <a:xfrm>
            <a:off x="1991833" y="531628"/>
            <a:ext cx="4905153" cy="976165"/>
          </a:xfrm>
          <a:prstGeom prst="rect">
            <a:avLst/>
          </a:prstGeom>
          <a:noFill/>
        </p:spPr>
        <p:txBody>
          <a:bodyPr wrap="square" rtlCol="0">
            <a:spAutoFit/>
          </a:bodyPr>
          <a:lstStyle/>
          <a:p>
            <a:pPr algn="ctr">
              <a:lnSpc>
                <a:spcPct val="150000"/>
              </a:lnSpc>
              <a:spcAft>
                <a:spcPts val="800"/>
              </a:spcAft>
            </a:pPr>
            <a:r>
              <a:rPr lang="en-US" sz="1800" b="1"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Data Engineering Batch 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800" b="1"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PROJECT 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descr="Overcome Cloud Migration Challenges with Our On-Prem to Cloud Approach">
            <a:extLst>
              <a:ext uri="{FF2B5EF4-FFF2-40B4-BE49-F238E27FC236}">
                <a16:creationId xmlns:a16="http://schemas.microsoft.com/office/drawing/2014/main" id="{E6D93D21-0736-D821-7F19-2995B95D8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2167" y="182294"/>
            <a:ext cx="1764075" cy="1764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On premise to Azure storage </a:t>
            </a:r>
            <a:endParaRPr/>
          </a:p>
        </p:txBody>
      </p:sp>
      <p:pic>
        <p:nvPicPr>
          <p:cNvPr id="117" name="Google Shape;117;p22"/>
          <p:cNvPicPr preferRelativeResize="0"/>
          <p:nvPr/>
        </p:nvPicPr>
        <p:blipFill>
          <a:blip r:embed="rId3">
            <a:alphaModFix/>
          </a:blip>
          <a:stretch>
            <a:fillRect/>
          </a:stretch>
        </p:blipFill>
        <p:spPr>
          <a:xfrm>
            <a:off x="1975152" y="1509824"/>
            <a:ext cx="5311694" cy="31270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Pipeline in azure data factory</a:t>
            </a:r>
            <a:endParaRPr/>
          </a:p>
        </p:txBody>
      </p:sp>
      <p:pic>
        <p:nvPicPr>
          <p:cNvPr id="124" name="Google Shape;124;p23"/>
          <p:cNvPicPr preferRelativeResize="0"/>
          <p:nvPr/>
        </p:nvPicPr>
        <p:blipFill>
          <a:blip r:embed="rId3">
            <a:alphaModFix/>
          </a:blip>
          <a:stretch>
            <a:fillRect/>
          </a:stretch>
        </p:blipFill>
        <p:spPr>
          <a:xfrm>
            <a:off x="1741725" y="1611125"/>
            <a:ext cx="5248250" cy="211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990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Mount data to azure databricks</a:t>
            </a:r>
            <a:endParaRPr/>
          </a:p>
        </p:txBody>
      </p:sp>
      <p:pic>
        <p:nvPicPr>
          <p:cNvPr id="131" name="Google Shape;131;p24"/>
          <p:cNvPicPr preferRelativeResize="0"/>
          <p:nvPr/>
        </p:nvPicPr>
        <p:blipFill>
          <a:blip r:embed="rId3">
            <a:alphaModFix/>
          </a:blip>
          <a:stretch>
            <a:fillRect/>
          </a:stretch>
        </p:blipFill>
        <p:spPr>
          <a:xfrm>
            <a:off x="1704975" y="1351446"/>
            <a:ext cx="5734050" cy="990600"/>
          </a:xfrm>
          <a:prstGeom prst="rect">
            <a:avLst/>
          </a:prstGeom>
          <a:noFill/>
          <a:ln>
            <a:noFill/>
          </a:ln>
        </p:spPr>
      </p:pic>
      <p:pic>
        <p:nvPicPr>
          <p:cNvPr id="132" name="Google Shape;132;p24"/>
          <p:cNvPicPr preferRelativeResize="0"/>
          <p:nvPr/>
        </p:nvPicPr>
        <p:blipFill>
          <a:blip r:embed="rId4">
            <a:alphaModFix/>
          </a:blip>
          <a:stretch>
            <a:fillRect/>
          </a:stretch>
        </p:blipFill>
        <p:spPr>
          <a:xfrm>
            <a:off x="1769726" y="2342046"/>
            <a:ext cx="5335675" cy="237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2374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Data Profiling</a:t>
            </a:r>
            <a:endParaRPr dirty="0"/>
          </a:p>
        </p:txBody>
      </p:sp>
      <p:pic>
        <p:nvPicPr>
          <p:cNvPr id="139" name="Google Shape;139;p25"/>
          <p:cNvPicPr preferRelativeResize="0"/>
          <p:nvPr/>
        </p:nvPicPr>
        <p:blipFill>
          <a:blip r:embed="rId3">
            <a:alphaModFix/>
          </a:blip>
          <a:stretch>
            <a:fillRect/>
          </a:stretch>
        </p:blipFill>
        <p:spPr>
          <a:xfrm>
            <a:off x="1704975" y="1379232"/>
            <a:ext cx="5734050" cy="320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Visualization</a:t>
            </a:r>
            <a:endParaRPr/>
          </a:p>
        </p:txBody>
      </p:sp>
      <p:pic>
        <p:nvPicPr>
          <p:cNvPr id="146" name="Google Shape;146;p26"/>
          <p:cNvPicPr preferRelativeResize="0"/>
          <p:nvPr/>
        </p:nvPicPr>
        <p:blipFill>
          <a:blip r:embed="rId3">
            <a:alphaModFix/>
          </a:blip>
          <a:stretch>
            <a:fillRect/>
          </a:stretch>
        </p:blipFill>
        <p:spPr>
          <a:xfrm>
            <a:off x="1640075" y="1743900"/>
            <a:ext cx="5734050" cy="248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129175" y="603882"/>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Conclusion</a:t>
            </a:r>
            <a:endParaRPr b="1" dirty="0"/>
          </a:p>
        </p:txBody>
      </p:sp>
      <p:sp>
        <p:nvSpPr>
          <p:cNvPr id="152" name="Google Shape;152;p27"/>
          <p:cNvSpPr txBox="1">
            <a:spLocks noGrp="1"/>
          </p:cNvSpPr>
          <p:nvPr>
            <p:ph type="body" idx="1"/>
          </p:nvPr>
        </p:nvSpPr>
        <p:spPr>
          <a:xfrm>
            <a:off x="220375" y="1332613"/>
            <a:ext cx="8611800" cy="3654161"/>
          </a:xfrm>
          <a:prstGeom prst="rect">
            <a:avLst/>
          </a:prstGeom>
        </p:spPr>
        <p:txBody>
          <a:bodyPr spcFirstLastPara="1" wrap="square" lIns="91425" tIns="91425" rIns="91425" bIns="91425" anchor="t" anchorCtr="0">
            <a:normAutofit fontScale="92500" lnSpcReduction="20000"/>
          </a:bodyPr>
          <a:lstStyle/>
          <a:p>
            <a:pPr marL="0" lvl="0" indent="0" algn="l" rtl="0">
              <a:lnSpc>
                <a:spcPct val="200000"/>
              </a:lnSpc>
              <a:spcBef>
                <a:spcPts val="0"/>
              </a:spcBef>
              <a:spcAft>
                <a:spcPts val="800"/>
              </a:spcAft>
              <a:buClr>
                <a:schemeClr val="dk1"/>
              </a:buClr>
              <a:buSzPts val="1100"/>
              <a:buFont typeface="Arial"/>
              <a:buNone/>
            </a:pPr>
            <a:r>
              <a:rPr lang="en" sz="1600" dirty="0">
                <a:solidFill>
                  <a:schemeClr val="dk1"/>
                </a:solidFill>
                <a:latin typeface="Calibri"/>
                <a:ea typeface="Calibri"/>
                <a:cs typeface="Calibri"/>
                <a:sym typeface="Calibri"/>
              </a:rPr>
              <a:t>In conclusion, the project successfully implemented a robust data pipeline leveraging various Azure services. By setting up a SQL server with a database, data was securely stored on-premises. Azure Data Factory was then employed to seamlessly transfer data from the SQL database to Blob storage in the Azure cloud, ensuring scalability and reliability. Additionally, Azure Databricks played a crucial role in performing data transformations and enabling visualization using PySpark, empowering data analysts and engineers to derive insights and make informed decisions. Overall, this project demonstrates the power of Azure services in building end-to-end data solutions, from ingestion to transformation and visualization, paving the way for efficient data-driven workflows and analytics.</a:t>
            </a:r>
            <a:endParaRPr sz="16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90"/>
              <a:buFont typeface="Arial"/>
              <a:buNone/>
            </a:pPr>
            <a:r>
              <a:rPr lang="en" sz="2000" b="1" dirty="0">
                <a:highlight>
                  <a:srgbClr val="FFFFFF"/>
                </a:highlight>
                <a:latin typeface="+mn-lt"/>
              </a:rPr>
              <a:t>Project Statement</a:t>
            </a:r>
            <a:endParaRPr sz="2000" b="1" dirty="0">
              <a:highlight>
                <a:srgbClr val="FFFFFF"/>
              </a:highlight>
              <a:latin typeface="+mn-lt"/>
            </a:endParaRPr>
          </a:p>
          <a:p>
            <a:pPr marL="0" lvl="0" indent="0" algn="l" rtl="0">
              <a:lnSpc>
                <a:spcPct val="150000"/>
              </a:lnSpc>
              <a:spcBef>
                <a:spcPts val="800"/>
              </a:spcBef>
              <a:spcAft>
                <a:spcPts val="800"/>
              </a:spcAft>
              <a:buClr>
                <a:schemeClr val="dk1"/>
              </a:buClr>
              <a:buSzPts val="990"/>
              <a:buFont typeface="Arial"/>
              <a:buNone/>
            </a:pPr>
            <a:endParaRPr sz="2520" dirty="0"/>
          </a:p>
        </p:txBody>
      </p:sp>
      <p:sp>
        <p:nvSpPr>
          <p:cNvPr id="61" name="Google Shape;61;p14"/>
          <p:cNvSpPr txBox="1">
            <a:spLocks noGrp="1"/>
          </p:cNvSpPr>
          <p:nvPr>
            <p:ph type="body" idx="1"/>
          </p:nvPr>
        </p:nvSpPr>
        <p:spPr>
          <a:xfrm>
            <a:off x="254050" y="1017725"/>
            <a:ext cx="8520600" cy="34164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Clr>
                <a:schemeClr val="dk1"/>
              </a:buClr>
              <a:buSzPts val="1100"/>
              <a:buFont typeface="Arial"/>
              <a:buNone/>
            </a:pPr>
            <a:r>
              <a:rPr lang="en" sz="1300" dirty="0">
                <a:solidFill>
                  <a:schemeClr val="dk1"/>
                </a:solidFill>
                <a:highlight>
                  <a:srgbClr val="FFFFFF"/>
                </a:highlight>
              </a:rPr>
              <a:t>Implement a solution that involves moving data between on-premises data sources and Azure cloud using Azure Data Factory, and perform data processing tasks in Azure Databricks.	</a:t>
            </a:r>
            <a:endParaRPr sz="1300" dirty="0">
              <a:solidFill>
                <a:schemeClr val="dk1"/>
              </a:solidFill>
              <a:highlight>
                <a:srgbClr val="FFFFFF"/>
              </a:highlight>
            </a:endParaRPr>
          </a:p>
          <a:p>
            <a:pPr marL="0" lvl="0" indent="0" algn="l" rtl="0">
              <a:lnSpc>
                <a:spcPct val="150000"/>
              </a:lnSpc>
              <a:spcBef>
                <a:spcPts val="800"/>
              </a:spcBef>
              <a:spcAft>
                <a:spcPts val="0"/>
              </a:spcAft>
              <a:buClr>
                <a:schemeClr val="dk1"/>
              </a:buClr>
              <a:buSzPts val="1100"/>
              <a:buFont typeface="Arial"/>
              <a:buNone/>
            </a:pPr>
            <a:endParaRPr sz="1300" dirty="0">
              <a:solidFill>
                <a:schemeClr val="dk1"/>
              </a:solidFill>
              <a:highlight>
                <a:srgbClr val="FFFFFF"/>
              </a:highlight>
            </a:endParaRPr>
          </a:p>
          <a:p>
            <a:pPr marL="0" lvl="0" indent="0" algn="l" rtl="0">
              <a:lnSpc>
                <a:spcPct val="200000"/>
              </a:lnSpc>
              <a:spcBef>
                <a:spcPts val="800"/>
              </a:spcBef>
              <a:spcAft>
                <a:spcPts val="0"/>
              </a:spcAft>
              <a:buClr>
                <a:schemeClr val="dk1"/>
              </a:buClr>
              <a:buSzPts val="1100"/>
              <a:buFont typeface="Arial"/>
              <a:buNone/>
            </a:pPr>
            <a:r>
              <a:rPr lang="en" sz="1600" b="1" dirty="0">
                <a:solidFill>
                  <a:schemeClr val="dk1"/>
                </a:solidFill>
                <a:highlight>
                  <a:srgbClr val="FFFFFF"/>
                </a:highlight>
              </a:rPr>
              <a:t>An</a:t>
            </a:r>
            <a:r>
              <a:rPr lang="en-US" sz="1600" b="1" dirty="0" err="1">
                <a:solidFill>
                  <a:schemeClr val="dk1"/>
                </a:solidFill>
                <a:highlight>
                  <a:srgbClr val="FFFFFF"/>
                </a:highlight>
              </a:rPr>
              <a:t>alysis</a:t>
            </a:r>
            <a:endParaRPr lang="en-US" sz="1600" b="1" dirty="0">
              <a:solidFill>
                <a:schemeClr val="dk1"/>
              </a:solidFill>
              <a:highlight>
                <a:srgbClr val="FFFFFF"/>
              </a:highlight>
            </a:endParaRPr>
          </a:p>
          <a:p>
            <a:pPr marL="457200" lvl="0" indent="-311150" algn="l" rtl="0">
              <a:lnSpc>
                <a:spcPct val="200000"/>
              </a:lnSpc>
              <a:spcBef>
                <a:spcPts val="800"/>
              </a:spcBef>
              <a:spcAft>
                <a:spcPts val="0"/>
              </a:spcAft>
              <a:buClr>
                <a:srgbClr val="000000"/>
              </a:buClr>
              <a:buSzPts val="1300"/>
              <a:buChar char="●"/>
            </a:pPr>
            <a:r>
              <a:rPr lang="en-US" sz="1300" dirty="0">
                <a:solidFill>
                  <a:srgbClr val="000000"/>
                </a:solidFill>
              </a:rPr>
              <a:t>Set up a SQL server with a database.</a:t>
            </a:r>
          </a:p>
          <a:p>
            <a:pPr marL="457200" lvl="0" indent="-311150" algn="l" rtl="0">
              <a:lnSpc>
                <a:spcPct val="200000"/>
              </a:lnSpc>
              <a:spcBef>
                <a:spcPts val="0"/>
              </a:spcBef>
              <a:spcAft>
                <a:spcPts val="0"/>
              </a:spcAft>
              <a:buClr>
                <a:srgbClr val="000000"/>
              </a:buClr>
              <a:buSzPts val="1300"/>
              <a:buChar char="●"/>
            </a:pPr>
            <a:r>
              <a:rPr lang="en" sz="1300" dirty="0">
                <a:solidFill>
                  <a:srgbClr val="000000"/>
                </a:solidFill>
              </a:rPr>
              <a:t>Utilize Azure Data Factory to transfer data from the SQL database to Blob storage .</a:t>
            </a:r>
            <a:endParaRPr sz="1300" dirty="0">
              <a:solidFill>
                <a:srgbClr val="000000"/>
              </a:solidFill>
            </a:endParaRPr>
          </a:p>
          <a:p>
            <a:pPr marL="457200" lvl="0" indent="-311150" algn="l" rtl="0">
              <a:lnSpc>
                <a:spcPct val="200000"/>
              </a:lnSpc>
              <a:spcBef>
                <a:spcPts val="0"/>
              </a:spcBef>
              <a:spcAft>
                <a:spcPts val="0"/>
              </a:spcAft>
              <a:buClr>
                <a:srgbClr val="000000"/>
              </a:buClr>
              <a:buSzPts val="1300"/>
              <a:buChar char="●"/>
            </a:pPr>
            <a:r>
              <a:rPr lang="en" sz="1300" dirty="0">
                <a:solidFill>
                  <a:srgbClr val="000000"/>
                </a:solidFill>
              </a:rPr>
              <a:t>Employ Azure Databricks for performing necessary data transformations using PySpark.</a:t>
            </a:r>
            <a:endParaRPr sz="1300" dirty="0">
              <a:solidFill>
                <a:srgbClr val="000000"/>
              </a:solidFill>
            </a:endParaRP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5630" y="433213"/>
            <a:ext cx="85206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90"/>
              <a:buFont typeface="Arial"/>
              <a:buNone/>
            </a:pPr>
            <a:r>
              <a:rPr lang="en" sz="2000" b="1" dirty="0">
                <a:latin typeface="+mn-lt"/>
              </a:rPr>
              <a:t>Project Overview</a:t>
            </a:r>
            <a:endParaRPr sz="2000" b="1" dirty="0">
              <a:latin typeface="+mn-lt"/>
            </a:endParaRPr>
          </a:p>
          <a:p>
            <a:pPr marL="0" lvl="0" indent="0" algn="l" rtl="0">
              <a:spcBef>
                <a:spcPts val="800"/>
              </a:spcBef>
              <a:spcAft>
                <a:spcPts val="0"/>
              </a:spcAft>
              <a:buSzPts val="990"/>
              <a:buNone/>
            </a:pPr>
            <a:endParaRPr sz="2520" dirty="0"/>
          </a:p>
        </p:txBody>
      </p:sp>
      <p:sp>
        <p:nvSpPr>
          <p:cNvPr id="67" name="Google Shape;67;p15"/>
          <p:cNvSpPr txBox="1">
            <a:spLocks noGrp="1"/>
          </p:cNvSpPr>
          <p:nvPr>
            <p:ph type="body" idx="1"/>
          </p:nvPr>
        </p:nvSpPr>
        <p:spPr>
          <a:xfrm>
            <a:off x="122854" y="1332613"/>
            <a:ext cx="8326486" cy="3541527"/>
          </a:xfrm>
          <a:prstGeom prst="rect">
            <a:avLst/>
          </a:prstGeom>
        </p:spPr>
        <p:txBody>
          <a:bodyPr spcFirstLastPara="1" wrap="square" lIns="91425" tIns="91425" rIns="91425" bIns="91425" anchor="t" anchorCtr="0">
            <a:normAutofit fontScale="77500" lnSpcReduction="20000"/>
          </a:bodyPr>
          <a:lstStyle/>
          <a:p>
            <a:pPr marL="457200" lvl="0" indent="-332592" algn="l" rtl="0">
              <a:lnSpc>
                <a:spcPct val="150000"/>
              </a:lnSpc>
              <a:spcBef>
                <a:spcPts val="0"/>
              </a:spcBef>
              <a:spcAft>
                <a:spcPts val="0"/>
              </a:spcAft>
              <a:buClr>
                <a:schemeClr val="dk1"/>
              </a:buClr>
              <a:buSzPct val="100000"/>
              <a:buChar char="●"/>
            </a:pPr>
            <a:r>
              <a:rPr lang="en" sz="1926" dirty="0">
                <a:solidFill>
                  <a:schemeClr val="dk1"/>
                </a:solidFill>
              </a:rPr>
              <a:t>The project entails orchestrating a data pipeline to facilitate seamless data movement between on-premises data sources and the Azure cloud environment.</a:t>
            </a:r>
            <a:endParaRPr sz="1926" dirty="0">
              <a:solidFill>
                <a:schemeClr val="dk1"/>
              </a:solidFill>
            </a:endParaRPr>
          </a:p>
          <a:p>
            <a:pPr marL="457200" lvl="0" indent="-332592" algn="l" rtl="0">
              <a:lnSpc>
                <a:spcPct val="150000"/>
              </a:lnSpc>
              <a:spcBef>
                <a:spcPts val="0"/>
              </a:spcBef>
              <a:spcAft>
                <a:spcPts val="0"/>
              </a:spcAft>
              <a:buClr>
                <a:schemeClr val="dk1"/>
              </a:buClr>
              <a:buSzPct val="100000"/>
              <a:buChar char="●"/>
            </a:pPr>
            <a:r>
              <a:rPr lang="en" sz="1926" dirty="0">
                <a:solidFill>
                  <a:schemeClr val="dk1"/>
                </a:solidFill>
              </a:rPr>
              <a:t>a SQL server will be set up, along with the creation of a database to house the source data. Azure Data Factory will play a pivotal role in this process, acting as the conduit for transferring data from the SQL database to Blob storage. </a:t>
            </a:r>
            <a:endParaRPr sz="1926" dirty="0">
              <a:solidFill>
                <a:schemeClr val="dk1"/>
              </a:solidFill>
            </a:endParaRPr>
          </a:p>
          <a:p>
            <a:pPr marL="457200" lvl="0" indent="-332592" algn="l" rtl="0">
              <a:lnSpc>
                <a:spcPct val="150000"/>
              </a:lnSpc>
              <a:spcBef>
                <a:spcPts val="0"/>
              </a:spcBef>
              <a:spcAft>
                <a:spcPts val="0"/>
              </a:spcAft>
              <a:buClr>
                <a:schemeClr val="dk1"/>
              </a:buClr>
              <a:buSzPct val="100000"/>
              <a:buChar char="●"/>
            </a:pPr>
            <a:r>
              <a:rPr lang="en" sz="1926" dirty="0">
                <a:solidFill>
                  <a:schemeClr val="dk1"/>
                </a:solidFill>
              </a:rPr>
              <a:t>This transfer will be facilitated by utilizing a self-hosted integration runtime, ensuring secure and efficient data transmission. </a:t>
            </a:r>
            <a:endParaRPr sz="1926" dirty="0">
              <a:solidFill>
                <a:schemeClr val="dk1"/>
              </a:solidFill>
            </a:endParaRPr>
          </a:p>
          <a:p>
            <a:pPr marL="457200" lvl="0" indent="-332592" algn="l" rtl="0">
              <a:lnSpc>
                <a:spcPct val="150000"/>
              </a:lnSpc>
              <a:spcBef>
                <a:spcPts val="0"/>
              </a:spcBef>
              <a:spcAft>
                <a:spcPts val="0"/>
              </a:spcAft>
              <a:buClr>
                <a:schemeClr val="dk1"/>
              </a:buClr>
              <a:buSzPct val="100000"/>
              <a:buChar char="●"/>
            </a:pPr>
            <a:r>
              <a:rPr lang="en" sz="1926" dirty="0">
                <a:solidFill>
                  <a:schemeClr val="dk1"/>
                </a:solidFill>
              </a:rPr>
              <a:t>Azure Databricks will be leveraged to execute essential data transformation tasks using PySpark, enabling the manipulation and refinement of the ingested data. </a:t>
            </a:r>
            <a:endParaRPr sz="1926" dirty="0">
              <a:solidFill>
                <a:schemeClr val="dk1"/>
              </a:solidFill>
            </a:endParaRPr>
          </a:p>
          <a:p>
            <a:pPr marL="457200" lvl="0" indent="-332592" algn="l" rtl="0">
              <a:lnSpc>
                <a:spcPct val="150000"/>
              </a:lnSpc>
              <a:spcBef>
                <a:spcPts val="0"/>
              </a:spcBef>
              <a:spcAft>
                <a:spcPts val="0"/>
              </a:spcAft>
              <a:buClr>
                <a:schemeClr val="dk1"/>
              </a:buClr>
              <a:buSzPct val="100000"/>
              <a:buChar char="●"/>
            </a:pPr>
            <a:r>
              <a:rPr lang="en" sz="1926" dirty="0">
                <a:solidFill>
                  <a:schemeClr val="dk1"/>
                </a:solidFill>
              </a:rPr>
              <a:t>the solution aims to streamline data integration and processing workflows, enhancing data accessibility and usability within the Azure ecosystem.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8190"/>
            <a:ext cx="8520600" cy="572700"/>
          </a:xfrm>
          <a:prstGeom prst="rect">
            <a:avLst/>
          </a:prstGeom>
        </p:spPr>
        <p:txBody>
          <a:bodyPr spcFirstLastPara="1" wrap="square" lIns="91425" tIns="91425" rIns="91425" bIns="91425" anchor="t" anchorCtr="0">
            <a:noAutofit/>
          </a:bodyPr>
          <a:lstStyle/>
          <a:p>
            <a:pPr marL="0" lvl="0" indent="0" algn="ctr" rtl="0">
              <a:lnSpc>
                <a:spcPct val="107916"/>
              </a:lnSpc>
              <a:spcBef>
                <a:spcPts val="0"/>
              </a:spcBef>
              <a:spcAft>
                <a:spcPts val="0"/>
              </a:spcAft>
              <a:buClr>
                <a:schemeClr val="dk1"/>
              </a:buClr>
              <a:buSzPts val="990"/>
              <a:buFont typeface="Arial"/>
              <a:buNone/>
            </a:pPr>
            <a:r>
              <a:rPr lang="en" sz="2000" b="1" dirty="0">
                <a:latin typeface="Calibri"/>
                <a:ea typeface="Calibri"/>
                <a:cs typeface="Calibri"/>
                <a:sym typeface="Calibri"/>
              </a:rPr>
              <a:t>Architecture</a:t>
            </a:r>
            <a:r>
              <a:rPr lang="en" sz="1870" b="1" dirty="0">
                <a:latin typeface="Calibri"/>
                <a:ea typeface="Calibri"/>
                <a:cs typeface="Calibri"/>
                <a:sym typeface="Calibri"/>
              </a:rPr>
              <a:t> diagram</a:t>
            </a:r>
            <a:endParaRPr sz="1870" b="1" dirty="0"/>
          </a:p>
          <a:p>
            <a:pPr marL="0" lvl="0" indent="0" algn="l" rtl="0">
              <a:spcBef>
                <a:spcPts val="800"/>
              </a:spcBef>
              <a:spcAft>
                <a:spcPts val="0"/>
              </a:spcAft>
              <a:buSzPts val="990"/>
              <a:buNone/>
            </a:pPr>
            <a:endParaRPr sz="2520" dirty="0"/>
          </a:p>
        </p:txBody>
      </p:sp>
      <p:pic>
        <p:nvPicPr>
          <p:cNvPr id="74" name="Google Shape;74;p16"/>
          <p:cNvPicPr preferRelativeResize="0"/>
          <p:nvPr/>
        </p:nvPicPr>
        <p:blipFill>
          <a:blip r:embed="rId3">
            <a:alphaModFix/>
          </a:blip>
          <a:stretch>
            <a:fillRect/>
          </a:stretch>
        </p:blipFill>
        <p:spPr>
          <a:xfrm>
            <a:off x="1330053" y="1462236"/>
            <a:ext cx="6327950" cy="282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56687" y="536236"/>
            <a:ext cx="8520600" cy="572700"/>
          </a:xfrm>
          <a:prstGeom prst="rect">
            <a:avLst/>
          </a:prstGeom>
        </p:spPr>
        <p:txBody>
          <a:bodyPr spcFirstLastPara="1" wrap="square" lIns="91425" tIns="91425" rIns="91425" bIns="91425" anchor="t" anchorCtr="0">
            <a:noAutofit/>
          </a:bodyPr>
          <a:lstStyle/>
          <a:p>
            <a:pPr marL="0" lvl="0" indent="0" algn="ctr" rtl="0">
              <a:lnSpc>
                <a:spcPct val="107916"/>
              </a:lnSpc>
              <a:spcBef>
                <a:spcPts val="0"/>
              </a:spcBef>
              <a:spcAft>
                <a:spcPts val="800"/>
              </a:spcAft>
              <a:buClr>
                <a:schemeClr val="dk1"/>
              </a:buClr>
              <a:buSzPts val="1100"/>
              <a:buFont typeface="Arial"/>
              <a:buNone/>
            </a:pPr>
            <a:r>
              <a:rPr lang="en" sz="2000" b="1" dirty="0">
                <a:latin typeface="Calibri"/>
                <a:ea typeface="Calibri"/>
                <a:cs typeface="Calibri"/>
                <a:sym typeface="Calibri"/>
              </a:rPr>
              <a:t>Resources Used for this Project:</a:t>
            </a:r>
            <a:endParaRPr sz="2000" dirty="0"/>
          </a:p>
        </p:txBody>
      </p:sp>
      <p:sp>
        <p:nvSpPr>
          <p:cNvPr id="80" name="Google Shape;80;p17"/>
          <p:cNvSpPr txBox="1">
            <a:spLocks noGrp="1"/>
          </p:cNvSpPr>
          <p:nvPr>
            <p:ph type="body" idx="1"/>
          </p:nvPr>
        </p:nvSpPr>
        <p:spPr>
          <a:xfrm>
            <a:off x="460743" y="1244450"/>
            <a:ext cx="8325331" cy="3301350"/>
          </a:xfrm>
          <a:prstGeom prst="rect">
            <a:avLst/>
          </a:prstGeom>
        </p:spPr>
        <p:txBody>
          <a:bodyPr spcFirstLastPara="1" wrap="square" lIns="91425" tIns="91425" rIns="91425" bIns="91425" anchor="t" anchorCtr="0">
            <a:normAutofit fontScale="77500" lnSpcReduction="20000"/>
          </a:bodyPr>
          <a:lstStyle/>
          <a:p>
            <a:pPr marL="457200" lvl="0" indent="-314960" algn="l" rtl="0">
              <a:lnSpc>
                <a:spcPct val="200000"/>
              </a:lnSpc>
              <a:spcBef>
                <a:spcPts val="0"/>
              </a:spcBef>
              <a:spcAft>
                <a:spcPts val="0"/>
              </a:spcAft>
              <a:buClr>
                <a:schemeClr val="dk1"/>
              </a:buClr>
              <a:buSzPct val="100000"/>
              <a:buFont typeface="Calibri"/>
              <a:buChar char="●"/>
            </a:pPr>
            <a:r>
              <a:rPr lang="en" sz="1600" b="1" dirty="0">
                <a:solidFill>
                  <a:schemeClr val="dk1"/>
                </a:solidFill>
                <a:latin typeface="Calibri"/>
                <a:ea typeface="Calibri"/>
                <a:cs typeface="Calibri"/>
                <a:sym typeface="Calibri"/>
              </a:rPr>
              <a:t>SQL server</a:t>
            </a:r>
            <a:endParaRPr sz="1600" b="1" dirty="0">
              <a:solidFill>
                <a:schemeClr val="dk1"/>
              </a:solidFill>
              <a:latin typeface="Calibri"/>
              <a:ea typeface="Calibri"/>
              <a:cs typeface="Calibri"/>
              <a:sym typeface="Calibri"/>
            </a:endParaRPr>
          </a:p>
          <a:p>
            <a:pPr marL="457200" lvl="0" indent="0" algn="l" rtl="0">
              <a:lnSpc>
                <a:spcPct val="200000"/>
              </a:lnSpc>
              <a:spcBef>
                <a:spcPts val="800"/>
              </a:spcBef>
              <a:spcAft>
                <a:spcPts val="0"/>
              </a:spcAft>
              <a:buNone/>
            </a:pPr>
            <a:endParaRPr sz="1600" b="1" dirty="0">
              <a:solidFill>
                <a:schemeClr val="dk1"/>
              </a:solidFill>
              <a:latin typeface="Calibri"/>
              <a:ea typeface="Calibri"/>
              <a:cs typeface="Calibri"/>
              <a:sym typeface="Calibri"/>
            </a:endParaRPr>
          </a:p>
          <a:p>
            <a:pPr marL="457200" lvl="0" indent="-314960" algn="l" rtl="0">
              <a:lnSpc>
                <a:spcPct val="200000"/>
              </a:lnSpc>
              <a:spcBef>
                <a:spcPts val="800"/>
              </a:spcBef>
              <a:spcAft>
                <a:spcPts val="0"/>
              </a:spcAft>
              <a:buClr>
                <a:schemeClr val="dk1"/>
              </a:buClr>
              <a:buSzPct val="100000"/>
              <a:buFont typeface="Calibri"/>
              <a:buChar char="●"/>
            </a:pPr>
            <a:r>
              <a:rPr lang="en" sz="1600" b="1" dirty="0">
                <a:solidFill>
                  <a:schemeClr val="dk1"/>
                </a:solidFill>
                <a:latin typeface="Calibri"/>
                <a:ea typeface="Calibri"/>
                <a:cs typeface="Calibri"/>
                <a:sym typeface="Calibri"/>
              </a:rPr>
              <a:t>Azure Data Factory (ADF):</a:t>
            </a:r>
            <a:endParaRPr sz="1600" b="1" dirty="0">
              <a:solidFill>
                <a:schemeClr val="dk1"/>
              </a:solidFill>
              <a:latin typeface="Calibri"/>
              <a:ea typeface="Calibri"/>
              <a:cs typeface="Calibri"/>
              <a:sym typeface="Calibri"/>
            </a:endParaRPr>
          </a:p>
          <a:p>
            <a:pPr marL="0" lvl="0" indent="0" algn="l" rtl="0">
              <a:lnSpc>
                <a:spcPct val="200000"/>
              </a:lnSpc>
              <a:spcBef>
                <a:spcPts val="800"/>
              </a:spcBef>
              <a:spcAft>
                <a:spcPts val="0"/>
              </a:spcAft>
              <a:buClr>
                <a:schemeClr val="dk1"/>
              </a:buClr>
              <a:buSzPct val="68750"/>
              <a:buFont typeface="Arial"/>
              <a:buNone/>
            </a:pPr>
            <a:endParaRPr sz="1600" dirty="0">
              <a:solidFill>
                <a:schemeClr val="dk1"/>
              </a:solidFill>
              <a:latin typeface="Calibri"/>
              <a:ea typeface="Calibri"/>
              <a:cs typeface="Calibri"/>
              <a:sym typeface="Calibri"/>
            </a:endParaRPr>
          </a:p>
          <a:p>
            <a:pPr marL="457200" lvl="0" indent="-314960" algn="l" rtl="0">
              <a:lnSpc>
                <a:spcPct val="200000"/>
              </a:lnSpc>
              <a:spcBef>
                <a:spcPts val="800"/>
              </a:spcBef>
              <a:spcAft>
                <a:spcPts val="0"/>
              </a:spcAft>
              <a:buClr>
                <a:schemeClr val="dk1"/>
              </a:buClr>
              <a:buSzPct val="100000"/>
              <a:buFont typeface="Calibri"/>
              <a:buChar char="●"/>
            </a:pPr>
            <a:r>
              <a:rPr lang="en" sz="1600" b="1" dirty="0">
                <a:solidFill>
                  <a:schemeClr val="dk1"/>
                </a:solidFill>
                <a:latin typeface="Calibri"/>
                <a:ea typeface="Calibri"/>
                <a:cs typeface="Calibri"/>
                <a:sym typeface="Calibri"/>
              </a:rPr>
              <a:t>Azure Blob Storage:</a:t>
            </a:r>
            <a:endParaRPr sz="1600" dirty="0">
              <a:solidFill>
                <a:schemeClr val="dk1"/>
              </a:solidFill>
              <a:latin typeface="Calibri"/>
              <a:ea typeface="Calibri"/>
              <a:cs typeface="Calibri"/>
              <a:sym typeface="Calibri"/>
            </a:endParaRPr>
          </a:p>
          <a:p>
            <a:pPr marL="457200" lvl="0" indent="0" algn="l" rtl="0">
              <a:lnSpc>
                <a:spcPct val="200000"/>
              </a:lnSpc>
              <a:spcBef>
                <a:spcPts val="800"/>
              </a:spcBef>
              <a:spcAft>
                <a:spcPts val="0"/>
              </a:spcAft>
              <a:buNone/>
            </a:pPr>
            <a:endParaRPr sz="1600" dirty="0">
              <a:solidFill>
                <a:schemeClr val="dk1"/>
              </a:solidFill>
              <a:latin typeface="Calibri"/>
              <a:ea typeface="Calibri"/>
              <a:cs typeface="Calibri"/>
              <a:sym typeface="Calibri"/>
            </a:endParaRPr>
          </a:p>
          <a:p>
            <a:pPr marL="457200" lvl="0" indent="-314960" algn="l" rtl="0">
              <a:lnSpc>
                <a:spcPct val="200000"/>
              </a:lnSpc>
              <a:spcBef>
                <a:spcPts val="800"/>
              </a:spcBef>
              <a:spcAft>
                <a:spcPts val="0"/>
              </a:spcAft>
              <a:buClr>
                <a:schemeClr val="dk1"/>
              </a:buClr>
              <a:buSzPct val="100000"/>
              <a:buFont typeface="Calibri"/>
              <a:buChar char="●"/>
            </a:pPr>
            <a:r>
              <a:rPr lang="en" sz="1600" b="1" dirty="0">
                <a:solidFill>
                  <a:schemeClr val="dk1"/>
                </a:solidFill>
                <a:latin typeface="Calibri"/>
                <a:ea typeface="Calibri"/>
                <a:cs typeface="Calibri"/>
                <a:sym typeface="Calibri"/>
              </a:rPr>
              <a:t>Azure Databricks:</a:t>
            </a:r>
            <a:endParaRPr sz="1600" dirty="0">
              <a:solidFill>
                <a:schemeClr val="dk1"/>
              </a:solidFill>
              <a:latin typeface="Calibri"/>
              <a:ea typeface="Calibri"/>
              <a:cs typeface="Calibri"/>
              <a:sym typeface="Calibri"/>
            </a:endParaRPr>
          </a:p>
          <a:p>
            <a:pPr marL="0" lvl="0" indent="0" algn="l" rtl="0">
              <a:spcBef>
                <a:spcPts val="800"/>
              </a:spcBef>
              <a:spcAft>
                <a:spcPts val="1200"/>
              </a:spcAft>
              <a:buNone/>
            </a:pPr>
            <a:endParaRPr dirty="0"/>
          </a:p>
        </p:txBody>
      </p:sp>
      <p:pic>
        <p:nvPicPr>
          <p:cNvPr id="81" name="Google Shape;81;p17"/>
          <p:cNvPicPr preferRelativeResize="0"/>
          <p:nvPr/>
        </p:nvPicPr>
        <p:blipFill>
          <a:blip r:embed="rId3">
            <a:alphaModFix/>
          </a:blip>
          <a:stretch>
            <a:fillRect/>
          </a:stretch>
        </p:blipFill>
        <p:spPr>
          <a:xfrm>
            <a:off x="5229285" y="1361659"/>
            <a:ext cx="661152" cy="720335"/>
          </a:xfrm>
          <a:prstGeom prst="rect">
            <a:avLst/>
          </a:prstGeom>
          <a:noFill/>
          <a:ln>
            <a:noFill/>
          </a:ln>
        </p:spPr>
      </p:pic>
      <p:pic>
        <p:nvPicPr>
          <p:cNvPr id="82" name="Google Shape;82;p17"/>
          <p:cNvPicPr preferRelativeResize="0"/>
          <p:nvPr/>
        </p:nvPicPr>
        <p:blipFill>
          <a:blip r:embed="rId4">
            <a:alphaModFix/>
          </a:blip>
          <a:stretch>
            <a:fillRect/>
          </a:stretch>
        </p:blipFill>
        <p:spPr>
          <a:xfrm>
            <a:off x="5145237" y="2081994"/>
            <a:ext cx="974258" cy="775087"/>
          </a:xfrm>
          <a:prstGeom prst="rect">
            <a:avLst/>
          </a:prstGeom>
          <a:noFill/>
          <a:ln>
            <a:noFill/>
          </a:ln>
        </p:spPr>
      </p:pic>
      <p:pic>
        <p:nvPicPr>
          <p:cNvPr id="83" name="Google Shape;83;p17"/>
          <p:cNvPicPr preferRelativeResize="0"/>
          <p:nvPr/>
        </p:nvPicPr>
        <p:blipFill>
          <a:blip r:embed="rId5">
            <a:alphaModFix/>
          </a:blip>
          <a:stretch>
            <a:fillRect/>
          </a:stretch>
        </p:blipFill>
        <p:spPr>
          <a:xfrm>
            <a:off x="5300192" y="3058853"/>
            <a:ext cx="767478" cy="775086"/>
          </a:xfrm>
          <a:prstGeom prst="rect">
            <a:avLst/>
          </a:prstGeom>
          <a:noFill/>
          <a:ln>
            <a:noFill/>
          </a:ln>
        </p:spPr>
      </p:pic>
      <p:pic>
        <p:nvPicPr>
          <p:cNvPr id="84" name="Google Shape;84;p17"/>
          <p:cNvPicPr preferRelativeResize="0"/>
          <p:nvPr/>
        </p:nvPicPr>
        <p:blipFill>
          <a:blip r:embed="rId6">
            <a:alphaModFix/>
          </a:blip>
          <a:stretch>
            <a:fillRect/>
          </a:stretch>
        </p:blipFill>
        <p:spPr>
          <a:xfrm>
            <a:off x="5293383" y="3906228"/>
            <a:ext cx="826112" cy="7750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07916"/>
              </a:lnSpc>
              <a:spcBef>
                <a:spcPts val="0"/>
              </a:spcBef>
              <a:spcAft>
                <a:spcPts val="0"/>
              </a:spcAft>
              <a:buClr>
                <a:schemeClr val="dk1"/>
              </a:buClr>
              <a:buSzPts val="990"/>
              <a:buFont typeface="Arial"/>
              <a:buNone/>
            </a:pPr>
            <a:r>
              <a:rPr lang="en" sz="2060" b="1" dirty="0">
                <a:latin typeface="Calibri"/>
                <a:ea typeface="Calibri"/>
                <a:cs typeface="Calibri"/>
                <a:sym typeface="Calibri"/>
              </a:rPr>
              <a:t>Project Requirements</a:t>
            </a:r>
            <a:endParaRPr sz="2060" b="1" dirty="0">
              <a:latin typeface="Calibri"/>
              <a:ea typeface="Calibri"/>
              <a:cs typeface="Calibri"/>
              <a:sym typeface="Calibri"/>
            </a:endParaRPr>
          </a:p>
          <a:p>
            <a:pPr marL="0" lvl="0" indent="0" algn="l" rtl="0">
              <a:spcBef>
                <a:spcPts val="800"/>
              </a:spcBef>
              <a:spcAft>
                <a:spcPts val="0"/>
              </a:spcAft>
              <a:buSzPts val="990"/>
              <a:buNone/>
            </a:pPr>
            <a:endParaRPr sz="2520" dirty="0"/>
          </a:p>
        </p:txBody>
      </p:sp>
      <p:sp>
        <p:nvSpPr>
          <p:cNvPr id="90" name="Google Shape;9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Setting up Data Sources</a:t>
            </a:r>
            <a:endParaRPr dirty="0">
              <a:solidFill>
                <a:schemeClr val="dk1"/>
              </a:solidFill>
              <a:latin typeface="Calibri"/>
              <a:ea typeface="Calibri"/>
              <a:cs typeface="Calibri"/>
              <a:sym typeface="Calibri"/>
            </a:endParaRPr>
          </a:p>
          <a:p>
            <a:pPr marL="457200" lvl="0" indent="-342900" algn="l" rtl="0">
              <a:lnSpc>
                <a:spcPct val="200000"/>
              </a:lnSpc>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Azure Data Factory Configuration</a:t>
            </a:r>
            <a:endParaRPr dirty="0">
              <a:solidFill>
                <a:schemeClr val="dk1"/>
              </a:solidFill>
              <a:latin typeface="Calibri"/>
              <a:ea typeface="Calibri"/>
              <a:cs typeface="Calibri"/>
              <a:sym typeface="Calibri"/>
            </a:endParaRPr>
          </a:p>
          <a:p>
            <a:pPr marL="457200" lvl="0" indent="-342900" algn="l" rtl="0">
              <a:lnSpc>
                <a:spcPct val="200000"/>
              </a:lnSpc>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Data Movement with Azure Data Factory</a:t>
            </a:r>
            <a:endParaRPr dirty="0">
              <a:solidFill>
                <a:schemeClr val="dk1"/>
              </a:solidFill>
              <a:latin typeface="Calibri"/>
              <a:ea typeface="Calibri"/>
              <a:cs typeface="Calibri"/>
              <a:sym typeface="Calibri"/>
            </a:endParaRPr>
          </a:p>
          <a:p>
            <a:pPr marL="457200" lvl="0" indent="-342900" algn="l" rtl="0">
              <a:lnSpc>
                <a:spcPct val="200000"/>
              </a:lnSpc>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Data Processing with Azure Databricks</a:t>
            </a:r>
            <a:endParaRPr dirty="0">
              <a:solidFill>
                <a:schemeClr val="dk1"/>
              </a:solidFill>
              <a:latin typeface="Calibri"/>
              <a:ea typeface="Calibri"/>
              <a:cs typeface="Calibri"/>
              <a:sym typeface="Calibri"/>
            </a:endParaRPr>
          </a:p>
          <a:p>
            <a:pPr marL="457200" lvl="0" indent="-342900" algn="l" rtl="0">
              <a:lnSpc>
                <a:spcPct val="200000"/>
              </a:lnSpc>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Transfer of Dataframe to storage</a:t>
            </a:r>
            <a:endParaRPr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25491" y="522542"/>
            <a:ext cx="8520600" cy="572700"/>
          </a:xfrm>
          <a:prstGeom prst="rect">
            <a:avLst/>
          </a:prstGeom>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2000" b="1" dirty="0">
                <a:latin typeface="Calibri"/>
                <a:ea typeface="Calibri"/>
                <a:cs typeface="Calibri"/>
                <a:sym typeface="Calibri"/>
              </a:rPr>
              <a:t>Tasks performed</a:t>
            </a:r>
            <a:endParaRPr sz="2000" dirty="0"/>
          </a:p>
        </p:txBody>
      </p:sp>
      <p:sp>
        <p:nvSpPr>
          <p:cNvPr id="96" name="Google Shape;96;p19"/>
          <p:cNvSpPr txBox="1">
            <a:spLocks noGrp="1"/>
          </p:cNvSpPr>
          <p:nvPr>
            <p:ph type="body" idx="1"/>
          </p:nvPr>
        </p:nvSpPr>
        <p:spPr>
          <a:xfrm>
            <a:off x="311699" y="1247554"/>
            <a:ext cx="8520601" cy="3703680"/>
          </a:xfrm>
          <a:prstGeom prst="rect">
            <a:avLst/>
          </a:prstGeom>
        </p:spPr>
        <p:txBody>
          <a:bodyPr spcFirstLastPara="1" wrap="square" lIns="91425" tIns="91425" rIns="91425" bIns="91425" anchor="t" anchorCtr="0">
            <a:normAutofit fontScale="77500" lnSpcReduction="20000"/>
          </a:bodyPr>
          <a:lstStyle/>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Set up SQL Server with a database, create schema, and add data.</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Create a new user with SQL Server Authentication as System Admin.</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Create Azure storage account and blob container.</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Set up an Azure Data Factory account and configure a data pipeline for data transfer.</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Install self-hosted integration runtime on-premises for SQL Server connection.</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Mount blob storage to Azure Databricks and read CSV file into dataframe.</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Perform data transformations including aggregation, sorting, and joining.</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Profile data to assess quality and characteristics.</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Visualize data using pie chart representation.</a:t>
            </a:r>
            <a:endParaRPr sz="1500" dirty="0">
              <a:solidFill>
                <a:schemeClr val="dk1"/>
              </a:solidFill>
              <a:latin typeface="Calibri"/>
              <a:ea typeface="Calibri"/>
              <a:cs typeface="Calibri"/>
              <a:sym typeface="Calibri"/>
            </a:endParaRPr>
          </a:p>
          <a:p>
            <a:pPr marL="457200" lvl="0" indent="-323850" algn="l" rtl="0">
              <a:lnSpc>
                <a:spcPct val="200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Transfer manipulated dataframe to blob storage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SQL server Database</a:t>
            </a:r>
            <a:endParaRPr/>
          </a:p>
        </p:txBody>
      </p:sp>
      <p:pic>
        <p:nvPicPr>
          <p:cNvPr id="103" name="Google Shape;103;p20"/>
          <p:cNvPicPr preferRelativeResize="0"/>
          <p:nvPr/>
        </p:nvPicPr>
        <p:blipFill>
          <a:blip r:embed="rId3">
            <a:alphaModFix/>
          </a:blip>
          <a:stretch>
            <a:fillRect/>
          </a:stretch>
        </p:blipFill>
        <p:spPr>
          <a:xfrm>
            <a:off x="2953015" y="1288525"/>
            <a:ext cx="2886075" cy="340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567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Integration runtime setup</a:t>
            </a:r>
            <a:endParaRPr/>
          </a:p>
        </p:txBody>
      </p:sp>
      <p:pic>
        <p:nvPicPr>
          <p:cNvPr id="110" name="Google Shape;110;p21"/>
          <p:cNvPicPr preferRelativeResize="0"/>
          <p:nvPr/>
        </p:nvPicPr>
        <p:blipFill>
          <a:blip r:embed="rId3">
            <a:alphaModFix/>
          </a:blip>
          <a:stretch>
            <a:fillRect/>
          </a:stretch>
        </p:blipFill>
        <p:spPr>
          <a:xfrm>
            <a:off x="2397756" y="1360968"/>
            <a:ext cx="4031397" cy="3316566"/>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TotalTime>
  <Words>523</Words>
  <Application>Microsoft Office PowerPoint</Application>
  <PresentationFormat>On-screen Show (16:9)</PresentationFormat>
  <Paragraphs>55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Retrospect</vt:lpstr>
      <vt:lpstr>Hybrid Cloud Data Movement</vt:lpstr>
      <vt:lpstr>Project Statement </vt:lpstr>
      <vt:lpstr>Project Overview </vt:lpstr>
      <vt:lpstr>Architecture diagram </vt:lpstr>
      <vt:lpstr>Resources Used for this Project:</vt:lpstr>
      <vt:lpstr>Project Requirements </vt:lpstr>
      <vt:lpstr>Tasks performed</vt:lpstr>
      <vt:lpstr>SQL server Database</vt:lpstr>
      <vt:lpstr>Integration runtime setup</vt:lpstr>
      <vt:lpstr>On premise to Azure storage </vt:lpstr>
      <vt:lpstr>Data Pipeline in azure data factory</vt:lpstr>
      <vt:lpstr>Mount data to azure databricks</vt:lpstr>
      <vt:lpstr>Data Profiling</vt:lpstr>
      <vt:lpstr>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Cloud Data Movement</dc:title>
  <cp:lastModifiedBy>Akilesh K</cp:lastModifiedBy>
  <cp:revision>1</cp:revision>
  <dcterms:modified xsi:type="dcterms:W3CDTF">2024-02-28T14:54:44Z</dcterms:modified>
</cp:coreProperties>
</file>