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85FF6-46DC-4C21-B9E1-71E68CB0AC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4BCB2-AABF-4DC7-95AF-48C6B0771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</a:t>
          </a:r>
          <a:r>
            <a:rPr lang="en-US" b="0" i="0"/>
            <a:t>tores data in one central location.</a:t>
          </a:r>
          <a:endParaRPr lang="en-US"/>
        </a:p>
      </dgm:t>
    </dgm:pt>
    <dgm:pt modelId="{AC2C5B6A-59B0-43D7-9DFC-BF24F065E0B2}" type="parTrans" cxnId="{5240E9A5-6295-4864-AE30-83E707C06BB2}">
      <dgm:prSet/>
      <dgm:spPr/>
      <dgm:t>
        <a:bodyPr/>
        <a:lstStyle/>
        <a:p>
          <a:endParaRPr lang="en-US"/>
        </a:p>
      </dgm:t>
    </dgm:pt>
    <dgm:pt modelId="{2F4327F6-6F70-407C-B509-1BF13ECEEF13}" type="sibTrans" cxnId="{5240E9A5-6295-4864-AE30-83E707C06BB2}">
      <dgm:prSet/>
      <dgm:spPr/>
      <dgm:t>
        <a:bodyPr/>
        <a:lstStyle/>
        <a:p>
          <a:endParaRPr lang="en-US"/>
        </a:p>
      </dgm:t>
    </dgm:pt>
    <dgm:pt modelId="{B2D5E44D-CFD1-48F1-8F13-FE3ADC0EC4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</a:t>
          </a:r>
          <a:r>
            <a:rPr lang="en-US" b="0" i="0"/>
            <a:t>llows data to be shared by many users.</a:t>
          </a:r>
          <a:endParaRPr lang="en-US"/>
        </a:p>
      </dgm:t>
    </dgm:pt>
    <dgm:pt modelId="{777EB76F-D299-4C2B-94B7-AF85FB88DF6F}" type="parTrans" cxnId="{8E08E6A4-1C62-4C3B-8598-9DF0C6DEF2BF}">
      <dgm:prSet/>
      <dgm:spPr/>
      <dgm:t>
        <a:bodyPr/>
        <a:lstStyle/>
        <a:p>
          <a:endParaRPr lang="en-US"/>
        </a:p>
      </dgm:t>
    </dgm:pt>
    <dgm:pt modelId="{875FDC19-4CD8-4353-B612-4178C9A4DF84}" type="sibTrans" cxnId="{8E08E6A4-1C62-4C3B-8598-9DF0C6DEF2BF}">
      <dgm:prSet/>
      <dgm:spPr/>
      <dgm:t>
        <a:bodyPr/>
        <a:lstStyle/>
        <a:p>
          <a:endParaRPr lang="en-US"/>
        </a:p>
      </dgm:t>
    </dgm:pt>
    <dgm:pt modelId="{1DC1A9A7-827E-432F-A404-8D076EA92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</a:t>
          </a:r>
          <a:r>
            <a:rPr lang="en-US" b="0" i="0"/>
            <a:t>rovides user interfaces to work with the data.</a:t>
          </a:r>
          <a:endParaRPr lang="en-US"/>
        </a:p>
      </dgm:t>
    </dgm:pt>
    <dgm:pt modelId="{955AE9E0-FAB8-4025-8AAE-01F41CFAA994}" type="parTrans" cxnId="{75596BA3-B0AD-419F-A6E2-058C4D9EE131}">
      <dgm:prSet/>
      <dgm:spPr/>
      <dgm:t>
        <a:bodyPr/>
        <a:lstStyle/>
        <a:p>
          <a:endParaRPr lang="en-US"/>
        </a:p>
      </dgm:t>
    </dgm:pt>
    <dgm:pt modelId="{41532F0E-4AD4-42D8-A990-3FDD81A9A24E}" type="sibTrans" cxnId="{75596BA3-B0AD-419F-A6E2-058C4D9EE131}">
      <dgm:prSet/>
      <dgm:spPr/>
      <dgm:t>
        <a:bodyPr/>
        <a:lstStyle/>
        <a:p>
          <a:endParaRPr lang="en-US"/>
        </a:p>
      </dgm:t>
    </dgm:pt>
    <dgm:pt modelId="{460C8975-859C-4F6D-81E7-0CE79BFB5B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</a:t>
          </a:r>
          <a:r>
            <a:rPr lang="en-US" b="0" i="0"/>
            <a:t>ontrols who can access and edit the data.</a:t>
          </a:r>
          <a:endParaRPr lang="en-US"/>
        </a:p>
      </dgm:t>
    </dgm:pt>
    <dgm:pt modelId="{2CA1A688-09D8-4E24-8D74-0FF0BA0F457C}" type="parTrans" cxnId="{EB09692C-A7EE-4258-B1C0-8F04C0E15E1B}">
      <dgm:prSet/>
      <dgm:spPr/>
      <dgm:t>
        <a:bodyPr/>
        <a:lstStyle/>
        <a:p>
          <a:endParaRPr lang="en-US"/>
        </a:p>
      </dgm:t>
    </dgm:pt>
    <dgm:pt modelId="{0910EA4A-E1E4-4FE1-8CE5-12FDFF7B826E}" type="sibTrans" cxnId="{EB09692C-A7EE-4258-B1C0-8F04C0E15E1B}">
      <dgm:prSet/>
      <dgm:spPr/>
      <dgm:t>
        <a:bodyPr/>
        <a:lstStyle/>
        <a:p>
          <a:endParaRPr lang="en-US"/>
        </a:p>
      </dgm:t>
    </dgm:pt>
    <dgm:pt modelId="{EC630D35-BC2B-405C-B2BF-0B410EA0D517}" type="pres">
      <dgm:prSet presAssocID="{21185FF6-46DC-4C21-B9E1-71E68CB0ACD5}" presName="root" presStyleCnt="0">
        <dgm:presLayoutVars>
          <dgm:dir/>
          <dgm:resizeHandles val="exact"/>
        </dgm:presLayoutVars>
      </dgm:prSet>
      <dgm:spPr/>
    </dgm:pt>
    <dgm:pt modelId="{96721750-49B2-4040-9A2E-817CA3D1EDC5}" type="pres">
      <dgm:prSet presAssocID="{0F34BCB2-AABF-4DC7-95AF-48C6B07715DB}" presName="compNode" presStyleCnt="0"/>
      <dgm:spPr/>
    </dgm:pt>
    <dgm:pt modelId="{5B060155-A587-4F24-86C0-F316520A0431}" type="pres">
      <dgm:prSet presAssocID="{0F34BCB2-AABF-4DC7-95AF-48C6B07715DB}" presName="bgRect" presStyleLbl="bgShp" presStyleIdx="0" presStyleCnt="4"/>
      <dgm:spPr/>
    </dgm:pt>
    <dgm:pt modelId="{17122665-A9EB-4FE7-A452-55D9B5C045DB}" type="pres">
      <dgm:prSet presAssocID="{0F34BCB2-AABF-4DC7-95AF-48C6B07715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518809-04E9-413D-A893-EF2BED651ED0}" type="pres">
      <dgm:prSet presAssocID="{0F34BCB2-AABF-4DC7-95AF-48C6B07715DB}" presName="spaceRect" presStyleCnt="0"/>
      <dgm:spPr/>
    </dgm:pt>
    <dgm:pt modelId="{40DBA6E1-F7C4-479F-B8C0-72AD524164E9}" type="pres">
      <dgm:prSet presAssocID="{0F34BCB2-AABF-4DC7-95AF-48C6B07715DB}" presName="parTx" presStyleLbl="revTx" presStyleIdx="0" presStyleCnt="4">
        <dgm:presLayoutVars>
          <dgm:chMax val="0"/>
          <dgm:chPref val="0"/>
        </dgm:presLayoutVars>
      </dgm:prSet>
      <dgm:spPr/>
    </dgm:pt>
    <dgm:pt modelId="{EFB42EB5-3711-45CF-B742-F999B451B8C6}" type="pres">
      <dgm:prSet presAssocID="{2F4327F6-6F70-407C-B509-1BF13ECEEF13}" presName="sibTrans" presStyleCnt="0"/>
      <dgm:spPr/>
    </dgm:pt>
    <dgm:pt modelId="{2ECE3AC1-C58B-41B0-BEE0-5171881ED021}" type="pres">
      <dgm:prSet presAssocID="{B2D5E44D-CFD1-48F1-8F13-FE3ADC0EC4E1}" presName="compNode" presStyleCnt="0"/>
      <dgm:spPr/>
    </dgm:pt>
    <dgm:pt modelId="{BAB93A37-9052-4FE0-861B-15B1D4BCED4F}" type="pres">
      <dgm:prSet presAssocID="{B2D5E44D-CFD1-48F1-8F13-FE3ADC0EC4E1}" presName="bgRect" presStyleLbl="bgShp" presStyleIdx="1" presStyleCnt="4"/>
      <dgm:spPr/>
    </dgm:pt>
    <dgm:pt modelId="{13657696-CBFE-44C0-9CAC-68D7A4DAF58C}" type="pres">
      <dgm:prSet presAssocID="{B2D5E44D-CFD1-48F1-8F13-FE3ADC0EC4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20419A2-2476-41DC-8D9B-B413FDC1A8CF}" type="pres">
      <dgm:prSet presAssocID="{B2D5E44D-CFD1-48F1-8F13-FE3ADC0EC4E1}" presName="spaceRect" presStyleCnt="0"/>
      <dgm:spPr/>
    </dgm:pt>
    <dgm:pt modelId="{AF8194F7-1E65-4F90-91F1-5B34D62E9B73}" type="pres">
      <dgm:prSet presAssocID="{B2D5E44D-CFD1-48F1-8F13-FE3ADC0EC4E1}" presName="parTx" presStyleLbl="revTx" presStyleIdx="1" presStyleCnt="4">
        <dgm:presLayoutVars>
          <dgm:chMax val="0"/>
          <dgm:chPref val="0"/>
        </dgm:presLayoutVars>
      </dgm:prSet>
      <dgm:spPr/>
    </dgm:pt>
    <dgm:pt modelId="{721E9220-764C-47A1-84C2-DA0D83CCC474}" type="pres">
      <dgm:prSet presAssocID="{875FDC19-4CD8-4353-B612-4178C9A4DF84}" presName="sibTrans" presStyleCnt="0"/>
      <dgm:spPr/>
    </dgm:pt>
    <dgm:pt modelId="{C16BB6FC-F969-4ADB-AD82-C6E00F4899CF}" type="pres">
      <dgm:prSet presAssocID="{1DC1A9A7-827E-432F-A404-8D076EA92243}" presName="compNode" presStyleCnt="0"/>
      <dgm:spPr/>
    </dgm:pt>
    <dgm:pt modelId="{5FC65EC6-2DB9-4E62-A280-BFC5AE817604}" type="pres">
      <dgm:prSet presAssocID="{1DC1A9A7-827E-432F-A404-8D076EA92243}" presName="bgRect" presStyleLbl="bgShp" presStyleIdx="2" presStyleCnt="4"/>
      <dgm:spPr/>
    </dgm:pt>
    <dgm:pt modelId="{0180E190-D5D0-47B7-BCBF-B49BBC943FF5}" type="pres">
      <dgm:prSet presAssocID="{1DC1A9A7-827E-432F-A404-8D076EA922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D934804-87CF-465D-8271-0831445E5C78}" type="pres">
      <dgm:prSet presAssocID="{1DC1A9A7-827E-432F-A404-8D076EA92243}" presName="spaceRect" presStyleCnt="0"/>
      <dgm:spPr/>
    </dgm:pt>
    <dgm:pt modelId="{68BD6E7C-B8FB-4452-8501-C9EB00A792CB}" type="pres">
      <dgm:prSet presAssocID="{1DC1A9A7-827E-432F-A404-8D076EA92243}" presName="parTx" presStyleLbl="revTx" presStyleIdx="2" presStyleCnt="4">
        <dgm:presLayoutVars>
          <dgm:chMax val="0"/>
          <dgm:chPref val="0"/>
        </dgm:presLayoutVars>
      </dgm:prSet>
      <dgm:spPr/>
    </dgm:pt>
    <dgm:pt modelId="{0C979E7B-B8BC-46D6-933C-0CA0A73C2C0E}" type="pres">
      <dgm:prSet presAssocID="{41532F0E-4AD4-42D8-A990-3FDD81A9A24E}" presName="sibTrans" presStyleCnt="0"/>
      <dgm:spPr/>
    </dgm:pt>
    <dgm:pt modelId="{57F0EAFB-FA69-4078-B59C-534A4661C98C}" type="pres">
      <dgm:prSet presAssocID="{460C8975-859C-4F6D-81E7-0CE79BFB5B71}" presName="compNode" presStyleCnt="0"/>
      <dgm:spPr/>
    </dgm:pt>
    <dgm:pt modelId="{0816B30A-C9B7-43A1-95A8-077AEB8029C0}" type="pres">
      <dgm:prSet presAssocID="{460C8975-859C-4F6D-81E7-0CE79BFB5B71}" presName="bgRect" presStyleLbl="bgShp" presStyleIdx="3" presStyleCnt="4"/>
      <dgm:spPr/>
    </dgm:pt>
    <dgm:pt modelId="{8F4217E7-A695-4775-9215-368DC6DA7A26}" type="pres">
      <dgm:prSet presAssocID="{460C8975-859C-4F6D-81E7-0CE79BFB5B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4DAEE19-6342-48E1-BD9D-D8F9DBC5EC59}" type="pres">
      <dgm:prSet presAssocID="{460C8975-859C-4F6D-81E7-0CE79BFB5B71}" presName="spaceRect" presStyleCnt="0"/>
      <dgm:spPr/>
    </dgm:pt>
    <dgm:pt modelId="{1CEFBDC9-DDF6-459D-B101-426689FD9F17}" type="pres">
      <dgm:prSet presAssocID="{460C8975-859C-4F6D-81E7-0CE79BFB5B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9F0201-0979-4E1C-9551-4D8F90E5FE2E}" type="presOf" srcId="{1DC1A9A7-827E-432F-A404-8D076EA92243}" destId="{68BD6E7C-B8FB-4452-8501-C9EB00A792CB}" srcOrd="0" destOrd="0" presId="urn:microsoft.com/office/officeart/2018/2/layout/IconVerticalSolidList"/>
    <dgm:cxn modelId="{EB09692C-A7EE-4258-B1C0-8F04C0E15E1B}" srcId="{21185FF6-46DC-4C21-B9E1-71E68CB0ACD5}" destId="{460C8975-859C-4F6D-81E7-0CE79BFB5B71}" srcOrd="3" destOrd="0" parTransId="{2CA1A688-09D8-4E24-8D74-0FF0BA0F457C}" sibTransId="{0910EA4A-E1E4-4FE1-8CE5-12FDFF7B826E}"/>
    <dgm:cxn modelId="{052CA42C-6DD8-4A61-AB44-6A4D88BE4A0A}" type="presOf" srcId="{B2D5E44D-CFD1-48F1-8F13-FE3ADC0EC4E1}" destId="{AF8194F7-1E65-4F90-91F1-5B34D62E9B73}" srcOrd="0" destOrd="0" presId="urn:microsoft.com/office/officeart/2018/2/layout/IconVerticalSolidList"/>
    <dgm:cxn modelId="{06ACB537-28FA-4DEE-8FD0-870CE0D90E5E}" type="presOf" srcId="{0F34BCB2-AABF-4DC7-95AF-48C6B07715DB}" destId="{40DBA6E1-F7C4-479F-B8C0-72AD524164E9}" srcOrd="0" destOrd="0" presId="urn:microsoft.com/office/officeart/2018/2/layout/IconVerticalSolidList"/>
    <dgm:cxn modelId="{8E40893C-6408-4CEC-9BC6-688CB95E64AC}" type="presOf" srcId="{460C8975-859C-4F6D-81E7-0CE79BFB5B71}" destId="{1CEFBDC9-DDF6-459D-B101-426689FD9F17}" srcOrd="0" destOrd="0" presId="urn:microsoft.com/office/officeart/2018/2/layout/IconVerticalSolidList"/>
    <dgm:cxn modelId="{2991CF42-0EFC-4459-8B46-E779EB938855}" type="presOf" srcId="{21185FF6-46DC-4C21-B9E1-71E68CB0ACD5}" destId="{EC630D35-BC2B-405C-B2BF-0B410EA0D517}" srcOrd="0" destOrd="0" presId="urn:microsoft.com/office/officeart/2018/2/layout/IconVerticalSolidList"/>
    <dgm:cxn modelId="{75596BA3-B0AD-419F-A6E2-058C4D9EE131}" srcId="{21185FF6-46DC-4C21-B9E1-71E68CB0ACD5}" destId="{1DC1A9A7-827E-432F-A404-8D076EA92243}" srcOrd="2" destOrd="0" parTransId="{955AE9E0-FAB8-4025-8AAE-01F41CFAA994}" sibTransId="{41532F0E-4AD4-42D8-A990-3FDD81A9A24E}"/>
    <dgm:cxn modelId="{8E08E6A4-1C62-4C3B-8598-9DF0C6DEF2BF}" srcId="{21185FF6-46DC-4C21-B9E1-71E68CB0ACD5}" destId="{B2D5E44D-CFD1-48F1-8F13-FE3ADC0EC4E1}" srcOrd="1" destOrd="0" parTransId="{777EB76F-D299-4C2B-94B7-AF85FB88DF6F}" sibTransId="{875FDC19-4CD8-4353-B612-4178C9A4DF84}"/>
    <dgm:cxn modelId="{5240E9A5-6295-4864-AE30-83E707C06BB2}" srcId="{21185FF6-46DC-4C21-B9E1-71E68CB0ACD5}" destId="{0F34BCB2-AABF-4DC7-95AF-48C6B07715DB}" srcOrd="0" destOrd="0" parTransId="{AC2C5B6A-59B0-43D7-9DFC-BF24F065E0B2}" sibTransId="{2F4327F6-6F70-407C-B509-1BF13ECEEF13}"/>
    <dgm:cxn modelId="{E86218BB-2D7C-497B-A054-92E4305CA50C}" type="presParOf" srcId="{EC630D35-BC2B-405C-B2BF-0B410EA0D517}" destId="{96721750-49B2-4040-9A2E-817CA3D1EDC5}" srcOrd="0" destOrd="0" presId="urn:microsoft.com/office/officeart/2018/2/layout/IconVerticalSolidList"/>
    <dgm:cxn modelId="{30DD5650-FAA3-49C9-890E-139677438605}" type="presParOf" srcId="{96721750-49B2-4040-9A2E-817CA3D1EDC5}" destId="{5B060155-A587-4F24-86C0-F316520A0431}" srcOrd="0" destOrd="0" presId="urn:microsoft.com/office/officeart/2018/2/layout/IconVerticalSolidList"/>
    <dgm:cxn modelId="{525EDFD5-E7EB-4B98-8E15-6AF90E4AF1AA}" type="presParOf" srcId="{96721750-49B2-4040-9A2E-817CA3D1EDC5}" destId="{17122665-A9EB-4FE7-A452-55D9B5C045DB}" srcOrd="1" destOrd="0" presId="urn:microsoft.com/office/officeart/2018/2/layout/IconVerticalSolidList"/>
    <dgm:cxn modelId="{0C04B263-BF44-4E13-B1E8-48DF5E0FAFF5}" type="presParOf" srcId="{96721750-49B2-4040-9A2E-817CA3D1EDC5}" destId="{71518809-04E9-413D-A893-EF2BED651ED0}" srcOrd="2" destOrd="0" presId="urn:microsoft.com/office/officeart/2018/2/layout/IconVerticalSolidList"/>
    <dgm:cxn modelId="{EF7A6513-AACB-4FBD-8FFC-09AE5A18FE1F}" type="presParOf" srcId="{96721750-49B2-4040-9A2E-817CA3D1EDC5}" destId="{40DBA6E1-F7C4-479F-B8C0-72AD524164E9}" srcOrd="3" destOrd="0" presId="urn:microsoft.com/office/officeart/2018/2/layout/IconVerticalSolidList"/>
    <dgm:cxn modelId="{746FD341-83EC-4FE1-80D8-C0E132B44CDC}" type="presParOf" srcId="{EC630D35-BC2B-405C-B2BF-0B410EA0D517}" destId="{EFB42EB5-3711-45CF-B742-F999B451B8C6}" srcOrd="1" destOrd="0" presId="urn:microsoft.com/office/officeart/2018/2/layout/IconVerticalSolidList"/>
    <dgm:cxn modelId="{36544503-51DE-4D34-A330-FFE9566E9B44}" type="presParOf" srcId="{EC630D35-BC2B-405C-B2BF-0B410EA0D517}" destId="{2ECE3AC1-C58B-41B0-BEE0-5171881ED021}" srcOrd="2" destOrd="0" presId="urn:microsoft.com/office/officeart/2018/2/layout/IconVerticalSolidList"/>
    <dgm:cxn modelId="{3EC72A50-9F0A-45E3-979F-893648E7C26F}" type="presParOf" srcId="{2ECE3AC1-C58B-41B0-BEE0-5171881ED021}" destId="{BAB93A37-9052-4FE0-861B-15B1D4BCED4F}" srcOrd="0" destOrd="0" presId="urn:microsoft.com/office/officeart/2018/2/layout/IconVerticalSolidList"/>
    <dgm:cxn modelId="{A1C21401-1511-4BBF-A99B-1A645206732E}" type="presParOf" srcId="{2ECE3AC1-C58B-41B0-BEE0-5171881ED021}" destId="{13657696-CBFE-44C0-9CAC-68D7A4DAF58C}" srcOrd="1" destOrd="0" presId="urn:microsoft.com/office/officeart/2018/2/layout/IconVerticalSolidList"/>
    <dgm:cxn modelId="{000C2CD7-D454-433E-8659-E891C09B6C7F}" type="presParOf" srcId="{2ECE3AC1-C58B-41B0-BEE0-5171881ED021}" destId="{B20419A2-2476-41DC-8D9B-B413FDC1A8CF}" srcOrd="2" destOrd="0" presId="urn:microsoft.com/office/officeart/2018/2/layout/IconVerticalSolidList"/>
    <dgm:cxn modelId="{9A640D94-3373-4CF6-8EC6-BFBAE15AC83A}" type="presParOf" srcId="{2ECE3AC1-C58B-41B0-BEE0-5171881ED021}" destId="{AF8194F7-1E65-4F90-91F1-5B34D62E9B73}" srcOrd="3" destOrd="0" presId="urn:microsoft.com/office/officeart/2018/2/layout/IconVerticalSolidList"/>
    <dgm:cxn modelId="{FDAC7662-380B-4006-8F2C-722B6BF21989}" type="presParOf" srcId="{EC630D35-BC2B-405C-B2BF-0B410EA0D517}" destId="{721E9220-764C-47A1-84C2-DA0D83CCC474}" srcOrd="3" destOrd="0" presId="urn:microsoft.com/office/officeart/2018/2/layout/IconVerticalSolidList"/>
    <dgm:cxn modelId="{D62A0934-345A-4C10-919A-938EA9BC5FED}" type="presParOf" srcId="{EC630D35-BC2B-405C-B2BF-0B410EA0D517}" destId="{C16BB6FC-F969-4ADB-AD82-C6E00F4899CF}" srcOrd="4" destOrd="0" presId="urn:microsoft.com/office/officeart/2018/2/layout/IconVerticalSolidList"/>
    <dgm:cxn modelId="{A56AFE92-1141-4EFE-B6E1-D174BED3C59A}" type="presParOf" srcId="{C16BB6FC-F969-4ADB-AD82-C6E00F4899CF}" destId="{5FC65EC6-2DB9-4E62-A280-BFC5AE817604}" srcOrd="0" destOrd="0" presId="urn:microsoft.com/office/officeart/2018/2/layout/IconVerticalSolidList"/>
    <dgm:cxn modelId="{D3DC3BAA-C3D7-4050-9806-EB667CFF60D3}" type="presParOf" srcId="{C16BB6FC-F969-4ADB-AD82-C6E00F4899CF}" destId="{0180E190-D5D0-47B7-BCBF-B49BBC943FF5}" srcOrd="1" destOrd="0" presId="urn:microsoft.com/office/officeart/2018/2/layout/IconVerticalSolidList"/>
    <dgm:cxn modelId="{A5884C35-82CE-4B65-8A94-86753390F3D5}" type="presParOf" srcId="{C16BB6FC-F969-4ADB-AD82-C6E00F4899CF}" destId="{DD934804-87CF-465D-8271-0831445E5C78}" srcOrd="2" destOrd="0" presId="urn:microsoft.com/office/officeart/2018/2/layout/IconVerticalSolidList"/>
    <dgm:cxn modelId="{66957021-924A-4611-B366-8F0D18CAE10F}" type="presParOf" srcId="{C16BB6FC-F969-4ADB-AD82-C6E00F4899CF}" destId="{68BD6E7C-B8FB-4452-8501-C9EB00A792CB}" srcOrd="3" destOrd="0" presId="urn:microsoft.com/office/officeart/2018/2/layout/IconVerticalSolidList"/>
    <dgm:cxn modelId="{ED387224-A632-4050-8F9C-8E6226EFF5D7}" type="presParOf" srcId="{EC630D35-BC2B-405C-B2BF-0B410EA0D517}" destId="{0C979E7B-B8BC-46D6-933C-0CA0A73C2C0E}" srcOrd="5" destOrd="0" presId="urn:microsoft.com/office/officeart/2018/2/layout/IconVerticalSolidList"/>
    <dgm:cxn modelId="{8EC5881E-7E90-48E7-B221-D13A5BEC3106}" type="presParOf" srcId="{EC630D35-BC2B-405C-B2BF-0B410EA0D517}" destId="{57F0EAFB-FA69-4078-B59C-534A4661C98C}" srcOrd="6" destOrd="0" presId="urn:microsoft.com/office/officeart/2018/2/layout/IconVerticalSolidList"/>
    <dgm:cxn modelId="{A96A6357-B6B7-48E6-912B-625174DEDB08}" type="presParOf" srcId="{57F0EAFB-FA69-4078-B59C-534A4661C98C}" destId="{0816B30A-C9B7-43A1-95A8-077AEB8029C0}" srcOrd="0" destOrd="0" presId="urn:microsoft.com/office/officeart/2018/2/layout/IconVerticalSolidList"/>
    <dgm:cxn modelId="{FED0D1C6-757E-49E4-B814-5A1B5D65C3DD}" type="presParOf" srcId="{57F0EAFB-FA69-4078-B59C-534A4661C98C}" destId="{8F4217E7-A695-4775-9215-368DC6DA7A26}" srcOrd="1" destOrd="0" presId="urn:microsoft.com/office/officeart/2018/2/layout/IconVerticalSolidList"/>
    <dgm:cxn modelId="{222B72E0-D832-4EBE-A9F5-D0F545D5B5B2}" type="presParOf" srcId="{57F0EAFB-FA69-4078-B59C-534A4661C98C}" destId="{D4DAEE19-6342-48E1-BD9D-D8F9DBC5EC59}" srcOrd="2" destOrd="0" presId="urn:microsoft.com/office/officeart/2018/2/layout/IconVerticalSolidList"/>
    <dgm:cxn modelId="{88FA80B7-9E85-4B27-9E7C-0515EDA3D0B9}" type="presParOf" srcId="{57F0EAFB-FA69-4078-B59C-534A4661C98C}" destId="{1CEFBDC9-DDF6-459D-B101-426689FD9F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F42AB-F51B-44C6-A68D-5D3561207A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4FCC8F-72C9-4895-B49B-750E0814918C}">
      <dgm:prSet/>
      <dgm:spPr/>
      <dgm:t>
        <a:bodyPr/>
        <a:lstStyle/>
        <a:p>
          <a:r>
            <a:rPr lang="en-US" b="0" i="0"/>
            <a:t>CSS HTML is the front end code used to develop the application. CSS is the language we use to style an HTML document.CSS describes how HTML elements should be displayed.</a:t>
          </a:r>
          <a:endParaRPr lang="en-US"/>
        </a:p>
      </dgm:t>
    </dgm:pt>
    <dgm:pt modelId="{C0E3465F-C4BF-420F-A875-231BF10ADC55}" type="parTrans" cxnId="{5870B0E0-424E-4B3E-9F23-CC3DCFBC909E}">
      <dgm:prSet/>
      <dgm:spPr/>
      <dgm:t>
        <a:bodyPr/>
        <a:lstStyle/>
        <a:p>
          <a:endParaRPr lang="en-US"/>
        </a:p>
      </dgm:t>
    </dgm:pt>
    <dgm:pt modelId="{4116F8D4-D2C0-4B84-98F8-8DC7CB6A1936}" type="sibTrans" cxnId="{5870B0E0-424E-4B3E-9F23-CC3DCFBC909E}">
      <dgm:prSet/>
      <dgm:spPr/>
      <dgm:t>
        <a:bodyPr/>
        <a:lstStyle/>
        <a:p>
          <a:endParaRPr lang="en-US"/>
        </a:p>
      </dgm:t>
    </dgm:pt>
    <dgm:pt modelId="{D21FDBD9-2B67-4A93-891D-573297D56548}">
      <dgm:prSet/>
      <dgm:spPr/>
      <dgm:t>
        <a:bodyPr/>
        <a:lstStyle/>
        <a:p>
          <a:r>
            <a:rPr lang="en-US" b="0" i="0"/>
            <a:t>PHP is a widely used server-side programming language. PHP works well with HTML and databases, making it a great language for building dynamic web applications.</a:t>
          </a:r>
          <a:endParaRPr lang="en-US"/>
        </a:p>
      </dgm:t>
    </dgm:pt>
    <dgm:pt modelId="{BFE5744C-1648-4FFE-A6E7-C53836D75904}" type="parTrans" cxnId="{D6327E34-C150-40C5-9277-E128C60AF19D}">
      <dgm:prSet/>
      <dgm:spPr/>
      <dgm:t>
        <a:bodyPr/>
        <a:lstStyle/>
        <a:p>
          <a:endParaRPr lang="en-US"/>
        </a:p>
      </dgm:t>
    </dgm:pt>
    <dgm:pt modelId="{2DED6973-8D59-4D8C-B837-822E6888D98E}" type="sibTrans" cxnId="{D6327E34-C150-40C5-9277-E128C60AF19D}">
      <dgm:prSet/>
      <dgm:spPr/>
      <dgm:t>
        <a:bodyPr/>
        <a:lstStyle/>
        <a:p>
          <a:endParaRPr lang="en-US"/>
        </a:p>
      </dgm:t>
    </dgm:pt>
    <dgm:pt modelId="{0C30F598-F455-4CAE-8BEF-1D9CE588580A}">
      <dgm:prSet/>
      <dgm:spPr/>
      <dgm:t>
        <a:bodyPr/>
        <a:lstStyle/>
        <a:p>
          <a:r>
            <a:rPr lang="en-US"/>
            <a:t>XAMPP was for database management and visual studio code for coding and development  </a:t>
          </a:r>
        </a:p>
      </dgm:t>
    </dgm:pt>
    <dgm:pt modelId="{774BEA19-BADB-4BF9-A8F0-E69B29154BCE}" type="parTrans" cxnId="{03176E72-4739-4570-B910-07B40F3CBEB1}">
      <dgm:prSet/>
      <dgm:spPr/>
      <dgm:t>
        <a:bodyPr/>
        <a:lstStyle/>
        <a:p>
          <a:endParaRPr lang="en-US"/>
        </a:p>
      </dgm:t>
    </dgm:pt>
    <dgm:pt modelId="{98CEB17F-491E-4736-B942-52CE931F7683}" type="sibTrans" cxnId="{03176E72-4739-4570-B910-07B40F3CBEB1}">
      <dgm:prSet/>
      <dgm:spPr/>
      <dgm:t>
        <a:bodyPr/>
        <a:lstStyle/>
        <a:p>
          <a:endParaRPr lang="en-US"/>
        </a:p>
      </dgm:t>
    </dgm:pt>
    <dgm:pt modelId="{70999DA7-8153-4DC1-8F28-52D271E608E8}" type="pres">
      <dgm:prSet presAssocID="{296F42AB-F51B-44C6-A68D-5D3561207AA2}" presName="linear" presStyleCnt="0">
        <dgm:presLayoutVars>
          <dgm:animLvl val="lvl"/>
          <dgm:resizeHandles val="exact"/>
        </dgm:presLayoutVars>
      </dgm:prSet>
      <dgm:spPr/>
    </dgm:pt>
    <dgm:pt modelId="{426421D8-1643-431C-9591-37DA2A7F95A1}" type="pres">
      <dgm:prSet presAssocID="{E44FCC8F-72C9-4895-B49B-750E081491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E92CA7-BF09-42F5-8FAF-0402F5FFC483}" type="pres">
      <dgm:prSet presAssocID="{4116F8D4-D2C0-4B84-98F8-8DC7CB6A1936}" presName="spacer" presStyleCnt="0"/>
      <dgm:spPr/>
    </dgm:pt>
    <dgm:pt modelId="{DC9C44E0-2CF3-437B-9C9A-3E6A944DA557}" type="pres">
      <dgm:prSet presAssocID="{D21FDBD9-2B67-4A93-891D-573297D565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517E35-6134-4ABB-A58D-6C3CD106769B}" type="pres">
      <dgm:prSet presAssocID="{2DED6973-8D59-4D8C-B837-822E6888D98E}" presName="spacer" presStyleCnt="0"/>
      <dgm:spPr/>
    </dgm:pt>
    <dgm:pt modelId="{55BAE6F5-E608-4B77-BBE1-2E3211BFC762}" type="pres">
      <dgm:prSet presAssocID="{0C30F598-F455-4CAE-8BEF-1D9CE588580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327E34-C150-40C5-9277-E128C60AF19D}" srcId="{296F42AB-F51B-44C6-A68D-5D3561207AA2}" destId="{D21FDBD9-2B67-4A93-891D-573297D56548}" srcOrd="1" destOrd="0" parTransId="{BFE5744C-1648-4FFE-A6E7-C53836D75904}" sibTransId="{2DED6973-8D59-4D8C-B837-822E6888D98E}"/>
    <dgm:cxn modelId="{03176E72-4739-4570-B910-07B40F3CBEB1}" srcId="{296F42AB-F51B-44C6-A68D-5D3561207AA2}" destId="{0C30F598-F455-4CAE-8BEF-1D9CE588580A}" srcOrd="2" destOrd="0" parTransId="{774BEA19-BADB-4BF9-A8F0-E69B29154BCE}" sibTransId="{98CEB17F-491E-4736-B942-52CE931F7683}"/>
    <dgm:cxn modelId="{6BE10B56-E41F-470A-BD92-D017B861C88F}" type="presOf" srcId="{D21FDBD9-2B67-4A93-891D-573297D56548}" destId="{DC9C44E0-2CF3-437B-9C9A-3E6A944DA557}" srcOrd="0" destOrd="0" presId="urn:microsoft.com/office/officeart/2005/8/layout/vList2"/>
    <dgm:cxn modelId="{DD41B781-2F7F-46BF-A381-C6AC937B52B1}" type="presOf" srcId="{296F42AB-F51B-44C6-A68D-5D3561207AA2}" destId="{70999DA7-8153-4DC1-8F28-52D271E608E8}" srcOrd="0" destOrd="0" presId="urn:microsoft.com/office/officeart/2005/8/layout/vList2"/>
    <dgm:cxn modelId="{FA4AA695-71E6-4FDE-A86B-511EDBAE7B7B}" type="presOf" srcId="{0C30F598-F455-4CAE-8BEF-1D9CE588580A}" destId="{55BAE6F5-E608-4B77-BBE1-2E3211BFC762}" srcOrd="0" destOrd="0" presId="urn:microsoft.com/office/officeart/2005/8/layout/vList2"/>
    <dgm:cxn modelId="{91A2D0DF-243A-49EF-8342-687392FE4232}" type="presOf" srcId="{E44FCC8F-72C9-4895-B49B-750E0814918C}" destId="{426421D8-1643-431C-9591-37DA2A7F95A1}" srcOrd="0" destOrd="0" presId="urn:microsoft.com/office/officeart/2005/8/layout/vList2"/>
    <dgm:cxn modelId="{5870B0E0-424E-4B3E-9F23-CC3DCFBC909E}" srcId="{296F42AB-F51B-44C6-A68D-5D3561207AA2}" destId="{E44FCC8F-72C9-4895-B49B-750E0814918C}" srcOrd="0" destOrd="0" parTransId="{C0E3465F-C4BF-420F-A875-231BF10ADC55}" sibTransId="{4116F8D4-D2C0-4B84-98F8-8DC7CB6A1936}"/>
    <dgm:cxn modelId="{C524E9A6-1510-4F95-B6B4-BEE071EF3B29}" type="presParOf" srcId="{70999DA7-8153-4DC1-8F28-52D271E608E8}" destId="{426421D8-1643-431C-9591-37DA2A7F95A1}" srcOrd="0" destOrd="0" presId="urn:microsoft.com/office/officeart/2005/8/layout/vList2"/>
    <dgm:cxn modelId="{939770FC-3BF9-4B1A-B075-7416D8D17B4E}" type="presParOf" srcId="{70999DA7-8153-4DC1-8F28-52D271E608E8}" destId="{FEE92CA7-BF09-42F5-8FAF-0402F5FFC483}" srcOrd="1" destOrd="0" presId="urn:microsoft.com/office/officeart/2005/8/layout/vList2"/>
    <dgm:cxn modelId="{9499B85D-316B-4C66-8E3B-C3AD1A1C9044}" type="presParOf" srcId="{70999DA7-8153-4DC1-8F28-52D271E608E8}" destId="{DC9C44E0-2CF3-437B-9C9A-3E6A944DA557}" srcOrd="2" destOrd="0" presId="urn:microsoft.com/office/officeart/2005/8/layout/vList2"/>
    <dgm:cxn modelId="{5D72988F-F320-4110-88E5-47EE949030CD}" type="presParOf" srcId="{70999DA7-8153-4DC1-8F28-52D271E608E8}" destId="{BC517E35-6134-4ABB-A58D-6C3CD106769B}" srcOrd="3" destOrd="0" presId="urn:microsoft.com/office/officeart/2005/8/layout/vList2"/>
    <dgm:cxn modelId="{3A04253F-5CDB-4F95-966F-8D95CC7510EF}" type="presParOf" srcId="{70999DA7-8153-4DC1-8F28-52D271E608E8}" destId="{55BAE6F5-E608-4B77-BBE1-2E3211BFC7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408C4-1817-4C1B-9694-AB14DDE766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4C8192-C5E4-43A3-B01D-8EC5B02D9586}">
      <dgm:prSet/>
      <dgm:spPr/>
      <dgm:t>
        <a:bodyPr/>
        <a:lstStyle/>
        <a:p>
          <a:r>
            <a:rPr lang="en-US" dirty="0"/>
            <a:t>Have to perform high volume testing and bug correction.</a:t>
          </a:r>
        </a:p>
      </dgm:t>
    </dgm:pt>
    <dgm:pt modelId="{E98B132B-7836-4EEE-A5B4-35A2093E8AEC}" type="parTrans" cxnId="{3844CE4A-546F-4787-90D7-15DF9740A3EF}">
      <dgm:prSet/>
      <dgm:spPr/>
      <dgm:t>
        <a:bodyPr/>
        <a:lstStyle/>
        <a:p>
          <a:endParaRPr lang="en-US"/>
        </a:p>
      </dgm:t>
    </dgm:pt>
    <dgm:pt modelId="{DE09994D-F45F-40DF-AE4C-631824A38ED6}" type="sibTrans" cxnId="{3844CE4A-546F-4787-90D7-15DF9740A3EF}">
      <dgm:prSet/>
      <dgm:spPr/>
      <dgm:t>
        <a:bodyPr/>
        <a:lstStyle/>
        <a:p>
          <a:endParaRPr lang="en-US"/>
        </a:p>
      </dgm:t>
    </dgm:pt>
    <dgm:pt modelId="{1D474974-C168-4590-99E9-34FC8A564BA9}">
      <dgm:prSet/>
      <dgm:spPr/>
      <dgm:t>
        <a:bodyPr/>
        <a:lstStyle/>
        <a:p>
          <a:r>
            <a:rPr lang="en-US" dirty="0"/>
            <a:t>Make required modification to suit the organization</a:t>
          </a:r>
        </a:p>
      </dgm:t>
    </dgm:pt>
    <dgm:pt modelId="{DA33209F-0B11-41FD-8311-79B114E9C851}" type="parTrans" cxnId="{66EE055B-FB05-429B-AAED-C12378934D10}">
      <dgm:prSet/>
      <dgm:spPr/>
      <dgm:t>
        <a:bodyPr/>
        <a:lstStyle/>
        <a:p>
          <a:endParaRPr lang="en-US"/>
        </a:p>
      </dgm:t>
    </dgm:pt>
    <dgm:pt modelId="{1D33AC9F-43CC-48EB-84DA-6058F093BE6D}" type="sibTrans" cxnId="{66EE055B-FB05-429B-AAED-C12378934D10}">
      <dgm:prSet/>
      <dgm:spPr/>
      <dgm:t>
        <a:bodyPr/>
        <a:lstStyle/>
        <a:p>
          <a:endParaRPr lang="en-US"/>
        </a:p>
      </dgm:t>
    </dgm:pt>
    <dgm:pt modelId="{1472DD08-3BB9-4D36-8280-5CFDEFCED617}" type="pres">
      <dgm:prSet presAssocID="{282408C4-1817-4C1B-9694-AB14DDE76620}" presName="root" presStyleCnt="0">
        <dgm:presLayoutVars>
          <dgm:dir/>
          <dgm:resizeHandles val="exact"/>
        </dgm:presLayoutVars>
      </dgm:prSet>
      <dgm:spPr/>
    </dgm:pt>
    <dgm:pt modelId="{F267AFA9-0372-4147-89A4-92A1196E1860}" type="pres">
      <dgm:prSet presAssocID="{E34C8192-C5E4-43A3-B01D-8EC5B02D9586}" presName="compNode" presStyleCnt="0"/>
      <dgm:spPr/>
    </dgm:pt>
    <dgm:pt modelId="{20D5039E-F235-465A-9BD7-FB33174D9C64}" type="pres">
      <dgm:prSet presAssocID="{E34C8192-C5E4-43A3-B01D-8EC5B02D9586}" presName="bgRect" presStyleLbl="bgShp" presStyleIdx="0" presStyleCnt="2"/>
      <dgm:spPr/>
    </dgm:pt>
    <dgm:pt modelId="{B676F880-A79E-4362-BC74-CFC99D201106}" type="pres">
      <dgm:prSet presAssocID="{E34C8192-C5E4-43A3-B01D-8EC5B02D95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3AE4C58-617A-43F7-BD38-CCEAF38E84AB}" type="pres">
      <dgm:prSet presAssocID="{E34C8192-C5E4-43A3-B01D-8EC5B02D9586}" presName="spaceRect" presStyleCnt="0"/>
      <dgm:spPr/>
    </dgm:pt>
    <dgm:pt modelId="{3E9C26A6-2F86-48DE-905D-F9024430ADC5}" type="pres">
      <dgm:prSet presAssocID="{E34C8192-C5E4-43A3-B01D-8EC5B02D9586}" presName="parTx" presStyleLbl="revTx" presStyleIdx="0" presStyleCnt="2">
        <dgm:presLayoutVars>
          <dgm:chMax val="0"/>
          <dgm:chPref val="0"/>
        </dgm:presLayoutVars>
      </dgm:prSet>
      <dgm:spPr/>
    </dgm:pt>
    <dgm:pt modelId="{16EE57B1-9CF1-45B9-98BD-2AE8573FA910}" type="pres">
      <dgm:prSet presAssocID="{DE09994D-F45F-40DF-AE4C-631824A38ED6}" presName="sibTrans" presStyleCnt="0"/>
      <dgm:spPr/>
    </dgm:pt>
    <dgm:pt modelId="{70C05644-6388-4646-A8E4-B91C410A1AD3}" type="pres">
      <dgm:prSet presAssocID="{1D474974-C168-4590-99E9-34FC8A564BA9}" presName="compNode" presStyleCnt="0"/>
      <dgm:spPr/>
    </dgm:pt>
    <dgm:pt modelId="{B7E799E5-8BB7-4624-B8FD-E12CB5E3A27C}" type="pres">
      <dgm:prSet presAssocID="{1D474974-C168-4590-99E9-34FC8A564BA9}" presName="bgRect" presStyleLbl="bgShp" presStyleIdx="1" presStyleCnt="2"/>
      <dgm:spPr/>
    </dgm:pt>
    <dgm:pt modelId="{0402FAB1-6B5D-4161-9011-8E254BD5ED2E}" type="pres">
      <dgm:prSet presAssocID="{1D474974-C168-4590-99E9-34FC8A564B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799872-710F-423E-9AF9-DA2B645CEF91}" type="pres">
      <dgm:prSet presAssocID="{1D474974-C168-4590-99E9-34FC8A564BA9}" presName="spaceRect" presStyleCnt="0"/>
      <dgm:spPr/>
    </dgm:pt>
    <dgm:pt modelId="{E814C98A-C0FB-4EFF-8C73-F63396589696}" type="pres">
      <dgm:prSet presAssocID="{1D474974-C168-4590-99E9-34FC8A564BA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6EE055B-FB05-429B-AAED-C12378934D10}" srcId="{282408C4-1817-4C1B-9694-AB14DDE76620}" destId="{1D474974-C168-4590-99E9-34FC8A564BA9}" srcOrd="1" destOrd="0" parTransId="{DA33209F-0B11-41FD-8311-79B114E9C851}" sibTransId="{1D33AC9F-43CC-48EB-84DA-6058F093BE6D}"/>
    <dgm:cxn modelId="{3844CE4A-546F-4787-90D7-15DF9740A3EF}" srcId="{282408C4-1817-4C1B-9694-AB14DDE76620}" destId="{E34C8192-C5E4-43A3-B01D-8EC5B02D9586}" srcOrd="0" destOrd="0" parTransId="{E98B132B-7836-4EEE-A5B4-35A2093E8AEC}" sibTransId="{DE09994D-F45F-40DF-AE4C-631824A38ED6}"/>
    <dgm:cxn modelId="{95A56E6B-C8A0-4F94-B1ED-376AF4E0C117}" type="presOf" srcId="{1D474974-C168-4590-99E9-34FC8A564BA9}" destId="{E814C98A-C0FB-4EFF-8C73-F63396589696}" srcOrd="0" destOrd="0" presId="urn:microsoft.com/office/officeart/2018/2/layout/IconVerticalSolidList"/>
    <dgm:cxn modelId="{32677873-852B-442A-ABC3-EAE67890C723}" type="presOf" srcId="{E34C8192-C5E4-43A3-B01D-8EC5B02D9586}" destId="{3E9C26A6-2F86-48DE-905D-F9024430ADC5}" srcOrd="0" destOrd="0" presId="urn:microsoft.com/office/officeart/2018/2/layout/IconVerticalSolidList"/>
    <dgm:cxn modelId="{C018F2DE-D6B5-4725-B190-FA9646BD1CF5}" type="presOf" srcId="{282408C4-1817-4C1B-9694-AB14DDE76620}" destId="{1472DD08-3BB9-4D36-8280-5CFDEFCED617}" srcOrd="0" destOrd="0" presId="urn:microsoft.com/office/officeart/2018/2/layout/IconVerticalSolidList"/>
    <dgm:cxn modelId="{B5B96E78-ED4F-410E-BA6F-60AF70E6B2B1}" type="presParOf" srcId="{1472DD08-3BB9-4D36-8280-5CFDEFCED617}" destId="{F267AFA9-0372-4147-89A4-92A1196E1860}" srcOrd="0" destOrd="0" presId="urn:microsoft.com/office/officeart/2018/2/layout/IconVerticalSolidList"/>
    <dgm:cxn modelId="{6793C15B-6101-4A92-887B-B36142772AF7}" type="presParOf" srcId="{F267AFA9-0372-4147-89A4-92A1196E1860}" destId="{20D5039E-F235-465A-9BD7-FB33174D9C64}" srcOrd="0" destOrd="0" presId="urn:microsoft.com/office/officeart/2018/2/layout/IconVerticalSolidList"/>
    <dgm:cxn modelId="{6B640358-9798-4207-BA1E-DE8EFC2DFF39}" type="presParOf" srcId="{F267AFA9-0372-4147-89A4-92A1196E1860}" destId="{B676F880-A79E-4362-BC74-CFC99D201106}" srcOrd="1" destOrd="0" presId="urn:microsoft.com/office/officeart/2018/2/layout/IconVerticalSolidList"/>
    <dgm:cxn modelId="{29C91450-0D54-4527-A6CE-AE3D1D6B8669}" type="presParOf" srcId="{F267AFA9-0372-4147-89A4-92A1196E1860}" destId="{C3AE4C58-617A-43F7-BD38-CCEAF38E84AB}" srcOrd="2" destOrd="0" presId="urn:microsoft.com/office/officeart/2018/2/layout/IconVerticalSolidList"/>
    <dgm:cxn modelId="{F3324BFF-3BC2-45DC-B5D0-8FAEEDF48C5D}" type="presParOf" srcId="{F267AFA9-0372-4147-89A4-92A1196E1860}" destId="{3E9C26A6-2F86-48DE-905D-F9024430ADC5}" srcOrd="3" destOrd="0" presId="urn:microsoft.com/office/officeart/2018/2/layout/IconVerticalSolidList"/>
    <dgm:cxn modelId="{B18ECF0F-4046-4AB1-9130-2057E2FFE3E6}" type="presParOf" srcId="{1472DD08-3BB9-4D36-8280-5CFDEFCED617}" destId="{16EE57B1-9CF1-45B9-98BD-2AE8573FA910}" srcOrd="1" destOrd="0" presId="urn:microsoft.com/office/officeart/2018/2/layout/IconVerticalSolidList"/>
    <dgm:cxn modelId="{DDC5BAC3-43BA-47EA-B976-32006B9545F2}" type="presParOf" srcId="{1472DD08-3BB9-4D36-8280-5CFDEFCED617}" destId="{70C05644-6388-4646-A8E4-B91C410A1AD3}" srcOrd="2" destOrd="0" presId="urn:microsoft.com/office/officeart/2018/2/layout/IconVerticalSolidList"/>
    <dgm:cxn modelId="{63817D40-5CF7-41E3-9FEA-2C971D0198FE}" type="presParOf" srcId="{70C05644-6388-4646-A8E4-B91C410A1AD3}" destId="{B7E799E5-8BB7-4624-B8FD-E12CB5E3A27C}" srcOrd="0" destOrd="0" presId="urn:microsoft.com/office/officeart/2018/2/layout/IconVerticalSolidList"/>
    <dgm:cxn modelId="{6FA161C7-BF4C-471A-8F7B-B6CC7E533F11}" type="presParOf" srcId="{70C05644-6388-4646-A8E4-B91C410A1AD3}" destId="{0402FAB1-6B5D-4161-9011-8E254BD5ED2E}" srcOrd="1" destOrd="0" presId="urn:microsoft.com/office/officeart/2018/2/layout/IconVerticalSolidList"/>
    <dgm:cxn modelId="{EA696B06-AA60-4E3A-AF79-F897A4E54287}" type="presParOf" srcId="{70C05644-6388-4646-A8E4-B91C410A1AD3}" destId="{0D799872-710F-423E-9AF9-DA2B645CEF91}" srcOrd="2" destOrd="0" presId="urn:microsoft.com/office/officeart/2018/2/layout/IconVerticalSolidList"/>
    <dgm:cxn modelId="{D48E012E-7CBF-4ACF-8625-6ECC56E9D547}" type="presParOf" srcId="{70C05644-6388-4646-A8E4-B91C410A1AD3}" destId="{E814C98A-C0FB-4EFF-8C73-F633965896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60155-A587-4F24-86C0-F316520A0431}">
      <dsp:nvSpPr>
        <dsp:cNvPr id="0" name=""/>
        <dsp:cNvSpPr/>
      </dsp:nvSpPr>
      <dsp:spPr>
        <a:xfrm>
          <a:off x="0" y="2072"/>
          <a:ext cx="10515600" cy="1050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22665-A9EB-4FE7-A452-55D9B5C045DB}">
      <dsp:nvSpPr>
        <dsp:cNvPr id="0" name=""/>
        <dsp:cNvSpPr/>
      </dsp:nvSpPr>
      <dsp:spPr>
        <a:xfrm>
          <a:off x="317685" y="238367"/>
          <a:ext cx="577610" cy="5776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BA6E1-F7C4-479F-B8C0-72AD524164E9}">
      <dsp:nvSpPr>
        <dsp:cNvPr id="0" name=""/>
        <dsp:cNvSpPr/>
      </dsp:nvSpPr>
      <dsp:spPr>
        <a:xfrm>
          <a:off x="1212981" y="2072"/>
          <a:ext cx="9302618" cy="105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6" tIns="111146" rIns="111146" bIns="1111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</a:t>
          </a:r>
          <a:r>
            <a:rPr lang="en-US" sz="2200" b="0" i="0" kern="1200"/>
            <a:t>tores data in one central location.</a:t>
          </a:r>
          <a:endParaRPr lang="en-US" sz="2200" kern="1200"/>
        </a:p>
      </dsp:txBody>
      <dsp:txXfrm>
        <a:off x="1212981" y="2072"/>
        <a:ext cx="9302618" cy="1050200"/>
      </dsp:txXfrm>
    </dsp:sp>
    <dsp:sp modelId="{BAB93A37-9052-4FE0-861B-15B1D4BCED4F}">
      <dsp:nvSpPr>
        <dsp:cNvPr id="0" name=""/>
        <dsp:cNvSpPr/>
      </dsp:nvSpPr>
      <dsp:spPr>
        <a:xfrm>
          <a:off x="0" y="1314822"/>
          <a:ext cx="10515600" cy="1050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7696-CBFE-44C0-9CAC-68D7A4DAF58C}">
      <dsp:nvSpPr>
        <dsp:cNvPr id="0" name=""/>
        <dsp:cNvSpPr/>
      </dsp:nvSpPr>
      <dsp:spPr>
        <a:xfrm>
          <a:off x="317685" y="1551117"/>
          <a:ext cx="577610" cy="5776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194F7-1E65-4F90-91F1-5B34D62E9B73}">
      <dsp:nvSpPr>
        <dsp:cNvPr id="0" name=""/>
        <dsp:cNvSpPr/>
      </dsp:nvSpPr>
      <dsp:spPr>
        <a:xfrm>
          <a:off x="1212981" y="1314822"/>
          <a:ext cx="9302618" cy="105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6" tIns="111146" rIns="111146" bIns="1111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</a:t>
          </a:r>
          <a:r>
            <a:rPr lang="en-US" sz="2200" b="0" i="0" kern="1200"/>
            <a:t>llows data to be shared by many users.</a:t>
          </a:r>
          <a:endParaRPr lang="en-US" sz="2200" kern="1200"/>
        </a:p>
      </dsp:txBody>
      <dsp:txXfrm>
        <a:off x="1212981" y="1314822"/>
        <a:ext cx="9302618" cy="1050200"/>
      </dsp:txXfrm>
    </dsp:sp>
    <dsp:sp modelId="{5FC65EC6-2DB9-4E62-A280-BFC5AE817604}">
      <dsp:nvSpPr>
        <dsp:cNvPr id="0" name=""/>
        <dsp:cNvSpPr/>
      </dsp:nvSpPr>
      <dsp:spPr>
        <a:xfrm>
          <a:off x="0" y="2627573"/>
          <a:ext cx="10515600" cy="1050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0E190-D5D0-47B7-BCBF-B49BBC943FF5}">
      <dsp:nvSpPr>
        <dsp:cNvPr id="0" name=""/>
        <dsp:cNvSpPr/>
      </dsp:nvSpPr>
      <dsp:spPr>
        <a:xfrm>
          <a:off x="317685" y="2863868"/>
          <a:ext cx="577610" cy="5776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D6E7C-B8FB-4452-8501-C9EB00A792CB}">
      <dsp:nvSpPr>
        <dsp:cNvPr id="0" name=""/>
        <dsp:cNvSpPr/>
      </dsp:nvSpPr>
      <dsp:spPr>
        <a:xfrm>
          <a:off x="1212981" y="2627573"/>
          <a:ext cx="9302618" cy="105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6" tIns="111146" rIns="111146" bIns="1111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</a:t>
          </a:r>
          <a:r>
            <a:rPr lang="en-US" sz="2200" b="0" i="0" kern="1200"/>
            <a:t>rovides user interfaces to work with the data.</a:t>
          </a:r>
          <a:endParaRPr lang="en-US" sz="2200" kern="1200"/>
        </a:p>
      </dsp:txBody>
      <dsp:txXfrm>
        <a:off x="1212981" y="2627573"/>
        <a:ext cx="9302618" cy="1050200"/>
      </dsp:txXfrm>
    </dsp:sp>
    <dsp:sp modelId="{0816B30A-C9B7-43A1-95A8-077AEB8029C0}">
      <dsp:nvSpPr>
        <dsp:cNvPr id="0" name=""/>
        <dsp:cNvSpPr/>
      </dsp:nvSpPr>
      <dsp:spPr>
        <a:xfrm>
          <a:off x="0" y="3940324"/>
          <a:ext cx="10515600" cy="1050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217E7-A695-4775-9215-368DC6DA7A26}">
      <dsp:nvSpPr>
        <dsp:cNvPr id="0" name=""/>
        <dsp:cNvSpPr/>
      </dsp:nvSpPr>
      <dsp:spPr>
        <a:xfrm>
          <a:off x="317685" y="4176619"/>
          <a:ext cx="577610" cy="5776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FBDC9-DDF6-459D-B101-426689FD9F17}">
      <dsp:nvSpPr>
        <dsp:cNvPr id="0" name=""/>
        <dsp:cNvSpPr/>
      </dsp:nvSpPr>
      <dsp:spPr>
        <a:xfrm>
          <a:off x="1212981" y="3940324"/>
          <a:ext cx="9302618" cy="105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6" tIns="111146" rIns="111146" bIns="1111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</a:t>
          </a:r>
          <a:r>
            <a:rPr lang="en-US" sz="2200" b="0" i="0" kern="1200"/>
            <a:t>ontrols who can access and edit the data.</a:t>
          </a:r>
          <a:endParaRPr lang="en-US" sz="2200" kern="1200"/>
        </a:p>
      </dsp:txBody>
      <dsp:txXfrm>
        <a:off x="1212981" y="3940324"/>
        <a:ext cx="9302618" cy="1050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421D8-1643-431C-9591-37DA2A7F95A1}">
      <dsp:nvSpPr>
        <dsp:cNvPr id="0" name=""/>
        <dsp:cNvSpPr/>
      </dsp:nvSpPr>
      <dsp:spPr>
        <a:xfrm>
          <a:off x="0" y="74857"/>
          <a:ext cx="10515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CSS HTML is the front end code used to develop the application. CSS is the language we use to style an HTML document.CSS describes how HTML elements should be displayed.</a:t>
          </a:r>
          <a:endParaRPr lang="en-US" sz="3000" kern="1200"/>
        </a:p>
      </dsp:txBody>
      <dsp:txXfrm>
        <a:off x="80532" y="155389"/>
        <a:ext cx="10354536" cy="1488636"/>
      </dsp:txXfrm>
    </dsp:sp>
    <dsp:sp modelId="{DC9C44E0-2CF3-437B-9C9A-3E6A944DA557}">
      <dsp:nvSpPr>
        <dsp:cNvPr id="0" name=""/>
        <dsp:cNvSpPr/>
      </dsp:nvSpPr>
      <dsp:spPr>
        <a:xfrm>
          <a:off x="0" y="1810957"/>
          <a:ext cx="10515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PHP is a widely used server-side programming language. PHP works well with HTML and databases, making it a great language for building dynamic web applications.</a:t>
          </a:r>
          <a:endParaRPr lang="en-US" sz="3000" kern="1200"/>
        </a:p>
      </dsp:txBody>
      <dsp:txXfrm>
        <a:off x="80532" y="1891489"/>
        <a:ext cx="10354536" cy="1488636"/>
      </dsp:txXfrm>
    </dsp:sp>
    <dsp:sp modelId="{55BAE6F5-E608-4B77-BBE1-2E3211BFC762}">
      <dsp:nvSpPr>
        <dsp:cNvPr id="0" name=""/>
        <dsp:cNvSpPr/>
      </dsp:nvSpPr>
      <dsp:spPr>
        <a:xfrm>
          <a:off x="0" y="3547058"/>
          <a:ext cx="10515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XAMPP was for database management and visual studio code for coding and development  </a:t>
          </a:r>
        </a:p>
      </dsp:txBody>
      <dsp:txXfrm>
        <a:off x="80532" y="3627590"/>
        <a:ext cx="10354536" cy="1488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5039E-F235-465A-9BD7-FB33174D9C64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6F880-A79E-4362-BC74-CFC99D201106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C26A6-2F86-48DE-905D-F9024430ADC5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Have to perform high volume testing and bug correction.</a:t>
          </a:r>
        </a:p>
      </dsp:txBody>
      <dsp:txXfrm>
        <a:off x="1907374" y="894511"/>
        <a:ext cx="4356265" cy="1651406"/>
      </dsp:txXfrm>
    </dsp:sp>
    <dsp:sp modelId="{B7E799E5-8BB7-4624-B8FD-E12CB5E3A27C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2FAB1-6B5D-4161-9011-8E254BD5ED2E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4C98A-C0FB-4EFF-8C73-F63396589696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Make required modification to suit the organization</a:t>
          </a:r>
        </a:p>
      </dsp:txBody>
      <dsp:txXfrm>
        <a:off x="1907374" y="2958769"/>
        <a:ext cx="4356265" cy="165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B3D1-1972-4A71-B044-CFFF434CC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CE051-ACF1-4F34-A618-3EEBA91F0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5493-FEED-4D54-85B1-BE73C525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998B-A3DB-408A-B177-5AD40A5E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C13C-4AA4-4887-8761-D1B8E62A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05C3-6B37-49F2-9725-4462C83D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8562C-8D9B-4C6D-824D-2A7D39675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6321-8C9D-4A07-941A-E899718E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AC85-4AA9-4A19-A85F-9F48D552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CB46-912E-438A-97D5-DA1D544F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6F3C7-0FDB-4458-B64B-4D115A524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8F4F5-8352-4DC6-93AE-8FE83389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F07F-960A-4076-A219-7EEE2C70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20E0-B993-4F78-B3F1-8466632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0AF80-839A-44D0-8DBA-87453EF0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FE50-0E7A-4E73-BF93-322AE221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DCE5-B42B-4685-9595-2A4713A0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CA51-1605-4C58-BF84-6CBA5099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310D-E3BC-4461-9C08-A56EA608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40B2-CC20-4CCE-A41E-8EC092F5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336D-A766-4D9C-B3B4-18CE35EF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89605-F513-46B4-8667-679D093C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3048-1468-4EF3-80B6-1D14B31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3584-8D05-4CA5-A704-9706E5E2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E53E-5220-4A67-B02B-DDCB7CBC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A24E-E219-4A5A-B987-9641ECEE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50BF-A502-41C2-82BB-5E8398925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DD710-94DA-4886-A3CB-BCF5D442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5D6BD-3261-4686-A0F7-E13AEA9B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CA7F8-9581-471A-9FC3-7D7B8138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8A99F-B971-4AA2-AD88-F6925B0B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7D22-2E10-4663-83F5-33F649F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ABF4D-112B-4DCC-875E-8B0958D2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0F089-AA53-411A-A142-17DEC8E6E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5B854-3702-491E-B480-9BCCCB9A9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18BDC-9D6B-452B-A8BF-864A0C0C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1B8EC-2BBC-473A-B889-EC8B9C91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81D32-BA7E-420A-A2E7-BA71A71D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BEA42-B2F4-4A9A-807B-57A8B6CA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42B9-32BA-469B-AB2B-1DE4B5EA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5144E-2A9B-4387-8BEF-4B63E845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6FE57-1EA8-4A94-9C50-450FFAFC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D6E2F-9A1B-4989-BE11-5C836782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C4C13-CE47-4A1F-A4F7-65544B53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C2BB7-8E1D-40F0-9CA7-524E1525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A70E-B6EE-4FA0-8929-F7B75B53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6EB-1096-43B4-9DBE-FE3A77F2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CD09-5E6A-4C6B-80E1-84732E53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CC6D0-C6F5-48E8-8D94-C08562B42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8618E-162C-48B8-89A2-59323CED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B0F7-A2BE-45D8-8801-F009D640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6CCDE-B011-49A4-9B9A-A9C938E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003B-58A8-4F3A-B66F-546A10EE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8327E-AF23-4374-B59C-BBEC94609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85A13-AC69-4B13-A97A-D29149A13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1C9F7-1951-47AD-A5BE-7EA2A09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DB4A-6844-4151-AF7C-E120B64A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F254E-88D9-4AED-99A1-C0D4565A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1E4CC-976E-49E0-BECC-997F3A4C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2574-1627-49A3-950D-1D0E716E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8AF6-1FC7-42C8-B385-D25F9582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625C-984E-43D8-A05D-C7A4C978039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CD51-8DB7-451A-838C-5DFF3BE58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FC4E-7C84-471C-95E7-7FA76A9F4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7F520D-813F-4AB8-A88C-70F2B34D5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251FC-BDEA-4BBB-A75B-0696FB884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11166368" cy="6857998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F6AC8-DE93-42EE-BBAE-B6324FFAC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69875" y="44817"/>
            <a:chExt cx="233303" cy="772404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6441AB31-5A6F-486C-8AE8-6E04398B3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0062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29669355-73FD-40E2-9E44-DC03FBA9C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572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9ECB0561-E50E-4875-8B82-440516077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2648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C32EDEC5-1B46-4575-8975-3286C474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912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BDFBD4DE-5B85-4C02-876E-4364399C8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2648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964221E-D757-45C1-B24B-967DE6319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912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2854498-7E09-404F-8D8B-4022EB1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2648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82220A-E645-4062-A26A-DF19F2E11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912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366B8029-4DAB-439E-B861-E11E5AA3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2648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69215D8-066B-481E-A2FB-9D6DB4EB6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912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07A2094-FE71-4F84-8589-31B213FEC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2648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52C000FC-4146-4B1A-8CFF-26FFF1C7E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912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9096C9F-D4A4-4FDA-B7E7-8D8330194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10011089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1172D0-DAE3-4130-9009-0B02351A5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5936"/>
            <a:ext cx="2177162" cy="2367104"/>
            <a:chOff x="687925" y="3505936"/>
            <a:chExt cx="2177162" cy="2367104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E6EE5CBA-2D94-4CCF-BE0B-DC97A6B49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5347D002-C822-4662-BECD-704DDCA78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1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2AFA2F2E-EFC8-4E70-87F4-4269B96E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BB7EABB-8135-4B8E-BF0C-A7C891E3A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2581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6B100CF-968D-4856-95C0-C72FD2DC5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849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75765D6-C293-4ACF-BD5E-BB66EF757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CFF6D54-51B6-4120-A74E-41A729458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62EE344F-8E78-473F-8CD3-E6D1B66AA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72E173FC-1DF7-4951-906C-1390F27C2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709EA9D-08FD-4F76-A336-772250C7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C5FFEDC-1BC0-4CB0-9FD4-EDE7AF4C3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D6A72BC6-FA35-4F45-A7BA-0BEB7B20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919B69A1-EBB1-45F8-8791-016BCF7B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1809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B530BD1-86A8-414D-A004-D9954B038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8369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FAE5BC0C-0D05-49E2-9DB9-54049A23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5CE98A12-A684-4846-B6C3-F2A43AC2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28A5BB04-DD41-49FE-8387-318BCC75B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3EE3B3CB-71BA-44FD-B0E4-D9A61B573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646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B1C7399A-7B9C-42BB-A79E-51653F21C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646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413FA7F4-41B4-4942-83F6-8B7A99306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324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A781A10B-D948-4231-B95B-3717ABD5D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324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ED823F90-3595-4102-9F05-3F640079C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031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072EE8BA-C999-40B7-8E23-682F60AE2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09B345B3-4E84-41B3-B95F-6C9DA8084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8C487E2F-6F42-4A25-966B-9B02CF4C0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6D86BDF0-16A6-4CE2-98EB-8C2C5D382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27929C7D-FFA5-4CF1-BF99-B4694DFC0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2622FE45-29EC-40C6-8756-57127608B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3DBACFBF-2B6F-42DE-A4C1-24F9CB77B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7E00D7AA-B9A3-43BE-A9C7-2DEF2F8F8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AD9C42ED-BB25-42B5-A22D-938ED171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56D4244-BB50-4726-8F99-AF9734E04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56A6F39E-0EBB-4392-90BB-2590C81F4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45B09FF7-8FBE-4F42-8275-8E56C32C2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FC78768D-9FA0-45A3-9686-473894D8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03C6263C-2F04-4160-BAB3-93F16603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300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D54F6C2-0EC0-4D1C-A121-563C1B3ED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300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E35A171E-850C-4714-A0A4-6CD18305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43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745EB765-69E1-4FB7-BEA0-AF2F04919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43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83F43793-41FE-49A7-9F05-3D49899A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B0A53DAF-BC4D-4849-800D-538D2220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D1A1C417-39D0-4ED4-B74E-9F19F25D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300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8826C125-5D9A-4D06-A2C9-389A73700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300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F5596270-3998-4D23-86B6-85A6B62BF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021CC68A-939D-4235-B3EA-88498DC23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394C50BF-C63F-475F-9198-B637A832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F74B5CFE-DE1E-470F-82D6-6BCDE5C4D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5DDA4EA2-B7AB-46E9-9246-FC23E722B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A2DE2AF5-13E8-4174-9EC4-724DEB88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041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360555BC-5949-427F-B107-D944CA22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041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F6C67CEF-7906-4D52-B541-B06109BE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173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13551754-DE8E-4F60-B17A-3592B8E79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173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D7B0D877-545F-4CA5-BB7B-A21E413CD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D25743C3-6C94-4F58-83A5-5F610DA5D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3CD412E9-0E9C-460C-9FC6-C765F5BCC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041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B26AB043-5417-4498-90CE-3A7C36B09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041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BBF898-59E5-4A9B-B1C0-A0B3C0856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677" y="1523998"/>
            <a:ext cx="8628920" cy="22246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LESSONS LEARNT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D45F1-ED2E-46F7-99A5-699DDB08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3677" y="3840753"/>
            <a:ext cx="8628920" cy="154486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INTERNSHIP PROJECT</a:t>
            </a:r>
          </a:p>
          <a:p>
            <a:r>
              <a:rPr lang="en-US" sz="2800">
                <a:solidFill>
                  <a:srgbClr val="FFFFFF"/>
                </a:solidFill>
              </a:rPr>
              <a:t>BY </a:t>
            </a:r>
          </a:p>
          <a:p>
            <a:r>
              <a:rPr lang="en-US" sz="2800">
                <a:solidFill>
                  <a:srgbClr val="FFFFFF"/>
                </a:solidFill>
              </a:rPr>
              <a:t>AKILESH K</a:t>
            </a:r>
          </a:p>
        </p:txBody>
      </p:sp>
      <p:pic>
        <p:nvPicPr>
          <p:cNvPr id="11" name="Picture 10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9F7ADCDE-546B-40CE-B668-CB1672EC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7" y="207102"/>
            <a:ext cx="2442786" cy="366418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BCCA1C76-4AF0-4541-8BE0-B85B93D98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19" y="151366"/>
            <a:ext cx="939188" cy="99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1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AD35F-3CDB-4F51-B7AB-6B1ED49B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b="1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39B-185B-4E10-AB7D-D0229831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Completed my 10</a:t>
            </a:r>
            <a:r>
              <a:rPr lang="en-US" sz="2600" baseline="30000"/>
              <a:t>th</a:t>
            </a:r>
            <a:r>
              <a:rPr lang="en-US" sz="2600"/>
              <a:t> grade in DAV public school , Velachery.</a:t>
            </a:r>
          </a:p>
          <a:p>
            <a:r>
              <a:rPr lang="en-US" sz="2600"/>
              <a:t>High schooling in Sri Chaitanya institution in Vizag.</a:t>
            </a:r>
          </a:p>
          <a:p>
            <a:r>
              <a:rPr lang="en-US" sz="2600"/>
              <a:t>Currently pursuing my BTECH in Electronic and Computer engineering at VIT Chennai.</a:t>
            </a:r>
          </a:p>
          <a:p>
            <a:r>
              <a:rPr lang="en-US" sz="2600" b="0" i="0">
                <a:effectLst/>
              </a:rPr>
              <a:t>I am a hardworking and ambitious individual with a great passion for Technology.</a:t>
            </a:r>
            <a:endParaRPr lang="en-US" sz="2600"/>
          </a:p>
          <a:p>
            <a:r>
              <a:rPr lang="en-US" sz="2600"/>
              <a:t>I have completed numerous projects related to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7715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539F4-419A-4EE1-9154-811A06C2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</a:rPr>
              <a:t>INTERSHIP PURPOSE &amp; PROJECT ASSIGNED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3106-EFB9-42A4-8EDE-69745463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Purpose of Internship</a:t>
            </a:r>
          </a:p>
          <a:p>
            <a:pPr marL="0" indent="0">
              <a:buNone/>
            </a:pPr>
            <a:r>
              <a:rPr lang="en-US" sz="2400" dirty="0"/>
              <a:t>To learn and seek mentorship from industrial professional </a:t>
            </a:r>
          </a:p>
          <a:p>
            <a:pPr marL="0" indent="0">
              <a:buNone/>
            </a:pPr>
            <a:r>
              <a:rPr lang="en-US" sz="2400" dirty="0"/>
              <a:t>To make myself industry ready and learn to work in a cooperate Environment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Project Assigned</a:t>
            </a:r>
          </a:p>
          <a:p>
            <a:pPr marL="0" indent="0">
              <a:buNone/>
            </a:pPr>
            <a:r>
              <a:rPr lang="en-US" sz="2400" dirty="0"/>
              <a:t>To create a Web application with proper Database system to enable user to provide the lesson learnt in each project and to assign these appropriate lesson learnt to people in new projects.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45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4C58-3CC6-4C3E-A72C-8B69CCB9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34" y="121199"/>
            <a:ext cx="10601131" cy="51195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UNDERSTANDING OF INTERSHIP PROJECT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1305E-7F1E-4544-81C0-3CB13AA6B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76" y="630529"/>
            <a:ext cx="10515600" cy="6106272"/>
          </a:xfrm>
        </p:spPr>
      </p:pic>
    </p:spTree>
    <p:extLst>
      <p:ext uri="{BB962C8B-B14F-4D97-AF65-F5344CB8AC3E}">
        <p14:creationId xmlns:p14="http://schemas.microsoft.com/office/powerpoint/2010/main" val="193778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43E-4D86-4200-A794-FA2AA189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pPr algn="ctr"/>
            <a:r>
              <a:rPr lang="en-US" b="1"/>
              <a:t>EXPECTATION</a:t>
            </a:r>
            <a:endParaRPr lang="en-US" b="1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A9718FC-15D7-3953-3BEF-6095A07837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84366"/>
          <a:ext cx="10515600" cy="4992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9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F826-8249-4A4F-B274-22584797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38"/>
            <a:ext cx="10515600" cy="703184"/>
          </a:xfrm>
        </p:spPr>
        <p:txBody>
          <a:bodyPr/>
          <a:lstStyle/>
          <a:p>
            <a:pPr algn="ctr"/>
            <a:r>
              <a:rPr lang="en-US" b="1" dirty="0"/>
              <a:t>PROJECT EXECUTION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78041-181E-C24E-8A72-C26CA2BF30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49791"/>
          <a:ext cx="10515600" cy="5271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05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2EA5-95EF-47BA-9CA4-2561F5E8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36AC-277B-4FB1-A819-8E9369EE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19" y="1765427"/>
            <a:ext cx="8276253" cy="46940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Thus by using these tools, I created a robust website for managing lessons learnt.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Created a proper database structure for administration with a clean front end design to support the user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Thus was able to create a web application from scratch.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2AB6A91-8F51-4F54-BC3E-453CD247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D3E9D-DEF0-4822-A8D2-4DD6DD48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NEXT STEP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CE258F-B694-94C9-EA8A-ADB7FA2B6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6133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1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A2EE4-269E-4AB3-B2A9-B38CA25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181" y="908316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T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5457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312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LESSONS LEARNT</vt:lpstr>
      <vt:lpstr>ABOUT ME</vt:lpstr>
      <vt:lpstr>INTERSHIP PURPOSE &amp; PROJECT ASSIGNED</vt:lpstr>
      <vt:lpstr>UNDERSTANDING OF INTERSHIP PROJECT</vt:lpstr>
      <vt:lpstr>EXPECTATION</vt:lpstr>
      <vt:lpstr>PROJECT EXECUTION</vt:lpstr>
      <vt:lpstr>CONCLUSION</vt:lpstr>
      <vt:lpstr>NEXT STEP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LEARNT</dc:title>
  <dc:creator>Karthikeyan, Akilesh</dc:creator>
  <cp:lastModifiedBy>Karthikeyan, Akilesh</cp:lastModifiedBy>
  <cp:revision>18</cp:revision>
  <dcterms:created xsi:type="dcterms:W3CDTF">2022-07-27T03:39:02Z</dcterms:created>
  <dcterms:modified xsi:type="dcterms:W3CDTF">2022-07-27T11:17:59Z</dcterms:modified>
</cp:coreProperties>
</file>