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0" autoAdjust="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6C93B-C38A-49C4-A19B-D1059C07E7D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D615AC-CE74-46E1-AF73-B1D160E3BACC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6DF7DB2D-115E-4F76-97AE-F6624BAD685E}" type="parTrans" cxnId="{FF700C5A-B0F0-42E2-BBDD-304798E0A242}">
      <dgm:prSet/>
      <dgm:spPr/>
      <dgm:t>
        <a:bodyPr/>
        <a:lstStyle/>
        <a:p>
          <a:endParaRPr lang="en-IN"/>
        </a:p>
      </dgm:t>
    </dgm:pt>
    <dgm:pt modelId="{89581E1D-936C-4E83-8429-F542C1CA4A2D}" type="sibTrans" cxnId="{FF700C5A-B0F0-42E2-BBDD-304798E0A242}">
      <dgm:prSet/>
      <dgm:spPr/>
      <dgm:t>
        <a:bodyPr/>
        <a:lstStyle/>
        <a:p>
          <a:endParaRPr lang="en-IN"/>
        </a:p>
      </dgm:t>
    </dgm:pt>
    <dgm:pt modelId="{7138AE27-6C21-4D7F-897A-45B6EB1A1E77}">
      <dgm:prSet phldrT="[Text]"/>
      <dgm:spPr/>
      <dgm:t>
        <a:bodyPr/>
        <a:lstStyle/>
        <a:p>
          <a:r>
            <a:rPr lang="en-IN" dirty="0"/>
            <a:t>Scrape data from web using Python.</a:t>
          </a:r>
        </a:p>
      </dgm:t>
    </dgm:pt>
    <dgm:pt modelId="{17B80E59-B56B-421D-BB8F-F70DCD24B029}" type="parTrans" cxnId="{D34D39A8-F318-4478-8EEA-7D6CA1083D4B}">
      <dgm:prSet/>
      <dgm:spPr/>
      <dgm:t>
        <a:bodyPr/>
        <a:lstStyle/>
        <a:p>
          <a:endParaRPr lang="en-IN"/>
        </a:p>
      </dgm:t>
    </dgm:pt>
    <dgm:pt modelId="{E012D748-804A-4248-A7B7-C0CECD818D9C}" type="sibTrans" cxnId="{D34D39A8-F318-4478-8EEA-7D6CA1083D4B}">
      <dgm:prSet/>
      <dgm:spPr/>
      <dgm:t>
        <a:bodyPr/>
        <a:lstStyle/>
        <a:p>
          <a:endParaRPr lang="en-IN"/>
        </a:p>
      </dgm:t>
    </dgm:pt>
    <dgm:pt modelId="{F17AB967-4543-4BB5-B094-9EDDEC7F3A96}">
      <dgm:prSet phldrT="[Text]"/>
      <dgm:spPr/>
      <dgm:t>
        <a:bodyPr/>
        <a:lstStyle/>
        <a:p>
          <a:r>
            <a:rPr lang="en-IN" dirty="0"/>
            <a:t>Storage</a:t>
          </a:r>
        </a:p>
      </dgm:t>
    </dgm:pt>
    <dgm:pt modelId="{82923AAF-E8F3-41A4-A238-203FB08C7A2C}" type="parTrans" cxnId="{B53440D0-977A-41BA-9BBA-460797B07D15}">
      <dgm:prSet/>
      <dgm:spPr/>
      <dgm:t>
        <a:bodyPr/>
        <a:lstStyle/>
        <a:p>
          <a:endParaRPr lang="en-IN"/>
        </a:p>
      </dgm:t>
    </dgm:pt>
    <dgm:pt modelId="{7FD7B3B1-A63D-4CD4-B159-BD003CB4C592}" type="sibTrans" cxnId="{B53440D0-977A-41BA-9BBA-460797B07D15}">
      <dgm:prSet/>
      <dgm:spPr/>
      <dgm:t>
        <a:bodyPr/>
        <a:lstStyle/>
        <a:p>
          <a:endParaRPr lang="en-IN"/>
        </a:p>
      </dgm:t>
    </dgm:pt>
    <dgm:pt modelId="{0674FC03-2438-403D-8B97-7846DBC9FB6D}">
      <dgm:prSet phldrT="[Text]"/>
      <dgm:spPr/>
      <dgm:t>
        <a:bodyPr/>
        <a:lstStyle/>
        <a:p>
          <a:r>
            <a:rPr lang="en-IN" dirty="0"/>
            <a:t>Store data in database.</a:t>
          </a:r>
        </a:p>
      </dgm:t>
    </dgm:pt>
    <dgm:pt modelId="{EB8F36C7-3D09-458F-9D28-672AF062B861}" type="parTrans" cxnId="{4033A637-32B4-45AE-9CF2-407023D42487}">
      <dgm:prSet/>
      <dgm:spPr/>
      <dgm:t>
        <a:bodyPr/>
        <a:lstStyle/>
        <a:p>
          <a:endParaRPr lang="en-IN"/>
        </a:p>
      </dgm:t>
    </dgm:pt>
    <dgm:pt modelId="{ABCD0F9E-9A6C-4897-A01F-AE855FB4ECFC}" type="sibTrans" cxnId="{4033A637-32B4-45AE-9CF2-407023D42487}">
      <dgm:prSet/>
      <dgm:spPr/>
      <dgm:t>
        <a:bodyPr/>
        <a:lstStyle/>
        <a:p>
          <a:endParaRPr lang="en-IN"/>
        </a:p>
      </dgm:t>
    </dgm:pt>
    <dgm:pt modelId="{9A90FFDC-EACF-4012-A817-241CF42CDDC6}">
      <dgm:prSet phldrT="[Text]"/>
      <dgm:spPr/>
      <dgm:t>
        <a:bodyPr/>
        <a:lstStyle/>
        <a:p>
          <a:r>
            <a:rPr lang="en-IN" dirty="0"/>
            <a:t>Import data to csv file.</a:t>
          </a:r>
        </a:p>
      </dgm:t>
    </dgm:pt>
    <dgm:pt modelId="{585915EA-2898-4D70-93E2-94EE8C3188DE}" type="parTrans" cxnId="{31880FD0-B51B-414D-B208-9980A2F08AE0}">
      <dgm:prSet/>
      <dgm:spPr/>
      <dgm:t>
        <a:bodyPr/>
        <a:lstStyle/>
        <a:p>
          <a:endParaRPr lang="en-IN"/>
        </a:p>
      </dgm:t>
    </dgm:pt>
    <dgm:pt modelId="{ADE0D275-1B63-4A91-A9A3-1407030F81DC}" type="sibTrans" cxnId="{31880FD0-B51B-414D-B208-9980A2F08AE0}">
      <dgm:prSet/>
      <dgm:spPr/>
      <dgm:t>
        <a:bodyPr/>
        <a:lstStyle/>
        <a:p>
          <a:endParaRPr lang="en-IN"/>
        </a:p>
      </dgm:t>
    </dgm:pt>
    <dgm:pt modelId="{815235D4-E74F-4172-A39A-BEFAC369E976}">
      <dgm:prSet phldrT="[Text]"/>
      <dgm:spPr/>
      <dgm:t>
        <a:bodyPr/>
        <a:lstStyle/>
        <a:p>
          <a:r>
            <a:rPr lang="en-IN" dirty="0"/>
            <a:t>Output</a:t>
          </a:r>
        </a:p>
      </dgm:t>
    </dgm:pt>
    <dgm:pt modelId="{FB6C904B-AD9B-438E-BA0B-28E30B7D98A3}" type="parTrans" cxnId="{2A9EBA85-3A83-40B1-B276-B4025EAE1107}">
      <dgm:prSet/>
      <dgm:spPr/>
      <dgm:t>
        <a:bodyPr/>
        <a:lstStyle/>
        <a:p>
          <a:endParaRPr lang="en-IN"/>
        </a:p>
      </dgm:t>
    </dgm:pt>
    <dgm:pt modelId="{70972E93-2C20-4AF5-AC71-5EFAF3B5DFA3}" type="sibTrans" cxnId="{2A9EBA85-3A83-40B1-B276-B4025EAE1107}">
      <dgm:prSet/>
      <dgm:spPr/>
      <dgm:t>
        <a:bodyPr/>
        <a:lstStyle/>
        <a:p>
          <a:endParaRPr lang="en-IN"/>
        </a:p>
      </dgm:t>
    </dgm:pt>
    <dgm:pt modelId="{C442E363-D234-41E4-8A4F-07B767F32137}">
      <dgm:prSet phldrT="[Text]"/>
      <dgm:spPr/>
      <dgm:t>
        <a:bodyPr/>
        <a:lstStyle/>
        <a:p>
          <a:r>
            <a:rPr lang="en-IN" dirty="0"/>
            <a:t>Translate data to English in MS-Excel.</a:t>
          </a:r>
        </a:p>
      </dgm:t>
    </dgm:pt>
    <dgm:pt modelId="{2EAEB5C6-B555-4679-B5B6-25A3E75279BE}" type="parTrans" cxnId="{CE1087C3-3836-4A9C-BAED-5D037ECC9D70}">
      <dgm:prSet/>
      <dgm:spPr/>
      <dgm:t>
        <a:bodyPr/>
        <a:lstStyle/>
        <a:p>
          <a:endParaRPr lang="en-IN"/>
        </a:p>
      </dgm:t>
    </dgm:pt>
    <dgm:pt modelId="{B534CBEF-F8CF-4CBF-9BB3-5D80E5A07408}" type="sibTrans" cxnId="{CE1087C3-3836-4A9C-BAED-5D037ECC9D70}">
      <dgm:prSet/>
      <dgm:spPr/>
      <dgm:t>
        <a:bodyPr/>
        <a:lstStyle/>
        <a:p>
          <a:endParaRPr lang="en-IN"/>
        </a:p>
      </dgm:t>
    </dgm:pt>
    <dgm:pt modelId="{4CDC992C-AECF-4668-9D18-B0A92E40222D}">
      <dgm:prSet phldrT="[Text]"/>
      <dgm:spPr/>
      <dgm:t>
        <a:bodyPr/>
        <a:lstStyle/>
        <a:p>
          <a:r>
            <a:rPr lang="en-IN" dirty="0"/>
            <a:t>Run NLP program.</a:t>
          </a:r>
        </a:p>
      </dgm:t>
    </dgm:pt>
    <dgm:pt modelId="{CF0BDFE3-951D-4B36-B937-98230ADF7CA0}" type="parTrans" cxnId="{F5313BAA-9212-49D1-B9A1-DBCFFA311989}">
      <dgm:prSet/>
      <dgm:spPr/>
      <dgm:t>
        <a:bodyPr/>
        <a:lstStyle/>
        <a:p>
          <a:endParaRPr lang="en-IN"/>
        </a:p>
      </dgm:t>
    </dgm:pt>
    <dgm:pt modelId="{9A1734B3-543F-4E6F-B725-EE45B2EBB7C3}" type="sibTrans" cxnId="{F5313BAA-9212-49D1-B9A1-DBCFFA311989}">
      <dgm:prSet/>
      <dgm:spPr/>
      <dgm:t>
        <a:bodyPr/>
        <a:lstStyle/>
        <a:p>
          <a:endParaRPr lang="en-IN"/>
        </a:p>
      </dgm:t>
    </dgm:pt>
    <dgm:pt modelId="{645E34BC-DEE9-497F-883F-2C9A62C9F151}">
      <dgm:prSet phldrT="[Text]"/>
      <dgm:spPr/>
      <dgm:t>
        <a:bodyPr/>
        <a:lstStyle/>
        <a:p>
          <a:r>
            <a:rPr lang="en-IN" dirty="0"/>
            <a:t>Produce Sentiment Analysis and Topic modelling.</a:t>
          </a:r>
        </a:p>
      </dgm:t>
    </dgm:pt>
    <dgm:pt modelId="{FEC2CAD3-E1E6-4931-A331-C717C931024E}" type="parTrans" cxnId="{8661686A-209A-4E43-A3B5-4A4040AA4B42}">
      <dgm:prSet/>
      <dgm:spPr/>
      <dgm:t>
        <a:bodyPr/>
        <a:lstStyle/>
        <a:p>
          <a:endParaRPr lang="en-IN"/>
        </a:p>
      </dgm:t>
    </dgm:pt>
    <dgm:pt modelId="{500A8B87-E1B4-45EF-809D-139413847B86}" type="sibTrans" cxnId="{8661686A-209A-4E43-A3B5-4A4040AA4B42}">
      <dgm:prSet/>
      <dgm:spPr/>
      <dgm:t>
        <a:bodyPr/>
        <a:lstStyle/>
        <a:p>
          <a:endParaRPr lang="en-IN"/>
        </a:p>
      </dgm:t>
    </dgm:pt>
    <dgm:pt modelId="{C45F8080-1295-40E6-B7C9-C10BB6AE2B9D}">
      <dgm:prSet phldrT="[Text]"/>
      <dgm:spPr/>
      <dgm:t>
        <a:bodyPr/>
        <a:lstStyle/>
        <a:p>
          <a:endParaRPr lang="en-IN" dirty="0"/>
        </a:p>
      </dgm:t>
    </dgm:pt>
    <dgm:pt modelId="{AA67A63B-CAF5-4301-B142-E9DAAE4DADD6}" type="parTrans" cxnId="{0FA722FC-B583-4802-B8ED-36250A4B41FD}">
      <dgm:prSet/>
      <dgm:spPr/>
      <dgm:t>
        <a:bodyPr/>
        <a:lstStyle/>
        <a:p>
          <a:endParaRPr lang="en-IN"/>
        </a:p>
      </dgm:t>
    </dgm:pt>
    <dgm:pt modelId="{2C82D32E-4623-4155-8EA1-D0EA65EE302B}" type="sibTrans" cxnId="{0FA722FC-B583-4802-B8ED-36250A4B41FD}">
      <dgm:prSet/>
      <dgm:spPr/>
      <dgm:t>
        <a:bodyPr/>
        <a:lstStyle/>
        <a:p>
          <a:endParaRPr lang="en-IN"/>
        </a:p>
      </dgm:t>
    </dgm:pt>
    <dgm:pt modelId="{57767FAA-B3F9-4A42-B8B7-E848354B9D7B}">
      <dgm:prSet phldrT="[Text]"/>
      <dgm:spPr/>
      <dgm:t>
        <a:bodyPr/>
        <a:lstStyle/>
        <a:p>
          <a:r>
            <a:rPr lang="en-IN" dirty="0" smtClean="0"/>
            <a:t>In case of call complaints, the data is entered directly into the database.</a:t>
          </a:r>
          <a:endParaRPr lang="en-IN" dirty="0"/>
        </a:p>
      </dgm:t>
    </dgm:pt>
    <dgm:pt modelId="{00771621-A861-48C2-9EC7-3893B0A77986}" type="parTrans" cxnId="{676E1E36-5782-4829-BDFA-CB8D30291FB2}">
      <dgm:prSet/>
      <dgm:spPr/>
    </dgm:pt>
    <dgm:pt modelId="{1741E64B-DD1B-4720-AA15-6E1FAAC187A6}" type="sibTrans" cxnId="{676E1E36-5782-4829-BDFA-CB8D30291FB2}">
      <dgm:prSet/>
      <dgm:spPr/>
    </dgm:pt>
    <dgm:pt modelId="{5352AAB8-6DCD-4FF0-B980-B2041193C8FE}" type="pres">
      <dgm:prSet presAssocID="{29B6C93B-C38A-49C4-A19B-D1059C07E7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0907929-D27D-41E3-A796-86CF8D7E0F19}" type="pres">
      <dgm:prSet presAssocID="{29B6C93B-C38A-49C4-A19B-D1059C07E7D5}" presName="tSp" presStyleCnt="0"/>
      <dgm:spPr/>
    </dgm:pt>
    <dgm:pt modelId="{49946E6D-7CDE-41B1-BC70-2AD77703FE83}" type="pres">
      <dgm:prSet presAssocID="{29B6C93B-C38A-49C4-A19B-D1059C07E7D5}" presName="bSp" presStyleCnt="0"/>
      <dgm:spPr/>
    </dgm:pt>
    <dgm:pt modelId="{163BFF58-84F8-45EB-BAEC-4EE7BD062F62}" type="pres">
      <dgm:prSet presAssocID="{29B6C93B-C38A-49C4-A19B-D1059C07E7D5}" presName="process" presStyleCnt="0"/>
      <dgm:spPr/>
    </dgm:pt>
    <dgm:pt modelId="{476303B5-BD03-45AF-9950-AF9107D04538}" type="pres">
      <dgm:prSet presAssocID="{91D615AC-CE74-46E1-AF73-B1D160E3BACC}" presName="composite1" presStyleCnt="0"/>
      <dgm:spPr/>
    </dgm:pt>
    <dgm:pt modelId="{DFAF0ED1-ADBE-46BF-9C71-7829A22F7345}" type="pres">
      <dgm:prSet presAssocID="{91D615AC-CE74-46E1-AF73-B1D160E3BACC}" presName="dummyNode1" presStyleLbl="node1" presStyleIdx="0" presStyleCnt="3"/>
      <dgm:spPr/>
    </dgm:pt>
    <dgm:pt modelId="{6B12B375-DD0C-46E0-8B08-CC1BBFEDEC1A}" type="pres">
      <dgm:prSet presAssocID="{91D615AC-CE74-46E1-AF73-B1D160E3BACC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4B6EA5-C109-4C5F-936B-252F7A296857}" type="pres">
      <dgm:prSet presAssocID="{91D615AC-CE74-46E1-AF73-B1D160E3BACC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D7A9F7-B367-4F74-8B1E-9C0803E4E65F}" type="pres">
      <dgm:prSet presAssocID="{91D615AC-CE74-46E1-AF73-B1D160E3BACC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155056-9F43-4E5C-9D69-C8385A03D4E3}" type="pres">
      <dgm:prSet presAssocID="{91D615AC-CE74-46E1-AF73-B1D160E3BACC}" presName="connSite1" presStyleCnt="0"/>
      <dgm:spPr/>
    </dgm:pt>
    <dgm:pt modelId="{76673DE7-F4F5-45BC-BBEB-9BDDF1A225AF}" type="pres">
      <dgm:prSet presAssocID="{89581E1D-936C-4E83-8429-F542C1CA4A2D}" presName="Name9" presStyleLbl="sibTrans2D1" presStyleIdx="0" presStyleCnt="2"/>
      <dgm:spPr/>
      <dgm:t>
        <a:bodyPr/>
        <a:lstStyle/>
        <a:p>
          <a:endParaRPr lang="en-IN"/>
        </a:p>
      </dgm:t>
    </dgm:pt>
    <dgm:pt modelId="{0B49D250-407E-4A99-899C-8D7BD71986F5}" type="pres">
      <dgm:prSet presAssocID="{F17AB967-4543-4BB5-B094-9EDDEC7F3A96}" presName="composite2" presStyleCnt="0"/>
      <dgm:spPr/>
    </dgm:pt>
    <dgm:pt modelId="{4BFD5194-6AC2-4B5E-B85A-2FE77CA09BEA}" type="pres">
      <dgm:prSet presAssocID="{F17AB967-4543-4BB5-B094-9EDDEC7F3A96}" presName="dummyNode2" presStyleLbl="node1" presStyleIdx="0" presStyleCnt="3"/>
      <dgm:spPr/>
    </dgm:pt>
    <dgm:pt modelId="{690957ED-343D-409B-B328-92F7B286BB5F}" type="pres">
      <dgm:prSet presAssocID="{F17AB967-4543-4BB5-B094-9EDDEC7F3A96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7DF80F-FEFF-4E90-9EBC-2032E0AD01D8}" type="pres">
      <dgm:prSet presAssocID="{F17AB967-4543-4BB5-B094-9EDDEC7F3A96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0C7047-BB0F-4089-8FCD-D9B60AC8000D}" type="pres">
      <dgm:prSet presAssocID="{F17AB967-4543-4BB5-B094-9EDDEC7F3A96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63EDA1-A247-49BF-A642-3115FAD9371A}" type="pres">
      <dgm:prSet presAssocID="{F17AB967-4543-4BB5-B094-9EDDEC7F3A96}" presName="connSite2" presStyleCnt="0"/>
      <dgm:spPr/>
    </dgm:pt>
    <dgm:pt modelId="{7D08B63D-524D-43B3-84D4-C001E991777B}" type="pres">
      <dgm:prSet presAssocID="{7FD7B3B1-A63D-4CD4-B159-BD003CB4C592}" presName="Name18" presStyleLbl="sibTrans2D1" presStyleIdx="1" presStyleCnt="2"/>
      <dgm:spPr/>
      <dgm:t>
        <a:bodyPr/>
        <a:lstStyle/>
        <a:p>
          <a:endParaRPr lang="en-IN"/>
        </a:p>
      </dgm:t>
    </dgm:pt>
    <dgm:pt modelId="{7D071811-21DB-4666-B149-D9962F4954A5}" type="pres">
      <dgm:prSet presAssocID="{815235D4-E74F-4172-A39A-BEFAC369E976}" presName="composite1" presStyleCnt="0"/>
      <dgm:spPr/>
    </dgm:pt>
    <dgm:pt modelId="{D430D2FE-CABC-4003-8728-AE514D2904FB}" type="pres">
      <dgm:prSet presAssocID="{815235D4-E74F-4172-A39A-BEFAC369E976}" presName="dummyNode1" presStyleLbl="node1" presStyleIdx="1" presStyleCnt="3"/>
      <dgm:spPr/>
    </dgm:pt>
    <dgm:pt modelId="{01401481-19B3-49E8-8340-E2C3B5989F88}" type="pres">
      <dgm:prSet presAssocID="{815235D4-E74F-4172-A39A-BEFAC369E976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19E1B61-98DE-4D73-A661-F003D1FF3050}" type="pres">
      <dgm:prSet presAssocID="{815235D4-E74F-4172-A39A-BEFAC369E976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455771-7E67-4461-975D-7D463F04583E}" type="pres">
      <dgm:prSet presAssocID="{815235D4-E74F-4172-A39A-BEFAC369E976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93B90B-DF0A-4EFF-90EF-13CC8F48B51D}" type="pres">
      <dgm:prSet presAssocID="{815235D4-E74F-4172-A39A-BEFAC369E976}" presName="connSite1" presStyleCnt="0"/>
      <dgm:spPr/>
    </dgm:pt>
  </dgm:ptLst>
  <dgm:cxnLst>
    <dgm:cxn modelId="{8661686A-209A-4E43-A3B5-4A4040AA4B42}" srcId="{815235D4-E74F-4172-A39A-BEFAC369E976}" destId="{645E34BC-DEE9-497F-883F-2C9A62C9F151}" srcOrd="2" destOrd="0" parTransId="{FEC2CAD3-E1E6-4931-A331-C717C931024E}" sibTransId="{500A8B87-E1B4-45EF-809D-139413847B86}"/>
    <dgm:cxn modelId="{B8983702-D6A2-486B-A420-8B8588F4A38F}" type="presOf" srcId="{C442E363-D234-41E4-8A4F-07B767F32137}" destId="{619E1B61-98DE-4D73-A661-F003D1FF3050}" srcOrd="1" destOrd="0" presId="urn:microsoft.com/office/officeart/2005/8/layout/hProcess4"/>
    <dgm:cxn modelId="{1F9198B6-0281-4672-8320-0C34DA66DC98}" type="presOf" srcId="{91D615AC-CE74-46E1-AF73-B1D160E3BACC}" destId="{DDD7A9F7-B367-4F74-8B1E-9C0803E4E65F}" srcOrd="0" destOrd="0" presId="urn:microsoft.com/office/officeart/2005/8/layout/hProcess4"/>
    <dgm:cxn modelId="{A224DBB8-E5C0-4447-B956-89F415D4D9BC}" type="presOf" srcId="{0674FC03-2438-403D-8B97-7846DBC9FB6D}" destId="{8B7DF80F-FEFF-4E90-9EBC-2032E0AD01D8}" srcOrd="1" destOrd="0" presId="urn:microsoft.com/office/officeart/2005/8/layout/hProcess4"/>
    <dgm:cxn modelId="{7B73F0F4-B4E1-41E5-A500-14C831BCB35C}" type="presOf" srcId="{29B6C93B-C38A-49C4-A19B-D1059C07E7D5}" destId="{5352AAB8-6DCD-4FF0-B980-B2041193C8FE}" srcOrd="0" destOrd="0" presId="urn:microsoft.com/office/officeart/2005/8/layout/hProcess4"/>
    <dgm:cxn modelId="{F5313BAA-9212-49D1-B9A1-DBCFFA311989}" srcId="{815235D4-E74F-4172-A39A-BEFAC369E976}" destId="{4CDC992C-AECF-4668-9D18-B0A92E40222D}" srcOrd="1" destOrd="0" parTransId="{CF0BDFE3-951D-4B36-B937-98230ADF7CA0}" sibTransId="{9A1734B3-543F-4E6F-B725-EE45B2EBB7C3}"/>
    <dgm:cxn modelId="{4D66C083-1B94-4B2A-9CFA-7631719D14F5}" type="presOf" srcId="{57767FAA-B3F9-4A42-B8B7-E848354B9D7B}" destId="{B14B6EA5-C109-4C5F-936B-252F7A296857}" srcOrd="1" destOrd="1" presId="urn:microsoft.com/office/officeart/2005/8/layout/hProcess4"/>
    <dgm:cxn modelId="{2E1D325F-03D6-4A36-A603-7848F28E02D7}" type="presOf" srcId="{4CDC992C-AECF-4668-9D18-B0A92E40222D}" destId="{619E1B61-98DE-4D73-A661-F003D1FF3050}" srcOrd="1" destOrd="1" presId="urn:microsoft.com/office/officeart/2005/8/layout/hProcess4"/>
    <dgm:cxn modelId="{0FA722FC-B583-4802-B8ED-36250A4B41FD}" srcId="{815235D4-E74F-4172-A39A-BEFAC369E976}" destId="{C45F8080-1295-40E6-B7C9-C10BB6AE2B9D}" srcOrd="3" destOrd="0" parTransId="{AA67A63B-CAF5-4301-B142-E9DAAE4DADD6}" sibTransId="{2C82D32E-4623-4155-8EA1-D0EA65EE302B}"/>
    <dgm:cxn modelId="{CE1087C3-3836-4A9C-BAED-5D037ECC9D70}" srcId="{815235D4-E74F-4172-A39A-BEFAC369E976}" destId="{C442E363-D234-41E4-8A4F-07B767F32137}" srcOrd="0" destOrd="0" parTransId="{2EAEB5C6-B555-4679-B5B6-25A3E75279BE}" sibTransId="{B534CBEF-F8CF-4CBF-9BB3-5D80E5A07408}"/>
    <dgm:cxn modelId="{C765E6A8-2DE8-4DB2-9D0F-C3D0E31F93CE}" type="presOf" srcId="{645E34BC-DEE9-497F-883F-2C9A62C9F151}" destId="{01401481-19B3-49E8-8340-E2C3B5989F88}" srcOrd="0" destOrd="2" presId="urn:microsoft.com/office/officeart/2005/8/layout/hProcess4"/>
    <dgm:cxn modelId="{D34D39A8-F318-4478-8EEA-7D6CA1083D4B}" srcId="{91D615AC-CE74-46E1-AF73-B1D160E3BACC}" destId="{7138AE27-6C21-4D7F-897A-45B6EB1A1E77}" srcOrd="0" destOrd="0" parTransId="{17B80E59-B56B-421D-BB8F-F70DCD24B029}" sibTransId="{E012D748-804A-4248-A7B7-C0CECD818D9C}"/>
    <dgm:cxn modelId="{2A9EBA85-3A83-40B1-B276-B4025EAE1107}" srcId="{29B6C93B-C38A-49C4-A19B-D1059C07E7D5}" destId="{815235D4-E74F-4172-A39A-BEFAC369E976}" srcOrd="2" destOrd="0" parTransId="{FB6C904B-AD9B-438E-BA0B-28E30B7D98A3}" sibTransId="{70972E93-2C20-4AF5-AC71-5EFAF3B5DFA3}"/>
    <dgm:cxn modelId="{4CE4A306-A977-4EED-9344-31284F4BC5E9}" type="presOf" srcId="{7138AE27-6C21-4D7F-897A-45B6EB1A1E77}" destId="{B14B6EA5-C109-4C5F-936B-252F7A296857}" srcOrd="1" destOrd="0" presId="urn:microsoft.com/office/officeart/2005/8/layout/hProcess4"/>
    <dgm:cxn modelId="{1064CEB2-85CE-4DB2-8E4E-4DE0AC317332}" type="presOf" srcId="{F17AB967-4543-4BB5-B094-9EDDEC7F3A96}" destId="{2E0C7047-BB0F-4089-8FCD-D9B60AC8000D}" srcOrd="0" destOrd="0" presId="urn:microsoft.com/office/officeart/2005/8/layout/hProcess4"/>
    <dgm:cxn modelId="{FF700C5A-B0F0-42E2-BBDD-304798E0A242}" srcId="{29B6C93B-C38A-49C4-A19B-D1059C07E7D5}" destId="{91D615AC-CE74-46E1-AF73-B1D160E3BACC}" srcOrd="0" destOrd="0" parTransId="{6DF7DB2D-115E-4F76-97AE-F6624BAD685E}" sibTransId="{89581E1D-936C-4E83-8429-F542C1CA4A2D}"/>
    <dgm:cxn modelId="{88AEC6E4-639A-415B-A4D6-1D98CF9B9B5E}" type="presOf" srcId="{815235D4-E74F-4172-A39A-BEFAC369E976}" destId="{91455771-7E67-4461-975D-7D463F04583E}" srcOrd="0" destOrd="0" presId="urn:microsoft.com/office/officeart/2005/8/layout/hProcess4"/>
    <dgm:cxn modelId="{B285632D-F2AF-4735-B35E-7154A811074D}" type="presOf" srcId="{9A90FFDC-EACF-4012-A817-241CF42CDDC6}" destId="{8B7DF80F-FEFF-4E90-9EBC-2032E0AD01D8}" srcOrd="1" destOrd="1" presId="urn:microsoft.com/office/officeart/2005/8/layout/hProcess4"/>
    <dgm:cxn modelId="{D741A489-3423-4740-B1E4-910256F4A84D}" type="presOf" srcId="{7FD7B3B1-A63D-4CD4-B159-BD003CB4C592}" destId="{7D08B63D-524D-43B3-84D4-C001E991777B}" srcOrd="0" destOrd="0" presId="urn:microsoft.com/office/officeart/2005/8/layout/hProcess4"/>
    <dgm:cxn modelId="{984F92C3-9C92-422F-99C4-8BA81989B782}" type="presOf" srcId="{9A90FFDC-EACF-4012-A817-241CF42CDDC6}" destId="{690957ED-343D-409B-B328-92F7B286BB5F}" srcOrd="0" destOrd="1" presId="urn:microsoft.com/office/officeart/2005/8/layout/hProcess4"/>
    <dgm:cxn modelId="{676E1E36-5782-4829-BDFA-CB8D30291FB2}" srcId="{91D615AC-CE74-46E1-AF73-B1D160E3BACC}" destId="{57767FAA-B3F9-4A42-B8B7-E848354B9D7B}" srcOrd="1" destOrd="0" parTransId="{00771621-A861-48C2-9EC7-3893B0A77986}" sibTransId="{1741E64B-DD1B-4720-AA15-6E1FAAC187A6}"/>
    <dgm:cxn modelId="{29A05EFC-B9C0-4CBF-B4A7-E5B6D17D73FF}" type="presOf" srcId="{4CDC992C-AECF-4668-9D18-B0A92E40222D}" destId="{01401481-19B3-49E8-8340-E2C3B5989F88}" srcOrd="0" destOrd="1" presId="urn:microsoft.com/office/officeart/2005/8/layout/hProcess4"/>
    <dgm:cxn modelId="{B53440D0-977A-41BA-9BBA-460797B07D15}" srcId="{29B6C93B-C38A-49C4-A19B-D1059C07E7D5}" destId="{F17AB967-4543-4BB5-B094-9EDDEC7F3A96}" srcOrd="1" destOrd="0" parTransId="{82923AAF-E8F3-41A4-A238-203FB08C7A2C}" sibTransId="{7FD7B3B1-A63D-4CD4-B159-BD003CB4C592}"/>
    <dgm:cxn modelId="{4033A637-32B4-45AE-9CF2-407023D42487}" srcId="{F17AB967-4543-4BB5-B094-9EDDEC7F3A96}" destId="{0674FC03-2438-403D-8B97-7846DBC9FB6D}" srcOrd="0" destOrd="0" parTransId="{EB8F36C7-3D09-458F-9D28-672AF062B861}" sibTransId="{ABCD0F9E-9A6C-4897-A01F-AE855FB4ECFC}"/>
    <dgm:cxn modelId="{7E4C8C84-DCFD-481F-AD64-E216D2A7CADF}" type="presOf" srcId="{645E34BC-DEE9-497F-883F-2C9A62C9F151}" destId="{619E1B61-98DE-4D73-A661-F003D1FF3050}" srcOrd="1" destOrd="2" presId="urn:microsoft.com/office/officeart/2005/8/layout/hProcess4"/>
    <dgm:cxn modelId="{31880FD0-B51B-414D-B208-9980A2F08AE0}" srcId="{F17AB967-4543-4BB5-B094-9EDDEC7F3A96}" destId="{9A90FFDC-EACF-4012-A817-241CF42CDDC6}" srcOrd="1" destOrd="0" parTransId="{585915EA-2898-4D70-93E2-94EE8C3188DE}" sibTransId="{ADE0D275-1B63-4A91-A9A3-1407030F81DC}"/>
    <dgm:cxn modelId="{A776EF75-D910-4E1A-9CC7-E4434D130D9D}" type="presOf" srcId="{0674FC03-2438-403D-8B97-7846DBC9FB6D}" destId="{690957ED-343D-409B-B328-92F7B286BB5F}" srcOrd="0" destOrd="0" presId="urn:microsoft.com/office/officeart/2005/8/layout/hProcess4"/>
    <dgm:cxn modelId="{84946B41-63DA-4517-96FB-EA3218EDAC2E}" type="presOf" srcId="{57767FAA-B3F9-4A42-B8B7-E848354B9D7B}" destId="{6B12B375-DD0C-46E0-8B08-CC1BBFEDEC1A}" srcOrd="0" destOrd="1" presId="urn:microsoft.com/office/officeart/2005/8/layout/hProcess4"/>
    <dgm:cxn modelId="{09A09332-C8C2-4800-8132-9E2FAA1A50D8}" type="presOf" srcId="{C45F8080-1295-40E6-B7C9-C10BB6AE2B9D}" destId="{619E1B61-98DE-4D73-A661-F003D1FF3050}" srcOrd="1" destOrd="3" presId="urn:microsoft.com/office/officeart/2005/8/layout/hProcess4"/>
    <dgm:cxn modelId="{93EB30C4-65D0-4C1A-B190-037868B6909B}" type="presOf" srcId="{89581E1D-936C-4E83-8429-F542C1CA4A2D}" destId="{76673DE7-F4F5-45BC-BBEB-9BDDF1A225AF}" srcOrd="0" destOrd="0" presId="urn:microsoft.com/office/officeart/2005/8/layout/hProcess4"/>
    <dgm:cxn modelId="{170A0E99-7860-4235-8DD2-B4657F73563C}" type="presOf" srcId="{C442E363-D234-41E4-8A4F-07B767F32137}" destId="{01401481-19B3-49E8-8340-E2C3B5989F88}" srcOrd="0" destOrd="0" presId="urn:microsoft.com/office/officeart/2005/8/layout/hProcess4"/>
    <dgm:cxn modelId="{4D9DAAAE-FAD8-45AD-9802-74F62705B985}" type="presOf" srcId="{C45F8080-1295-40E6-B7C9-C10BB6AE2B9D}" destId="{01401481-19B3-49E8-8340-E2C3B5989F88}" srcOrd="0" destOrd="3" presId="urn:microsoft.com/office/officeart/2005/8/layout/hProcess4"/>
    <dgm:cxn modelId="{5FB1A354-A3FD-48FC-99AE-A3EBE3ACCEF0}" type="presOf" srcId="{7138AE27-6C21-4D7F-897A-45B6EB1A1E77}" destId="{6B12B375-DD0C-46E0-8B08-CC1BBFEDEC1A}" srcOrd="0" destOrd="0" presId="urn:microsoft.com/office/officeart/2005/8/layout/hProcess4"/>
    <dgm:cxn modelId="{E8D53DEB-DEC4-4F65-A93F-8ED76F3FB32D}" type="presParOf" srcId="{5352AAB8-6DCD-4FF0-B980-B2041193C8FE}" destId="{00907929-D27D-41E3-A796-86CF8D7E0F19}" srcOrd="0" destOrd="0" presId="urn:microsoft.com/office/officeart/2005/8/layout/hProcess4"/>
    <dgm:cxn modelId="{822F25F6-1E56-45A9-9C47-A4FFE39A0F3E}" type="presParOf" srcId="{5352AAB8-6DCD-4FF0-B980-B2041193C8FE}" destId="{49946E6D-7CDE-41B1-BC70-2AD77703FE83}" srcOrd="1" destOrd="0" presId="urn:microsoft.com/office/officeart/2005/8/layout/hProcess4"/>
    <dgm:cxn modelId="{69860A5A-B3C3-49FE-A441-B72E1FD0C45E}" type="presParOf" srcId="{5352AAB8-6DCD-4FF0-B980-B2041193C8FE}" destId="{163BFF58-84F8-45EB-BAEC-4EE7BD062F62}" srcOrd="2" destOrd="0" presId="urn:microsoft.com/office/officeart/2005/8/layout/hProcess4"/>
    <dgm:cxn modelId="{FA52D02B-0286-46A3-9A82-9B9CAF46EB12}" type="presParOf" srcId="{163BFF58-84F8-45EB-BAEC-4EE7BD062F62}" destId="{476303B5-BD03-45AF-9950-AF9107D04538}" srcOrd="0" destOrd="0" presId="urn:microsoft.com/office/officeart/2005/8/layout/hProcess4"/>
    <dgm:cxn modelId="{7EC05211-43EE-4865-AE02-40EDE715C4D8}" type="presParOf" srcId="{476303B5-BD03-45AF-9950-AF9107D04538}" destId="{DFAF0ED1-ADBE-46BF-9C71-7829A22F7345}" srcOrd="0" destOrd="0" presId="urn:microsoft.com/office/officeart/2005/8/layout/hProcess4"/>
    <dgm:cxn modelId="{7E061E71-5912-4DCE-BCC7-8D5E48571A91}" type="presParOf" srcId="{476303B5-BD03-45AF-9950-AF9107D04538}" destId="{6B12B375-DD0C-46E0-8B08-CC1BBFEDEC1A}" srcOrd="1" destOrd="0" presId="urn:microsoft.com/office/officeart/2005/8/layout/hProcess4"/>
    <dgm:cxn modelId="{34EDF729-56AD-4AB1-80BD-C327021D8805}" type="presParOf" srcId="{476303B5-BD03-45AF-9950-AF9107D04538}" destId="{B14B6EA5-C109-4C5F-936B-252F7A296857}" srcOrd="2" destOrd="0" presId="urn:microsoft.com/office/officeart/2005/8/layout/hProcess4"/>
    <dgm:cxn modelId="{F2FC2AB1-DF6D-427C-B1DD-9B452F9DCED1}" type="presParOf" srcId="{476303B5-BD03-45AF-9950-AF9107D04538}" destId="{DDD7A9F7-B367-4F74-8B1E-9C0803E4E65F}" srcOrd="3" destOrd="0" presId="urn:microsoft.com/office/officeart/2005/8/layout/hProcess4"/>
    <dgm:cxn modelId="{8BBB5E9E-3D95-4FF6-A1D7-08D90E4041B3}" type="presParOf" srcId="{476303B5-BD03-45AF-9950-AF9107D04538}" destId="{CE155056-9F43-4E5C-9D69-C8385A03D4E3}" srcOrd="4" destOrd="0" presId="urn:microsoft.com/office/officeart/2005/8/layout/hProcess4"/>
    <dgm:cxn modelId="{72071F9D-86EC-4136-9F5E-E60C9FA1F5BC}" type="presParOf" srcId="{163BFF58-84F8-45EB-BAEC-4EE7BD062F62}" destId="{76673DE7-F4F5-45BC-BBEB-9BDDF1A225AF}" srcOrd="1" destOrd="0" presId="urn:microsoft.com/office/officeart/2005/8/layout/hProcess4"/>
    <dgm:cxn modelId="{3124FB33-E038-4E1C-9327-BACA7B8EC940}" type="presParOf" srcId="{163BFF58-84F8-45EB-BAEC-4EE7BD062F62}" destId="{0B49D250-407E-4A99-899C-8D7BD71986F5}" srcOrd="2" destOrd="0" presId="urn:microsoft.com/office/officeart/2005/8/layout/hProcess4"/>
    <dgm:cxn modelId="{E17B095B-6508-4FAA-8A80-10107DB58A66}" type="presParOf" srcId="{0B49D250-407E-4A99-899C-8D7BD71986F5}" destId="{4BFD5194-6AC2-4B5E-B85A-2FE77CA09BEA}" srcOrd="0" destOrd="0" presId="urn:microsoft.com/office/officeart/2005/8/layout/hProcess4"/>
    <dgm:cxn modelId="{32A90682-88C5-48F2-8FB9-2AF73F312DE2}" type="presParOf" srcId="{0B49D250-407E-4A99-899C-8D7BD71986F5}" destId="{690957ED-343D-409B-B328-92F7B286BB5F}" srcOrd="1" destOrd="0" presId="urn:microsoft.com/office/officeart/2005/8/layout/hProcess4"/>
    <dgm:cxn modelId="{22FDD72A-D1D8-447A-9AFC-7AAAA199EACC}" type="presParOf" srcId="{0B49D250-407E-4A99-899C-8D7BD71986F5}" destId="{8B7DF80F-FEFF-4E90-9EBC-2032E0AD01D8}" srcOrd="2" destOrd="0" presId="urn:microsoft.com/office/officeart/2005/8/layout/hProcess4"/>
    <dgm:cxn modelId="{3B39AE08-916E-4627-9DF7-8890CC270FCF}" type="presParOf" srcId="{0B49D250-407E-4A99-899C-8D7BD71986F5}" destId="{2E0C7047-BB0F-4089-8FCD-D9B60AC8000D}" srcOrd="3" destOrd="0" presId="urn:microsoft.com/office/officeart/2005/8/layout/hProcess4"/>
    <dgm:cxn modelId="{4E6C49C5-A698-4A9E-94E7-1A1E07846B04}" type="presParOf" srcId="{0B49D250-407E-4A99-899C-8D7BD71986F5}" destId="{B163EDA1-A247-49BF-A642-3115FAD9371A}" srcOrd="4" destOrd="0" presId="urn:microsoft.com/office/officeart/2005/8/layout/hProcess4"/>
    <dgm:cxn modelId="{885FC100-8773-4F98-A695-C9B630178676}" type="presParOf" srcId="{163BFF58-84F8-45EB-BAEC-4EE7BD062F62}" destId="{7D08B63D-524D-43B3-84D4-C001E991777B}" srcOrd="3" destOrd="0" presId="urn:microsoft.com/office/officeart/2005/8/layout/hProcess4"/>
    <dgm:cxn modelId="{EC88EF1A-82E2-4F7A-A314-801D3A233CF9}" type="presParOf" srcId="{163BFF58-84F8-45EB-BAEC-4EE7BD062F62}" destId="{7D071811-21DB-4666-B149-D9962F4954A5}" srcOrd="4" destOrd="0" presId="urn:microsoft.com/office/officeart/2005/8/layout/hProcess4"/>
    <dgm:cxn modelId="{04E5FD0F-8E23-495D-ADD9-14C23D2A6A27}" type="presParOf" srcId="{7D071811-21DB-4666-B149-D9962F4954A5}" destId="{D430D2FE-CABC-4003-8728-AE514D2904FB}" srcOrd="0" destOrd="0" presId="urn:microsoft.com/office/officeart/2005/8/layout/hProcess4"/>
    <dgm:cxn modelId="{F61DF30C-E122-440E-B9A5-046E8AED4F7B}" type="presParOf" srcId="{7D071811-21DB-4666-B149-D9962F4954A5}" destId="{01401481-19B3-49E8-8340-E2C3B5989F88}" srcOrd="1" destOrd="0" presId="urn:microsoft.com/office/officeart/2005/8/layout/hProcess4"/>
    <dgm:cxn modelId="{F93DA14C-966B-40A9-A334-23128C6D8C71}" type="presParOf" srcId="{7D071811-21DB-4666-B149-D9962F4954A5}" destId="{619E1B61-98DE-4D73-A661-F003D1FF3050}" srcOrd="2" destOrd="0" presId="urn:microsoft.com/office/officeart/2005/8/layout/hProcess4"/>
    <dgm:cxn modelId="{3A89EF48-DD6C-4686-81CA-66F32FD8829A}" type="presParOf" srcId="{7D071811-21DB-4666-B149-D9962F4954A5}" destId="{91455771-7E67-4461-975D-7D463F04583E}" srcOrd="3" destOrd="0" presId="urn:microsoft.com/office/officeart/2005/8/layout/hProcess4"/>
    <dgm:cxn modelId="{ABAC490B-62E4-4390-8AC4-BCC702482A16}" type="presParOf" srcId="{7D071811-21DB-4666-B149-D9962F4954A5}" destId="{0A93B90B-DF0A-4EFF-90EF-13CC8F48B51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85B508-E42A-4606-AFFC-AAF2C0B2EC87}" type="doc">
      <dgm:prSet loTypeId="urn:microsoft.com/office/officeart/2005/8/layout/architecture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FB79B5-2EC5-41C8-A335-5E5598EEC515}">
      <dgm:prSet phldrT="[Text]"/>
      <dgm:spPr/>
      <dgm:t>
        <a:bodyPr/>
        <a:lstStyle/>
        <a:p>
          <a:r>
            <a:rPr lang="en-IN" b="1" dirty="0" smtClean="0"/>
            <a:t>Database(</a:t>
          </a:r>
          <a:r>
            <a:rPr lang="en-IN" b="1" dirty="0" err="1" smtClean="0"/>
            <a:t>Postgres</a:t>
          </a:r>
          <a:r>
            <a:rPr lang="en-IN" b="1" dirty="0" smtClean="0"/>
            <a:t> SQL)</a:t>
          </a:r>
          <a:endParaRPr lang="en-IN" b="1" dirty="0"/>
        </a:p>
      </dgm:t>
    </dgm:pt>
    <dgm:pt modelId="{F417A244-A7FA-4797-8476-082592841C2B}" type="parTrans" cxnId="{E9AE8B80-7CAA-4663-9E2D-E43EABC4E5D9}">
      <dgm:prSet/>
      <dgm:spPr/>
      <dgm:t>
        <a:bodyPr/>
        <a:lstStyle/>
        <a:p>
          <a:endParaRPr lang="en-IN"/>
        </a:p>
      </dgm:t>
    </dgm:pt>
    <dgm:pt modelId="{84012550-FC59-4041-926E-17A856CECFE9}" type="sibTrans" cxnId="{E9AE8B80-7CAA-4663-9E2D-E43EABC4E5D9}">
      <dgm:prSet/>
      <dgm:spPr/>
      <dgm:t>
        <a:bodyPr/>
        <a:lstStyle/>
        <a:p>
          <a:endParaRPr lang="en-IN"/>
        </a:p>
      </dgm:t>
    </dgm:pt>
    <dgm:pt modelId="{B4EBC74F-2386-4BFA-AD2E-C2487667A5AC}">
      <dgm:prSet phldrT="[Text]"/>
      <dgm:spPr/>
      <dgm:t>
        <a:bodyPr/>
        <a:lstStyle/>
        <a:p>
          <a:r>
            <a:rPr lang="en-IN" b="1" dirty="0" smtClean="0"/>
            <a:t>Python(NLTK)</a:t>
          </a:r>
          <a:endParaRPr lang="en-IN" b="1" dirty="0"/>
        </a:p>
      </dgm:t>
    </dgm:pt>
    <dgm:pt modelId="{189E673B-5F4C-4A36-9837-78BFE325A0C9}" type="parTrans" cxnId="{A7E7458F-1015-4435-94D3-EF59C21CADC0}">
      <dgm:prSet/>
      <dgm:spPr/>
      <dgm:t>
        <a:bodyPr/>
        <a:lstStyle/>
        <a:p>
          <a:endParaRPr lang="en-IN"/>
        </a:p>
      </dgm:t>
    </dgm:pt>
    <dgm:pt modelId="{2C5A444C-F80F-414E-9917-D40A7BF73A26}" type="sibTrans" cxnId="{A7E7458F-1015-4435-94D3-EF59C21CADC0}">
      <dgm:prSet/>
      <dgm:spPr/>
      <dgm:t>
        <a:bodyPr/>
        <a:lstStyle/>
        <a:p>
          <a:endParaRPr lang="en-IN"/>
        </a:p>
      </dgm:t>
    </dgm:pt>
    <dgm:pt modelId="{51059AB3-68C7-440B-BEBB-5BE928641BCF}">
      <dgm:prSet phldrT="[Text]"/>
      <dgm:spPr/>
      <dgm:t>
        <a:bodyPr/>
        <a:lstStyle/>
        <a:p>
          <a:r>
            <a:rPr lang="en-IN" b="1" dirty="0" smtClean="0"/>
            <a:t>Sentiment Analysis(VADER)</a:t>
          </a:r>
        </a:p>
      </dgm:t>
    </dgm:pt>
    <dgm:pt modelId="{252F6B83-CAAE-4AB4-A060-1D673EAB3992}" type="parTrans" cxnId="{DDECB190-B36B-4DA3-83E2-FBB5B92A741A}">
      <dgm:prSet/>
      <dgm:spPr/>
      <dgm:t>
        <a:bodyPr/>
        <a:lstStyle/>
        <a:p>
          <a:endParaRPr lang="en-IN"/>
        </a:p>
      </dgm:t>
    </dgm:pt>
    <dgm:pt modelId="{A1263D96-F1ED-41D3-810E-F793227A3695}" type="sibTrans" cxnId="{DDECB190-B36B-4DA3-83E2-FBB5B92A741A}">
      <dgm:prSet/>
      <dgm:spPr/>
      <dgm:t>
        <a:bodyPr/>
        <a:lstStyle/>
        <a:p>
          <a:endParaRPr lang="en-IN"/>
        </a:p>
      </dgm:t>
    </dgm:pt>
    <dgm:pt modelId="{39014E4E-EB82-48F3-B613-94D24D7E73F6}">
      <dgm:prSet phldrT="[Text]"/>
      <dgm:spPr/>
      <dgm:t>
        <a:bodyPr/>
        <a:lstStyle/>
        <a:p>
          <a:r>
            <a:rPr lang="en-IN" b="1" dirty="0"/>
            <a:t>Topic Modelling</a:t>
          </a:r>
        </a:p>
      </dgm:t>
    </dgm:pt>
    <dgm:pt modelId="{FB8EAC07-F738-4463-95E5-A844D837290C}" type="parTrans" cxnId="{829FC31B-17EF-4687-A128-6162206E86CD}">
      <dgm:prSet/>
      <dgm:spPr/>
      <dgm:t>
        <a:bodyPr/>
        <a:lstStyle/>
        <a:p>
          <a:endParaRPr lang="en-IN"/>
        </a:p>
      </dgm:t>
    </dgm:pt>
    <dgm:pt modelId="{95F1DF29-30B6-4C67-9A3D-393F4B3A5ED4}" type="sibTrans" cxnId="{829FC31B-17EF-4687-A128-6162206E86CD}">
      <dgm:prSet/>
      <dgm:spPr/>
      <dgm:t>
        <a:bodyPr/>
        <a:lstStyle/>
        <a:p>
          <a:endParaRPr lang="en-IN"/>
        </a:p>
      </dgm:t>
    </dgm:pt>
    <dgm:pt modelId="{CBB40847-C252-4168-9501-956DBB258313}">
      <dgm:prSet phldrT="[Text]"/>
      <dgm:spPr/>
      <dgm:t>
        <a:bodyPr/>
        <a:lstStyle/>
        <a:p>
          <a:r>
            <a:rPr lang="en-IN" b="1" dirty="0" smtClean="0"/>
            <a:t>googletrans-lib/MS-Excel</a:t>
          </a:r>
          <a:endParaRPr lang="en-IN" b="1" dirty="0"/>
        </a:p>
      </dgm:t>
    </dgm:pt>
    <dgm:pt modelId="{31E15FA5-D7A1-452D-B9BF-38CC51CD4B1E}" type="parTrans" cxnId="{98EF207E-205F-46C1-98B5-CF33DE0283C7}">
      <dgm:prSet/>
      <dgm:spPr/>
      <dgm:t>
        <a:bodyPr/>
        <a:lstStyle/>
        <a:p>
          <a:endParaRPr lang="en-IN"/>
        </a:p>
      </dgm:t>
    </dgm:pt>
    <dgm:pt modelId="{A32CB7F1-23BC-4F1F-A146-C707FFB21477}" type="sibTrans" cxnId="{98EF207E-205F-46C1-98B5-CF33DE0283C7}">
      <dgm:prSet/>
      <dgm:spPr/>
      <dgm:t>
        <a:bodyPr/>
        <a:lstStyle/>
        <a:p>
          <a:endParaRPr lang="en-IN"/>
        </a:p>
      </dgm:t>
    </dgm:pt>
    <dgm:pt modelId="{A48AE769-DC75-4649-83FB-343EE7F3EFCD}">
      <dgm:prSet phldrT="[Text]"/>
      <dgm:spPr/>
      <dgm:t>
        <a:bodyPr/>
        <a:lstStyle/>
        <a:p>
          <a:r>
            <a:rPr lang="en-IN" b="1" dirty="0"/>
            <a:t>Translation</a:t>
          </a:r>
        </a:p>
      </dgm:t>
    </dgm:pt>
    <dgm:pt modelId="{D94A57FC-1331-42DE-B5C1-FDA2C5D8376B}" type="parTrans" cxnId="{3AD89F7B-B568-4397-BF65-B9085C8E3F41}">
      <dgm:prSet/>
      <dgm:spPr/>
      <dgm:t>
        <a:bodyPr/>
        <a:lstStyle/>
        <a:p>
          <a:endParaRPr lang="en-IN"/>
        </a:p>
      </dgm:t>
    </dgm:pt>
    <dgm:pt modelId="{BD1B3015-A665-4D31-B222-6D2C081A34CE}" type="sibTrans" cxnId="{3AD89F7B-B568-4397-BF65-B9085C8E3F41}">
      <dgm:prSet/>
      <dgm:spPr/>
      <dgm:t>
        <a:bodyPr/>
        <a:lstStyle/>
        <a:p>
          <a:endParaRPr lang="en-IN"/>
        </a:p>
      </dgm:t>
    </dgm:pt>
    <dgm:pt modelId="{B96FF6ED-E481-4E41-948B-03F0CA2E2779}" type="pres">
      <dgm:prSet presAssocID="{8885B508-E42A-4606-AFFC-AAF2C0B2EC8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BE3BFB8-67A4-4798-B863-170585BCDD32}" type="pres">
      <dgm:prSet presAssocID="{72FB79B5-2EC5-41C8-A335-5E5598EEC515}" presName="vertOne" presStyleCnt="0"/>
      <dgm:spPr/>
    </dgm:pt>
    <dgm:pt modelId="{EAA2344F-BE92-4A80-8424-D1F5ADD06501}" type="pres">
      <dgm:prSet presAssocID="{72FB79B5-2EC5-41C8-A335-5E5598EEC515}" presName="txOne" presStyleLbl="node0" presStyleIdx="0" presStyleCnt="1" custLinFactNeighborX="-125" custLinFactNeighborY="725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8751B276-F9D6-4A65-AB0E-DEA04648D88C}" type="pres">
      <dgm:prSet presAssocID="{72FB79B5-2EC5-41C8-A335-5E5598EEC515}" presName="parTransOne" presStyleCnt="0"/>
      <dgm:spPr/>
    </dgm:pt>
    <dgm:pt modelId="{9F535A9E-0C86-448A-8E4F-856C4BAF5BE8}" type="pres">
      <dgm:prSet presAssocID="{72FB79B5-2EC5-41C8-A335-5E5598EEC515}" presName="horzOne" presStyleCnt="0"/>
      <dgm:spPr/>
    </dgm:pt>
    <dgm:pt modelId="{E397D511-3D21-4F37-B7A3-2914174DA7CE}" type="pres">
      <dgm:prSet presAssocID="{B4EBC74F-2386-4BFA-AD2E-C2487667A5AC}" presName="vertTwo" presStyleCnt="0"/>
      <dgm:spPr/>
    </dgm:pt>
    <dgm:pt modelId="{99435BB7-6505-4814-BF81-AAF04F543605}" type="pres">
      <dgm:prSet presAssocID="{B4EBC74F-2386-4BFA-AD2E-C2487667A5A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2FBA364-EC3C-4C02-920C-7836863EEBA0}" type="pres">
      <dgm:prSet presAssocID="{B4EBC74F-2386-4BFA-AD2E-C2487667A5AC}" presName="parTransTwo" presStyleCnt="0"/>
      <dgm:spPr/>
    </dgm:pt>
    <dgm:pt modelId="{00D8F2F7-2A0A-4539-B826-EAEEAD5923BC}" type="pres">
      <dgm:prSet presAssocID="{B4EBC74F-2386-4BFA-AD2E-C2487667A5AC}" presName="horzTwo" presStyleCnt="0"/>
      <dgm:spPr/>
    </dgm:pt>
    <dgm:pt modelId="{F7531C70-0947-41E0-887C-C1D7C0039634}" type="pres">
      <dgm:prSet presAssocID="{51059AB3-68C7-440B-BEBB-5BE928641BCF}" presName="vertThree" presStyleCnt="0"/>
      <dgm:spPr/>
    </dgm:pt>
    <dgm:pt modelId="{CF3EFE0F-3C4E-4653-85A5-247792BBCF31}" type="pres">
      <dgm:prSet presAssocID="{51059AB3-68C7-440B-BEBB-5BE928641BCF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02FEE80-DACE-4F53-B1C9-6B15CD7068E6}" type="pres">
      <dgm:prSet presAssocID="{51059AB3-68C7-440B-BEBB-5BE928641BCF}" presName="horzThree" presStyleCnt="0"/>
      <dgm:spPr/>
    </dgm:pt>
    <dgm:pt modelId="{A317F9CE-B88E-4395-9D0B-BCB3851D34AB}" type="pres">
      <dgm:prSet presAssocID="{A1263D96-F1ED-41D3-810E-F793227A3695}" presName="sibSpaceThree" presStyleCnt="0"/>
      <dgm:spPr/>
    </dgm:pt>
    <dgm:pt modelId="{1B2D5684-60F6-4570-88B2-91ACBF6AD22D}" type="pres">
      <dgm:prSet presAssocID="{39014E4E-EB82-48F3-B613-94D24D7E73F6}" presName="vertThree" presStyleCnt="0"/>
      <dgm:spPr/>
    </dgm:pt>
    <dgm:pt modelId="{3C9857A8-5F99-42C1-9E88-47C184F244E1}" type="pres">
      <dgm:prSet presAssocID="{39014E4E-EB82-48F3-B613-94D24D7E73F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C949D68-9B9B-4155-8F2F-8F172947A144}" type="pres">
      <dgm:prSet presAssocID="{39014E4E-EB82-48F3-B613-94D24D7E73F6}" presName="horzThree" presStyleCnt="0"/>
      <dgm:spPr/>
    </dgm:pt>
    <dgm:pt modelId="{90BFD11C-965D-4176-8D11-659F52A1C577}" type="pres">
      <dgm:prSet presAssocID="{2C5A444C-F80F-414E-9917-D40A7BF73A26}" presName="sibSpaceTwo" presStyleCnt="0"/>
      <dgm:spPr/>
    </dgm:pt>
    <dgm:pt modelId="{B0F22EC6-EFDB-4DA7-AE03-6E07D4F3DC67}" type="pres">
      <dgm:prSet presAssocID="{CBB40847-C252-4168-9501-956DBB258313}" presName="vertTwo" presStyleCnt="0"/>
      <dgm:spPr/>
    </dgm:pt>
    <dgm:pt modelId="{FA2E50EE-6F75-4DDC-A46A-5D9928BD41D4}" type="pres">
      <dgm:prSet presAssocID="{CBB40847-C252-4168-9501-956DBB25831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6FFA673-0FD0-4D62-B457-A0E1F410D647}" type="pres">
      <dgm:prSet presAssocID="{CBB40847-C252-4168-9501-956DBB258313}" presName="parTransTwo" presStyleCnt="0"/>
      <dgm:spPr/>
    </dgm:pt>
    <dgm:pt modelId="{5157E6D8-46F3-488C-B7B0-3B79B5B6D941}" type="pres">
      <dgm:prSet presAssocID="{CBB40847-C252-4168-9501-956DBB258313}" presName="horzTwo" presStyleCnt="0"/>
      <dgm:spPr/>
    </dgm:pt>
    <dgm:pt modelId="{4630C266-FFC7-4B60-BA3B-7FC39BC931F3}" type="pres">
      <dgm:prSet presAssocID="{A48AE769-DC75-4649-83FB-343EE7F3EFCD}" presName="vertThree" presStyleCnt="0"/>
      <dgm:spPr/>
    </dgm:pt>
    <dgm:pt modelId="{5E8A4FA3-EB2E-43A6-9E5C-13BAFD69334E}" type="pres">
      <dgm:prSet presAssocID="{A48AE769-DC75-4649-83FB-343EE7F3EFCD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350B700-355E-4382-A115-E1660789BE1E}" type="pres">
      <dgm:prSet presAssocID="{A48AE769-DC75-4649-83FB-343EE7F3EFCD}" presName="horzThree" presStyleCnt="0"/>
      <dgm:spPr/>
    </dgm:pt>
  </dgm:ptLst>
  <dgm:cxnLst>
    <dgm:cxn modelId="{F29F737A-06C3-4D48-9092-1C27A5B03934}" type="presOf" srcId="{72FB79B5-2EC5-41C8-A335-5E5598EEC515}" destId="{EAA2344F-BE92-4A80-8424-D1F5ADD06501}" srcOrd="0" destOrd="0" presId="urn:microsoft.com/office/officeart/2005/8/layout/architecture"/>
    <dgm:cxn modelId="{3A22E004-8ABC-4DBB-A5A6-14ADE33F4271}" type="presOf" srcId="{B4EBC74F-2386-4BFA-AD2E-C2487667A5AC}" destId="{99435BB7-6505-4814-BF81-AAF04F543605}" srcOrd="0" destOrd="0" presId="urn:microsoft.com/office/officeart/2005/8/layout/architecture"/>
    <dgm:cxn modelId="{829FC31B-17EF-4687-A128-6162206E86CD}" srcId="{B4EBC74F-2386-4BFA-AD2E-C2487667A5AC}" destId="{39014E4E-EB82-48F3-B613-94D24D7E73F6}" srcOrd="1" destOrd="0" parTransId="{FB8EAC07-F738-4463-95E5-A844D837290C}" sibTransId="{95F1DF29-30B6-4C67-9A3D-393F4B3A5ED4}"/>
    <dgm:cxn modelId="{5791ADFB-9C91-44FD-8759-2635BF3573D7}" type="presOf" srcId="{51059AB3-68C7-440B-BEBB-5BE928641BCF}" destId="{CF3EFE0F-3C4E-4653-85A5-247792BBCF31}" srcOrd="0" destOrd="0" presId="urn:microsoft.com/office/officeart/2005/8/layout/architecture"/>
    <dgm:cxn modelId="{E1ECC8EA-F339-45AA-B700-BA0E9B8A2B92}" type="presOf" srcId="{8885B508-E42A-4606-AFFC-AAF2C0B2EC87}" destId="{B96FF6ED-E481-4E41-948B-03F0CA2E2779}" srcOrd="0" destOrd="0" presId="urn:microsoft.com/office/officeart/2005/8/layout/architecture"/>
    <dgm:cxn modelId="{55C0F55B-5E1B-4369-9BC5-3C225BFFBA1F}" type="presOf" srcId="{A48AE769-DC75-4649-83FB-343EE7F3EFCD}" destId="{5E8A4FA3-EB2E-43A6-9E5C-13BAFD69334E}" srcOrd="0" destOrd="0" presId="urn:microsoft.com/office/officeart/2005/8/layout/architecture"/>
    <dgm:cxn modelId="{98EF207E-205F-46C1-98B5-CF33DE0283C7}" srcId="{72FB79B5-2EC5-41C8-A335-5E5598EEC515}" destId="{CBB40847-C252-4168-9501-956DBB258313}" srcOrd="1" destOrd="0" parTransId="{31E15FA5-D7A1-452D-B9BF-38CC51CD4B1E}" sibTransId="{A32CB7F1-23BC-4F1F-A146-C707FFB21477}"/>
    <dgm:cxn modelId="{DDECB190-B36B-4DA3-83E2-FBB5B92A741A}" srcId="{B4EBC74F-2386-4BFA-AD2E-C2487667A5AC}" destId="{51059AB3-68C7-440B-BEBB-5BE928641BCF}" srcOrd="0" destOrd="0" parTransId="{252F6B83-CAAE-4AB4-A060-1D673EAB3992}" sibTransId="{A1263D96-F1ED-41D3-810E-F793227A3695}"/>
    <dgm:cxn modelId="{C4DD6F22-1B27-4359-9955-5D95995426F3}" type="presOf" srcId="{39014E4E-EB82-48F3-B613-94D24D7E73F6}" destId="{3C9857A8-5F99-42C1-9E88-47C184F244E1}" srcOrd="0" destOrd="0" presId="urn:microsoft.com/office/officeart/2005/8/layout/architecture"/>
    <dgm:cxn modelId="{3AD89F7B-B568-4397-BF65-B9085C8E3F41}" srcId="{CBB40847-C252-4168-9501-956DBB258313}" destId="{A48AE769-DC75-4649-83FB-343EE7F3EFCD}" srcOrd="0" destOrd="0" parTransId="{D94A57FC-1331-42DE-B5C1-FDA2C5D8376B}" sibTransId="{BD1B3015-A665-4D31-B222-6D2C081A34CE}"/>
    <dgm:cxn modelId="{C5CFA994-B031-460C-9DCD-4D83B06FCC9A}" type="presOf" srcId="{CBB40847-C252-4168-9501-956DBB258313}" destId="{FA2E50EE-6F75-4DDC-A46A-5D9928BD41D4}" srcOrd="0" destOrd="0" presId="urn:microsoft.com/office/officeart/2005/8/layout/architecture"/>
    <dgm:cxn modelId="{E9AE8B80-7CAA-4663-9E2D-E43EABC4E5D9}" srcId="{8885B508-E42A-4606-AFFC-AAF2C0B2EC87}" destId="{72FB79B5-2EC5-41C8-A335-5E5598EEC515}" srcOrd="0" destOrd="0" parTransId="{F417A244-A7FA-4797-8476-082592841C2B}" sibTransId="{84012550-FC59-4041-926E-17A856CECFE9}"/>
    <dgm:cxn modelId="{A7E7458F-1015-4435-94D3-EF59C21CADC0}" srcId="{72FB79B5-2EC5-41C8-A335-5E5598EEC515}" destId="{B4EBC74F-2386-4BFA-AD2E-C2487667A5AC}" srcOrd="0" destOrd="0" parTransId="{189E673B-5F4C-4A36-9837-78BFE325A0C9}" sibTransId="{2C5A444C-F80F-414E-9917-D40A7BF73A26}"/>
    <dgm:cxn modelId="{BA87F16F-1005-4DF6-A8B6-169F4BE18827}" type="presParOf" srcId="{B96FF6ED-E481-4E41-948B-03F0CA2E2779}" destId="{7BE3BFB8-67A4-4798-B863-170585BCDD32}" srcOrd="0" destOrd="0" presId="urn:microsoft.com/office/officeart/2005/8/layout/architecture"/>
    <dgm:cxn modelId="{8413E4C4-9691-45D1-AEDB-07540572478D}" type="presParOf" srcId="{7BE3BFB8-67A4-4798-B863-170585BCDD32}" destId="{EAA2344F-BE92-4A80-8424-D1F5ADD06501}" srcOrd="0" destOrd="0" presId="urn:microsoft.com/office/officeart/2005/8/layout/architecture"/>
    <dgm:cxn modelId="{CAFE8615-7974-4547-8C39-590F1F233CED}" type="presParOf" srcId="{7BE3BFB8-67A4-4798-B863-170585BCDD32}" destId="{8751B276-F9D6-4A65-AB0E-DEA04648D88C}" srcOrd="1" destOrd="0" presId="urn:microsoft.com/office/officeart/2005/8/layout/architecture"/>
    <dgm:cxn modelId="{BD67E9C7-76AB-4994-ADB9-0AD775CB1246}" type="presParOf" srcId="{7BE3BFB8-67A4-4798-B863-170585BCDD32}" destId="{9F535A9E-0C86-448A-8E4F-856C4BAF5BE8}" srcOrd="2" destOrd="0" presId="urn:microsoft.com/office/officeart/2005/8/layout/architecture"/>
    <dgm:cxn modelId="{D6CB78F7-3FDA-4D4C-BE3F-D893AE64F9EA}" type="presParOf" srcId="{9F535A9E-0C86-448A-8E4F-856C4BAF5BE8}" destId="{E397D511-3D21-4F37-B7A3-2914174DA7CE}" srcOrd="0" destOrd="0" presId="urn:microsoft.com/office/officeart/2005/8/layout/architecture"/>
    <dgm:cxn modelId="{9182F96F-A56B-432F-8002-95F76546B5FA}" type="presParOf" srcId="{E397D511-3D21-4F37-B7A3-2914174DA7CE}" destId="{99435BB7-6505-4814-BF81-AAF04F543605}" srcOrd="0" destOrd="0" presId="urn:microsoft.com/office/officeart/2005/8/layout/architecture"/>
    <dgm:cxn modelId="{61CE7925-859B-4D76-9FF0-E5BC7A21976E}" type="presParOf" srcId="{E397D511-3D21-4F37-B7A3-2914174DA7CE}" destId="{B2FBA364-EC3C-4C02-920C-7836863EEBA0}" srcOrd="1" destOrd="0" presId="urn:microsoft.com/office/officeart/2005/8/layout/architecture"/>
    <dgm:cxn modelId="{7826366D-2F43-4FD8-802C-037FF28FD332}" type="presParOf" srcId="{E397D511-3D21-4F37-B7A3-2914174DA7CE}" destId="{00D8F2F7-2A0A-4539-B826-EAEEAD5923BC}" srcOrd="2" destOrd="0" presId="urn:microsoft.com/office/officeart/2005/8/layout/architecture"/>
    <dgm:cxn modelId="{8952006A-83BC-49AF-ABFF-C4568E665A1F}" type="presParOf" srcId="{00D8F2F7-2A0A-4539-B826-EAEEAD5923BC}" destId="{F7531C70-0947-41E0-887C-C1D7C0039634}" srcOrd="0" destOrd="0" presId="urn:microsoft.com/office/officeart/2005/8/layout/architecture"/>
    <dgm:cxn modelId="{90943728-934C-46F1-A57F-08BAC22E066D}" type="presParOf" srcId="{F7531C70-0947-41E0-887C-C1D7C0039634}" destId="{CF3EFE0F-3C4E-4653-85A5-247792BBCF31}" srcOrd="0" destOrd="0" presId="urn:microsoft.com/office/officeart/2005/8/layout/architecture"/>
    <dgm:cxn modelId="{1F20EF75-11B4-4B41-81EC-3BBADE4E7403}" type="presParOf" srcId="{F7531C70-0947-41E0-887C-C1D7C0039634}" destId="{502FEE80-DACE-4F53-B1C9-6B15CD7068E6}" srcOrd="1" destOrd="0" presId="urn:microsoft.com/office/officeart/2005/8/layout/architecture"/>
    <dgm:cxn modelId="{3C93FDF7-6B90-4D2E-8C35-EC860AB52D01}" type="presParOf" srcId="{00D8F2F7-2A0A-4539-B826-EAEEAD5923BC}" destId="{A317F9CE-B88E-4395-9D0B-BCB3851D34AB}" srcOrd="1" destOrd="0" presId="urn:microsoft.com/office/officeart/2005/8/layout/architecture"/>
    <dgm:cxn modelId="{4E0C8157-A6FF-43DC-B606-EEA47FA16AC8}" type="presParOf" srcId="{00D8F2F7-2A0A-4539-B826-EAEEAD5923BC}" destId="{1B2D5684-60F6-4570-88B2-91ACBF6AD22D}" srcOrd="2" destOrd="0" presId="urn:microsoft.com/office/officeart/2005/8/layout/architecture"/>
    <dgm:cxn modelId="{A33A8554-EE14-4D42-8405-543777F086A2}" type="presParOf" srcId="{1B2D5684-60F6-4570-88B2-91ACBF6AD22D}" destId="{3C9857A8-5F99-42C1-9E88-47C184F244E1}" srcOrd="0" destOrd="0" presId="urn:microsoft.com/office/officeart/2005/8/layout/architecture"/>
    <dgm:cxn modelId="{8F56DD0D-D34C-4E20-A63A-1216522D797C}" type="presParOf" srcId="{1B2D5684-60F6-4570-88B2-91ACBF6AD22D}" destId="{2C949D68-9B9B-4155-8F2F-8F172947A144}" srcOrd="1" destOrd="0" presId="urn:microsoft.com/office/officeart/2005/8/layout/architecture"/>
    <dgm:cxn modelId="{B17A07FC-99A3-49C5-9928-A380A7E6651A}" type="presParOf" srcId="{9F535A9E-0C86-448A-8E4F-856C4BAF5BE8}" destId="{90BFD11C-965D-4176-8D11-659F52A1C577}" srcOrd="1" destOrd="0" presId="urn:microsoft.com/office/officeart/2005/8/layout/architecture"/>
    <dgm:cxn modelId="{A1C7E6FB-7DC3-46D5-9767-CDE92B05ED55}" type="presParOf" srcId="{9F535A9E-0C86-448A-8E4F-856C4BAF5BE8}" destId="{B0F22EC6-EFDB-4DA7-AE03-6E07D4F3DC67}" srcOrd="2" destOrd="0" presId="urn:microsoft.com/office/officeart/2005/8/layout/architecture"/>
    <dgm:cxn modelId="{010B151F-CA5B-4455-A888-DE6B1032BD31}" type="presParOf" srcId="{B0F22EC6-EFDB-4DA7-AE03-6E07D4F3DC67}" destId="{FA2E50EE-6F75-4DDC-A46A-5D9928BD41D4}" srcOrd="0" destOrd="0" presId="urn:microsoft.com/office/officeart/2005/8/layout/architecture"/>
    <dgm:cxn modelId="{C9479E0F-C17B-4B96-B8D3-821BB7B58374}" type="presParOf" srcId="{B0F22EC6-EFDB-4DA7-AE03-6E07D4F3DC67}" destId="{F6FFA673-0FD0-4D62-B457-A0E1F410D647}" srcOrd="1" destOrd="0" presId="urn:microsoft.com/office/officeart/2005/8/layout/architecture"/>
    <dgm:cxn modelId="{4BC02508-9B18-49D0-8A60-6B91F2C0A3AD}" type="presParOf" srcId="{B0F22EC6-EFDB-4DA7-AE03-6E07D4F3DC67}" destId="{5157E6D8-46F3-488C-B7B0-3B79B5B6D941}" srcOrd="2" destOrd="0" presId="urn:microsoft.com/office/officeart/2005/8/layout/architecture"/>
    <dgm:cxn modelId="{E9D42926-9B1D-44CF-BB02-46A115DC23C1}" type="presParOf" srcId="{5157E6D8-46F3-488C-B7B0-3B79B5B6D941}" destId="{4630C266-FFC7-4B60-BA3B-7FC39BC931F3}" srcOrd="0" destOrd="0" presId="urn:microsoft.com/office/officeart/2005/8/layout/architecture"/>
    <dgm:cxn modelId="{A06C6BCD-BB1D-43F3-9575-DB40EE0465E9}" type="presParOf" srcId="{4630C266-FFC7-4B60-BA3B-7FC39BC931F3}" destId="{5E8A4FA3-EB2E-43A6-9E5C-13BAFD69334E}" srcOrd="0" destOrd="0" presId="urn:microsoft.com/office/officeart/2005/8/layout/architecture"/>
    <dgm:cxn modelId="{80ACE6DF-56CA-4A99-86F0-8C9E5300DCFF}" type="presParOf" srcId="{4630C266-FFC7-4B60-BA3B-7FC39BC931F3}" destId="{C350B700-355E-4382-A115-E1660789BE1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85B508-E42A-4606-AFFC-AAF2C0B2EC87}" type="doc">
      <dgm:prSet loTypeId="urn:microsoft.com/office/officeart/2005/8/layout/architecture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FB79B5-2EC5-41C8-A335-5E5598EEC515}">
      <dgm:prSet phldrT="[Text]"/>
      <dgm:spPr/>
      <dgm:t>
        <a:bodyPr/>
        <a:lstStyle/>
        <a:p>
          <a:r>
            <a:rPr lang="en-IN" b="1" dirty="0" smtClean="0"/>
            <a:t>Database(</a:t>
          </a:r>
          <a:r>
            <a:rPr lang="en-IN" b="1" dirty="0" err="1" smtClean="0"/>
            <a:t>Postgres</a:t>
          </a:r>
          <a:r>
            <a:rPr lang="en-IN" b="1" dirty="0" smtClean="0"/>
            <a:t> SQL)</a:t>
          </a:r>
          <a:endParaRPr lang="en-IN" b="1" dirty="0"/>
        </a:p>
      </dgm:t>
    </dgm:pt>
    <dgm:pt modelId="{F417A244-A7FA-4797-8476-082592841C2B}" type="parTrans" cxnId="{E9AE8B80-7CAA-4663-9E2D-E43EABC4E5D9}">
      <dgm:prSet/>
      <dgm:spPr/>
      <dgm:t>
        <a:bodyPr/>
        <a:lstStyle/>
        <a:p>
          <a:endParaRPr lang="en-IN"/>
        </a:p>
      </dgm:t>
    </dgm:pt>
    <dgm:pt modelId="{84012550-FC59-4041-926E-17A856CECFE9}" type="sibTrans" cxnId="{E9AE8B80-7CAA-4663-9E2D-E43EABC4E5D9}">
      <dgm:prSet/>
      <dgm:spPr/>
      <dgm:t>
        <a:bodyPr/>
        <a:lstStyle/>
        <a:p>
          <a:endParaRPr lang="en-IN"/>
        </a:p>
      </dgm:t>
    </dgm:pt>
    <dgm:pt modelId="{B4EBC74F-2386-4BFA-AD2E-C2487667A5AC}">
      <dgm:prSet phldrT="[Text]"/>
      <dgm:spPr/>
      <dgm:t>
        <a:bodyPr/>
        <a:lstStyle/>
        <a:p>
          <a:r>
            <a:rPr lang="en-IN" b="1" dirty="0" smtClean="0"/>
            <a:t>Python(NLTK)</a:t>
          </a:r>
          <a:endParaRPr lang="en-IN" b="1" dirty="0"/>
        </a:p>
      </dgm:t>
    </dgm:pt>
    <dgm:pt modelId="{189E673B-5F4C-4A36-9837-78BFE325A0C9}" type="parTrans" cxnId="{A7E7458F-1015-4435-94D3-EF59C21CADC0}">
      <dgm:prSet/>
      <dgm:spPr/>
      <dgm:t>
        <a:bodyPr/>
        <a:lstStyle/>
        <a:p>
          <a:endParaRPr lang="en-IN"/>
        </a:p>
      </dgm:t>
    </dgm:pt>
    <dgm:pt modelId="{2C5A444C-F80F-414E-9917-D40A7BF73A26}" type="sibTrans" cxnId="{A7E7458F-1015-4435-94D3-EF59C21CADC0}">
      <dgm:prSet/>
      <dgm:spPr/>
      <dgm:t>
        <a:bodyPr/>
        <a:lstStyle/>
        <a:p>
          <a:endParaRPr lang="en-IN"/>
        </a:p>
      </dgm:t>
    </dgm:pt>
    <dgm:pt modelId="{51059AB3-68C7-440B-BEBB-5BE928641BCF}">
      <dgm:prSet phldrT="[Text]"/>
      <dgm:spPr/>
      <dgm:t>
        <a:bodyPr/>
        <a:lstStyle/>
        <a:p>
          <a:r>
            <a:rPr lang="en-IN" b="1" dirty="0" smtClean="0"/>
            <a:t>Sentiment Analysis(VADER)</a:t>
          </a:r>
        </a:p>
      </dgm:t>
    </dgm:pt>
    <dgm:pt modelId="{252F6B83-CAAE-4AB4-A060-1D673EAB3992}" type="parTrans" cxnId="{DDECB190-B36B-4DA3-83E2-FBB5B92A741A}">
      <dgm:prSet/>
      <dgm:spPr/>
      <dgm:t>
        <a:bodyPr/>
        <a:lstStyle/>
        <a:p>
          <a:endParaRPr lang="en-IN"/>
        </a:p>
      </dgm:t>
    </dgm:pt>
    <dgm:pt modelId="{A1263D96-F1ED-41D3-810E-F793227A3695}" type="sibTrans" cxnId="{DDECB190-B36B-4DA3-83E2-FBB5B92A741A}">
      <dgm:prSet/>
      <dgm:spPr/>
      <dgm:t>
        <a:bodyPr/>
        <a:lstStyle/>
        <a:p>
          <a:endParaRPr lang="en-IN"/>
        </a:p>
      </dgm:t>
    </dgm:pt>
    <dgm:pt modelId="{39014E4E-EB82-48F3-B613-94D24D7E73F6}">
      <dgm:prSet phldrT="[Text]"/>
      <dgm:spPr/>
      <dgm:t>
        <a:bodyPr/>
        <a:lstStyle/>
        <a:p>
          <a:r>
            <a:rPr lang="en-IN" b="1" dirty="0"/>
            <a:t>Topic Modelling</a:t>
          </a:r>
        </a:p>
      </dgm:t>
    </dgm:pt>
    <dgm:pt modelId="{FB8EAC07-F738-4463-95E5-A844D837290C}" type="parTrans" cxnId="{829FC31B-17EF-4687-A128-6162206E86CD}">
      <dgm:prSet/>
      <dgm:spPr/>
      <dgm:t>
        <a:bodyPr/>
        <a:lstStyle/>
        <a:p>
          <a:endParaRPr lang="en-IN"/>
        </a:p>
      </dgm:t>
    </dgm:pt>
    <dgm:pt modelId="{95F1DF29-30B6-4C67-9A3D-393F4B3A5ED4}" type="sibTrans" cxnId="{829FC31B-17EF-4687-A128-6162206E86CD}">
      <dgm:prSet/>
      <dgm:spPr/>
      <dgm:t>
        <a:bodyPr/>
        <a:lstStyle/>
        <a:p>
          <a:endParaRPr lang="en-IN"/>
        </a:p>
      </dgm:t>
    </dgm:pt>
    <dgm:pt modelId="{CBB40847-C252-4168-9501-956DBB258313}">
      <dgm:prSet phldrT="[Text]"/>
      <dgm:spPr/>
      <dgm:t>
        <a:bodyPr/>
        <a:lstStyle/>
        <a:p>
          <a:r>
            <a:rPr lang="en-IN" b="1" dirty="0" smtClean="0"/>
            <a:t>googletrans-lib/MS-Excel</a:t>
          </a:r>
          <a:endParaRPr lang="en-IN" b="1" dirty="0"/>
        </a:p>
      </dgm:t>
    </dgm:pt>
    <dgm:pt modelId="{31E15FA5-D7A1-452D-B9BF-38CC51CD4B1E}" type="parTrans" cxnId="{98EF207E-205F-46C1-98B5-CF33DE0283C7}">
      <dgm:prSet/>
      <dgm:spPr/>
      <dgm:t>
        <a:bodyPr/>
        <a:lstStyle/>
        <a:p>
          <a:endParaRPr lang="en-IN"/>
        </a:p>
      </dgm:t>
    </dgm:pt>
    <dgm:pt modelId="{A32CB7F1-23BC-4F1F-A146-C707FFB21477}" type="sibTrans" cxnId="{98EF207E-205F-46C1-98B5-CF33DE0283C7}">
      <dgm:prSet/>
      <dgm:spPr/>
      <dgm:t>
        <a:bodyPr/>
        <a:lstStyle/>
        <a:p>
          <a:endParaRPr lang="en-IN"/>
        </a:p>
      </dgm:t>
    </dgm:pt>
    <dgm:pt modelId="{A48AE769-DC75-4649-83FB-343EE7F3EFCD}">
      <dgm:prSet phldrT="[Text]"/>
      <dgm:spPr/>
      <dgm:t>
        <a:bodyPr/>
        <a:lstStyle/>
        <a:p>
          <a:r>
            <a:rPr lang="en-IN" b="1" dirty="0"/>
            <a:t>Translation</a:t>
          </a:r>
        </a:p>
      </dgm:t>
    </dgm:pt>
    <dgm:pt modelId="{D94A57FC-1331-42DE-B5C1-FDA2C5D8376B}" type="parTrans" cxnId="{3AD89F7B-B568-4397-BF65-B9085C8E3F41}">
      <dgm:prSet/>
      <dgm:spPr/>
      <dgm:t>
        <a:bodyPr/>
        <a:lstStyle/>
        <a:p>
          <a:endParaRPr lang="en-IN"/>
        </a:p>
      </dgm:t>
    </dgm:pt>
    <dgm:pt modelId="{BD1B3015-A665-4D31-B222-6D2C081A34CE}" type="sibTrans" cxnId="{3AD89F7B-B568-4397-BF65-B9085C8E3F41}">
      <dgm:prSet/>
      <dgm:spPr/>
      <dgm:t>
        <a:bodyPr/>
        <a:lstStyle/>
        <a:p>
          <a:endParaRPr lang="en-IN"/>
        </a:p>
      </dgm:t>
    </dgm:pt>
    <dgm:pt modelId="{B96FF6ED-E481-4E41-948B-03F0CA2E2779}" type="pres">
      <dgm:prSet presAssocID="{8885B508-E42A-4606-AFFC-AAF2C0B2EC8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BE3BFB8-67A4-4798-B863-170585BCDD32}" type="pres">
      <dgm:prSet presAssocID="{72FB79B5-2EC5-41C8-A335-5E5598EEC515}" presName="vertOne" presStyleCnt="0"/>
      <dgm:spPr/>
    </dgm:pt>
    <dgm:pt modelId="{EAA2344F-BE92-4A80-8424-D1F5ADD06501}" type="pres">
      <dgm:prSet presAssocID="{72FB79B5-2EC5-41C8-A335-5E5598EEC515}" presName="txOne" presStyleLbl="node0" presStyleIdx="0" presStyleCnt="1" custLinFactNeighborX="-125" custLinFactNeighborY="725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IN"/>
        </a:p>
      </dgm:t>
    </dgm:pt>
    <dgm:pt modelId="{8751B276-F9D6-4A65-AB0E-DEA04648D88C}" type="pres">
      <dgm:prSet presAssocID="{72FB79B5-2EC5-41C8-A335-5E5598EEC515}" presName="parTransOne" presStyleCnt="0"/>
      <dgm:spPr/>
    </dgm:pt>
    <dgm:pt modelId="{9F535A9E-0C86-448A-8E4F-856C4BAF5BE8}" type="pres">
      <dgm:prSet presAssocID="{72FB79B5-2EC5-41C8-A335-5E5598EEC515}" presName="horzOne" presStyleCnt="0"/>
      <dgm:spPr/>
    </dgm:pt>
    <dgm:pt modelId="{E397D511-3D21-4F37-B7A3-2914174DA7CE}" type="pres">
      <dgm:prSet presAssocID="{B4EBC74F-2386-4BFA-AD2E-C2487667A5AC}" presName="vertTwo" presStyleCnt="0"/>
      <dgm:spPr/>
    </dgm:pt>
    <dgm:pt modelId="{99435BB7-6505-4814-BF81-AAF04F543605}" type="pres">
      <dgm:prSet presAssocID="{B4EBC74F-2386-4BFA-AD2E-C2487667A5A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2FBA364-EC3C-4C02-920C-7836863EEBA0}" type="pres">
      <dgm:prSet presAssocID="{B4EBC74F-2386-4BFA-AD2E-C2487667A5AC}" presName="parTransTwo" presStyleCnt="0"/>
      <dgm:spPr/>
    </dgm:pt>
    <dgm:pt modelId="{00D8F2F7-2A0A-4539-B826-EAEEAD5923BC}" type="pres">
      <dgm:prSet presAssocID="{B4EBC74F-2386-4BFA-AD2E-C2487667A5AC}" presName="horzTwo" presStyleCnt="0"/>
      <dgm:spPr/>
    </dgm:pt>
    <dgm:pt modelId="{F7531C70-0947-41E0-887C-C1D7C0039634}" type="pres">
      <dgm:prSet presAssocID="{51059AB3-68C7-440B-BEBB-5BE928641BCF}" presName="vertThree" presStyleCnt="0"/>
      <dgm:spPr/>
    </dgm:pt>
    <dgm:pt modelId="{CF3EFE0F-3C4E-4653-85A5-247792BBCF31}" type="pres">
      <dgm:prSet presAssocID="{51059AB3-68C7-440B-BEBB-5BE928641BCF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02FEE80-DACE-4F53-B1C9-6B15CD7068E6}" type="pres">
      <dgm:prSet presAssocID="{51059AB3-68C7-440B-BEBB-5BE928641BCF}" presName="horzThree" presStyleCnt="0"/>
      <dgm:spPr/>
    </dgm:pt>
    <dgm:pt modelId="{A317F9CE-B88E-4395-9D0B-BCB3851D34AB}" type="pres">
      <dgm:prSet presAssocID="{A1263D96-F1ED-41D3-810E-F793227A3695}" presName="sibSpaceThree" presStyleCnt="0"/>
      <dgm:spPr/>
    </dgm:pt>
    <dgm:pt modelId="{1B2D5684-60F6-4570-88B2-91ACBF6AD22D}" type="pres">
      <dgm:prSet presAssocID="{39014E4E-EB82-48F3-B613-94D24D7E73F6}" presName="vertThree" presStyleCnt="0"/>
      <dgm:spPr/>
    </dgm:pt>
    <dgm:pt modelId="{3C9857A8-5F99-42C1-9E88-47C184F244E1}" type="pres">
      <dgm:prSet presAssocID="{39014E4E-EB82-48F3-B613-94D24D7E73F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C949D68-9B9B-4155-8F2F-8F172947A144}" type="pres">
      <dgm:prSet presAssocID="{39014E4E-EB82-48F3-B613-94D24D7E73F6}" presName="horzThree" presStyleCnt="0"/>
      <dgm:spPr/>
    </dgm:pt>
    <dgm:pt modelId="{90BFD11C-965D-4176-8D11-659F52A1C577}" type="pres">
      <dgm:prSet presAssocID="{2C5A444C-F80F-414E-9917-D40A7BF73A26}" presName="sibSpaceTwo" presStyleCnt="0"/>
      <dgm:spPr/>
    </dgm:pt>
    <dgm:pt modelId="{B0F22EC6-EFDB-4DA7-AE03-6E07D4F3DC67}" type="pres">
      <dgm:prSet presAssocID="{CBB40847-C252-4168-9501-956DBB258313}" presName="vertTwo" presStyleCnt="0"/>
      <dgm:spPr/>
    </dgm:pt>
    <dgm:pt modelId="{FA2E50EE-6F75-4DDC-A46A-5D9928BD41D4}" type="pres">
      <dgm:prSet presAssocID="{CBB40847-C252-4168-9501-956DBB25831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6FFA673-0FD0-4D62-B457-A0E1F410D647}" type="pres">
      <dgm:prSet presAssocID="{CBB40847-C252-4168-9501-956DBB258313}" presName="parTransTwo" presStyleCnt="0"/>
      <dgm:spPr/>
    </dgm:pt>
    <dgm:pt modelId="{5157E6D8-46F3-488C-B7B0-3B79B5B6D941}" type="pres">
      <dgm:prSet presAssocID="{CBB40847-C252-4168-9501-956DBB258313}" presName="horzTwo" presStyleCnt="0"/>
      <dgm:spPr/>
    </dgm:pt>
    <dgm:pt modelId="{4630C266-FFC7-4B60-BA3B-7FC39BC931F3}" type="pres">
      <dgm:prSet presAssocID="{A48AE769-DC75-4649-83FB-343EE7F3EFCD}" presName="vertThree" presStyleCnt="0"/>
      <dgm:spPr/>
    </dgm:pt>
    <dgm:pt modelId="{5E8A4FA3-EB2E-43A6-9E5C-13BAFD69334E}" type="pres">
      <dgm:prSet presAssocID="{A48AE769-DC75-4649-83FB-343EE7F3EFCD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350B700-355E-4382-A115-E1660789BE1E}" type="pres">
      <dgm:prSet presAssocID="{A48AE769-DC75-4649-83FB-343EE7F3EFCD}" presName="horzThree" presStyleCnt="0"/>
      <dgm:spPr/>
    </dgm:pt>
  </dgm:ptLst>
  <dgm:cxnLst>
    <dgm:cxn modelId="{47617827-8EE1-4781-9941-795FD7A5850D}" type="presOf" srcId="{8885B508-E42A-4606-AFFC-AAF2C0B2EC87}" destId="{B96FF6ED-E481-4E41-948B-03F0CA2E2779}" srcOrd="0" destOrd="0" presId="urn:microsoft.com/office/officeart/2005/8/layout/architecture"/>
    <dgm:cxn modelId="{829FC31B-17EF-4687-A128-6162206E86CD}" srcId="{B4EBC74F-2386-4BFA-AD2E-C2487667A5AC}" destId="{39014E4E-EB82-48F3-B613-94D24D7E73F6}" srcOrd="1" destOrd="0" parTransId="{FB8EAC07-F738-4463-95E5-A844D837290C}" sibTransId="{95F1DF29-30B6-4C67-9A3D-393F4B3A5ED4}"/>
    <dgm:cxn modelId="{5A4B64C9-EB60-4970-AD33-4A0B8664184B}" type="presOf" srcId="{39014E4E-EB82-48F3-B613-94D24D7E73F6}" destId="{3C9857A8-5F99-42C1-9E88-47C184F244E1}" srcOrd="0" destOrd="0" presId="urn:microsoft.com/office/officeart/2005/8/layout/architecture"/>
    <dgm:cxn modelId="{E9AE8B80-7CAA-4663-9E2D-E43EABC4E5D9}" srcId="{8885B508-E42A-4606-AFFC-AAF2C0B2EC87}" destId="{72FB79B5-2EC5-41C8-A335-5E5598EEC515}" srcOrd="0" destOrd="0" parTransId="{F417A244-A7FA-4797-8476-082592841C2B}" sibTransId="{84012550-FC59-4041-926E-17A856CECFE9}"/>
    <dgm:cxn modelId="{C138E21A-7AB6-4BA1-A05A-4BB1E15B8E39}" type="presOf" srcId="{CBB40847-C252-4168-9501-956DBB258313}" destId="{FA2E50EE-6F75-4DDC-A46A-5D9928BD41D4}" srcOrd="0" destOrd="0" presId="urn:microsoft.com/office/officeart/2005/8/layout/architecture"/>
    <dgm:cxn modelId="{98EF207E-205F-46C1-98B5-CF33DE0283C7}" srcId="{72FB79B5-2EC5-41C8-A335-5E5598EEC515}" destId="{CBB40847-C252-4168-9501-956DBB258313}" srcOrd="1" destOrd="0" parTransId="{31E15FA5-D7A1-452D-B9BF-38CC51CD4B1E}" sibTransId="{A32CB7F1-23BC-4F1F-A146-C707FFB21477}"/>
    <dgm:cxn modelId="{A7E7458F-1015-4435-94D3-EF59C21CADC0}" srcId="{72FB79B5-2EC5-41C8-A335-5E5598EEC515}" destId="{B4EBC74F-2386-4BFA-AD2E-C2487667A5AC}" srcOrd="0" destOrd="0" parTransId="{189E673B-5F4C-4A36-9837-78BFE325A0C9}" sibTransId="{2C5A444C-F80F-414E-9917-D40A7BF73A26}"/>
    <dgm:cxn modelId="{9BF02701-4A5F-4EEE-AF69-B2D6642028F9}" type="presOf" srcId="{51059AB3-68C7-440B-BEBB-5BE928641BCF}" destId="{CF3EFE0F-3C4E-4653-85A5-247792BBCF31}" srcOrd="0" destOrd="0" presId="urn:microsoft.com/office/officeart/2005/8/layout/architecture"/>
    <dgm:cxn modelId="{3AD89F7B-B568-4397-BF65-B9085C8E3F41}" srcId="{CBB40847-C252-4168-9501-956DBB258313}" destId="{A48AE769-DC75-4649-83FB-343EE7F3EFCD}" srcOrd="0" destOrd="0" parTransId="{D94A57FC-1331-42DE-B5C1-FDA2C5D8376B}" sibTransId="{BD1B3015-A665-4D31-B222-6D2C081A34CE}"/>
    <dgm:cxn modelId="{7CE8344D-DC32-4F80-8853-6E8D1A17BF07}" type="presOf" srcId="{B4EBC74F-2386-4BFA-AD2E-C2487667A5AC}" destId="{99435BB7-6505-4814-BF81-AAF04F543605}" srcOrd="0" destOrd="0" presId="urn:microsoft.com/office/officeart/2005/8/layout/architecture"/>
    <dgm:cxn modelId="{A35191EA-1E8D-4D4A-AE95-18909934D642}" type="presOf" srcId="{72FB79B5-2EC5-41C8-A335-5E5598EEC515}" destId="{EAA2344F-BE92-4A80-8424-D1F5ADD06501}" srcOrd="0" destOrd="0" presId="urn:microsoft.com/office/officeart/2005/8/layout/architecture"/>
    <dgm:cxn modelId="{DDECB190-B36B-4DA3-83E2-FBB5B92A741A}" srcId="{B4EBC74F-2386-4BFA-AD2E-C2487667A5AC}" destId="{51059AB3-68C7-440B-BEBB-5BE928641BCF}" srcOrd="0" destOrd="0" parTransId="{252F6B83-CAAE-4AB4-A060-1D673EAB3992}" sibTransId="{A1263D96-F1ED-41D3-810E-F793227A3695}"/>
    <dgm:cxn modelId="{3B0F518E-7EBD-429B-9D0E-8304B6619855}" type="presOf" srcId="{A48AE769-DC75-4649-83FB-343EE7F3EFCD}" destId="{5E8A4FA3-EB2E-43A6-9E5C-13BAFD69334E}" srcOrd="0" destOrd="0" presId="urn:microsoft.com/office/officeart/2005/8/layout/architecture"/>
    <dgm:cxn modelId="{E974BE8C-60F7-4911-BA36-3CD47B263826}" type="presParOf" srcId="{B96FF6ED-E481-4E41-948B-03F0CA2E2779}" destId="{7BE3BFB8-67A4-4798-B863-170585BCDD32}" srcOrd="0" destOrd="0" presId="urn:microsoft.com/office/officeart/2005/8/layout/architecture"/>
    <dgm:cxn modelId="{26BA87ED-F780-483B-B9FE-713D0B43100D}" type="presParOf" srcId="{7BE3BFB8-67A4-4798-B863-170585BCDD32}" destId="{EAA2344F-BE92-4A80-8424-D1F5ADD06501}" srcOrd="0" destOrd="0" presId="urn:microsoft.com/office/officeart/2005/8/layout/architecture"/>
    <dgm:cxn modelId="{3346C7BB-4137-450E-8817-3258E0CE94B2}" type="presParOf" srcId="{7BE3BFB8-67A4-4798-B863-170585BCDD32}" destId="{8751B276-F9D6-4A65-AB0E-DEA04648D88C}" srcOrd="1" destOrd="0" presId="urn:microsoft.com/office/officeart/2005/8/layout/architecture"/>
    <dgm:cxn modelId="{828D233D-8D69-40A3-AE94-FD819C5DFF9C}" type="presParOf" srcId="{7BE3BFB8-67A4-4798-B863-170585BCDD32}" destId="{9F535A9E-0C86-448A-8E4F-856C4BAF5BE8}" srcOrd="2" destOrd="0" presId="urn:microsoft.com/office/officeart/2005/8/layout/architecture"/>
    <dgm:cxn modelId="{2A3CD197-14DA-41E9-ACF5-B359B6C87A50}" type="presParOf" srcId="{9F535A9E-0C86-448A-8E4F-856C4BAF5BE8}" destId="{E397D511-3D21-4F37-B7A3-2914174DA7CE}" srcOrd="0" destOrd="0" presId="urn:microsoft.com/office/officeart/2005/8/layout/architecture"/>
    <dgm:cxn modelId="{034A1E19-79BB-4A9D-ACB3-4E35E8B2D557}" type="presParOf" srcId="{E397D511-3D21-4F37-B7A3-2914174DA7CE}" destId="{99435BB7-6505-4814-BF81-AAF04F543605}" srcOrd="0" destOrd="0" presId="urn:microsoft.com/office/officeart/2005/8/layout/architecture"/>
    <dgm:cxn modelId="{36176912-49A4-4DAA-9240-779916E35ECC}" type="presParOf" srcId="{E397D511-3D21-4F37-B7A3-2914174DA7CE}" destId="{B2FBA364-EC3C-4C02-920C-7836863EEBA0}" srcOrd="1" destOrd="0" presId="urn:microsoft.com/office/officeart/2005/8/layout/architecture"/>
    <dgm:cxn modelId="{5EC4F43C-E256-4208-B37F-2455B616F18A}" type="presParOf" srcId="{E397D511-3D21-4F37-B7A3-2914174DA7CE}" destId="{00D8F2F7-2A0A-4539-B826-EAEEAD5923BC}" srcOrd="2" destOrd="0" presId="urn:microsoft.com/office/officeart/2005/8/layout/architecture"/>
    <dgm:cxn modelId="{5D079B26-87BE-4C93-9A13-84958AE57258}" type="presParOf" srcId="{00D8F2F7-2A0A-4539-B826-EAEEAD5923BC}" destId="{F7531C70-0947-41E0-887C-C1D7C0039634}" srcOrd="0" destOrd="0" presId="urn:microsoft.com/office/officeart/2005/8/layout/architecture"/>
    <dgm:cxn modelId="{73C5942F-0C89-4D45-BD09-CD031B2FAA0D}" type="presParOf" srcId="{F7531C70-0947-41E0-887C-C1D7C0039634}" destId="{CF3EFE0F-3C4E-4653-85A5-247792BBCF31}" srcOrd="0" destOrd="0" presId="urn:microsoft.com/office/officeart/2005/8/layout/architecture"/>
    <dgm:cxn modelId="{7E1F4A0E-ECD9-4A9C-82B7-F94BD7F94611}" type="presParOf" srcId="{F7531C70-0947-41E0-887C-C1D7C0039634}" destId="{502FEE80-DACE-4F53-B1C9-6B15CD7068E6}" srcOrd="1" destOrd="0" presId="urn:microsoft.com/office/officeart/2005/8/layout/architecture"/>
    <dgm:cxn modelId="{F19CB55D-C4C8-4895-AE3E-4259BC00D367}" type="presParOf" srcId="{00D8F2F7-2A0A-4539-B826-EAEEAD5923BC}" destId="{A317F9CE-B88E-4395-9D0B-BCB3851D34AB}" srcOrd="1" destOrd="0" presId="urn:microsoft.com/office/officeart/2005/8/layout/architecture"/>
    <dgm:cxn modelId="{E86087C8-5A68-4361-AC73-DC5050796C9F}" type="presParOf" srcId="{00D8F2F7-2A0A-4539-B826-EAEEAD5923BC}" destId="{1B2D5684-60F6-4570-88B2-91ACBF6AD22D}" srcOrd="2" destOrd="0" presId="urn:microsoft.com/office/officeart/2005/8/layout/architecture"/>
    <dgm:cxn modelId="{2B8B95D4-61CD-4A26-A7C7-D22F1578BC35}" type="presParOf" srcId="{1B2D5684-60F6-4570-88B2-91ACBF6AD22D}" destId="{3C9857A8-5F99-42C1-9E88-47C184F244E1}" srcOrd="0" destOrd="0" presId="urn:microsoft.com/office/officeart/2005/8/layout/architecture"/>
    <dgm:cxn modelId="{CD6BB269-5664-4124-BEDB-3862B3019014}" type="presParOf" srcId="{1B2D5684-60F6-4570-88B2-91ACBF6AD22D}" destId="{2C949D68-9B9B-4155-8F2F-8F172947A144}" srcOrd="1" destOrd="0" presId="urn:microsoft.com/office/officeart/2005/8/layout/architecture"/>
    <dgm:cxn modelId="{9A92A3B8-4FEE-4955-96D5-C41BF5B615C2}" type="presParOf" srcId="{9F535A9E-0C86-448A-8E4F-856C4BAF5BE8}" destId="{90BFD11C-965D-4176-8D11-659F52A1C577}" srcOrd="1" destOrd="0" presId="urn:microsoft.com/office/officeart/2005/8/layout/architecture"/>
    <dgm:cxn modelId="{5B03A04A-A657-4DC3-BDB9-85A8E5727A25}" type="presParOf" srcId="{9F535A9E-0C86-448A-8E4F-856C4BAF5BE8}" destId="{B0F22EC6-EFDB-4DA7-AE03-6E07D4F3DC67}" srcOrd="2" destOrd="0" presId="urn:microsoft.com/office/officeart/2005/8/layout/architecture"/>
    <dgm:cxn modelId="{CADA1DD4-6A00-49E7-AF99-EF13C57B134A}" type="presParOf" srcId="{B0F22EC6-EFDB-4DA7-AE03-6E07D4F3DC67}" destId="{FA2E50EE-6F75-4DDC-A46A-5D9928BD41D4}" srcOrd="0" destOrd="0" presId="urn:microsoft.com/office/officeart/2005/8/layout/architecture"/>
    <dgm:cxn modelId="{9B1C7C9F-E37C-4C49-8456-225CE241FC05}" type="presParOf" srcId="{B0F22EC6-EFDB-4DA7-AE03-6E07D4F3DC67}" destId="{F6FFA673-0FD0-4D62-B457-A0E1F410D647}" srcOrd="1" destOrd="0" presId="urn:microsoft.com/office/officeart/2005/8/layout/architecture"/>
    <dgm:cxn modelId="{677595AB-05F5-4321-AB95-1F997A6C922F}" type="presParOf" srcId="{B0F22EC6-EFDB-4DA7-AE03-6E07D4F3DC67}" destId="{5157E6D8-46F3-488C-B7B0-3B79B5B6D941}" srcOrd="2" destOrd="0" presId="urn:microsoft.com/office/officeart/2005/8/layout/architecture"/>
    <dgm:cxn modelId="{236EAEAF-507C-4991-BABE-1A6592808466}" type="presParOf" srcId="{5157E6D8-46F3-488C-B7B0-3B79B5B6D941}" destId="{4630C266-FFC7-4B60-BA3B-7FC39BC931F3}" srcOrd="0" destOrd="0" presId="urn:microsoft.com/office/officeart/2005/8/layout/architecture"/>
    <dgm:cxn modelId="{8068180E-53B4-4073-B85B-6B73F72390E7}" type="presParOf" srcId="{4630C266-FFC7-4B60-BA3B-7FC39BC931F3}" destId="{5E8A4FA3-EB2E-43A6-9E5C-13BAFD69334E}" srcOrd="0" destOrd="0" presId="urn:microsoft.com/office/officeart/2005/8/layout/architecture"/>
    <dgm:cxn modelId="{39220110-3BE0-46E4-9660-8762C4D8375D}" type="presParOf" srcId="{4630C266-FFC7-4B60-BA3B-7FC39BC931F3}" destId="{C350B700-355E-4382-A115-E1660789BE1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2B375-DD0C-46E0-8B08-CC1BBFEDEC1A}">
      <dsp:nvSpPr>
        <dsp:cNvPr id="0" name=""/>
        <dsp:cNvSpPr/>
      </dsp:nvSpPr>
      <dsp:spPr>
        <a:xfrm>
          <a:off x="36027" y="932688"/>
          <a:ext cx="2172943" cy="179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/>
            <a:t>Scrape data from web using Python.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In case of call complaints, the data is entered directly into the database.</a:t>
          </a:r>
          <a:endParaRPr lang="en-IN" sz="1200" kern="1200" dirty="0"/>
        </a:p>
      </dsp:txBody>
      <dsp:txXfrm>
        <a:off x="77271" y="973932"/>
        <a:ext cx="2090455" cy="1325688"/>
      </dsp:txXfrm>
    </dsp:sp>
    <dsp:sp modelId="{76673DE7-F4F5-45BC-BBEB-9BDDF1A225AF}">
      <dsp:nvSpPr>
        <dsp:cNvPr id="0" name=""/>
        <dsp:cNvSpPr/>
      </dsp:nvSpPr>
      <dsp:spPr>
        <a:xfrm>
          <a:off x="1243113" y="1309075"/>
          <a:ext cx="2470905" cy="2470905"/>
        </a:xfrm>
        <a:prstGeom prst="leftCircularArrow">
          <a:avLst>
            <a:gd name="adj1" fmla="val 3454"/>
            <a:gd name="adj2" fmla="val 428086"/>
            <a:gd name="adj3" fmla="val 2203597"/>
            <a:gd name="adj4" fmla="val 9024489"/>
            <a:gd name="adj5" fmla="val 403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7A9F7-B367-4F74-8B1E-9C0803E4E65F}">
      <dsp:nvSpPr>
        <dsp:cNvPr id="0" name=""/>
        <dsp:cNvSpPr/>
      </dsp:nvSpPr>
      <dsp:spPr>
        <a:xfrm>
          <a:off x="518903" y="2340864"/>
          <a:ext cx="1931505" cy="768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/>
            <a:t>Data</a:t>
          </a:r>
        </a:p>
      </dsp:txBody>
      <dsp:txXfrm>
        <a:off x="541400" y="2363361"/>
        <a:ext cx="1886511" cy="723102"/>
      </dsp:txXfrm>
    </dsp:sp>
    <dsp:sp modelId="{690957ED-343D-409B-B328-92F7B286BB5F}">
      <dsp:nvSpPr>
        <dsp:cNvPr id="0" name=""/>
        <dsp:cNvSpPr/>
      </dsp:nvSpPr>
      <dsp:spPr>
        <a:xfrm>
          <a:off x="2856809" y="932688"/>
          <a:ext cx="2172943" cy="179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/>
            <a:t>Store data in database.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/>
            <a:t>Import data to csv file.</a:t>
          </a:r>
        </a:p>
      </dsp:txBody>
      <dsp:txXfrm>
        <a:off x="2898053" y="1357980"/>
        <a:ext cx="2090455" cy="1325688"/>
      </dsp:txXfrm>
    </dsp:sp>
    <dsp:sp modelId="{7D08B63D-524D-43B3-84D4-C001E991777B}">
      <dsp:nvSpPr>
        <dsp:cNvPr id="0" name=""/>
        <dsp:cNvSpPr/>
      </dsp:nvSpPr>
      <dsp:spPr>
        <a:xfrm>
          <a:off x="4045787" y="-192651"/>
          <a:ext cx="2748558" cy="2748558"/>
        </a:xfrm>
        <a:prstGeom prst="circularArrow">
          <a:avLst>
            <a:gd name="adj1" fmla="val 3105"/>
            <a:gd name="adj2" fmla="val 381672"/>
            <a:gd name="adj3" fmla="val 19442817"/>
            <a:gd name="adj4" fmla="val 12575511"/>
            <a:gd name="adj5" fmla="val 36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C7047-BB0F-4089-8FCD-D9B60AC8000D}">
      <dsp:nvSpPr>
        <dsp:cNvPr id="0" name=""/>
        <dsp:cNvSpPr/>
      </dsp:nvSpPr>
      <dsp:spPr>
        <a:xfrm>
          <a:off x="3339685" y="548640"/>
          <a:ext cx="1931505" cy="768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/>
            <a:t>Storage</a:t>
          </a:r>
        </a:p>
      </dsp:txBody>
      <dsp:txXfrm>
        <a:off x="3362182" y="571137"/>
        <a:ext cx="1886511" cy="723102"/>
      </dsp:txXfrm>
    </dsp:sp>
    <dsp:sp modelId="{01401481-19B3-49E8-8340-E2C3B5989F88}">
      <dsp:nvSpPr>
        <dsp:cNvPr id="0" name=""/>
        <dsp:cNvSpPr/>
      </dsp:nvSpPr>
      <dsp:spPr>
        <a:xfrm>
          <a:off x="5677590" y="932688"/>
          <a:ext cx="2172943" cy="1792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/>
            <a:t>Translate data to English in MS-Excel.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/>
            <a:t>Run NLP program.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/>
            <a:t>Produce Sentiment Analysis and Topic modelling.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200" kern="1200" dirty="0"/>
        </a:p>
      </dsp:txBody>
      <dsp:txXfrm>
        <a:off x="5718834" y="973932"/>
        <a:ext cx="2090455" cy="1325688"/>
      </dsp:txXfrm>
    </dsp:sp>
    <dsp:sp modelId="{91455771-7E67-4461-975D-7D463F04583E}">
      <dsp:nvSpPr>
        <dsp:cNvPr id="0" name=""/>
        <dsp:cNvSpPr/>
      </dsp:nvSpPr>
      <dsp:spPr>
        <a:xfrm>
          <a:off x="6160467" y="2340864"/>
          <a:ext cx="1931505" cy="768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/>
            <a:t>Output</a:t>
          </a:r>
        </a:p>
      </dsp:txBody>
      <dsp:txXfrm>
        <a:off x="6182964" y="2363361"/>
        <a:ext cx="1886511" cy="72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2344F-BE92-4A80-8424-D1F5ADD06501}">
      <dsp:nvSpPr>
        <dsp:cNvPr id="0" name=""/>
        <dsp:cNvSpPr/>
      </dsp:nvSpPr>
      <dsp:spPr>
        <a:xfrm>
          <a:off x="0" y="2532459"/>
          <a:ext cx="8126134" cy="1125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400" b="1" kern="1200" dirty="0" smtClean="0"/>
            <a:t>Database(</a:t>
          </a:r>
          <a:r>
            <a:rPr lang="en-IN" sz="4400" b="1" kern="1200" dirty="0" err="1" smtClean="0"/>
            <a:t>Postgres</a:t>
          </a:r>
          <a:r>
            <a:rPr lang="en-IN" sz="4400" b="1" kern="1200" dirty="0" smtClean="0"/>
            <a:t> SQL)</a:t>
          </a:r>
          <a:endParaRPr lang="en-IN" sz="4400" b="1" kern="1200" dirty="0"/>
        </a:p>
      </dsp:txBody>
      <dsp:txXfrm>
        <a:off x="54925" y="2587384"/>
        <a:ext cx="8016284" cy="1015290"/>
      </dsp:txXfrm>
    </dsp:sp>
    <dsp:sp modelId="{99435BB7-6505-4814-BF81-AAF04F543605}">
      <dsp:nvSpPr>
        <dsp:cNvPr id="0" name=""/>
        <dsp:cNvSpPr/>
      </dsp:nvSpPr>
      <dsp:spPr>
        <a:xfrm>
          <a:off x="932" y="1266229"/>
          <a:ext cx="5308242" cy="1125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1" kern="1200" dirty="0" smtClean="0"/>
            <a:t>Python(NLTK)</a:t>
          </a:r>
          <a:endParaRPr lang="en-IN" sz="2700" b="1" kern="1200" dirty="0"/>
        </a:p>
      </dsp:txBody>
      <dsp:txXfrm>
        <a:off x="33886" y="1299183"/>
        <a:ext cx="5242334" cy="1059232"/>
      </dsp:txXfrm>
    </dsp:sp>
    <dsp:sp modelId="{CF3EFE0F-3C4E-4653-85A5-247792BBCF31}">
      <dsp:nvSpPr>
        <dsp:cNvPr id="0" name=""/>
        <dsp:cNvSpPr/>
      </dsp:nvSpPr>
      <dsp:spPr>
        <a:xfrm>
          <a:off x="932" y="1071"/>
          <a:ext cx="2599531" cy="1125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 smtClean="0"/>
            <a:t>Sentiment Analysis(VADER)</a:t>
          </a:r>
        </a:p>
      </dsp:txBody>
      <dsp:txXfrm>
        <a:off x="33886" y="34025"/>
        <a:ext cx="2533623" cy="1059232"/>
      </dsp:txXfrm>
    </dsp:sp>
    <dsp:sp modelId="{3C9857A8-5F99-42C1-9E88-47C184F244E1}">
      <dsp:nvSpPr>
        <dsp:cNvPr id="0" name=""/>
        <dsp:cNvSpPr/>
      </dsp:nvSpPr>
      <dsp:spPr>
        <a:xfrm>
          <a:off x="2709644" y="1071"/>
          <a:ext cx="2599531" cy="1125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/>
            <a:t>Topic Modelling</a:t>
          </a:r>
        </a:p>
      </dsp:txBody>
      <dsp:txXfrm>
        <a:off x="2742598" y="34025"/>
        <a:ext cx="2533623" cy="1059232"/>
      </dsp:txXfrm>
    </dsp:sp>
    <dsp:sp modelId="{FA2E50EE-6F75-4DDC-A46A-5D9928BD41D4}">
      <dsp:nvSpPr>
        <dsp:cNvPr id="0" name=""/>
        <dsp:cNvSpPr/>
      </dsp:nvSpPr>
      <dsp:spPr>
        <a:xfrm>
          <a:off x="5527536" y="1266229"/>
          <a:ext cx="2599531" cy="1125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1" kern="1200" dirty="0" smtClean="0"/>
            <a:t>googletrans-lib/MS-Excel</a:t>
          </a:r>
          <a:endParaRPr lang="en-IN" sz="2700" b="1" kern="1200" dirty="0"/>
        </a:p>
      </dsp:txBody>
      <dsp:txXfrm>
        <a:off x="5560490" y="1299183"/>
        <a:ext cx="2533623" cy="1059232"/>
      </dsp:txXfrm>
    </dsp:sp>
    <dsp:sp modelId="{5E8A4FA3-EB2E-43A6-9E5C-13BAFD69334E}">
      <dsp:nvSpPr>
        <dsp:cNvPr id="0" name=""/>
        <dsp:cNvSpPr/>
      </dsp:nvSpPr>
      <dsp:spPr>
        <a:xfrm>
          <a:off x="5527536" y="1071"/>
          <a:ext cx="2599531" cy="1125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kern="1200" dirty="0"/>
            <a:t>Translation</a:t>
          </a:r>
        </a:p>
      </dsp:txBody>
      <dsp:txXfrm>
        <a:off x="5560490" y="34025"/>
        <a:ext cx="2533623" cy="1059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2344F-BE92-4A80-8424-D1F5ADD06501}">
      <dsp:nvSpPr>
        <dsp:cNvPr id="0" name=""/>
        <dsp:cNvSpPr/>
      </dsp:nvSpPr>
      <dsp:spPr>
        <a:xfrm>
          <a:off x="0" y="1074405"/>
          <a:ext cx="3534900" cy="476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Database(</a:t>
          </a:r>
          <a:r>
            <a:rPr lang="en-IN" sz="1800" b="1" kern="1200" dirty="0" err="1" smtClean="0"/>
            <a:t>Postgres</a:t>
          </a:r>
          <a:r>
            <a:rPr lang="en-IN" sz="1800" b="1" kern="1200" dirty="0" smtClean="0"/>
            <a:t> SQL)</a:t>
          </a:r>
          <a:endParaRPr lang="en-IN" sz="1800" b="1" kern="1200" dirty="0"/>
        </a:p>
      </dsp:txBody>
      <dsp:txXfrm>
        <a:off x="23249" y="1097654"/>
        <a:ext cx="3488402" cy="429753"/>
      </dsp:txXfrm>
    </dsp:sp>
    <dsp:sp modelId="{99435BB7-6505-4814-BF81-AAF04F543605}">
      <dsp:nvSpPr>
        <dsp:cNvPr id="0" name=""/>
        <dsp:cNvSpPr/>
      </dsp:nvSpPr>
      <dsp:spPr>
        <a:xfrm>
          <a:off x="405" y="537202"/>
          <a:ext cx="2309106" cy="476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kern="1200" dirty="0" smtClean="0"/>
            <a:t>Python(NLTK)</a:t>
          </a:r>
          <a:endParaRPr lang="en-IN" sz="1100" b="1" kern="1200" dirty="0"/>
        </a:p>
      </dsp:txBody>
      <dsp:txXfrm>
        <a:off x="14354" y="551151"/>
        <a:ext cx="2281208" cy="448353"/>
      </dsp:txXfrm>
    </dsp:sp>
    <dsp:sp modelId="{CF3EFE0F-3C4E-4653-85A5-247792BBCF31}">
      <dsp:nvSpPr>
        <dsp:cNvPr id="0" name=""/>
        <dsp:cNvSpPr/>
      </dsp:nvSpPr>
      <dsp:spPr>
        <a:xfrm>
          <a:off x="405" y="139"/>
          <a:ext cx="1130806" cy="476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 smtClean="0"/>
            <a:t>Sentiment Analysis(VADER)</a:t>
          </a:r>
        </a:p>
      </dsp:txBody>
      <dsp:txXfrm>
        <a:off x="14354" y="14088"/>
        <a:ext cx="1102908" cy="448353"/>
      </dsp:txXfrm>
    </dsp:sp>
    <dsp:sp modelId="{3C9857A8-5F99-42C1-9E88-47C184F244E1}">
      <dsp:nvSpPr>
        <dsp:cNvPr id="0" name=""/>
        <dsp:cNvSpPr/>
      </dsp:nvSpPr>
      <dsp:spPr>
        <a:xfrm>
          <a:off x="1178705" y="139"/>
          <a:ext cx="1130806" cy="476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/>
            <a:t>Topic Modelling</a:t>
          </a:r>
        </a:p>
      </dsp:txBody>
      <dsp:txXfrm>
        <a:off x="1192654" y="14088"/>
        <a:ext cx="1102908" cy="448353"/>
      </dsp:txXfrm>
    </dsp:sp>
    <dsp:sp modelId="{FA2E50EE-6F75-4DDC-A46A-5D9928BD41D4}">
      <dsp:nvSpPr>
        <dsp:cNvPr id="0" name=""/>
        <dsp:cNvSpPr/>
      </dsp:nvSpPr>
      <dsp:spPr>
        <a:xfrm>
          <a:off x="2404499" y="537202"/>
          <a:ext cx="1130806" cy="476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1" kern="1200" dirty="0" smtClean="0"/>
            <a:t>googletrans-lib/MS-Excel</a:t>
          </a:r>
          <a:endParaRPr lang="en-IN" sz="1100" b="1" kern="1200" dirty="0"/>
        </a:p>
      </dsp:txBody>
      <dsp:txXfrm>
        <a:off x="2418448" y="551151"/>
        <a:ext cx="1102908" cy="448353"/>
      </dsp:txXfrm>
    </dsp:sp>
    <dsp:sp modelId="{5E8A4FA3-EB2E-43A6-9E5C-13BAFD69334E}">
      <dsp:nvSpPr>
        <dsp:cNvPr id="0" name=""/>
        <dsp:cNvSpPr/>
      </dsp:nvSpPr>
      <dsp:spPr>
        <a:xfrm>
          <a:off x="2404499" y="139"/>
          <a:ext cx="1130806" cy="476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1" kern="1200" dirty="0"/>
            <a:t>Translation</a:t>
          </a:r>
        </a:p>
      </dsp:txBody>
      <dsp:txXfrm>
        <a:off x="2418448" y="14088"/>
        <a:ext cx="1102908" cy="448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5B691-98C3-498E-81D3-8E9ED29BDB25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FB86D-945C-4E03-8E58-4FEDBF868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B86D-945C-4E03-8E58-4FEDBF868C0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7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B86D-945C-4E03-8E58-4FEDBF868C0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FB86D-945C-4E03-8E58-4FEDBF868C0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6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8400" y="3159761"/>
            <a:ext cx="6096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1219200"/>
            <a:ext cx="100584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375491"/>
            <a:ext cx="82296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4800" y="685802"/>
            <a:ext cx="77216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" y="609601"/>
            <a:ext cx="28448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0800" y="685801"/>
            <a:ext cx="67056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89600" y="4074498"/>
            <a:ext cx="6096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4267368"/>
            <a:ext cx="49784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0" y="1905000"/>
            <a:ext cx="804672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2224" y="658368"/>
            <a:ext cx="436473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705600" y="658369"/>
            <a:ext cx="4364736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16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2224" y="1371600"/>
            <a:ext cx="43688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371600"/>
            <a:ext cx="4364736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8853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3707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05227" y="1774588"/>
            <a:ext cx="6096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685801"/>
            <a:ext cx="57912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0" y="685801"/>
            <a:ext cx="34544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600" y="612776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3453047"/>
            <a:ext cx="67056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7136" y="3331464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E821-29C1-4EE1-AD71-09008723BED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830961" y="1038441"/>
            <a:ext cx="965416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557464" y="419133"/>
            <a:ext cx="5538472" cy="59739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4370607" y="116855"/>
            <a:ext cx="8639149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320" y="4876800"/>
            <a:ext cx="10058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0" y="685802"/>
            <a:ext cx="8128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547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47AE821-29C1-4EE1-AD71-09008723BED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154739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" y="5842000"/>
            <a:ext cx="28448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5AE32F5-98D9-405C-A58E-23F3324007C1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5736" y="3075432"/>
            <a:ext cx="10058400" cy="914400"/>
          </a:xfrm>
        </p:spPr>
        <p:txBody>
          <a:bodyPr/>
          <a:lstStyle/>
          <a:p>
            <a:r>
              <a:rPr lang="en-IN" b="1" dirty="0" smtClean="0"/>
              <a:t>Complaint Tracker using Natural Language Processing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025128" y="5349240"/>
            <a:ext cx="267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-Akilesh Balaji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E879F29-4CB8-4586-A9E9-8077F8C8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5295392"/>
            <a:ext cx="10058400" cy="9144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b="1" u="sng" dirty="0" smtClean="0"/>
              <a:t>Objective</a:t>
            </a:r>
            <a:r>
              <a:rPr lang="en-IN" sz="3200" dirty="0" smtClean="0"/>
              <a:t> : To design an AI for tracking  customer complaints registered through calls and websites. </a:t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b="1" u="sng" dirty="0" smtClean="0"/>
              <a:t>Solution</a:t>
            </a:r>
            <a:r>
              <a:rPr lang="en-IN" sz="3200" b="1" dirty="0" smtClean="0"/>
              <a:t> </a:t>
            </a:r>
            <a:r>
              <a:rPr lang="en-IN" sz="3200" dirty="0" smtClean="0"/>
              <a:t>: Topic Modelling is done by executing Natural Language Processing on the registered complaints.</a:t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b="1" u="sng" dirty="0" smtClean="0"/>
              <a:t>USP</a:t>
            </a:r>
            <a:r>
              <a:rPr lang="en-IN" sz="3200" dirty="0" smtClean="0"/>
              <a:t>: As Italian complaints are considered, translation of text is done. The Tracking is made available for both online complaints and complaints made through phone call.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332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AB69909-8570-494B-8AA0-DABCAA578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91718"/>
              </p:ext>
            </p:extLst>
          </p:nvPr>
        </p:nvGraphicFramePr>
        <p:xfrm>
          <a:off x="1808480" y="1630680"/>
          <a:ext cx="8128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1AE69E-3584-434C-8FA4-4A8B7985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42240"/>
            <a:ext cx="10058400" cy="914400"/>
          </a:xfrm>
        </p:spPr>
        <p:txBody>
          <a:bodyPr/>
          <a:lstStyle/>
          <a:p>
            <a:r>
              <a:rPr lang="en-IN" b="1" u="sng" dirty="0" smtClean="0"/>
              <a:t>AI Training and Storage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5013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9B195D9-1A51-4DD5-AFA4-6F4B33E21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945833"/>
              </p:ext>
            </p:extLst>
          </p:nvPr>
        </p:nvGraphicFramePr>
        <p:xfrm>
          <a:off x="1371600" y="1762760"/>
          <a:ext cx="8128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3C9EA3-5EEF-4320-BB65-E63A14D5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203200"/>
            <a:ext cx="10058400" cy="914400"/>
          </a:xfrm>
        </p:spPr>
        <p:txBody>
          <a:bodyPr/>
          <a:lstStyle/>
          <a:p>
            <a:r>
              <a:rPr lang="en-IN" b="1" u="sng" dirty="0" smtClean="0"/>
              <a:t>Software Architecture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7773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501ED1-A5B4-46EE-9826-963861BF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352" y="2084834"/>
            <a:ext cx="8128000" cy="3657599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1600" b="1" dirty="0"/>
              <a:t>Scrape Data</a:t>
            </a:r>
            <a:r>
              <a:rPr lang="en-IN" sz="1600" dirty="0"/>
              <a:t>: The data is scraped from the website using Python. 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/>
              <a:t>Database</a:t>
            </a:r>
            <a:r>
              <a:rPr lang="en-IN" sz="1600" dirty="0"/>
              <a:t>: Postgres SQL </a:t>
            </a:r>
            <a:r>
              <a:rPr lang="en-IN" sz="1600" dirty="0" smtClean="0"/>
              <a:t> is </a:t>
            </a:r>
            <a:r>
              <a:rPr lang="en-IN" sz="1600" dirty="0"/>
              <a:t>used to store the data. 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/>
              <a:t>Translation</a:t>
            </a:r>
            <a:r>
              <a:rPr lang="en-IN" sz="1600" dirty="0"/>
              <a:t>: The </a:t>
            </a:r>
            <a:r>
              <a:rPr lang="en-IN" sz="1600" dirty="0" smtClean="0"/>
              <a:t>Italian complaints are translated </a:t>
            </a:r>
            <a:r>
              <a:rPr lang="en-IN" sz="1600" dirty="0"/>
              <a:t>using MS </a:t>
            </a:r>
            <a:r>
              <a:rPr lang="en-IN" sz="1600" dirty="0" smtClean="0"/>
              <a:t>excel, </a:t>
            </a:r>
            <a:r>
              <a:rPr lang="en-IN" sz="1600" dirty="0"/>
              <a:t>as </a:t>
            </a:r>
            <a:r>
              <a:rPr lang="en-IN" sz="1600" dirty="0" smtClean="0"/>
              <a:t> </a:t>
            </a:r>
            <a:r>
              <a:rPr lang="en-IN" sz="1600" dirty="0"/>
              <a:t>it is found to be more precise.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/>
              <a:t>Topic Modelling</a:t>
            </a:r>
            <a:r>
              <a:rPr lang="en-IN" sz="1600" dirty="0"/>
              <a:t>: It is the process of segregating the complaints based on their topics and providing AI trained solutions. It is done  by Python using Natural </a:t>
            </a:r>
            <a:r>
              <a:rPr lang="en-IN" sz="1600" dirty="0" smtClean="0"/>
              <a:t>Processing NLTK library.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b="1" dirty="0" smtClean="0"/>
              <a:t>Natural Language Processing</a:t>
            </a:r>
            <a:r>
              <a:rPr lang="en-IN" sz="1600" dirty="0" smtClean="0"/>
              <a:t>:  Python library </a:t>
            </a:r>
            <a:r>
              <a:rPr lang="en-IN" sz="1600" i="1" dirty="0" smtClean="0"/>
              <a:t>Natural Language Tool Kit</a:t>
            </a:r>
            <a:r>
              <a:rPr lang="en-IN" sz="1600" dirty="0" smtClean="0"/>
              <a:t> is used to do this process. In this case, using the keyword taxonomy concept we segregate complaints and then produce the apt solution for the complaint.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dirty="0" smtClean="0"/>
              <a:t>Sentiment Analysis:  Sentiment analysis is done using the VADER(</a:t>
            </a:r>
            <a:r>
              <a:rPr lang="en-US" sz="1600" i="1" dirty="0" smtClean="0">
                <a:effectLst/>
              </a:rPr>
              <a:t>Valence </a:t>
            </a:r>
            <a:r>
              <a:rPr lang="en-US" sz="1600" i="1" dirty="0">
                <a:effectLst/>
              </a:rPr>
              <a:t>Aware Dictionary for </a:t>
            </a:r>
            <a:r>
              <a:rPr lang="en-US" sz="1600" i="1" dirty="0" smtClean="0">
                <a:effectLst/>
              </a:rPr>
              <a:t>Sentiment </a:t>
            </a:r>
            <a:r>
              <a:rPr lang="en-US" sz="1600" i="1" dirty="0">
                <a:effectLst/>
              </a:rPr>
              <a:t>Reasoning</a:t>
            </a:r>
            <a:r>
              <a:rPr lang="en-US" sz="1600" dirty="0">
                <a:effectLst/>
              </a:rPr>
              <a:t>)</a:t>
            </a:r>
            <a:r>
              <a:rPr lang="en-IN" sz="1600" dirty="0" smtClean="0"/>
              <a:t> classification of the NLTK library.   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F8D16E-CBE6-4734-9EFF-2D7FC3C2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40" y="264160"/>
            <a:ext cx="10058400" cy="914400"/>
          </a:xfrm>
        </p:spPr>
        <p:txBody>
          <a:bodyPr/>
          <a:lstStyle/>
          <a:p>
            <a:r>
              <a:rPr lang="en-IN" b="1" u="sng" dirty="0" smtClean="0"/>
              <a:t>Overview</a:t>
            </a:r>
            <a:endParaRPr lang="en-IN" b="1" u="sng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A9B195D9-1A51-4DD5-AFA4-6F4B33E21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613087"/>
              </p:ext>
            </p:extLst>
          </p:nvPr>
        </p:nvGraphicFramePr>
        <p:xfrm>
          <a:off x="8257220" y="424206"/>
          <a:ext cx="3535712" cy="155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5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2580" y="345013"/>
            <a:ext cx="817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 smtClean="0"/>
              <a:t>Natural Language Processing</a:t>
            </a:r>
            <a:endParaRPr lang="en-IN" sz="4400" b="1" u="sng" dirty="0"/>
          </a:p>
        </p:txBody>
      </p:sp>
      <p:sp>
        <p:nvSpPr>
          <p:cNvPr id="19" name="Rectangle 18"/>
          <p:cNvSpPr/>
          <p:nvPr/>
        </p:nvSpPr>
        <p:spPr>
          <a:xfrm>
            <a:off x="620268" y="1990344"/>
            <a:ext cx="2130552" cy="9875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Import data for mapping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4128516" y="3881628"/>
            <a:ext cx="2130552" cy="9875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Split sentences and append for topic categorization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636764" y="3921252"/>
            <a:ext cx="2130552" cy="9875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Sentiment Classification</a:t>
            </a:r>
          </a:p>
          <a:p>
            <a:pPr algn="ctr"/>
            <a:r>
              <a:rPr lang="en-IN" dirty="0" smtClean="0"/>
              <a:t>(VADER)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20268" y="3881628"/>
            <a:ext cx="2130552" cy="9875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Drop empty rows if any and export data to it 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128516" y="1990344"/>
            <a:ext cx="2130552" cy="9875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Identify taxonomy words 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7636764" y="1990344"/>
            <a:ext cx="2130552" cy="9875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Remove Punctuations</a:t>
            </a:r>
            <a:endParaRPr lang="en-IN" dirty="0"/>
          </a:p>
        </p:txBody>
      </p:sp>
      <p:sp>
        <p:nvSpPr>
          <p:cNvPr id="25" name="Right Arrow 24"/>
          <p:cNvSpPr/>
          <p:nvPr/>
        </p:nvSpPr>
        <p:spPr>
          <a:xfrm>
            <a:off x="2750820" y="2484120"/>
            <a:ext cx="1377696" cy="1493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6259068" y="2409444"/>
            <a:ext cx="1377696" cy="1493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Arrow 27"/>
          <p:cNvSpPr/>
          <p:nvPr/>
        </p:nvSpPr>
        <p:spPr>
          <a:xfrm>
            <a:off x="6259068" y="4277868"/>
            <a:ext cx="1377696" cy="16611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Left Arrow 28"/>
          <p:cNvSpPr/>
          <p:nvPr/>
        </p:nvSpPr>
        <p:spPr>
          <a:xfrm>
            <a:off x="2750820" y="4277868"/>
            <a:ext cx="1377696" cy="16611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8567928" y="2977896"/>
            <a:ext cx="134112" cy="94335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https://4.bp.blogspot.com/-w4PQ3QPJ1Ws/WwapnseZARI/AAAAAAAAGa8/qi6zJboasL4UUGT6eL5aImMyCmPVRm50QCLcBGAs/s400/pic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16" y="5356860"/>
            <a:ext cx="38100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1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E26B7-F9E0-49F2-9E1D-41889416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556" y="47786"/>
            <a:ext cx="10058400" cy="511048"/>
          </a:xfrm>
        </p:spPr>
        <p:txBody>
          <a:bodyPr/>
          <a:lstStyle/>
          <a:p>
            <a:r>
              <a:rPr lang="en-IN" sz="3200" b="1" u="sng" dirty="0" smtClean="0"/>
              <a:t>R-Chart Interpretation</a:t>
            </a:r>
            <a:endParaRPr lang="en-IN" sz="32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0" y="4146294"/>
            <a:ext cx="4191805" cy="25764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16" y="950608"/>
            <a:ext cx="3976280" cy="2576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16" y="4146293"/>
            <a:ext cx="4069080" cy="25764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3"/>
          <a:stretch/>
        </p:blipFill>
        <p:spPr>
          <a:xfrm>
            <a:off x="789061" y="950609"/>
            <a:ext cx="4191805" cy="25764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9434" y="558834"/>
            <a:ext cx="232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Category Frequency</a:t>
            </a:r>
          </a:p>
          <a:p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6312" y="3695308"/>
            <a:ext cx="326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Sentiment-Category Relation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88577" y="565076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Category Chart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88577" y="3695308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Sentiment Chart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98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1713</TotalTime>
  <Words>280</Words>
  <Application>Microsoft Office PowerPoint</Application>
  <PresentationFormat>Custom</PresentationFormat>
  <Paragraphs>56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Complaint Tracker using Natural Language Processing</vt:lpstr>
      <vt:lpstr>                  Objective : To design an AI for tracking  customer complaints registered through calls and websites.   Solution : Topic Modelling is done by executing Natural Language Processing on the registered complaints.  USP: As Italian complaints are considered, translation of text is done. The Tracking is made available for both online complaints and complaints made through phone call. </vt:lpstr>
      <vt:lpstr>AI Training and Storage</vt:lpstr>
      <vt:lpstr>Software Architecture</vt:lpstr>
      <vt:lpstr>Overview</vt:lpstr>
      <vt:lpstr>PowerPoint Presentation</vt:lpstr>
      <vt:lpstr>R-Chart Interpretation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akile</dc:creator>
  <cp:lastModifiedBy>HP</cp:lastModifiedBy>
  <cp:revision>51</cp:revision>
  <dcterms:created xsi:type="dcterms:W3CDTF">2019-07-30T08:10:27Z</dcterms:created>
  <dcterms:modified xsi:type="dcterms:W3CDTF">2019-08-05T11:12:08Z</dcterms:modified>
</cp:coreProperties>
</file>