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0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B401107-B955-1B41-A455-AC10AF279B68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D696AA0-1E28-2F4D-83FB-8D15AC0F6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0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1107-B955-1B41-A455-AC10AF279B68}" type="datetimeFigureOut">
              <a:rPr lang="en-US" smtClean="0"/>
              <a:t>5/6/18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6AA0-1E28-2F4D-83FB-8D15AC0F6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5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1107-B955-1B41-A455-AC10AF279B68}" type="datetimeFigureOut">
              <a:rPr lang="en-US" smtClean="0"/>
              <a:t>5/6/18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6AA0-1E28-2F4D-83FB-8D15AC0F6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47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1107-B955-1B41-A455-AC10AF279B68}" type="datetimeFigureOut">
              <a:rPr lang="en-US" smtClean="0"/>
              <a:t>5/6/18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6AA0-1E28-2F4D-83FB-8D15AC0F6BA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918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1107-B955-1B41-A455-AC10AF279B68}" type="datetimeFigureOut">
              <a:rPr lang="en-US" smtClean="0"/>
              <a:t>5/6/18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6AA0-1E28-2F4D-83FB-8D15AC0F6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06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1107-B955-1B41-A455-AC10AF279B68}" type="datetimeFigureOut">
              <a:rPr lang="en-US" smtClean="0"/>
              <a:t>5/6/18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6AA0-1E28-2F4D-83FB-8D15AC0F6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11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1107-B955-1B41-A455-AC10AF279B68}" type="datetimeFigureOut">
              <a:rPr lang="en-US" smtClean="0"/>
              <a:t>5/6/18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6AA0-1E28-2F4D-83FB-8D15AC0F6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21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1107-B955-1B41-A455-AC10AF279B68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6AA0-1E28-2F4D-83FB-8D15AC0F6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76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1107-B955-1B41-A455-AC10AF279B68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6AA0-1E28-2F4D-83FB-8D15AC0F6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1107-B955-1B41-A455-AC10AF279B68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6AA0-1E28-2F4D-83FB-8D15AC0F6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9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1107-B955-1B41-A455-AC10AF279B68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6AA0-1E28-2F4D-83FB-8D15AC0F6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6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1107-B955-1B41-A455-AC10AF279B68}" type="datetimeFigureOut">
              <a:rPr lang="en-US" smtClean="0"/>
              <a:t>5/6/18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6AA0-1E28-2F4D-83FB-8D15AC0F6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1107-B955-1B41-A455-AC10AF279B68}" type="datetimeFigureOut">
              <a:rPr lang="en-US" smtClean="0"/>
              <a:t>5/6/18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6AA0-1E28-2F4D-83FB-8D15AC0F6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3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1107-B955-1B41-A455-AC10AF279B68}" type="datetimeFigureOut">
              <a:rPr lang="en-US" smtClean="0"/>
              <a:t>5/6/18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6AA0-1E28-2F4D-83FB-8D15AC0F6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0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1107-B955-1B41-A455-AC10AF279B68}" type="datetimeFigureOut">
              <a:rPr lang="en-US" smtClean="0"/>
              <a:t>5/6/18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6AA0-1E28-2F4D-83FB-8D15AC0F6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1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1107-B955-1B41-A455-AC10AF279B68}" type="datetimeFigureOut">
              <a:rPr lang="en-US" smtClean="0"/>
              <a:t>5/6/18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6AA0-1E28-2F4D-83FB-8D15AC0F6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1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1107-B955-1B41-A455-AC10AF279B68}" type="datetimeFigureOut">
              <a:rPr lang="en-US" smtClean="0"/>
              <a:t>5/6/18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6AA0-1E28-2F4D-83FB-8D15AC0F6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4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01107-B955-1B41-A455-AC10AF279B68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96AA0-1E28-2F4D-83FB-8D15AC0F6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52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AE16AE-8526-4D4C-8E3C-EBF95D34F4D6}"/>
              </a:ext>
            </a:extLst>
          </p:cNvPr>
          <p:cNvSpPr txBox="1"/>
          <p:nvPr/>
        </p:nvSpPr>
        <p:spPr>
          <a:xfrm>
            <a:off x="1950720" y="1121664"/>
            <a:ext cx="981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Hack WESCAM</a:t>
            </a:r>
          </a:p>
        </p:txBody>
      </p:sp>
    </p:spTree>
    <p:extLst>
      <p:ext uri="{BB962C8B-B14F-4D97-AF65-F5344CB8AC3E}">
        <p14:creationId xmlns:p14="http://schemas.microsoft.com/office/powerpoint/2010/main" val="582265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E0510-C6BA-F849-A145-94E4AE57C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332" y="457262"/>
            <a:ext cx="9905999" cy="5553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Idea: Detect a potentially dangerous</a:t>
            </a:r>
            <a:r>
              <a:rPr lang="en-CA" sz="2800" dirty="0"/>
              <a:t>/aggressive</a:t>
            </a:r>
            <a:r>
              <a:rPr lang="en-US" sz="2800" dirty="0"/>
              <a:t> person in the crowd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Tx/>
              <a:buChar char="-"/>
            </a:pPr>
            <a:r>
              <a:rPr lang="en-US" sz="2800" dirty="0"/>
              <a:t>Find a number of people in the room</a:t>
            </a:r>
            <a:endParaRPr lang="ru-RU" sz="2800" dirty="0"/>
          </a:p>
          <a:p>
            <a:pPr>
              <a:buFontTx/>
              <a:buChar char="-"/>
            </a:pPr>
            <a:r>
              <a:rPr lang="en-US" sz="2800" dirty="0"/>
              <a:t>Count how many males/females</a:t>
            </a:r>
            <a:endParaRPr lang="ru-RU" sz="2800" dirty="0"/>
          </a:p>
          <a:p>
            <a:pPr>
              <a:buFontTx/>
              <a:buChar char="-"/>
            </a:pPr>
            <a:r>
              <a:rPr lang="en-US" sz="2800" dirty="0"/>
              <a:t>Perform identity recognition to pick out a person in the crowd</a:t>
            </a:r>
            <a:endParaRPr lang="ru-RU" sz="2800" dirty="0"/>
          </a:p>
          <a:p>
            <a:pPr>
              <a:buFontTx/>
              <a:buChar char="-"/>
            </a:pPr>
            <a:r>
              <a:rPr lang="en-US" sz="2800" dirty="0"/>
              <a:t>Check emotion of each person to find possibly aggressive/ suspicious person</a:t>
            </a:r>
          </a:p>
        </p:txBody>
      </p:sp>
    </p:spTree>
    <p:extLst>
      <p:ext uri="{BB962C8B-B14F-4D97-AF65-F5344CB8AC3E}">
        <p14:creationId xmlns:p14="http://schemas.microsoft.com/office/powerpoint/2010/main" val="71113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F9C3F9-A0D3-B84D-82D6-C563988A3963}"/>
              </a:ext>
            </a:extLst>
          </p:cNvPr>
          <p:cNvSpPr txBox="1"/>
          <p:nvPr/>
        </p:nvSpPr>
        <p:spPr>
          <a:xfrm>
            <a:off x="1194816" y="914400"/>
            <a:ext cx="102290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Technologies Used:</a:t>
            </a:r>
          </a:p>
          <a:p>
            <a:endParaRPr lang="en-CA" sz="2800" dirty="0"/>
          </a:p>
          <a:p>
            <a:pPr marL="285750" indent="-285750">
              <a:buFontTx/>
              <a:buChar char="-"/>
            </a:pPr>
            <a:r>
              <a:rPr lang="en-CA" sz="2800" dirty="0" err="1"/>
              <a:t>OpenCV</a:t>
            </a:r>
            <a:r>
              <a:rPr lang="en-CA" sz="2800" dirty="0"/>
              <a:t> with C++ (End Point Device)</a:t>
            </a:r>
          </a:p>
          <a:p>
            <a:pPr marL="285750" indent="-285750">
              <a:buFontTx/>
              <a:buChar char="-"/>
            </a:pPr>
            <a:r>
              <a:rPr lang="en-CA" sz="2800" dirty="0" err="1"/>
              <a:t>Dlib</a:t>
            </a:r>
            <a:r>
              <a:rPr lang="en-CA" sz="2800" dirty="0"/>
              <a:t> library with Python (Server)</a:t>
            </a:r>
          </a:p>
          <a:p>
            <a:pPr marL="285750" indent="-285750">
              <a:buFontTx/>
              <a:buChar char="-"/>
            </a:pPr>
            <a:r>
              <a:rPr lang="en-CA" sz="2800" dirty="0" err="1"/>
              <a:t>TensorFlow</a:t>
            </a:r>
            <a:r>
              <a:rPr lang="en-CA" sz="2800" dirty="0"/>
              <a:t> with Python (Server)</a:t>
            </a:r>
          </a:p>
          <a:p>
            <a:pPr marL="285750" indent="-285750">
              <a:buFontTx/>
              <a:buChar char="-"/>
            </a:pPr>
            <a:r>
              <a:rPr lang="en-CA" sz="2800" dirty="0" err="1"/>
              <a:t>Node.js</a:t>
            </a:r>
            <a:r>
              <a:rPr lang="en-CA" sz="2800"/>
              <a:t> </a:t>
            </a:r>
            <a:endParaRPr lang="en-CA" sz="2800" dirty="0"/>
          </a:p>
          <a:p>
            <a:pPr marL="285750" indent="-285750">
              <a:buFontTx/>
              <a:buChar char="-"/>
            </a:pPr>
            <a:r>
              <a:rPr lang="en-CA" sz="2800" dirty="0" err="1"/>
              <a:t>Socket.io</a:t>
            </a:r>
            <a:r>
              <a:rPr lang="en-CA" sz="2800" dirty="0"/>
              <a:t> </a:t>
            </a:r>
          </a:p>
          <a:p>
            <a:pPr marL="285750" indent="-285750">
              <a:buFontTx/>
              <a:buChar char="-"/>
            </a:pPr>
            <a:r>
              <a:rPr lang="en-CA" sz="2800" dirty="0"/>
              <a:t>Flask with Python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5463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{30C6936C-12DD-DF4F-BD03-8428F20A5E4C}tf10001122</Template>
  <TotalTime>66</TotalTime>
  <Words>85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Grishchenko</dc:creator>
  <cp:lastModifiedBy>Igor Grishchenko</cp:lastModifiedBy>
  <cp:revision>14</cp:revision>
  <dcterms:created xsi:type="dcterms:W3CDTF">2018-05-06T11:49:09Z</dcterms:created>
  <dcterms:modified xsi:type="dcterms:W3CDTF">2018-05-06T13:56:18Z</dcterms:modified>
</cp:coreProperties>
</file>