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687d1504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687d1504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687d150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687d150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687d1504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687d1504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687d1504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687d1504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687d15048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687d1504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Security Threats in Microservices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Akil Karthikeyen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Nandakishor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40500" y="244975"/>
            <a:ext cx="7691100" cy="8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Building a graph</a:t>
            </a:r>
            <a:endParaRPr sz="4100"/>
          </a:p>
        </p:txBody>
      </p:sp>
      <p:sp>
        <p:nvSpPr>
          <p:cNvPr id="66" name="Google Shape;66;p14"/>
          <p:cNvSpPr txBox="1"/>
          <p:nvPr/>
        </p:nvSpPr>
        <p:spPr>
          <a:xfrm>
            <a:off x="403950" y="1141500"/>
            <a:ext cx="76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341975" y="1303025"/>
            <a:ext cx="4479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DB0, DB1 are database nodes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B0, B1, B2 are normal nodes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7001, 7002, 8001, 8002 and 8003 are port numbers of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DB0, DB1, B0, B1 and B2 respectively.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Database nodes generate data, which is then passed over to normal nodes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aim was to build a script file that takes in a graph, along with port numbers as the input and creates database nodes(APIs) and normal nodes as per the graph and host them on the ports specified.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 the left is the graph we gave as the input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50" y="1473875"/>
            <a:ext cx="3906124" cy="17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50" y="3405020"/>
            <a:ext cx="2933625" cy="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79550" y="381475"/>
            <a:ext cx="73449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Database node’s skeleton</a:t>
            </a:r>
            <a:endParaRPr sz="4100"/>
          </a:p>
        </p:txBody>
      </p:sp>
      <p:sp>
        <p:nvSpPr>
          <p:cNvPr id="75" name="Google Shape;75;p15"/>
          <p:cNvSpPr txBox="1"/>
          <p:nvPr/>
        </p:nvSpPr>
        <p:spPr>
          <a:xfrm>
            <a:off x="4074075" y="1238725"/>
            <a:ext cx="431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Has 2 ‘Get’ methods ‘/’ and ‘/getNodeInfo’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‘/getNodeInfo’ when invoked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returns a JSON object of the form: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{ ‘NodeName’ : data } 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figure on the left is ‘DB0’, which is the NodeName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 use the library ‘faker’, to generate data randomly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All database nodes have this same structure. The only things that change are the NodeName, data generated and the port where it is hosted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1174425"/>
            <a:ext cx="3339499" cy="356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79550" y="338625"/>
            <a:ext cx="73449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 N</a:t>
            </a:r>
            <a:r>
              <a:rPr lang="en" sz="4100"/>
              <a:t>ode’s skeleton</a:t>
            </a:r>
            <a:endParaRPr sz="41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1142150"/>
            <a:ext cx="3498100" cy="37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572000" y="998338"/>
            <a:ext cx="4034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Each node(B0, B1 and B2) has a list called ‘ports’ which has the port numbers of its parents, created according to the input graph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 get request is made to each of the parents and the data supplied is put together in form of a JSON object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‘NodeName’ : {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‘Parent1Name’ : Data1,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‘Parent2Name’ : Data2,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}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All non - database nodes have this same structure(the one shown on the left is ‘B0’)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only things that change are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NodeName, list of parent ports and the port where this is hosted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22375" y="269175"/>
            <a:ext cx="75585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Script File - for automation</a:t>
            </a:r>
            <a:endParaRPr sz="41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25" y="1142175"/>
            <a:ext cx="5195549" cy="37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79525" y="451350"/>
            <a:ext cx="5604000" cy="8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Screenshots</a:t>
            </a:r>
            <a:endParaRPr sz="41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900" y="1345950"/>
            <a:ext cx="6906203" cy="349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75" y="2718425"/>
            <a:ext cx="4045275" cy="2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75" y="360950"/>
            <a:ext cx="4045275" cy="132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125" y="1363456"/>
            <a:ext cx="4267199" cy="196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74275" y="16900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DBO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8366650" y="3246825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B1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872050" y="41895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B2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32625" y="203550"/>
            <a:ext cx="45921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has to be done next?</a:t>
            </a:r>
            <a:endParaRPr sz="1800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76225" y="650275"/>
            <a:ext cx="4045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Node features have to be introduced(anything that will show up as a dependabot alert)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Edge features have to be introduced(not clear how to introduce edge features yet)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entire application has to be classified as being secure/insecure(not clear how to do this yet)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 about GNNs and how to work with them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train a GNN, multiple graphs have to be created and each graph has to be classified as being secure/insecure(not clear how to generate such a big dataset and label them as secure/insecure)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node features and edge features to build the GNN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724725" y="270750"/>
            <a:ext cx="41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Things to be done before next meeting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839625" y="803875"/>
            <a:ext cx="4045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Explore Stellargraph 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Stellargraph?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it works?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Give a graph as input and observe what you get 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Explore Graph Attention Networks(GAT)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Read the research paper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Understand the math behind it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See how it can be used in our project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Explore Call counts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call counts?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Tools for call counting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512700" y="6875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Codes available at Our Github repository</a:t>
            </a:r>
            <a:endParaRPr sz="4900"/>
          </a:p>
        </p:txBody>
      </p:sp>
      <p:sp>
        <p:nvSpPr>
          <p:cNvPr id="119" name="Google Shape;119;p21"/>
          <p:cNvSpPr txBox="1"/>
          <p:nvPr/>
        </p:nvSpPr>
        <p:spPr>
          <a:xfrm>
            <a:off x="685300" y="2397525"/>
            <a:ext cx="7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https://github.com/akilkarthikeyan/system-security/tree/master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