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6A376-0FD0-419E-9F6D-1E9D2839F991}" v="2" dt="2025-02-20T05:06:54.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pathilingampalli@hotmail.com" userId="c1526a4856431223" providerId="LiveId" clId="{1796A376-0FD0-419E-9F6D-1E9D2839F991}"/>
    <pc:docChg chg="custSel modSld">
      <pc:chgData name="bhupathilingampalli@hotmail.com" userId="c1526a4856431223" providerId="LiveId" clId="{1796A376-0FD0-419E-9F6D-1E9D2839F991}" dt="2025-02-20T05:06:42.950" v="0" actId="27636"/>
      <pc:docMkLst>
        <pc:docMk/>
      </pc:docMkLst>
      <pc:sldChg chg="modSp mod">
        <pc:chgData name="bhupathilingampalli@hotmail.com" userId="c1526a4856431223" providerId="LiveId" clId="{1796A376-0FD0-419E-9F6D-1E9D2839F991}" dt="2025-02-20T05:06:42.950" v="0" actId="27636"/>
        <pc:sldMkLst>
          <pc:docMk/>
          <pc:sldMk cId="0" sldId="16140625"/>
        </pc:sldMkLst>
        <pc:spChg chg="mod">
          <ac:chgData name="bhupathilingampalli@hotmail.com" userId="c1526a4856431223" providerId="LiveId" clId="{1796A376-0FD0-419E-9F6D-1E9D2839F991}" dt="2025-02-20T05:06:42.950" v="0" actId="27636"/>
          <ac:spMkLst>
            <pc:docMk/>
            <pc:sldMk cId="0" sldId="1614062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2/20/2025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kill10/Aicte-CyberSecurit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Student Name : </a:t>
            </a:r>
            <a:r>
              <a:rPr lang="en-IN" sz="2000" b="1" dirty="0">
                <a:solidFill>
                  <a:schemeClr val="accent1">
                    <a:lumMod val="75000"/>
                  </a:schemeClr>
                </a:solidFill>
                <a:latin typeface="Arial" panose="020B0604020202020204"/>
                <a:cs typeface="Arial" panose="020B0604020202020204"/>
              </a:rPr>
              <a:t>Lade Akhil</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p>
          <a:p>
            <a:pPr marL="305435" indent="-305435"/>
            <a:endParaRPr lang="en-US" altLang="en-US" dirty="0"/>
          </a:p>
          <a:p>
            <a:pPr marL="305435" indent="-305435"/>
            <a:r>
              <a:rPr lang="zh-CN" altLang="en-US" dirty="0"/>
              <a:t>🔥</a:t>
            </a:r>
            <a:r>
              <a:rPr lang="en-US" altLang="en-US" dirty="0"/>
              <a:t> 1. AI &amp; Machine Learning for Adaptive Steganography</a:t>
            </a:r>
          </a:p>
          <a:p>
            <a:pPr marL="305435" indent="-305435"/>
            <a:r>
              <a:rPr lang="en-US" altLang="en-US" dirty="0"/>
              <a:t>Implement Deep Learning (CNNs, GANs) to enhance undetectability by generating stego-images that closely resemble natural images.</a:t>
            </a:r>
          </a:p>
          <a:p>
            <a:pPr marL="305435" indent="-305435"/>
            <a:r>
              <a:rPr lang="en-US" altLang="en-US" dirty="0"/>
              <a:t>Use AI-based steganalysis to counteract attacks and dynamically adjust embedding strategies.</a:t>
            </a:r>
          </a:p>
          <a:p>
            <a:pPr marL="305435" indent="-305435"/>
            <a:r>
              <a:rPr lang="zh-CN" altLang="en-US" dirty="0"/>
              <a:t>🔐</a:t>
            </a:r>
            <a:r>
              <a:rPr lang="en-US" altLang="en-US" dirty="0"/>
              <a:t> 2. Blockchain Integration for Secure Verification</a:t>
            </a:r>
          </a:p>
          <a:p>
            <a:pPr marL="305435" indent="-305435"/>
            <a:r>
              <a:rPr lang="en-US" altLang="en-US" dirty="0"/>
              <a:t>Blockchain-based watermarking to verify the authenticity of hidden data and prevent tampering.</a:t>
            </a:r>
          </a:p>
          <a:p>
            <a:pPr marL="305435" indent="-305435"/>
            <a:r>
              <a:rPr lang="en-US" altLang="en-US" dirty="0"/>
              <a:t>Decentralized steganographic communication channels for secure, untraceable transactions.</a:t>
            </a:r>
          </a:p>
          <a:p>
            <a:pPr marL="305435" indent="-305435"/>
            <a:r>
              <a:rPr lang="zh-CN" altLang="en-US" dirty="0"/>
              <a:t>🏦</a:t>
            </a:r>
            <a:r>
              <a:rPr lang="en-US" altLang="en-US" dirty="0"/>
              <a:t> 3. Enhanced Security for Financial &amp; Government Sectors</a:t>
            </a:r>
          </a:p>
          <a:p>
            <a:pPr marL="305435" indent="-305435"/>
            <a:r>
              <a:rPr lang="en-US" altLang="en-US" dirty="0"/>
              <a:t>Secure bank transactions where sensitive data (e.g., account details) is hidden within images.</a:t>
            </a:r>
          </a:p>
          <a:p>
            <a:pPr marL="305435" indent="-305435"/>
            <a:r>
              <a:rPr lang="en-US" altLang="en-US" dirty="0"/>
              <a:t>Government agencies can secure classified communications without raising suspicion.</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p>
        </p:txBody>
      </p:sp>
      <p:sp>
        <p:nvSpPr>
          <p:cNvPr id="3" name="Text Box 2"/>
          <p:cNvSpPr txBox="1"/>
          <p:nvPr/>
        </p:nvSpPr>
        <p:spPr>
          <a:xfrm>
            <a:off x="9085580" y="366458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p>
          <a:p>
            <a:pPr marL="0" indent="0">
              <a:buNone/>
            </a:pPr>
            <a:r>
              <a:rPr lang="en-IN" altLang="en-US" dirty="0"/>
              <a:t>os</a:t>
            </a:r>
            <a:r>
              <a:rPr lang="en-US" altLang="en-US" dirty="0"/>
              <a:t> – For The import os statement in Python is used to bring in the os module, which provides a way of using operating system-dependent functionality.</a:t>
            </a:r>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p>
          <a:p>
            <a:pPr marL="0" indent="0">
              <a:buNone/>
            </a:pPr>
            <a:r>
              <a:rPr lang="en-US" altLang="en-US" dirty="0"/>
              <a:t>Install: pip install opencv-python</a:t>
            </a:r>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p>
          <a:p>
            <a:pPr marL="0" indent="0">
              <a:buNone/>
            </a:pPr>
            <a:r>
              <a:rPr lang="en-US" altLang="en-US" dirty="0"/>
              <a:t>Least Significant Bit (LSB) Substitution – A common technique where secret data is embedded in the least significant bits of image pixels.2. Security &amp; Cryptography Technologies:</a:t>
            </a:r>
          </a:p>
          <a:p>
            <a:pPr marL="0" indent="0">
              <a:buNone/>
            </a:pPr>
            <a:r>
              <a:rPr lang="en-US" altLang="en-US" dirty="0"/>
              <a:t>AES (Advanced Encryption Standard) – Encrypts data before hiding it in the image.</a:t>
            </a:r>
          </a:p>
          <a:p>
            <a:pPr marL="0" indent="0">
              <a:buNone/>
            </a:pPr>
            <a:r>
              <a:rPr lang="en-US" altLang="en-US" dirty="0"/>
              <a:t>Hashing Algorithms (SHA-256, MD5) – Used for integrity verification of hidden data</a:t>
            </a:r>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5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p>
          <a:p>
            <a:pPr marL="0" indent="0">
              <a:buNone/>
            </a:pPr>
            <a:r>
              <a:rPr lang="en-US" altLang="en-US" sz="1800" b="1" dirty="0">
                <a:solidFill>
                  <a:srgbClr val="0F0F0F"/>
                </a:solidFill>
              </a:rPr>
              <a:t>Data is hidden within images without altering their visual quality, making it undetectable to the human eye.</a:t>
            </a:r>
          </a:p>
          <a:p>
            <a:pPr marL="0" indent="0">
              <a:buNone/>
            </a:pPr>
            <a:r>
              <a:rPr lang="en-US" altLang="en-US" sz="1800" b="1" dirty="0">
                <a:solidFill>
                  <a:srgbClr val="0F0F0F"/>
                </a:solidFill>
              </a:rPr>
              <a:t>Unlike encryption, which makes the presence of secret data obvious, steganography keeps it completely covert.</a:t>
            </a: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p>
          <a:p>
            <a:pPr marL="0" indent="0">
              <a:buNone/>
            </a:pPr>
            <a:r>
              <a:rPr lang="en-US" altLang="en-US" sz="1800" b="1" dirty="0">
                <a:solidFill>
                  <a:srgbClr val="0F0F0F"/>
                </a:solidFill>
              </a:rPr>
              <a:t>Hashing techniques (SHA-256) can be used for integrity verification, ensuring tamper-proof data transmission.</a:t>
            </a: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p>
          <a:p>
            <a:pPr marL="0" indent="0">
              <a:buNone/>
            </a:pPr>
            <a:r>
              <a:rPr lang="en-US" altLang="en-US" sz="1800" b="1" dirty="0">
                <a:solidFill>
                  <a:srgbClr val="0F0F0F"/>
                </a:solidFill>
              </a:rPr>
              <a:t>Advanced DWT, DCT, or Hybrid Methods make it robust against compression, noise, and steganalysis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normAutofit fontScale="85000" lnSpcReduction="20000"/>
          </a:bodyPr>
          <a:lstStyle/>
          <a:p>
            <a:r>
              <a:rPr lang="en-US" altLang="en-US" dirty="0"/>
              <a:t>The end users of the "Secure Data Hiding in Images Using Steganography" project depend on the application and industry. Here are some key potential users:</a:t>
            </a:r>
          </a:p>
          <a:p>
            <a:endParaRPr lang="en-US" altLang="en-US" dirty="0"/>
          </a:p>
          <a:p>
            <a:r>
              <a:rPr lang="zh-CN" altLang="en-US" dirty="0"/>
              <a:t>🔐</a:t>
            </a:r>
            <a:r>
              <a:rPr lang="en-US" altLang="en-US" dirty="0"/>
              <a:t> 1. Cybersecurity Professionals &amp; Ethical Hackers</a:t>
            </a:r>
          </a:p>
          <a:p>
            <a:r>
              <a:rPr lang="en-US" altLang="en-US" dirty="0"/>
              <a:t>Use steganography for covert communication in secure networks.</a:t>
            </a:r>
          </a:p>
          <a:p>
            <a:r>
              <a:rPr lang="en-US" altLang="en-US" dirty="0"/>
              <a:t>Employ it for data protection and preventing cyber espionage.</a:t>
            </a:r>
          </a:p>
          <a:p>
            <a:r>
              <a:rPr lang="zh-CN" altLang="en-US" dirty="0"/>
              <a:t>📱</a:t>
            </a:r>
            <a:r>
              <a:rPr lang="en-US" altLang="en-US" dirty="0"/>
              <a:t> 2. Messaging &amp; Communication Platforms</a:t>
            </a:r>
          </a:p>
          <a:p>
            <a:r>
              <a:rPr lang="en-US" altLang="en-US" dirty="0"/>
              <a:t>WhatsApp, Telegram, Signal, etc. can integrate steganography for invisible encrypted messaging.</a:t>
            </a:r>
          </a:p>
          <a:p>
            <a:r>
              <a:rPr lang="en-US" altLang="en-US" dirty="0"/>
              <a:t>Users can hide secret messages within shared images.</a:t>
            </a:r>
          </a:p>
          <a:p>
            <a:r>
              <a:rPr lang="zh-CN" altLang="en-US" dirty="0"/>
              <a:t>🏛</a:t>
            </a:r>
            <a:r>
              <a:rPr lang="en-US" altLang="en-US" dirty="0"/>
              <a:t> 3. Government &amp; Intelligence Agencies</a:t>
            </a:r>
          </a:p>
          <a:p>
            <a:r>
              <a:rPr lang="en-US" altLang="en-US" dirty="0"/>
              <a:t>Used for covert operations and secure intelligence sharing.</a:t>
            </a:r>
          </a:p>
          <a:p>
            <a:r>
              <a:rPr lang="en-US" altLang="en-US" dirty="0"/>
              <a:t>Helps in avoiding censorship and surveillance by adversaries.</a:t>
            </a:r>
          </a:p>
          <a:p>
            <a:r>
              <a:rPr lang="zh-CN" altLang="en-US" dirty="0"/>
              <a:t>💻</a:t>
            </a:r>
            <a:r>
              <a:rPr lang="en-US" altLang="en-US" dirty="0"/>
              <a:t> 4. Digital Forensics &amp; Law Enforcement</a:t>
            </a:r>
          </a:p>
          <a:p>
            <a:r>
              <a:rPr lang="en-US" altLang="en-US" dirty="0"/>
              <a:t>Helps in detecting hidden criminal activities (e.g., illegal data transfers).</a:t>
            </a:r>
          </a:p>
          <a:p>
            <a:r>
              <a:rPr lang="en-US" altLang="en-US" dirty="0"/>
              <a:t>Used for tracking hidden communications in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4D73C829-60C4-F4F7-5D46-BBB5BB63B564}"/>
              </a:ext>
            </a:extLst>
          </p:cNvPr>
          <p:cNvPicPr>
            <a:picLocks noGrp="1" noChangeAspect="1"/>
          </p:cNvPicPr>
          <p:nvPr>
            <p:ph idx="1"/>
          </p:nvPr>
        </p:nvPicPr>
        <p:blipFill>
          <a:blip r:embed="rId2"/>
          <a:stretch>
            <a:fillRect/>
          </a:stretch>
        </p:blipFill>
        <p:spPr>
          <a:xfrm>
            <a:off x="787400" y="1301749"/>
            <a:ext cx="10668000" cy="503131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p>
        </p:txBody>
      </p:sp>
      <p:sp>
        <p:nvSpPr>
          <p:cNvPr id="4" name="Text Box 3"/>
          <p:cNvSpPr txBox="1"/>
          <p:nvPr/>
        </p:nvSpPr>
        <p:spPr>
          <a:xfrm>
            <a:off x="7204710" y="365506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pPr marL="0" indent="0">
              <a:buNone/>
            </a:pPr>
            <a:r>
              <a:rPr lang="en-US" altLang="en-US" sz="3000" dirty="0">
                <a:hlinkClick r:id="rId2"/>
              </a:rPr>
              <a:t>https://github.com/akill10/Aicte-CyberSecurity.git</a:t>
            </a:r>
            <a:endParaRPr lang="en-US" altLang="en-US" sz="3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940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images by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bhupathilingampalli@hotmail.com</cp:lastModifiedBy>
  <cp:revision>28</cp:revision>
  <dcterms:created xsi:type="dcterms:W3CDTF">2021-05-26T16:50:00Z</dcterms:created>
  <dcterms:modified xsi:type="dcterms:W3CDTF">2025-02-20T05:06:56Z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