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Paidi </a:t>
            </a:r>
            <a:r>
              <a:rPr lang="en-IN" dirty="0" err="1"/>
              <a:t>Akileswar</a:t>
            </a:r>
            <a:endParaRPr lang="en-IN" dirty="0"/>
          </a:p>
          <a:p>
            <a:r>
              <a:rPr lang="en-IN" dirty="0"/>
              <a:t>Course: </a:t>
            </a:r>
            <a:r>
              <a:rPr lang="en-IN" dirty="0" err="1"/>
              <a:t>B.tech</a:t>
            </a:r>
            <a:r>
              <a:rPr lang="en-IN" dirty="0"/>
              <a:t> CSE(3</a:t>
            </a:r>
            <a:r>
              <a:rPr lang="en-IN" baseline="30000" dirty="0"/>
              <a:t>rd</a:t>
            </a:r>
            <a:r>
              <a:rPr lang="en-IN" dirty="0"/>
              <a:t> year)</a:t>
            </a:r>
          </a:p>
          <a:p>
            <a:r>
              <a:rPr lang="en-IN" dirty="0"/>
              <a:t>Roll no: 320126510165</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787</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Akil Paidi</cp:lastModifiedBy>
  <cp:revision>21</cp:revision>
  <dcterms:created xsi:type="dcterms:W3CDTF">2020-08-08T04:12:07Z</dcterms:created>
  <dcterms:modified xsi:type="dcterms:W3CDTF">2023-05-19T02:48:43Z</dcterms:modified>
</cp:coreProperties>
</file>