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2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1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0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4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8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3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3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913" b="2291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346231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is still the 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Video allows users to watch and listen to the ad without having to devote large portion of their concentration to reading copy</a:t>
            </a:r>
          </a:p>
          <a:p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354" b="17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38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emails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Interactive emails allow customers to add items to their carts, choose between colors and styles and even play games right in the inbox.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656" b="15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910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video will </a:t>
            </a:r>
            <a:br>
              <a:rPr lang="en-US" dirty="0"/>
            </a:br>
            <a:r>
              <a:rPr lang="en-US" dirty="0"/>
              <a:t>explode in popularity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Video uploads on just Facebook alone have grown by 75% over last year. Auto play videos, Live videos adds a lot of features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66" b="16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04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is making bigger inroads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02" b="650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Google is beginning to demote sites that do not have adequate mobile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3056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Machine learning </a:t>
            </a:r>
            <a:br>
              <a:rPr lang="en-US" dirty="0"/>
            </a:br>
            <a:r>
              <a:rPr lang="en-US" dirty="0"/>
              <a:t>and marketing automation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Google Rank Brain</a:t>
            </a:r>
          </a:p>
          <a:p>
            <a:r>
              <a:rPr lang="en-US" dirty="0" err="1"/>
              <a:t>Boomtrain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738" b="16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116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Countdown timer emails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656" b="156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Countdown timers help convince would-be customers that the proverbial window is closing and that they must take action now.</a:t>
            </a:r>
          </a:p>
        </p:txBody>
      </p:sp>
    </p:spTree>
    <p:extLst>
      <p:ext uri="{BB962C8B-B14F-4D97-AF65-F5344CB8AC3E}">
        <p14:creationId xmlns:p14="http://schemas.microsoft.com/office/powerpoint/2010/main" val="2341438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</TotalTime>
  <Words>134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Digital Marketing </vt:lpstr>
      <vt:lpstr>Video is still the king</vt:lpstr>
      <vt:lpstr>Interactive emails</vt:lpstr>
      <vt:lpstr>Social video will  explode in popularity</vt:lpstr>
      <vt:lpstr>Mobile is making bigger inroads</vt:lpstr>
      <vt:lpstr>Linking Machine learning  and marketing automation</vt:lpstr>
      <vt:lpstr>Countdown timer emails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Gokul Alex (UST, IND)</dc:creator>
  <cp:lastModifiedBy>Gokul Alex (UST, IND)</cp:lastModifiedBy>
  <cp:revision>18</cp:revision>
  <dcterms:created xsi:type="dcterms:W3CDTF">2017-07-29T13:39:13Z</dcterms:created>
  <dcterms:modified xsi:type="dcterms:W3CDTF">2017-08-12T07:23:11Z</dcterms:modified>
</cp:coreProperties>
</file>