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1" autoAdjust="0"/>
  </p:normalViewPr>
  <p:slideViewPr>
    <p:cSldViewPr snapToGrid="0" snapToObjects="1">
      <p:cViewPr>
        <p:scale>
          <a:sx n="85" d="100"/>
          <a:sy n="85" d="100"/>
        </p:scale>
        <p:origin x="-10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D9B1B-3DEB-AC46-92F6-E38B28518D2F}" type="datetimeFigureOut">
              <a:rPr lang="en-US" smtClean="0"/>
              <a:t>7/12/15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ED182-8391-9140-81AB-D7F7A64B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</a:t>
            </a:r>
            <a:r>
              <a:rPr lang="en-US" baseline="0" dirty="0" smtClean="0"/>
              <a:t> Rookie Staters: Andrew Luck, RG3, Rusell Wilson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ED182-8391-9140-81AB-D7F7A64BD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pass_completions, attempts, pass_completion_precentage,passing_yards, passing_yards_per_attempt,adjusted_passing_yards_per_attempt,pass_TDs, pass_interceptions, passing_effeciency_rating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ED182-8391-9140-81AB-D7F7A64BD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have 67 data points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ED182-8391-9140-81AB-D7F7A64BD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28E80666-FB37-4B36-9149-507F3B0178E3}" type="datetimeFigureOut">
              <a:rPr lang="en-US" smtClean="0"/>
              <a:pPr/>
              <a:t>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82880" indent="0" algn="l">
              <a:buNone/>
            </a:pPr>
            <a:r>
              <a:rPr lang="en-US" dirty="0" smtClean="0"/>
              <a:t>Rookie QB Success Prediction Model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Akil Thomas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17" y="0"/>
            <a:ext cx="3266350" cy="24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949824"/>
            <a:ext cx="7826655" cy="4445000"/>
          </a:xfrm>
        </p:spPr>
        <p:txBody>
          <a:bodyPr/>
          <a:lstStyle/>
          <a:p>
            <a:r>
              <a:rPr lang="en-US" sz="1600" dirty="0">
                <a:latin typeface="Cambria"/>
                <a:cs typeface="Cambria"/>
              </a:rPr>
              <a:t>Can we predict a </a:t>
            </a:r>
            <a:r>
              <a:rPr lang="en-US" sz="1600" dirty="0" smtClean="0">
                <a:latin typeface="Cambria"/>
                <a:cs typeface="Cambria"/>
              </a:rPr>
              <a:t>Rookie QB starting in the NFL </a:t>
            </a:r>
            <a:r>
              <a:rPr lang="en-US" sz="1600" dirty="0">
                <a:latin typeface="Cambria"/>
                <a:cs typeface="Cambria"/>
              </a:rPr>
              <a:t>will have a </a:t>
            </a:r>
            <a:r>
              <a:rPr lang="en-US" sz="1600" dirty="0" smtClean="0">
                <a:latin typeface="Cambria"/>
                <a:cs typeface="Cambria"/>
              </a:rPr>
              <a:t>“successful” season (7 </a:t>
            </a:r>
            <a:r>
              <a:rPr lang="en-US" sz="1600" dirty="0">
                <a:latin typeface="Cambria"/>
                <a:cs typeface="Cambria"/>
              </a:rPr>
              <a:t>wins or more) </a:t>
            </a:r>
            <a:r>
              <a:rPr lang="en-US" sz="1600" dirty="0" smtClean="0">
                <a:latin typeface="Cambria"/>
                <a:cs typeface="Cambria"/>
              </a:rPr>
              <a:t>utilizing College </a:t>
            </a:r>
            <a:r>
              <a:rPr lang="en-US" sz="1600" dirty="0">
                <a:latin typeface="Cambria"/>
                <a:cs typeface="Cambria"/>
              </a:rPr>
              <a:t>Football </a:t>
            </a:r>
            <a:r>
              <a:rPr lang="en-US" sz="1600" dirty="0" smtClean="0">
                <a:latin typeface="Cambria"/>
                <a:cs typeface="Cambria"/>
              </a:rPr>
              <a:t>statistics (Passer Effeciency Rating, </a:t>
            </a:r>
            <a:r>
              <a:rPr lang="en-US" sz="1600" dirty="0">
                <a:latin typeface="Cambria"/>
                <a:cs typeface="Cambria"/>
              </a:rPr>
              <a:t>winning percentage, TDs per game, passing yards per game, etc.)</a:t>
            </a:r>
            <a:r>
              <a:rPr lang="en-US" sz="1600" dirty="0" smtClean="0">
                <a:latin typeface="Cambria"/>
                <a:cs typeface="Cambria"/>
              </a:rPr>
              <a:t>.</a:t>
            </a:r>
          </a:p>
          <a:p>
            <a:r>
              <a:rPr lang="en-US" sz="1600" dirty="0" smtClean="0">
                <a:latin typeface="Cambria"/>
                <a:cs typeface="Cambria"/>
              </a:rPr>
              <a:t>Background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In the past decade there has been a large increase in Rookie QBs starting in Week 1. NFL teams have burned through a large amount of money completely relying on these Rookie QBs to make an immediate impact. 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Notable Train Wrecks: </a:t>
            </a:r>
          </a:p>
          <a:p>
            <a:pPr lvl="2"/>
            <a:r>
              <a:rPr lang="en-US" sz="1600" dirty="0" smtClean="0">
                <a:latin typeface="Cambria"/>
                <a:cs typeface="Cambria"/>
              </a:rPr>
              <a:t>Colt McCoy(5-11), Josh Freeman(3-13), Blain Gabbert(5-11) </a:t>
            </a:r>
          </a:p>
          <a:p>
            <a:pPr marL="685800" lvl="2" indent="0">
              <a:buNone/>
            </a:pPr>
            <a:endParaRPr lang="en-US" dirty="0" smtClean="0">
              <a:latin typeface="Cambria"/>
              <a:cs typeface="Cambria"/>
            </a:endParaRPr>
          </a:p>
          <a:p>
            <a:pPr lvl="2"/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4676588"/>
            <a:ext cx="2507696" cy="1718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989" y="4676588"/>
            <a:ext cx="2577355" cy="1718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44" y="4676588"/>
            <a:ext cx="2577354" cy="17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4764"/>
          </a:xfrm>
        </p:spPr>
        <p:txBody>
          <a:bodyPr/>
          <a:lstStyle/>
          <a:p>
            <a:r>
              <a:rPr lang="en-US" sz="1400" dirty="0" smtClean="0"/>
              <a:t>Web scrapped NFL.com to compile a list of name of QB that started their Rookie Season from 2014- 1980.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Once I got my player names, I webscraped sports-refrence.com to retrieve the CFB stats for each player </a:t>
            </a:r>
            <a:endParaRPr lang="en-US" sz="1600" dirty="0"/>
          </a:p>
        </p:txBody>
      </p:sp>
      <p:pic>
        <p:nvPicPr>
          <p:cNvPr id="4" name="Picture 3" descr="code_snip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525060"/>
            <a:ext cx="8177685" cy="26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Continued…  </a:t>
            </a:r>
            <a:endParaRPr lang="en-US" dirty="0"/>
          </a:p>
        </p:txBody>
      </p:sp>
      <p:pic>
        <p:nvPicPr>
          <p:cNvPr id="7" name="Content Placeholder 6" descr="code snippet 2 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14" b="-5714"/>
          <a:stretch>
            <a:fillRect/>
          </a:stretch>
        </p:blipFill>
        <p:spPr>
          <a:xfrm>
            <a:off x="779463" y="1949450"/>
            <a:ext cx="7583487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Completed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67 Datapoints </a:t>
            </a:r>
          </a:p>
          <a:p>
            <a:pPr lvl="1"/>
            <a:r>
              <a:rPr lang="en-US" dirty="0" smtClean="0"/>
              <a:t>9 Features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8" name="Picture 7" descr="code snippet 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2"/>
          <a:stretch/>
        </p:blipFill>
        <p:spPr>
          <a:xfrm>
            <a:off x="1195294" y="3132277"/>
            <a:ext cx="6648824" cy="33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and 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Limitations </a:t>
            </a:r>
          </a:p>
          <a:p>
            <a:pPr lvl="1"/>
            <a:r>
              <a:rPr lang="en-US" dirty="0" smtClean="0"/>
              <a:t>Small sample size </a:t>
            </a:r>
          </a:p>
          <a:p>
            <a:pPr lvl="1"/>
            <a:r>
              <a:rPr lang="en-US" dirty="0" smtClean="0"/>
              <a:t>Some rookies in the data haven’t necessarily started week 1. Some started in week 2 or week 3. Which may skew data</a:t>
            </a:r>
          </a:p>
          <a:p>
            <a:pPr lvl="1"/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Retrieving the W/L record for their Rookie Season, which will be my repsonse</a:t>
            </a:r>
          </a:p>
          <a:p>
            <a:pPr lvl="1"/>
            <a:r>
              <a:rPr lang="en-US" dirty="0" smtClean="0"/>
              <a:t>Feature Engineering </a:t>
            </a:r>
          </a:p>
          <a:p>
            <a:pPr lvl="1"/>
            <a:r>
              <a:rPr lang="en-US" dirty="0" smtClean="0"/>
              <a:t>Selecting the right model </a:t>
            </a:r>
          </a:p>
          <a:p>
            <a:pPr lvl="1"/>
            <a:r>
              <a:rPr lang="en-US" dirty="0" smtClean="0"/>
              <a:t>Test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our model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058" b="3058"/>
          <a:stretch>
            <a:fillRect/>
          </a:stretch>
        </p:blipFill>
        <p:spPr>
          <a:xfrm>
            <a:off x="286404" y="1949824"/>
            <a:ext cx="4733831" cy="40072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18" y="1949823"/>
            <a:ext cx="4332941" cy="4007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04" y="6090628"/>
            <a:ext cx="8190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Our goal is to be able to accurately predict if newly drafted QBs will lead there teams to a “successful” season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11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341</TotalTime>
  <Words>303</Words>
  <Application>Microsoft Macintosh PowerPoint</Application>
  <PresentationFormat>On-screen Show (4:3)</PresentationFormat>
  <Paragraphs>40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Pixel</vt:lpstr>
      <vt:lpstr>Rookie QB Success Prediction Model</vt:lpstr>
      <vt:lpstr>Project Question</vt:lpstr>
      <vt:lpstr>Data Gathering </vt:lpstr>
      <vt:lpstr>Data Gathering Continued…  </vt:lpstr>
      <vt:lpstr>Dataset Completed </vt:lpstr>
      <vt:lpstr>Next Steps and Limitations </vt:lpstr>
      <vt:lpstr>Goals for our model prediction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Rookie Success Prediction</dc:title>
  <dc:creator>Akil Thomas</dc:creator>
  <cp:lastModifiedBy>Akil Thomas</cp:lastModifiedBy>
  <cp:revision>19</cp:revision>
  <dcterms:created xsi:type="dcterms:W3CDTF">2015-07-12T20:09:26Z</dcterms:created>
  <dcterms:modified xsi:type="dcterms:W3CDTF">2015-07-13T01:51:26Z</dcterms:modified>
</cp:coreProperties>
</file>