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/>
    <p:restoredTop sz="94692"/>
  </p:normalViewPr>
  <p:slideViewPr>
    <p:cSldViewPr snapToGrid="0">
      <p:cViewPr>
        <p:scale>
          <a:sx n="126" d="100"/>
          <a:sy n="126" d="100"/>
        </p:scale>
        <p:origin x="-32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2" y="3548500"/>
            <a:ext cx="2547933" cy="425774"/>
            <a:chOff x="181337" y="3496200"/>
            <a:chExt cx="2745458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7" y="3496200"/>
              <a:ext cx="1459508" cy="465566"/>
              <a:chOff x="4934192" y="1056229"/>
              <a:chExt cx="1295239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1274599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dirty="0"/>
                  <a:t>Production cost</a:t>
                </a:r>
                <a:endParaRPr sz="900"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Costs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Tons of Ore Produced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costs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5;p1">
            <a:extLst>
              <a:ext uri="{FF2B5EF4-FFF2-40B4-BE49-F238E27FC236}">
                <a16:creationId xmlns:a16="http://schemas.microsoft.com/office/drawing/2014/main" id="{94452071-9A75-03B6-4DE4-1FD96610AD99}"/>
              </a:ext>
            </a:extLst>
          </p:cNvPr>
          <p:cNvSpPr txBox="1"/>
          <p:nvPr/>
        </p:nvSpPr>
        <p:spPr>
          <a:xfrm>
            <a:off x="294327" y="3814217"/>
            <a:ext cx="133291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dirty="0"/>
              <a:t>$50 million</a:t>
            </a:r>
            <a:endParaRPr sz="900" dirty="0"/>
          </a:p>
        </p:txBody>
      </p:sp>
      <p:sp>
        <p:nvSpPr>
          <p:cNvPr id="3" name="Google Shape;35;p1">
            <a:extLst>
              <a:ext uri="{FF2B5EF4-FFF2-40B4-BE49-F238E27FC236}">
                <a16:creationId xmlns:a16="http://schemas.microsoft.com/office/drawing/2014/main" id="{27A71612-D71E-7166-8450-66538970D3BF}"/>
              </a:ext>
            </a:extLst>
          </p:cNvPr>
          <p:cNvSpPr txBox="1"/>
          <p:nvPr/>
        </p:nvSpPr>
        <p:spPr>
          <a:xfrm>
            <a:off x="3003287" y="2735780"/>
            <a:ext cx="133291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dirty="0"/>
              <a:t>$30 million</a:t>
            </a:r>
            <a:endParaRPr sz="900" dirty="0"/>
          </a:p>
        </p:txBody>
      </p:sp>
      <p:sp>
        <p:nvSpPr>
          <p:cNvPr id="4" name="Google Shape;35;p1">
            <a:extLst>
              <a:ext uri="{FF2B5EF4-FFF2-40B4-BE49-F238E27FC236}">
                <a16:creationId xmlns:a16="http://schemas.microsoft.com/office/drawing/2014/main" id="{014496D9-A306-88B0-BDE7-F7880D00FDD7}"/>
              </a:ext>
            </a:extLst>
          </p:cNvPr>
          <p:cNvSpPr txBox="1"/>
          <p:nvPr/>
        </p:nvSpPr>
        <p:spPr>
          <a:xfrm>
            <a:off x="3017893" y="4891912"/>
            <a:ext cx="133291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dirty="0"/>
              <a:t>909,090 tons</a:t>
            </a:r>
            <a:endParaRPr sz="900" dirty="0"/>
          </a:p>
        </p:txBody>
      </p:sp>
      <p:sp>
        <p:nvSpPr>
          <p:cNvPr id="7" name="Google Shape;35;p1">
            <a:extLst>
              <a:ext uri="{FF2B5EF4-FFF2-40B4-BE49-F238E27FC236}">
                <a16:creationId xmlns:a16="http://schemas.microsoft.com/office/drawing/2014/main" id="{A428B217-01B4-C1C4-13B7-D6CA1C64C39E}"/>
              </a:ext>
            </a:extLst>
          </p:cNvPr>
          <p:cNvSpPr txBox="1"/>
          <p:nvPr/>
        </p:nvSpPr>
        <p:spPr>
          <a:xfrm>
            <a:off x="4381442" y="2083958"/>
            <a:ext cx="133291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dirty="0"/>
              <a:t>$20 million</a:t>
            </a:r>
            <a:endParaRPr sz="900" dirty="0"/>
          </a:p>
        </p:txBody>
      </p:sp>
      <p:sp>
        <p:nvSpPr>
          <p:cNvPr id="8" name="Google Shape;35;p1">
            <a:extLst>
              <a:ext uri="{FF2B5EF4-FFF2-40B4-BE49-F238E27FC236}">
                <a16:creationId xmlns:a16="http://schemas.microsoft.com/office/drawing/2014/main" id="{63305243-225D-5D7A-E02F-AC5871382409}"/>
              </a:ext>
            </a:extLst>
          </p:cNvPr>
          <p:cNvSpPr txBox="1"/>
          <p:nvPr/>
        </p:nvSpPr>
        <p:spPr>
          <a:xfrm>
            <a:off x="4385104" y="3393191"/>
            <a:ext cx="133291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dirty="0"/>
              <a:t>$10 million</a:t>
            </a:r>
            <a:endParaRPr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lastModifiedBy>Ashley Kim</cp:lastModifiedBy>
  <cp:revision>1</cp:revision>
  <dcterms:created xsi:type="dcterms:W3CDTF">2019-05-15T15:57:18Z</dcterms:created>
  <dcterms:modified xsi:type="dcterms:W3CDTF">2024-07-28T22:06:06Z</dcterms:modified>
</cp:coreProperties>
</file>