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ermanent Marker" panose="02000000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18d5944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18d5944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18d5944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18d59446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1f1c5bd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1f1c5bd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18d594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18d594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18d59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18d59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18d5944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18d5944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18d5944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18d5944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1f1c5bd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1f1c5bd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1f1c5bd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1f1c5bd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2d972d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2d972d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18d5944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18d5944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18d5944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18d5944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0" y="23853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56025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Fatal Police Shootings</a:t>
            </a:r>
            <a:endParaRPr>
              <a:solidFill>
                <a:srgbClr val="CC412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294300" y="2081750"/>
            <a:ext cx="54573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Alec Kim</a:t>
            </a:r>
            <a:endParaRPr sz="1800" dirty="0">
              <a:solidFill>
                <a:schemeClr val="tx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Sadhna Chaurushia</a:t>
            </a:r>
            <a:endParaRPr sz="1800" dirty="0">
              <a:solidFill>
                <a:schemeClr val="tx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Alejandra Soriano</a:t>
            </a:r>
            <a:endParaRPr sz="1800" dirty="0">
              <a:solidFill>
                <a:schemeClr val="tx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70525" y="1030950"/>
            <a:ext cx="48186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In the US from 2015-2019</a:t>
            </a:r>
            <a:endParaRPr sz="1800" dirty="0">
              <a:solidFill>
                <a:srgbClr val="00206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ctrTitle"/>
          </p:nvPr>
        </p:nvSpPr>
        <p:spPr>
          <a:xfrm>
            <a:off x="311700" y="94625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Breakdown by Age (contd.)</a:t>
            </a:r>
            <a:endParaRPr sz="3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>
            <a:off x="311700" y="1165400"/>
            <a:ext cx="85206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5" y="750725"/>
            <a:ext cx="8520599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225" y="1613650"/>
            <a:ext cx="2972075" cy="35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5840906" y="2647310"/>
            <a:ext cx="3088300" cy="461825"/>
          </a:xfrm>
          <a:custGeom>
            <a:avLst/>
            <a:gdLst/>
            <a:ahLst/>
            <a:cxnLst/>
            <a:rect l="l" t="t" r="r" b="b"/>
            <a:pathLst>
              <a:path w="123532" h="18473" extrusionOk="0">
                <a:moveTo>
                  <a:pt x="25110" y="904"/>
                </a:moveTo>
                <a:cubicBezTo>
                  <a:pt x="19873" y="904"/>
                  <a:pt x="14641" y="1297"/>
                  <a:pt x="9404" y="1297"/>
                </a:cubicBezTo>
                <a:cubicBezTo>
                  <a:pt x="6774" y="1297"/>
                  <a:pt x="3412" y="222"/>
                  <a:pt x="1552" y="2082"/>
                </a:cubicBezTo>
                <a:cubicBezTo>
                  <a:pt x="-1330" y="4964"/>
                  <a:pt x="467" y="10863"/>
                  <a:pt x="2729" y="14254"/>
                </a:cubicBezTo>
                <a:cubicBezTo>
                  <a:pt x="7270" y="21060"/>
                  <a:pt x="18891" y="17395"/>
                  <a:pt x="27073" y="17395"/>
                </a:cubicBezTo>
                <a:cubicBezTo>
                  <a:pt x="41994" y="17395"/>
                  <a:pt x="57203" y="19931"/>
                  <a:pt x="71833" y="17002"/>
                </a:cubicBezTo>
                <a:cubicBezTo>
                  <a:pt x="88859" y="13593"/>
                  <a:pt x="119052" y="25601"/>
                  <a:pt x="123268" y="8757"/>
                </a:cubicBezTo>
                <a:cubicBezTo>
                  <a:pt x="126356" y="-3579"/>
                  <a:pt x="98292" y="2868"/>
                  <a:pt x="85575" y="2868"/>
                </a:cubicBezTo>
                <a:cubicBezTo>
                  <a:pt x="78235" y="2868"/>
                  <a:pt x="70786" y="253"/>
                  <a:pt x="63588" y="1690"/>
                </a:cubicBezTo>
                <a:cubicBezTo>
                  <a:pt x="57165" y="2972"/>
                  <a:pt x="50378" y="3761"/>
                  <a:pt x="43956" y="2475"/>
                </a:cubicBezTo>
                <a:cubicBezTo>
                  <a:pt x="37784" y="1239"/>
                  <a:pt x="30738" y="-1521"/>
                  <a:pt x="25110" y="129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2"/>
          <p:cNvSpPr txBox="1"/>
          <p:nvPr/>
        </p:nvSpPr>
        <p:spPr>
          <a:xfrm>
            <a:off x="167025" y="3622025"/>
            <a:ext cx="56343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Victims who had signs of mental illness, attacked, and not fled were the most between the ages of 25-35</a:t>
            </a:r>
            <a:endParaRPr sz="1800">
              <a:solidFill>
                <a:srgbClr val="4A86E8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Extra analysis (Gender Breakdown)</a:t>
            </a:r>
            <a:endParaRPr sz="3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71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00" y="1299400"/>
            <a:ext cx="6967124" cy="3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 amt="46000"/>
          </a:blip>
          <a:stretch>
            <a:fillRect/>
          </a:stretch>
        </p:blipFill>
        <p:spPr>
          <a:xfrm>
            <a:off x="5399875" y="3644100"/>
            <a:ext cx="2427200" cy="13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7164599" y="3644100"/>
            <a:ext cx="6276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ermanent Marker"/>
                <a:ea typeface="Permanent Marker"/>
                <a:cs typeface="Permanent Marker"/>
                <a:sym typeface="Permanent Marker"/>
              </a:rPr>
              <a:t>95%</a:t>
            </a:r>
            <a:endParaRPr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702371" y="4522491"/>
            <a:ext cx="62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ermanent Marker"/>
                <a:ea typeface="Permanent Marker"/>
                <a:cs typeface="Permanent Marker"/>
                <a:sym typeface="Permanent Marker"/>
              </a:rPr>
              <a:t>5%</a:t>
            </a:r>
            <a:endParaRPr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Extra analysis (Armed with)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0" y="1568527"/>
            <a:ext cx="4445301" cy="29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275" y="473875"/>
            <a:ext cx="3082250" cy="2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700" y="3052800"/>
            <a:ext cx="2895400" cy="6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8700" y="3754750"/>
            <a:ext cx="2895400" cy="51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7525" y="3237275"/>
            <a:ext cx="858975" cy="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4078950" y="2700625"/>
            <a:ext cx="4863350" cy="22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overall Analysis</a:t>
            </a:r>
            <a:endParaRPr sz="3600"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208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⁍ Decline in number of shootings but no significant decrease or pattern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⁍ Fatal shootings occured in both genders, all races, all age groups and whether   the individual was armed or unarmed.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⁍ Data is somewhat limited in telling the specifics of certain columns, such as mental illness, threat level, fleeing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2311025" y="-723900"/>
            <a:ext cx="3840175" cy="2960600"/>
          </a:xfrm>
          <a:prstGeom prst="rect">
            <a:avLst/>
          </a:prstGeom>
          <a:noFill/>
          <a:ln>
            <a:noFill/>
          </a:ln>
          <a:effectLst>
            <a:outerShdw blurRad="57150" dist="19050" dir="4680000" algn="bl" rotWithShape="0">
              <a:srgbClr val="FFFFFF">
                <a:alpha val="23000"/>
              </a:srgbClr>
            </a:outerShdw>
          </a:effectLst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5537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Overview</a:t>
            </a:r>
            <a:endParaRPr sz="3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95800" y="1304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ermanent Marker"/>
              <a:buChar char="➢"/>
            </a:pPr>
            <a:r>
              <a:rPr lang="en" sz="1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What was the idea behind our topic?	</a:t>
            </a:r>
            <a:endParaRPr sz="16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ermanent Marker"/>
              <a:buChar char="✓"/>
            </a:pPr>
            <a:r>
              <a:rPr lang="en" sz="1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Explore any insights into fatal police shootings btwn 2015-2019 based on the data </a:t>
            </a:r>
            <a:endParaRPr sz="16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ermanent Marker"/>
              <a:buChar char="➢"/>
            </a:pPr>
            <a:r>
              <a:rPr lang="en" sz="1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Where did we obtain our dataset?</a:t>
            </a:r>
            <a:endParaRPr sz="16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ermanent Marker"/>
              <a:buChar char="✓"/>
            </a:pPr>
            <a:r>
              <a:rPr lang="en" sz="1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https://github.com/washingtonpost/data-police-shootings/blob/master/fatal-police-shootings-data.csv</a:t>
            </a:r>
            <a:endParaRPr sz="16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ermanent Marker"/>
              <a:buChar char="➢"/>
            </a:pPr>
            <a:r>
              <a:rPr lang="en" sz="1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approach behind our review</a:t>
            </a:r>
            <a:endParaRPr sz="16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ermanent Marker"/>
              <a:buChar char="✓"/>
            </a:pPr>
            <a:r>
              <a:rPr lang="en" sz="16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 pandas and matplotlib to manipulate data and find any interesting results</a:t>
            </a:r>
            <a:endParaRPr sz="1600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513599" y="137850"/>
            <a:ext cx="907244" cy="13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Data Cleaning (Before &amp; After)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27950" y="1176625"/>
            <a:ext cx="85206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Permanent Marker" panose="020B0604020202020204" charset="0"/>
              </a:rPr>
              <a:t>Original dataset from Washington Post</a:t>
            </a:r>
            <a:endParaRPr sz="1200" b="1" dirty="0">
              <a:solidFill>
                <a:srgbClr val="000000"/>
              </a:solidFill>
              <a:latin typeface="Permanent Marker" panose="020B060402020202020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Permanent Marker" panose="020B0604020202020204" charset="0"/>
              </a:rPr>
              <a:t>Post clean-up</a:t>
            </a:r>
            <a:endParaRPr sz="1200" b="1" dirty="0">
              <a:solidFill>
                <a:srgbClr val="000000"/>
              </a:solidFill>
              <a:latin typeface="Permanent Marker" panose="020B060402020202020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37" y="1485024"/>
            <a:ext cx="7977226" cy="1230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25" y="3256362"/>
            <a:ext cx="7977249" cy="14185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6527499" y="34650"/>
            <a:ext cx="907244" cy="13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Data Cleaning (Code)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38" y="1298699"/>
            <a:ext cx="7951924" cy="3544625"/>
          </a:xfrm>
          <a:prstGeom prst="rect">
            <a:avLst/>
          </a:prstGeom>
          <a:solidFill>
            <a:schemeClr val="lt1"/>
          </a:solidFill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40924" y="679874"/>
            <a:ext cx="4045200" cy="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ermanent Marker"/>
                <a:ea typeface="Permanent Marker"/>
                <a:cs typeface="Permanent Marker"/>
                <a:sym typeface="Permanent Marker"/>
              </a:rPr>
              <a:t>Five-Year Trend</a:t>
            </a:r>
            <a:endParaRPr sz="3600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Continuous decline in the past Five years. </a:t>
            </a:r>
            <a:endParaRPr sz="1500" b="1" dirty="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2019 anticipated to be the least number of fatal shootings based on report date</a:t>
            </a:r>
            <a:endParaRPr sz="1500" b="1" dirty="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450" y="2287569"/>
            <a:ext cx="4303000" cy="2577481"/>
          </a:xfrm>
          <a:prstGeom prst="rect">
            <a:avLst/>
          </a:prstGeom>
          <a:solidFill>
            <a:schemeClr val="lt1"/>
          </a:solidFill>
          <a:ln w="9525">
            <a:solidFill>
              <a:schemeClr val="tx1"/>
            </a:solidFill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00" y="1127200"/>
            <a:ext cx="4303010" cy="14445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877" y="316350"/>
            <a:ext cx="1431725" cy="16454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00" y="2686451"/>
            <a:ext cx="4302999" cy="9133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ermanent Marker"/>
                <a:ea typeface="Permanent Marker"/>
                <a:cs typeface="Permanent Marker"/>
                <a:sym typeface="Permanent Marker"/>
              </a:rPr>
              <a:t>Number of Shootings by State</a:t>
            </a:r>
            <a:endParaRPr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California had the highest number of fatal shootings followed by Texas and Florida</a:t>
            </a:r>
            <a:endParaRPr sz="1400" b="1" dirty="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Rhode Island had the least number of fatal shootings followed by Vermont and Delaware</a:t>
            </a:r>
            <a:endParaRPr sz="1400" b="1" dirty="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" y="2625750"/>
            <a:ext cx="6015900" cy="1547250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10" y="1017725"/>
            <a:ext cx="4860765" cy="1603575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325" y="1017725"/>
            <a:ext cx="1210675" cy="1362736"/>
          </a:xfrm>
          <a:prstGeom prst="rect">
            <a:avLst/>
          </a:prstGeom>
          <a:noFill/>
          <a:ln w="25400"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324" y="2571744"/>
            <a:ext cx="1210675" cy="1242706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6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Number of Shootings by State ; categories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4523575"/>
            <a:ext cx="8520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 different way to represent the data. </a:t>
            </a:r>
            <a:endParaRPr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0" y="633775"/>
            <a:ext cx="1532425" cy="143752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100" y="826375"/>
            <a:ext cx="6621250" cy="12962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25" y="2275050"/>
            <a:ext cx="6621249" cy="20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l="1438"/>
          <a:stretch/>
        </p:blipFill>
        <p:spPr>
          <a:xfrm>
            <a:off x="7023175" y="2604350"/>
            <a:ext cx="2120824" cy="14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4175" y="4371181"/>
            <a:ext cx="2432450" cy="41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5500" y="123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Breakdown by Race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275"/>
            <a:ext cx="45720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527000"/>
            <a:ext cx="79914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675" y="161825"/>
            <a:ext cx="4286250" cy="3101800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</p:pic>
      <p:sp>
        <p:nvSpPr>
          <p:cNvPr id="121" name="Google Shape;121;p20"/>
          <p:cNvSpPr txBox="1"/>
          <p:nvPr/>
        </p:nvSpPr>
        <p:spPr>
          <a:xfrm>
            <a:off x="29450" y="4633075"/>
            <a:ext cx="44859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Majority of victims were white</a:t>
            </a:r>
            <a:endParaRPr sz="1800">
              <a:solidFill>
                <a:srgbClr val="4A86E8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ctrTitle"/>
          </p:nvPr>
        </p:nvSpPr>
        <p:spPr>
          <a:xfrm>
            <a:off x="311700" y="44850"/>
            <a:ext cx="85206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Breakdown by Age</a:t>
            </a:r>
            <a:endParaRPr sz="3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311700" y="1116325"/>
            <a:ext cx="8520600" cy="3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7050"/>
            <a:ext cx="8520601" cy="19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93675"/>
            <a:ext cx="4742149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125" y="2671500"/>
            <a:ext cx="4031875" cy="2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347375" y="4157375"/>
            <a:ext cx="4706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highest number of victims was between the ages of 25 and 35</a:t>
            </a:r>
            <a:endParaRPr sz="1800">
              <a:solidFill>
                <a:srgbClr val="4A86E8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240</Words>
  <Application>Microsoft Macintosh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Permanent Marker</vt:lpstr>
      <vt:lpstr>Arial</vt:lpstr>
      <vt:lpstr>Simple Light</vt:lpstr>
      <vt:lpstr>Fatal Police Shootings</vt:lpstr>
      <vt:lpstr>Overview</vt:lpstr>
      <vt:lpstr>Data Cleaning (Before &amp; After)</vt:lpstr>
      <vt:lpstr>Data Cleaning (Code)</vt:lpstr>
      <vt:lpstr>Five-Year Trend</vt:lpstr>
      <vt:lpstr>Number of Shootings by State</vt:lpstr>
      <vt:lpstr>Number of Shootings by State ; categories</vt:lpstr>
      <vt:lpstr>Breakdown by Race</vt:lpstr>
      <vt:lpstr>Breakdown by Age</vt:lpstr>
      <vt:lpstr>Breakdown by Age (contd.)</vt:lpstr>
      <vt:lpstr>Extra analysis (Gender Breakdown)</vt:lpstr>
      <vt:lpstr>Extra analysis (Armed with)  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</dc:title>
  <cp:lastModifiedBy>Microsoft Office User</cp:lastModifiedBy>
  <cp:revision>4</cp:revision>
  <dcterms:modified xsi:type="dcterms:W3CDTF">2019-07-19T21:49:46Z</dcterms:modified>
</cp:coreProperties>
</file>