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8A055-2CB9-49AE-AF18-E2DBF34E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14746-0C31-4E8D-9E61-F2F8B22E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B766-DEF5-42C4-B5AB-8C7CEEB1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024A9-EFBD-40EC-BEFA-22D5386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D4CB5-D303-4B0B-8248-A2062D30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60DE3-B01C-4C6A-A676-D3A8A97C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8E5AD9-6C1E-4B5F-847F-215052BD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1FD01-628C-4724-A4ED-4A201756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1E5F2-02CF-433F-8A19-713C05D2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7364DF-C43C-4799-AAC3-C981C48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8031C4-23BD-4D92-8C4C-398C7BE0C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544CF-C93A-4ED6-9C2E-0675FEFC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498A0-9185-4E89-BE32-E2F172F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C1FDF-B49F-4AE8-8F03-8A628B59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9A382-51F7-4A4D-94C5-3CED282D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9E6ED-7624-441E-A0A2-13A80712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0B838-8333-4E99-8FA7-F3044E99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F5DC-D0FD-4C7F-8A13-78F3BF3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0D1CA-6D5A-420B-9007-28541F78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7FEB6-D82C-4F42-8386-F96CD8F1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5D9C5-6207-4E56-BC91-66D8D5D5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F53069-661C-4A36-8416-BBF0E312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3077C-00F8-41A1-952E-5BEBA84E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37D1A-6533-4D56-BC6C-7E0DB0E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A4EA6-D904-488C-8ADE-F31D9C75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215A-9CCF-46E6-8154-A1E14D1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773DE-7C18-433F-B22E-0AACF86F3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C062B7-F56E-4E94-BD8C-293AC2DE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30363-1DF6-445B-9BEB-BA882963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EE46CD-6A69-4B5B-80C5-B62B62CF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2C47E-52C1-4123-BFCE-A5A8304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2684-08A7-4CAB-955B-ADBA44D8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93670-EDE9-4CC2-8AC9-9271F19E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F05FA-EA1D-4BE0-B7E7-CC2E2CF6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FC4050-872B-4248-9EAA-8FA600D6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F78A9E-3837-43E6-84EF-DF593DFF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6F8DD-E8F2-421B-96F7-79988C50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CEA2B4-897F-48FB-9AA9-5482F07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7EE780-4662-4A06-957F-2FC35270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D4AF-96BC-4822-854B-AC359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FF8D62-5F44-4427-9D23-99A71B0A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9B1912-76A1-4F85-9183-DF125014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52B952-28BC-40AF-A542-690D01D4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0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577098-F0AE-4807-BC16-FBB5D848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021718-3FED-4029-9745-2B6E2D92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F05A2C-1552-40CF-9E6F-CDD4C5C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4115A-167E-40FE-98D2-589C6AE7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2548D-3512-410B-8DCD-E599A75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433CE-2181-43A1-9A6B-2E39D77F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8187E-66D2-4EBC-9FCC-CC9ED8E5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8786A-593F-4A66-8487-8E840D5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4ECD4C-72A9-4DC8-AC55-823C619F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CE47B-0A3B-4F6E-8C06-39BBEA39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E45B9-9DBF-4A77-8DD8-44752E33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B93B94-7FC3-4CB7-B306-CAF9E9C3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A5D7EA-6AFB-41B4-9943-0F6357E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45914-CE4C-40D5-98D2-E721A54E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552D6-B2BC-4CFB-84A5-1BBB568F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0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FCECA-032A-49E4-9D7C-215FA18C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B532B-8EE7-40E4-A8D5-B235C620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B06B4-650F-474B-87DA-27FFFDA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27398-36EF-4620-B65A-33E8E8F3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22E72-A9CB-4AD7-B763-EFA16185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A366F-4AC7-413D-9AE3-96B9EC6C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Барышевский Аким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IT-2/1Y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RALLY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7C0DC0-604F-484C-95DC-5155B4593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42B110-FBDA-4E53-AAAD-A20428FB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432969"/>
            <a:ext cx="759248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52B5A-07D5-4056-9BD8-D079649E1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437732"/>
            <a:ext cx="760201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BC78FD-04F5-49A6-BDAB-6389877D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9953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10524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Барышевский Аким IT-2/1Y RALLY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Барышевский Аким IT-2/1Y RALLY</dc:title>
  <dc:creator>Пользователь IT</dc:creator>
  <cp:lastModifiedBy>Пользователь IT</cp:lastModifiedBy>
  <cp:revision>5</cp:revision>
  <dcterms:created xsi:type="dcterms:W3CDTF">2020-12-15T06:42:45Z</dcterms:created>
  <dcterms:modified xsi:type="dcterms:W3CDTF">2020-12-15T07:19:21Z</dcterms:modified>
</cp:coreProperties>
</file>