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7D36-0C65-40B0-843F-3649D5A0899A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5423-AAD4-4612-8D9D-F57015A96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6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7D36-0C65-40B0-843F-3649D5A0899A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5423-AAD4-4612-8D9D-F57015A96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57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7D36-0C65-40B0-843F-3649D5A0899A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5423-AAD4-4612-8D9D-F57015A96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67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7D36-0C65-40B0-843F-3649D5A0899A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5423-AAD4-4612-8D9D-F57015A96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13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7D36-0C65-40B0-843F-3649D5A0899A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5423-AAD4-4612-8D9D-F57015A96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7D36-0C65-40B0-843F-3649D5A0899A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5423-AAD4-4612-8D9D-F57015A96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4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7D36-0C65-40B0-843F-3649D5A0899A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5423-AAD4-4612-8D9D-F57015A96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96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7D36-0C65-40B0-843F-3649D5A0899A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5423-AAD4-4612-8D9D-F57015A96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08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7D36-0C65-40B0-843F-3649D5A0899A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5423-AAD4-4612-8D9D-F57015A96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21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7D36-0C65-40B0-843F-3649D5A0899A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5423-AAD4-4612-8D9D-F57015A96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3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7D36-0C65-40B0-843F-3649D5A0899A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5423-AAD4-4612-8D9D-F57015A96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47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7D36-0C65-40B0-843F-3649D5A0899A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E5423-AAD4-4612-8D9D-F57015A96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08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0436" y="-271437"/>
            <a:ext cx="9004285" cy="265304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37081" y="1616464"/>
            <a:ext cx="3113463" cy="311346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240735" y="3139632"/>
            <a:ext cx="3113463" cy="3113463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002918" y="1841876"/>
            <a:ext cx="3113463" cy="3113463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212023" y="3215055"/>
            <a:ext cx="3113463" cy="3113463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878564" y="2720819"/>
            <a:ext cx="3113463" cy="3113463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4368" y="1569809"/>
            <a:ext cx="5096698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1" y="52949"/>
            <a:ext cx="7516201" cy="178015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4" y="1229176"/>
            <a:ext cx="9131121" cy="55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80622"/>
              </p:ext>
            </p:extLst>
          </p:nvPr>
        </p:nvGraphicFramePr>
        <p:xfrm>
          <a:off x="193184" y="399248"/>
          <a:ext cx="11745530" cy="6036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106"/>
                <a:gridCol w="2349106"/>
                <a:gridCol w="2349106"/>
                <a:gridCol w="2349106"/>
                <a:gridCol w="2349106"/>
              </a:tblGrid>
              <a:tr h="5409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err="1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Contry</a:t>
                      </a:r>
                      <a:endParaRPr lang="zh-TW" altLang="en-US" sz="40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Age</a:t>
                      </a:r>
                      <a:endParaRPr lang="zh-TW" altLang="en-US" sz="40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Quota</a:t>
                      </a:r>
                      <a:endParaRPr lang="zh-TW" altLang="en-US" sz="40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Review</a:t>
                      </a:r>
                      <a:endParaRPr lang="zh-TW" altLang="en-US" sz="40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Valid</a:t>
                      </a:r>
                      <a:r>
                        <a:rPr lang="en-US" altLang="zh-TW" sz="4000" baseline="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 Visa</a:t>
                      </a:r>
                      <a:endParaRPr lang="zh-TW" altLang="en-US" sz="40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</a:tr>
              <a:tr h="579549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Australia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18-30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Unlimited</a:t>
                      </a:r>
                      <a:endParaRPr lang="zh-TW" altLang="en-US" sz="3600" dirty="0">
                        <a:solidFill>
                          <a:srgbClr val="FF0000"/>
                        </a:solidFill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x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2 years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</a:tr>
              <a:tr h="61646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New </a:t>
                      </a:r>
                      <a:r>
                        <a:rPr lang="en-US" altLang="zh-TW" sz="3200" dirty="0" err="1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zealand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18-30</a:t>
                      </a:r>
                      <a:endParaRPr lang="zh-TW" altLang="en-US" sz="3200" dirty="0" smtClean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600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x</a:t>
                      </a:r>
                      <a:endParaRPr kumimoji="0" lang="zh-TW" altLang="en-US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1 year</a:t>
                      </a:r>
                      <a:endParaRPr kumimoji="0" lang="zh-TW" alt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6151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Japan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18-30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5000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Y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1 year</a:t>
                      </a:r>
                    </a:p>
                    <a:p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</a:tr>
              <a:tr h="56022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Korea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18-30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600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x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1year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</a:tr>
              <a:tr h="68944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Canada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18-35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1000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Lottery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1year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</a:tr>
              <a:tr h="784001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UK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18-30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1000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Lottery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2years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</a:tr>
              <a:tr h="78400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France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18-30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500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Documentary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SentyWen" panose="03000600000000000000" pitchFamily="66" charset="-120"/>
                          <a:ea typeface="SentyWen" panose="03000600000000000000" pitchFamily="66" charset="-120"/>
                        </a:rPr>
                        <a:t>1year</a:t>
                      </a:r>
                      <a:endParaRPr lang="zh-TW" altLang="en-US" sz="3200" dirty="0">
                        <a:latin typeface="SentyWen" panose="03000600000000000000" pitchFamily="66" charset="-120"/>
                        <a:ea typeface="SentyWen" panose="03000600000000000000" pitchFamily="66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橢圓 5"/>
          <p:cNvSpPr/>
          <p:nvPr/>
        </p:nvSpPr>
        <p:spPr>
          <a:xfrm>
            <a:off x="283335" y="1159099"/>
            <a:ext cx="505525" cy="515155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374526" y="1813775"/>
            <a:ext cx="505525" cy="515155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2" y="2691684"/>
            <a:ext cx="714780" cy="476520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1646809" y="3631843"/>
            <a:ext cx="505525" cy="515155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2839" y="4288665"/>
            <a:ext cx="505525" cy="515155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394046" y="4981977"/>
            <a:ext cx="505525" cy="515155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7852" y="5791199"/>
            <a:ext cx="505525" cy="515155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7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6" y="22953"/>
            <a:ext cx="6680556" cy="15822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6" y="1464159"/>
            <a:ext cx="3063881" cy="216828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515354" y="3109224"/>
            <a:ext cx="272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Comic Sans MS" panose="030F0702030302020204" pitchFamily="66" charset="0"/>
              </a:rPr>
              <a:t>When to start?</a:t>
            </a:r>
            <a:endParaRPr lang="zh-TW" altLang="en-US" sz="2800" dirty="0">
              <a:latin typeface="Comic Sans MS" panose="030F0702030302020204" pitchFamily="66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846" y="1462825"/>
            <a:ext cx="4092137" cy="272382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048422" y="1343580"/>
            <a:ext cx="685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Comic Sans MS" panose="030F0702030302020204" pitchFamily="66" charset="0"/>
              </a:rPr>
              <a:t>How much time can you learn language?</a:t>
            </a:r>
            <a:endParaRPr lang="zh-TW" altLang="en-US" sz="2800" dirty="0">
              <a:latin typeface="Comic Sans MS" panose="030F0702030302020204" pitchFamily="66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26" y="4011313"/>
            <a:ext cx="2732230" cy="273223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73486" y="6117292"/>
            <a:ext cx="668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Comic Sans MS" panose="030F0702030302020204" pitchFamily="66" charset="0"/>
              </a:rPr>
              <a:t>Be familiar with process and tips.</a:t>
            </a:r>
            <a:endParaRPr lang="zh-TW" altLang="en-US" sz="2800" dirty="0">
              <a:latin typeface="Comic Sans MS" panose="030F0702030302020204" pitchFamily="66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182" y="4305897"/>
            <a:ext cx="3489463" cy="232305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520647" y="4055847"/>
            <a:ext cx="62051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Comic Sans MS" panose="030F0702030302020204" pitchFamily="66" charset="0"/>
              </a:rPr>
              <a:t>Listen to other people's experience.</a:t>
            </a:r>
            <a:endParaRPr lang="zh-TW" alt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1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543309" y="746974"/>
            <a:ext cx="25931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latin typeface="SentyWen" panose="03000600000000000000" pitchFamily="66" charset="-120"/>
                <a:ea typeface="SentyWen" panose="03000600000000000000" pitchFamily="66" charset="-120"/>
              </a:rPr>
              <a:t>Give </a:t>
            </a:r>
          </a:p>
          <a:p>
            <a:r>
              <a:rPr lang="en-US" altLang="zh-TW" sz="5400" dirty="0" smtClean="0">
                <a:latin typeface="SentyWen" panose="03000600000000000000" pitchFamily="66" charset="-120"/>
                <a:ea typeface="SentyWen" panose="03000600000000000000" pitchFamily="66" charset="-120"/>
              </a:rPr>
              <a:t>yourself </a:t>
            </a:r>
          </a:p>
          <a:p>
            <a:r>
              <a:rPr lang="en-US" altLang="zh-TW" sz="5400" dirty="0" smtClean="0">
                <a:latin typeface="SentyWen" panose="03000600000000000000" pitchFamily="66" charset="-120"/>
                <a:ea typeface="SentyWen" panose="03000600000000000000" pitchFamily="66" charset="-120"/>
              </a:rPr>
              <a:t>a chance </a:t>
            </a:r>
          </a:p>
          <a:p>
            <a:r>
              <a:rPr lang="en-US" altLang="zh-TW" sz="5400" dirty="0" smtClean="0">
                <a:latin typeface="SentyWen" panose="03000600000000000000" pitchFamily="66" charset="-120"/>
                <a:ea typeface="SentyWen" panose="03000600000000000000" pitchFamily="66" charset="-120"/>
              </a:rPr>
              <a:t>to </a:t>
            </a:r>
          </a:p>
          <a:p>
            <a:r>
              <a:rPr lang="en-US" altLang="zh-TW" sz="5400" dirty="0" smtClean="0">
                <a:latin typeface="SentyWen" panose="03000600000000000000" pitchFamily="66" charset="-120"/>
                <a:ea typeface="SentyWen" panose="03000600000000000000" pitchFamily="66" charset="-120"/>
              </a:rPr>
              <a:t>be </a:t>
            </a:r>
          </a:p>
          <a:p>
            <a:r>
              <a:rPr lang="en-US" altLang="zh-TW" sz="5400" dirty="0" smtClean="0">
                <a:latin typeface="SentyWen" panose="03000600000000000000" pitchFamily="66" charset="-120"/>
                <a:ea typeface="SentyWen" panose="03000600000000000000" pitchFamily="66" charset="-120"/>
              </a:rPr>
              <a:t>brave.</a:t>
            </a:r>
            <a:endParaRPr lang="zh-TW" altLang="en-US" sz="5400" dirty="0">
              <a:latin typeface="SentyWen" panose="03000600000000000000" pitchFamily="66" charset="-120"/>
              <a:ea typeface="SentyWen" panose="03000600000000000000" pitchFamily="66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84811" y="121153"/>
            <a:ext cx="3113463" cy="311346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893192" y="237876"/>
            <a:ext cx="3113463" cy="311346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825216" y="2488589"/>
            <a:ext cx="3113463" cy="3113463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264286" y="3599554"/>
            <a:ext cx="3113463" cy="3113463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645151" y="2763468"/>
            <a:ext cx="3113463" cy="3113463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4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1" y="1777285"/>
            <a:ext cx="10651073" cy="46651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39" y="-128007"/>
            <a:ext cx="11638273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78</Words>
  <Application>Microsoft Office PowerPoint</Application>
  <PresentationFormat>寬螢幕</PresentationFormat>
  <Paragraphs>50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SentyWen</vt:lpstr>
      <vt:lpstr>新細明體</vt:lpstr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20</cp:revision>
  <dcterms:created xsi:type="dcterms:W3CDTF">2018-03-11T09:57:01Z</dcterms:created>
  <dcterms:modified xsi:type="dcterms:W3CDTF">2018-06-03T17:06:39Z</dcterms:modified>
</cp:coreProperties>
</file>