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diagrams/data4.xml" ContentType="application/vnd.openxmlformats-officedocument.drawingml.diagramData+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315" r:id="rId5"/>
    <p:sldId id="1008" r:id="rId6"/>
    <p:sldId id="1004" r:id="rId7"/>
    <p:sldId id="959" r:id="rId8"/>
    <p:sldId id="1005" r:id="rId9"/>
    <p:sldId id="1006" r:id="rId10"/>
    <p:sldId id="1007" r:id="rId11"/>
    <p:sldId id="993" r:id="rId12"/>
    <p:sldId id="1020" r:id="rId13"/>
    <p:sldId id="1009" r:id="rId14"/>
    <p:sldId id="1010" r:id="rId15"/>
    <p:sldId id="1011" r:id="rId16"/>
    <p:sldId id="1012" r:id="rId17"/>
    <p:sldId id="1013" r:id="rId18"/>
    <p:sldId id="1014" r:id="rId19"/>
    <p:sldId id="1015" r:id="rId20"/>
    <p:sldId id="1016" r:id="rId21"/>
    <p:sldId id="1017" r:id="rId22"/>
    <p:sldId id="1018" r:id="rId23"/>
    <p:sldId id="1019" r:id="rId24"/>
    <p:sldId id="953" r:id="rId2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EA2D00"/>
    <a:srgbClr val="FF7A5B"/>
    <a:srgbClr val="07632A"/>
    <a:srgbClr val="FFCCCC"/>
    <a:srgbClr val="FFAA99"/>
    <a:srgbClr val="FFFFFF"/>
    <a:srgbClr val="FFD9B2"/>
    <a:srgbClr val="FFEBE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9" autoAdjust="0"/>
    <p:restoredTop sz="78966" autoAdjust="0"/>
  </p:normalViewPr>
  <p:slideViewPr>
    <p:cSldViewPr snapToGrid="0">
      <p:cViewPr>
        <p:scale>
          <a:sx n="70" d="100"/>
          <a:sy n="70" d="100"/>
        </p:scale>
        <p:origin x="-2814" y="-552"/>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67" d="100"/>
          <a:sy n="67" d="100"/>
        </p:scale>
        <p:origin x="-3138" y="-120"/>
      </p:cViewPr>
      <p:guideLst>
        <p:guide orient="horz" pos="3127"/>
        <p:guide pos="2141"/>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FB64B-2B3A-47F8-947F-8DF753F3E647}"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fr-FR"/>
        </a:p>
      </dgm:t>
    </dgm:pt>
    <dgm:pt modelId="{05E6CC6C-5562-45B6-A005-44B6C005502F}">
      <dgm:prSet phldrT="[Texte]"/>
      <dgm:spPr/>
      <dgm:t>
        <a:bodyPr/>
        <a:lstStyle/>
        <a:p>
          <a:r>
            <a:rPr lang="fr-FR" dirty="0" smtClean="0">
              <a:latin typeface="Times New Roman" pitchFamily="18" charset="0"/>
              <a:cs typeface="Times New Roman" pitchFamily="18" charset="0"/>
            </a:rPr>
            <a:t>Le client envoie une demande </a:t>
          </a:r>
          <a:endParaRPr lang="fr-FR" dirty="0">
            <a:latin typeface="Times New Roman" pitchFamily="18" charset="0"/>
            <a:cs typeface="Times New Roman" pitchFamily="18" charset="0"/>
          </a:endParaRPr>
        </a:p>
      </dgm:t>
    </dgm:pt>
    <dgm:pt modelId="{48148D69-1DBE-4CBB-A5A7-4B3806EA7390}" type="parTrans" cxnId="{1E520020-8F44-4CCF-909E-8534EF8D7875}">
      <dgm:prSet/>
      <dgm:spPr/>
      <dgm:t>
        <a:bodyPr/>
        <a:lstStyle/>
        <a:p>
          <a:endParaRPr lang="fr-FR"/>
        </a:p>
      </dgm:t>
    </dgm:pt>
    <dgm:pt modelId="{DC4D66FB-70B4-4964-B767-5314DDA04194}" type="sibTrans" cxnId="{1E520020-8F44-4CCF-909E-8534EF8D7875}">
      <dgm:prSet/>
      <dgm:spPr/>
      <dgm:t>
        <a:bodyPr/>
        <a:lstStyle/>
        <a:p>
          <a:endParaRPr lang="fr-FR"/>
        </a:p>
      </dgm:t>
    </dgm:pt>
    <dgm:pt modelId="{8DD22534-7D9B-4460-A621-BDD89C210666}">
      <dgm:prSet phldrT="[Texte]"/>
      <dgm:spPr/>
      <dgm:t>
        <a:bodyPr/>
        <a:lstStyle/>
        <a:p>
          <a:r>
            <a:rPr lang="fr-FR" dirty="0" smtClean="0">
              <a:latin typeface="Times New Roman" pitchFamily="18" charset="0"/>
              <a:cs typeface="Times New Roman" pitchFamily="18" charset="0"/>
            </a:rPr>
            <a:t>Le responsable </a:t>
          </a:r>
          <a:r>
            <a:rPr lang="fr-FR" dirty="0" smtClean="0">
              <a:latin typeface="Times New Roman" pitchFamily="18" charset="0"/>
              <a:cs typeface="Times New Roman" pitchFamily="18" charset="0"/>
            </a:rPr>
            <a:t>l’affecte </a:t>
          </a:r>
          <a:r>
            <a:rPr lang="fr-FR" dirty="0" smtClean="0">
              <a:latin typeface="Times New Roman" pitchFamily="18" charset="0"/>
              <a:cs typeface="Times New Roman" pitchFamily="18" charset="0"/>
            </a:rPr>
            <a:t>à un consultant</a:t>
          </a:r>
          <a:endParaRPr lang="fr-FR" dirty="0">
            <a:latin typeface="Times New Roman" pitchFamily="18" charset="0"/>
            <a:cs typeface="Times New Roman" pitchFamily="18" charset="0"/>
          </a:endParaRPr>
        </a:p>
      </dgm:t>
    </dgm:pt>
    <dgm:pt modelId="{B2CCFF11-6B54-4DAB-BE7A-2A3210863976}" type="parTrans" cxnId="{F6364AAF-D92B-4C02-B6D6-3BC6212415FD}">
      <dgm:prSet/>
      <dgm:spPr/>
      <dgm:t>
        <a:bodyPr/>
        <a:lstStyle/>
        <a:p>
          <a:endParaRPr lang="fr-FR"/>
        </a:p>
      </dgm:t>
    </dgm:pt>
    <dgm:pt modelId="{F60DFA97-43DA-4A01-AC80-5B665450BE5C}" type="sibTrans" cxnId="{F6364AAF-D92B-4C02-B6D6-3BC6212415FD}">
      <dgm:prSet/>
      <dgm:spPr/>
      <dgm:t>
        <a:bodyPr/>
        <a:lstStyle/>
        <a:p>
          <a:endParaRPr lang="fr-FR"/>
        </a:p>
      </dgm:t>
    </dgm:pt>
    <dgm:pt modelId="{0EC44E41-79E5-439F-A59B-4D8BBE7A83D4}">
      <dgm:prSet phldrT="[Texte]"/>
      <dgm:spPr/>
      <dgm:t>
        <a:bodyPr/>
        <a:lstStyle/>
        <a:p>
          <a:r>
            <a:rPr lang="fr-FR" dirty="0" smtClean="0">
              <a:latin typeface="Times New Roman" pitchFamily="18" charset="0"/>
              <a:cs typeface="Times New Roman" pitchFamily="18" charset="0"/>
            </a:rPr>
            <a:t>Le consultant qualifie la demande</a:t>
          </a:r>
          <a:endParaRPr lang="fr-FR" dirty="0">
            <a:latin typeface="Times New Roman" pitchFamily="18" charset="0"/>
            <a:cs typeface="Times New Roman" pitchFamily="18" charset="0"/>
          </a:endParaRPr>
        </a:p>
      </dgm:t>
    </dgm:pt>
    <dgm:pt modelId="{074F5FC8-1CAF-485C-8DEA-626514628A24}" type="parTrans" cxnId="{84C62BFD-06DD-4A67-BBC7-4D0A4233BF05}">
      <dgm:prSet/>
      <dgm:spPr/>
      <dgm:t>
        <a:bodyPr/>
        <a:lstStyle/>
        <a:p>
          <a:endParaRPr lang="fr-FR"/>
        </a:p>
      </dgm:t>
    </dgm:pt>
    <dgm:pt modelId="{E64C07B8-C9E9-4772-AEF3-0CD37AE1B61F}" type="sibTrans" cxnId="{84C62BFD-06DD-4A67-BBC7-4D0A4233BF05}">
      <dgm:prSet/>
      <dgm:spPr/>
      <dgm:t>
        <a:bodyPr/>
        <a:lstStyle/>
        <a:p>
          <a:endParaRPr lang="fr-FR"/>
        </a:p>
      </dgm:t>
    </dgm:pt>
    <dgm:pt modelId="{3BFF0838-223E-4999-9FA9-806C6B1257AD}">
      <dgm:prSet phldrT="[Texte]" custT="1"/>
      <dgm:spPr/>
      <dgm:t>
        <a:bodyPr/>
        <a:lstStyle/>
        <a:p>
          <a:r>
            <a:rPr lang="fr-FR" sz="1800" dirty="0" smtClean="0">
              <a:latin typeface="Times New Roman" pitchFamily="18" charset="0"/>
              <a:cs typeface="Times New Roman" pitchFamily="18" charset="0"/>
            </a:rPr>
            <a:t>Le consultant effectue </a:t>
          </a:r>
          <a:r>
            <a:rPr lang="fr-FR" sz="1800" dirty="0" smtClean="0">
              <a:latin typeface="Times New Roman" pitchFamily="18" charset="0"/>
              <a:cs typeface="Times New Roman" pitchFamily="18" charset="0"/>
            </a:rPr>
            <a:t>le traitement demandé</a:t>
          </a:r>
          <a:endParaRPr lang="fr-FR" sz="1800" dirty="0">
            <a:latin typeface="Times New Roman" pitchFamily="18" charset="0"/>
            <a:cs typeface="Times New Roman" pitchFamily="18" charset="0"/>
          </a:endParaRPr>
        </a:p>
      </dgm:t>
    </dgm:pt>
    <dgm:pt modelId="{BC1F295F-ED6D-4121-BBFB-19A0DCB7E292}" type="parTrans" cxnId="{0DC6C306-D07D-4572-8225-F039026A7E9F}">
      <dgm:prSet/>
      <dgm:spPr/>
      <dgm:t>
        <a:bodyPr/>
        <a:lstStyle/>
        <a:p>
          <a:endParaRPr lang="fr-FR"/>
        </a:p>
      </dgm:t>
    </dgm:pt>
    <dgm:pt modelId="{756609A5-3564-4721-9EC9-9D29419F7F6E}" type="sibTrans" cxnId="{0DC6C306-D07D-4572-8225-F039026A7E9F}">
      <dgm:prSet/>
      <dgm:spPr/>
      <dgm:t>
        <a:bodyPr/>
        <a:lstStyle/>
        <a:p>
          <a:endParaRPr lang="fr-FR"/>
        </a:p>
      </dgm:t>
    </dgm:pt>
    <dgm:pt modelId="{6003E8FD-2FD2-4599-ADF5-DA5CCD6F4E11}">
      <dgm:prSet phldrT="[Texte]"/>
      <dgm:spPr/>
      <dgm:t>
        <a:bodyPr/>
        <a:lstStyle/>
        <a:p>
          <a:r>
            <a:rPr lang="fr-FR" dirty="0" smtClean="0">
              <a:latin typeface="Times New Roman" pitchFamily="18" charset="0"/>
              <a:cs typeface="Times New Roman" pitchFamily="18" charset="0"/>
            </a:rPr>
            <a:t>Le consultant livre </a:t>
          </a:r>
          <a:r>
            <a:rPr lang="fr-FR" dirty="0" smtClean="0">
              <a:latin typeface="Times New Roman" pitchFamily="18" charset="0"/>
              <a:cs typeface="Times New Roman" pitchFamily="18" charset="0"/>
            </a:rPr>
            <a:t>la liste du développement et le plan de tests</a:t>
          </a:r>
          <a:endParaRPr lang="fr-FR" dirty="0">
            <a:latin typeface="Times New Roman" pitchFamily="18" charset="0"/>
            <a:cs typeface="Times New Roman" pitchFamily="18" charset="0"/>
          </a:endParaRPr>
        </a:p>
      </dgm:t>
    </dgm:pt>
    <dgm:pt modelId="{9B2822FF-5C96-4888-AABB-E931CBDCE7A1}" type="parTrans" cxnId="{B7C32B02-21E6-482D-A9CC-B65B209267FD}">
      <dgm:prSet/>
      <dgm:spPr/>
      <dgm:t>
        <a:bodyPr/>
        <a:lstStyle/>
        <a:p>
          <a:endParaRPr lang="fr-FR"/>
        </a:p>
      </dgm:t>
    </dgm:pt>
    <dgm:pt modelId="{806908B0-880E-4110-8832-3F57D9F6E7D5}" type="sibTrans" cxnId="{B7C32B02-21E6-482D-A9CC-B65B209267FD}">
      <dgm:prSet/>
      <dgm:spPr/>
      <dgm:t>
        <a:bodyPr/>
        <a:lstStyle/>
        <a:p>
          <a:endParaRPr lang="fr-FR"/>
        </a:p>
      </dgm:t>
    </dgm:pt>
    <dgm:pt modelId="{B4A8BBD0-5F2C-48D5-A4F3-9EB61B96B9D9}" type="pres">
      <dgm:prSet presAssocID="{7B0FB64B-2B3A-47F8-947F-8DF753F3E647}" presName="Name0" presStyleCnt="0">
        <dgm:presLayoutVars>
          <dgm:dir/>
          <dgm:resizeHandles val="exact"/>
        </dgm:presLayoutVars>
      </dgm:prSet>
      <dgm:spPr/>
      <dgm:t>
        <a:bodyPr/>
        <a:lstStyle/>
        <a:p>
          <a:endParaRPr lang="fr-FR"/>
        </a:p>
      </dgm:t>
    </dgm:pt>
    <dgm:pt modelId="{60B0856A-547F-4318-A0AD-526956D3FF09}" type="pres">
      <dgm:prSet presAssocID="{7B0FB64B-2B3A-47F8-947F-8DF753F3E647}" presName="cycle" presStyleCnt="0"/>
      <dgm:spPr/>
      <dgm:t>
        <a:bodyPr/>
        <a:lstStyle/>
        <a:p>
          <a:endParaRPr lang="fr-FR"/>
        </a:p>
      </dgm:t>
    </dgm:pt>
    <dgm:pt modelId="{D73754FD-33B8-464C-85CC-199A1DE1FA56}" type="pres">
      <dgm:prSet presAssocID="{05E6CC6C-5562-45B6-A005-44B6C005502F}" presName="nodeFirstNode" presStyleLbl="node1" presStyleIdx="0" presStyleCnt="5">
        <dgm:presLayoutVars>
          <dgm:bulletEnabled val="1"/>
        </dgm:presLayoutVars>
      </dgm:prSet>
      <dgm:spPr/>
      <dgm:t>
        <a:bodyPr/>
        <a:lstStyle/>
        <a:p>
          <a:endParaRPr lang="fr-FR"/>
        </a:p>
      </dgm:t>
    </dgm:pt>
    <dgm:pt modelId="{53F7030D-8E79-4E91-B7A4-51B353792815}" type="pres">
      <dgm:prSet presAssocID="{DC4D66FB-70B4-4964-B767-5314DDA04194}" presName="sibTransFirstNode" presStyleLbl="bgShp" presStyleIdx="0" presStyleCnt="1"/>
      <dgm:spPr/>
      <dgm:t>
        <a:bodyPr/>
        <a:lstStyle/>
        <a:p>
          <a:endParaRPr lang="fr-FR"/>
        </a:p>
      </dgm:t>
    </dgm:pt>
    <dgm:pt modelId="{3F59CCE4-7770-45B2-B764-501D9D8DA980}" type="pres">
      <dgm:prSet presAssocID="{8DD22534-7D9B-4460-A621-BDD89C210666}" presName="nodeFollowingNodes" presStyleLbl="node1" presStyleIdx="1" presStyleCnt="5">
        <dgm:presLayoutVars>
          <dgm:bulletEnabled val="1"/>
        </dgm:presLayoutVars>
      </dgm:prSet>
      <dgm:spPr/>
      <dgm:t>
        <a:bodyPr/>
        <a:lstStyle/>
        <a:p>
          <a:endParaRPr lang="fr-FR"/>
        </a:p>
      </dgm:t>
    </dgm:pt>
    <dgm:pt modelId="{6F9D8A33-16C3-4AB3-90C4-3ABAAC8D6C14}" type="pres">
      <dgm:prSet presAssocID="{0EC44E41-79E5-439F-A59B-4D8BBE7A83D4}" presName="nodeFollowingNodes" presStyleLbl="node1" presStyleIdx="2" presStyleCnt="5">
        <dgm:presLayoutVars>
          <dgm:bulletEnabled val="1"/>
        </dgm:presLayoutVars>
      </dgm:prSet>
      <dgm:spPr/>
      <dgm:t>
        <a:bodyPr/>
        <a:lstStyle/>
        <a:p>
          <a:endParaRPr lang="fr-FR"/>
        </a:p>
      </dgm:t>
    </dgm:pt>
    <dgm:pt modelId="{3F9B8C66-4E2A-49B6-8DCD-A8233ABEEF88}" type="pres">
      <dgm:prSet presAssocID="{3BFF0838-223E-4999-9FA9-806C6B1257AD}" presName="nodeFollowingNodes" presStyleLbl="node1" presStyleIdx="3" presStyleCnt="5">
        <dgm:presLayoutVars>
          <dgm:bulletEnabled val="1"/>
        </dgm:presLayoutVars>
      </dgm:prSet>
      <dgm:spPr/>
      <dgm:t>
        <a:bodyPr/>
        <a:lstStyle/>
        <a:p>
          <a:endParaRPr lang="fr-FR"/>
        </a:p>
      </dgm:t>
    </dgm:pt>
    <dgm:pt modelId="{2685A9B0-732D-40E1-AF07-1E54A3955536}" type="pres">
      <dgm:prSet presAssocID="{6003E8FD-2FD2-4599-ADF5-DA5CCD6F4E11}" presName="nodeFollowingNodes" presStyleLbl="node1" presStyleIdx="4" presStyleCnt="5">
        <dgm:presLayoutVars>
          <dgm:bulletEnabled val="1"/>
        </dgm:presLayoutVars>
      </dgm:prSet>
      <dgm:spPr/>
      <dgm:t>
        <a:bodyPr/>
        <a:lstStyle/>
        <a:p>
          <a:endParaRPr lang="fr-FR"/>
        </a:p>
      </dgm:t>
    </dgm:pt>
  </dgm:ptLst>
  <dgm:cxnLst>
    <dgm:cxn modelId="{84C62BFD-06DD-4A67-BBC7-4D0A4233BF05}" srcId="{7B0FB64B-2B3A-47F8-947F-8DF753F3E647}" destId="{0EC44E41-79E5-439F-A59B-4D8BBE7A83D4}" srcOrd="2" destOrd="0" parTransId="{074F5FC8-1CAF-485C-8DEA-626514628A24}" sibTransId="{E64C07B8-C9E9-4772-AEF3-0CD37AE1B61F}"/>
    <dgm:cxn modelId="{F6364AAF-D92B-4C02-B6D6-3BC6212415FD}" srcId="{7B0FB64B-2B3A-47F8-947F-8DF753F3E647}" destId="{8DD22534-7D9B-4460-A621-BDD89C210666}" srcOrd="1" destOrd="0" parTransId="{B2CCFF11-6B54-4DAB-BE7A-2A3210863976}" sibTransId="{F60DFA97-43DA-4A01-AC80-5B665450BE5C}"/>
    <dgm:cxn modelId="{1D09A48F-60A6-414E-8A4D-F38C8B374182}" type="presOf" srcId="{DC4D66FB-70B4-4964-B767-5314DDA04194}" destId="{53F7030D-8E79-4E91-B7A4-51B353792815}" srcOrd="0" destOrd="0" presId="urn:microsoft.com/office/officeart/2005/8/layout/cycle3"/>
    <dgm:cxn modelId="{0DC6C306-D07D-4572-8225-F039026A7E9F}" srcId="{7B0FB64B-2B3A-47F8-947F-8DF753F3E647}" destId="{3BFF0838-223E-4999-9FA9-806C6B1257AD}" srcOrd="3" destOrd="0" parTransId="{BC1F295F-ED6D-4121-BBFB-19A0DCB7E292}" sibTransId="{756609A5-3564-4721-9EC9-9D29419F7F6E}"/>
    <dgm:cxn modelId="{FB3DC0CC-74C3-4196-AB50-6B93984FB84F}" type="presOf" srcId="{3BFF0838-223E-4999-9FA9-806C6B1257AD}" destId="{3F9B8C66-4E2A-49B6-8DCD-A8233ABEEF88}" srcOrd="0" destOrd="0" presId="urn:microsoft.com/office/officeart/2005/8/layout/cycle3"/>
    <dgm:cxn modelId="{EB3A51EF-00FC-4D1B-B0C6-1DD68D22A68A}" type="presOf" srcId="{7B0FB64B-2B3A-47F8-947F-8DF753F3E647}" destId="{B4A8BBD0-5F2C-48D5-A4F3-9EB61B96B9D9}" srcOrd="0" destOrd="0" presId="urn:microsoft.com/office/officeart/2005/8/layout/cycle3"/>
    <dgm:cxn modelId="{915A2605-A9E7-4BC7-8F33-E6372124B4F9}" type="presOf" srcId="{0EC44E41-79E5-439F-A59B-4D8BBE7A83D4}" destId="{6F9D8A33-16C3-4AB3-90C4-3ABAAC8D6C14}" srcOrd="0" destOrd="0" presId="urn:microsoft.com/office/officeart/2005/8/layout/cycle3"/>
    <dgm:cxn modelId="{1E520020-8F44-4CCF-909E-8534EF8D7875}" srcId="{7B0FB64B-2B3A-47F8-947F-8DF753F3E647}" destId="{05E6CC6C-5562-45B6-A005-44B6C005502F}" srcOrd="0" destOrd="0" parTransId="{48148D69-1DBE-4CBB-A5A7-4B3806EA7390}" sibTransId="{DC4D66FB-70B4-4964-B767-5314DDA04194}"/>
    <dgm:cxn modelId="{D395836D-12D9-49B1-84C0-FBDD1AF2D34B}" type="presOf" srcId="{6003E8FD-2FD2-4599-ADF5-DA5CCD6F4E11}" destId="{2685A9B0-732D-40E1-AF07-1E54A3955536}" srcOrd="0" destOrd="0" presId="urn:microsoft.com/office/officeart/2005/8/layout/cycle3"/>
    <dgm:cxn modelId="{B7C32B02-21E6-482D-A9CC-B65B209267FD}" srcId="{7B0FB64B-2B3A-47F8-947F-8DF753F3E647}" destId="{6003E8FD-2FD2-4599-ADF5-DA5CCD6F4E11}" srcOrd="4" destOrd="0" parTransId="{9B2822FF-5C96-4888-AABB-E931CBDCE7A1}" sibTransId="{806908B0-880E-4110-8832-3F57D9F6E7D5}"/>
    <dgm:cxn modelId="{F045FC33-ACD1-4306-8290-ED752256F027}" type="presOf" srcId="{05E6CC6C-5562-45B6-A005-44B6C005502F}" destId="{D73754FD-33B8-464C-85CC-199A1DE1FA56}" srcOrd="0" destOrd="0" presId="urn:microsoft.com/office/officeart/2005/8/layout/cycle3"/>
    <dgm:cxn modelId="{F7755616-8279-4941-BDA7-95E27E82D926}" type="presOf" srcId="{8DD22534-7D9B-4460-A621-BDD89C210666}" destId="{3F59CCE4-7770-45B2-B764-501D9D8DA980}" srcOrd="0" destOrd="0" presId="urn:microsoft.com/office/officeart/2005/8/layout/cycle3"/>
    <dgm:cxn modelId="{E8AAFC02-F827-4ADC-B70D-20ABBAA07AD8}" type="presParOf" srcId="{B4A8BBD0-5F2C-48D5-A4F3-9EB61B96B9D9}" destId="{60B0856A-547F-4318-A0AD-526956D3FF09}" srcOrd="0" destOrd="0" presId="urn:microsoft.com/office/officeart/2005/8/layout/cycle3"/>
    <dgm:cxn modelId="{DC8D5135-5CFA-45A6-878E-E38B67EFFA5C}" type="presParOf" srcId="{60B0856A-547F-4318-A0AD-526956D3FF09}" destId="{D73754FD-33B8-464C-85CC-199A1DE1FA56}" srcOrd="0" destOrd="0" presId="urn:microsoft.com/office/officeart/2005/8/layout/cycle3"/>
    <dgm:cxn modelId="{2653D19A-9FE9-4424-8EE3-4282370C71E2}" type="presParOf" srcId="{60B0856A-547F-4318-A0AD-526956D3FF09}" destId="{53F7030D-8E79-4E91-B7A4-51B353792815}" srcOrd="1" destOrd="0" presId="urn:microsoft.com/office/officeart/2005/8/layout/cycle3"/>
    <dgm:cxn modelId="{89BAE525-EA02-4C11-AD8C-F0E032F4B5DD}" type="presParOf" srcId="{60B0856A-547F-4318-A0AD-526956D3FF09}" destId="{3F59CCE4-7770-45B2-B764-501D9D8DA980}" srcOrd="2" destOrd="0" presId="urn:microsoft.com/office/officeart/2005/8/layout/cycle3"/>
    <dgm:cxn modelId="{F5980FBF-2B71-4828-8AFA-A2B9E0C30565}" type="presParOf" srcId="{60B0856A-547F-4318-A0AD-526956D3FF09}" destId="{6F9D8A33-16C3-4AB3-90C4-3ABAAC8D6C14}" srcOrd="3" destOrd="0" presId="urn:microsoft.com/office/officeart/2005/8/layout/cycle3"/>
    <dgm:cxn modelId="{BB93B3DB-1FE3-40F7-B19E-B9C87D110DF0}" type="presParOf" srcId="{60B0856A-547F-4318-A0AD-526956D3FF09}" destId="{3F9B8C66-4E2A-49B6-8DCD-A8233ABEEF88}" srcOrd="4" destOrd="0" presId="urn:microsoft.com/office/officeart/2005/8/layout/cycle3"/>
    <dgm:cxn modelId="{2B988E16-7631-4430-876F-5A23F85E03C3}" type="presParOf" srcId="{60B0856A-547F-4318-A0AD-526956D3FF09}" destId="{2685A9B0-732D-40E1-AF07-1E54A3955536}" srcOrd="5"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B979C4-9AA9-467F-B294-DFBCABA809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902B1A33-6A64-4639-B37F-26027151FC0E}">
      <dgm:prSet phldrT="[Texte]" custT="1"/>
      <dgm:spPr/>
      <dgm:t>
        <a:bodyPr/>
        <a:lstStyle/>
        <a:p>
          <a:r>
            <a:rPr lang="fr-FR" sz="2800" dirty="0" err="1" smtClean="0"/>
            <a:t>Alfresco</a:t>
          </a:r>
          <a:endParaRPr lang="fr-FR" sz="2800" dirty="0"/>
        </a:p>
      </dgm:t>
    </dgm:pt>
    <dgm:pt modelId="{890C1651-29A7-4B0C-9077-F8C9822B70ED}" type="parTrans" cxnId="{0A185794-1B67-47D0-82B2-9DA77DBF2718}">
      <dgm:prSet/>
      <dgm:spPr/>
      <dgm:t>
        <a:bodyPr/>
        <a:lstStyle/>
        <a:p>
          <a:endParaRPr lang="fr-FR"/>
        </a:p>
      </dgm:t>
    </dgm:pt>
    <dgm:pt modelId="{A71BED66-1523-47B1-87EE-2F208F7B2848}" type="sibTrans" cxnId="{0A185794-1B67-47D0-82B2-9DA77DBF2718}">
      <dgm:prSet/>
      <dgm:spPr/>
      <dgm:t>
        <a:bodyPr/>
        <a:lstStyle/>
        <a:p>
          <a:endParaRPr lang="fr-FR"/>
        </a:p>
      </dgm:t>
    </dgm:pt>
    <dgm:pt modelId="{76309A80-626A-43F9-AB24-A30C67EBA981}">
      <dgm:prSet phldrT="[Texte]" custT="1"/>
      <dgm:spPr/>
      <dgm:t>
        <a:bodyPr/>
        <a:lstStyle/>
        <a:p>
          <a:r>
            <a:rPr lang="fr-FR" sz="2400" dirty="0" smtClean="0"/>
            <a:t>Paramétrage interface </a:t>
          </a:r>
          <a:r>
            <a:rPr lang="fr-FR" sz="2400" dirty="0" err="1" smtClean="0"/>
            <a:t>Share</a:t>
          </a:r>
          <a:r>
            <a:rPr lang="fr-FR" sz="2400" dirty="0" smtClean="0"/>
            <a:t>.</a:t>
          </a:r>
          <a:endParaRPr lang="fr-FR" sz="2400" dirty="0"/>
        </a:p>
      </dgm:t>
    </dgm:pt>
    <dgm:pt modelId="{16CC8DE8-78A3-4C6A-976B-6CECE5D8C4B4}" type="parTrans" cxnId="{627F044B-8F8E-4958-A10D-4E1FBD0DC2C5}">
      <dgm:prSet/>
      <dgm:spPr/>
      <dgm:t>
        <a:bodyPr/>
        <a:lstStyle/>
        <a:p>
          <a:endParaRPr lang="fr-FR"/>
        </a:p>
      </dgm:t>
    </dgm:pt>
    <dgm:pt modelId="{90531FD9-1316-4BF7-999A-42D2113D9E28}" type="sibTrans" cxnId="{627F044B-8F8E-4958-A10D-4E1FBD0DC2C5}">
      <dgm:prSet/>
      <dgm:spPr/>
      <dgm:t>
        <a:bodyPr/>
        <a:lstStyle/>
        <a:p>
          <a:endParaRPr lang="fr-FR"/>
        </a:p>
      </dgm:t>
    </dgm:pt>
    <dgm:pt modelId="{AE6E8C60-6AA3-411A-A13D-E003912C269E}">
      <dgm:prSet phldrT="[Texte]" custT="1"/>
      <dgm:spPr/>
      <dgm:t>
        <a:bodyPr/>
        <a:lstStyle/>
        <a:p>
          <a:r>
            <a:rPr lang="fr-FR" sz="2400" dirty="0" smtClean="0"/>
            <a:t>Développement de Web Scripts.</a:t>
          </a:r>
          <a:endParaRPr lang="fr-FR" sz="2400" dirty="0"/>
        </a:p>
      </dgm:t>
    </dgm:pt>
    <dgm:pt modelId="{367F6A89-B1F1-41FF-8FFE-64BBD100F8A7}" type="parTrans" cxnId="{0E37EF0F-69FE-4671-AFF3-D51DEDCF1247}">
      <dgm:prSet/>
      <dgm:spPr/>
      <dgm:t>
        <a:bodyPr/>
        <a:lstStyle/>
        <a:p>
          <a:endParaRPr lang="fr-FR"/>
        </a:p>
      </dgm:t>
    </dgm:pt>
    <dgm:pt modelId="{032932BC-C3DF-4041-B5F0-7906D5F6C16F}" type="sibTrans" cxnId="{0E37EF0F-69FE-4671-AFF3-D51DEDCF1247}">
      <dgm:prSet/>
      <dgm:spPr/>
      <dgm:t>
        <a:bodyPr/>
        <a:lstStyle/>
        <a:p>
          <a:endParaRPr lang="fr-FR"/>
        </a:p>
      </dgm:t>
    </dgm:pt>
    <dgm:pt modelId="{3B3167BB-013E-4C1A-B87A-3C6B6140D173}">
      <dgm:prSet phldrT="[Texte]" custT="1"/>
      <dgm:spPr/>
      <dgm:t>
        <a:bodyPr/>
        <a:lstStyle/>
        <a:p>
          <a:r>
            <a:rPr lang="fr-FR" sz="2800" dirty="0" err="1" smtClean="0"/>
            <a:t>Liferay</a:t>
          </a:r>
          <a:endParaRPr lang="fr-FR" sz="2800" dirty="0"/>
        </a:p>
      </dgm:t>
    </dgm:pt>
    <dgm:pt modelId="{E43788BA-0A7A-4D35-B2BA-CA17A15DC5B0}" type="parTrans" cxnId="{E277EA43-543A-4458-B4D5-3DF82430F5FB}">
      <dgm:prSet/>
      <dgm:spPr/>
      <dgm:t>
        <a:bodyPr/>
        <a:lstStyle/>
        <a:p>
          <a:endParaRPr lang="fr-FR"/>
        </a:p>
      </dgm:t>
    </dgm:pt>
    <dgm:pt modelId="{7CCE9788-AF9B-44B2-9DF7-64EACC9031C9}" type="sibTrans" cxnId="{E277EA43-543A-4458-B4D5-3DF82430F5FB}">
      <dgm:prSet/>
      <dgm:spPr/>
      <dgm:t>
        <a:bodyPr/>
        <a:lstStyle/>
        <a:p>
          <a:endParaRPr lang="fr-FR"/>
        </a:p>
      </dgm:t>
    </dgm:pt>
    <dgm:pt modelId="{DA77FF80-7953-478B-87A4-49D189B272C0}">
      <dgm:prSet phldrT="[Texte]" custT="1"/>
      <dgm:spPr/>
      <dgm:t>
        <a:bodyPr/>
        <a:lstStyle/>
        <a:p>
          <a:r>
            <a:rPr lang="fr-FR" sz="2400" dirty="0" smtClean="0"/>
            <a:t>Développement des </a:t>
          </a:r>
          <a:r>
            <a:rPr lang="fr-FR" sz="2400" dirty="0" err="1" smtClean="0"/>
            <a:t>portlet</a:t>
          </a:r>
          <a:r>
            <a:rPr lang="fr-FR" sz="2400" dirty="0" smtClean="0"/>
            <a:t> en utilisant le modèle </a:t>
          </a:r>
          <a:r>
            <a:rPr lang="fr-FR" sz="2400" dirty="0" err="1" smtClean="0"/>
            <a:t>Liferay</a:t>
          </a:r>
          <a:r>
            <a:rPr lang="fr-FR" sz="2400" dirty="0" smtClean="0"/>
            <a:t> MVC</a:t>
          </a:r>
          <a:endParaRPr lang="fr-FR" sz="2400" dirty="0"/>
        </a:p>
      </dgm:t>
    </dgm:pt>
    <dgm:pt modelId="{DB8AA1A7-59CB-4F76-ABBE-060ED7F94774}" type="parTrans" cxnId="{DFB1DAFE-DFD2-4EAB-9D88-187650301C64}">
      <dgm:prSet/>
      <dgm:spPr/>
      <dgm:t>
        <a:bodyPr/>
        <a:lstStyle/>
        <a:p>
          <a:endParaRPr lang="fr-FR"/>
        </a:p>
      </dgm:t>
    </dgm:pt>
    <dgm:pt modelId="{C03673D2-8DC5-41E3-A1C1-D11D476E3E48}" type="sibTrans" cxnId="{DFB1DAFE-DFD2-4EAB-9D88-187650301C64}">
      <dgm:prSet/>
      <dgm:spPr/>
      <dgm:t>
        <a:bodyPr/>
        <a:lstStyle/>
        <a:p>
          <a:endParaRPr lang="fr-FR"/>
        </a:p>
      </dgm:t>
    </dgm:pt>
    <dgm:pt modelId="{FD0501F0-3858-414B-A172-D7528ECF6C91}" type="pres">
      <dgm:prSet presAssocID="{14B979C4-9AA9-467F-B294-DFBCABA809A4}" presName="linearFlow" presStyleCnt="0">
        <dgm:presLayoutVars>
          <dgm:dir/>
          <dgm:animLvl val="lvl"/>
          <dgm:resizeHandles val="exact"/>
        </dgm:presLayoutVars>
      </dgm:prSet>
      <dgm:spPr/>
    </dgm:pt>
    <dgm:pt modelId="{8B0A9B5C-0750-4C9C-9695-C717FE35E7F5}" type="pres">
      <dgm:prSet presAssocID="{902B1A33-6A64-4639-B37F-26027151FC0E}" presName="composite" presStyleCnt="0"/>
      <dgm:spPr/>
    </dgm:pt>
    <dgm:pt modelId="{95DCCAF2-D3D6-4E08-A05A-BA126AFE1E4E}" type="pres">
      <dgm:prSet presAssocID="{902B1A33-6A64-4639-B37F-26027151FC0E}" presName="parentText" presStyleLbl="alignNode1" presStyleIdx="0" presStyleCnt="2">
        <dgm:presLayoutVars>
          <dgm:chMax val="1"/>
          <dgm:bulletEnabled val="1"/>
        </dgm:presLayoutVars>
      </dgm:prSet>
      <dgm:spPr/>
    </dgm:pt>
    <dgm:pt modelId="{6E492912-05EB-494F-BBBF-1AA3A073EC6C}" type="pres">
      <dgm:prSet presAssocID="{902B1A33-6A64-4639-B37F-26027151FC0E}" presName="descendantText" presStyleLbl="alignAcc1" presStyleIdx="0" presStyleCnt="2">
        <dgm:presLayoutVars>
          <dgm:bulletEnabled val="1"/>
        </dgm:presLayoutVars>
      </dgm:prSet>
      <dgm:spPr/>
      <dgm:t>
        <a:bodyPr/>
        <a:lstStyle/>
        <a:p>
          <a:endParaRPr lang="fr-FR"/>
        </a:p>
      </dgm:t>
    </dgm:pt>
    <dgm:pt modelId="{F6D0E531-66C0-4F77-A07A-8AA33176FA48}" type="pres">
      <dgm:prSet presAssocID="{A71BED66-1523-47B1-87EE-2F208F7B2848}" presName="sp" presStyleCnt="0"/>
      <dgm:spPr/>
    </dgm:pt>
    <dgm:pt modelId="{78333733-B6D9-45BA-9A62-8DBFA5DDDF83}" type="pres">
      <dgm:prSet presAssocID="{3B3167BB-013E-4C1A-B87A-3C6B6140D173}" presName="composite" presStyleCnt="0"/>
      <dgm:spPr/>
    </dgm:pt>
    <dgm:pt modelId="{A88353FD-B0A8-4CED-ABF0-81DD0F196977}" type="pres">
      <dgm:prSet presAssocID="{3B3167BB-013E-4C1A-B87A-3C6B6140D173}" presName="parentText" presStyleLbl="alignNode1" presStyleIdx="1" presStyleCnt="2">
        <dgm:presLayoutVars>
          <dgm:chMax val="1"/>
          <dgm:bulletEnabled val="1"/>
        </dgm:presLayoutVars>
      </dgm:prSet>
      <dgm:spPr/>
    </dgm:pt>
    <dgm:pt modelId="{02A192FB-380E-4B93-9C16-6711AA7D0241}" type="pres">
      <dgm:prSet presAssocID="{3B3167BB-013E-4C1A-B87A-3C6B6140D173}" presName="descendantText" presStyleLbl="alignAcc1" presStyleIdx="1" presStyleCnt="2">
        <dgm:presLayoutVars>
          <dgm:bulletEnabled val="1"/>
        </dgm:presLayoutVars>
      </dgm:prSet>
      <dgm:spPr/>
      <dgm:t>
        <a:bodyPr/>
        <a:lstStyle/>
        <a:p>
          <a:endParaRPr lang="fr-FR"/>
        </a:p>
      </dgm:t>
    </dgm:pt>
  </dgm:ptLst>
  <dgm:cxnLst>
    <dgm:cxn modelId="{1E3E2049-DD54-48E5-A67F-70A6BE2FFF7A}" type="presOf" srcId="{3B3167BB-013E-4C1A-B87A-3C6B6140D173}" destId="{A88353FD-B0A8-4CED-ABF0-81DD0F196977}" srcOrd="0" destOrd="0" presId="urn:microsoft.com/office/officeart/2005/8/layout/chevron2"/>
    <dgm:cxn modelId="{7392F850-4F00-4874-BCD9-65474C7637D1}" type="presOf" srcId="{AE6E8C60-6AA3-411A-A13D-E003912C269E}" destId="{6E492912-05EB-494F-BBBF-1AA3A073EC6C}" srcOrd="0" destOrd="1" presId="urn:microsoft.com/office/officeart/2005/8/layout/chevron2"/>
    <dgm:cxn modelId="{20421C94-4E7A-4F2A-A627-46BEF8718CF8}" type="presOf" srcId="{902B1A33-6A64-4639-B37F-26027151FC0E}" destId="{95DCCAF2-D3D6-4E08-A05A-BA126AFE1E4E}" srcOrd="0" destOrd="0" presId="urn:microsoft.com/office/officeart/2005/8/layout/chevron2"/>
    <dgm:cxn modelId="{0E37EF0F-69FE-4671-AFF3-D51DEDCF1247}" srcId="{902B1A33-6A64-4639-B37F-26027151FC0E}" destId="{AE6E8C60-6AA3-411A-A13D-E003912C269E}" srcOrd="1" destOrd="0" parTransId="{367F6A89-B1F1-41FF-8FFE-64BBD100F8A7}" sibTransId="{032932BC-C3DF-4041-B5F0-7906D5F6C16F}"/>
    <dgm:cxn modelId="{E277EA43-543A-4458-B4D5-3DF82430F5FB}" srcId="{14B979C4-9AA9-467F-B294-DFBCABA809A4}" destId="{3B3167BB-013E-4C1A-B87A-3C6B6140D173}" srcOrd="1" destOrd="0" parTransId="{E43788BA-0A7A-4D35-B2BA-CA17A15DC5B0}" sibTransId="{7CCE9788-AF9B-44B2-9DF7-64EACC9031C9}"/>
    <dgm:cxn modelId="{DFB1DAFE-DFD2-4EAB-9D88-187650301C64}" srcId="{3B3167BB-013E-4C1A-B87A-3C6B6140D173}" destId="{DA77FF80-7953-478B-87A4-49D189B272C0}" srcOrd="0" destOrd="0" parTransId="{DB8AA1A7-59CB-4F76-ABBE-060ED7F94774}" sibTransId="{C03673D2-8DC5-41E3-A1C1-D11D476E3E48}"/>
    <dgm:cxn modelId="{0CE11E82-8A6F-40E5-B1FD-F20162697382}" type="presOf" srcId="{DA77FF80-7953-478B-87A4-49D189B272C0}" destId="{02A192FB-380E-4B93-9C16-6711AA7D0241}" srcOrd="0" destOrd="0" presId="urn:microsoft.com/office/officeart/2005/8/layout/chevron2"/>
    <dgm:cxn modelId="{427BEC51-9A6A-475D-BA7A-DCE970DBFECE}" type="presOf" srcId="{14B979C4-9AA9-467F-B294-DFBCABA809A4}" destId="{FD0501F0-3858-414B-A172-D7528ECF6C91}" srcOrd="0" destOrd="0" presId="urn:microsoft.com/office/officeart/2005/8/layout/chevron2"/>
    <dgm:cxn modelId="{0A185794-1B67-47D0-82B2-9DA77DBF2718}" srcId="{14B979C4-9AA9-467F-B294-DFBCABA809A4}" destId="{902B1A33-6A64-4639-B37F-26027151FC0E}" srcOrd="0" destOrd="0" parTransId="{890C1651-29A7-4B0C-9077-F8C9822B70ED}" sibTransId="{A71BED66-1523-47B1-87EE-2F208F7B2848}"/>
    <dgm:cxn modelId="{882CD3F6-51E0-4097-ABC4-2F3E7E5204F2}" type="presOf" srcId="{76309A80-626A-43F9-AB24-A30C67EBA981}" destId="{6E492912-05EB-494F-BBBF-1AA3A073EC6C}" srcOrd="0" destOrd="0" presId="urn:microsoft.com/office/officeart/2005/8/layout/chevron2"/>
    <dgm:cxn modelId="{627F044B-8F8E-4958-A10D-4E1FBD0DC2C5}" srcId="{902B1A33-6A64-4639-B37F-26027151FC0E}" destId="{76309A80-626A-43F9-AB24-A30C67EBA981}" srcOrd="0" destOrd="0" parTransId="{16CC8DE8-78A3-4C6A-976B-6CECE5D8C4B4}" sibTransId="{90531FD9-1316-4BF7-999A-42D2113D9E28}"/>
    <dgm:cxn modelId="{3610A3BE-448A-4F4A-B75E-89360CC0D86C}" type="presParOf" srcId="{FD0501F0-3858-414B-A172-D7528ECF6C91}" destId="{8B0A9B5C-0750-4C9C-9695-C717FE35E7F5}" srcOrd="0" destOrd="0" presId="urn:microsoft.com/office/officeart/2005/8/layout/chevron2"/>
    <dgm:cxn modelId="{144F65AF-D490-4E1E-8FFA-6E81C8FEF5E9}" type="presParOf" srcId="{8B0A9B5C-0750-4C9C-9695-C717FE35E7F5}" destId="{95DCCAF2-D3D6-4E08-A05A-BA126AFE1E4E}" srcOrd="0" destOrd="0" presId="urn:microsoft.com/office/officeart/2005/8/layout/chevron2"/>
    <dgm:cxn modelId="{EC1D5760-0EC0-4C8B-A702-2AAA12C6C545}" type="presParOf" srcId="{8B0A9B5C-0750-4C9C-9695-C717FE35E7F5}" destId="{6E492912-05EB-494F-BBBF-1AA3A073EC6C}" srcOrd="1" destOrd="0" presId="urn:microsoft.com/office/officeart/2005/8/layout/chevron2"/>
    <dgm:cxn modelId="{FC95836F-ED2C-452D-A60B-0945D0D5A05A}" type="presParOf" srcId="{FD0501F0-3858-414B-A172-D7528ECF6C91}" destId="{F6D0E531-66C0-4F77-A07A-8AA33176FA48}" srcOrd="1" destOrd="0" presId="urn:microsoft.com/office/officeart/2005/8/layout/chevron2"/>
    <dgm:cxn modelId="{99152847-B83B-4FF4-8F69-6E68D99E6135}" type="presParOf" srcId="{FD0501F0-3858-414B-A172-D7528ECF6C91}" destId="{78333733-B6D9-45BA-9A62-8DBFA5DDDF83}" srcOrd="2" destOrd="0" presId="urn:microsoft.com/office/officeart/2005/8/layout/chevron2"/>
    <dgm:cxn modelId="{019B1CD4-880F-4032-B1D8-76E3D9ECD0DD}" type="presParOf" srcId="{78333733-B6D9-45BA-9A62-8DBFA5DDDF83}" destId="{A88353FD-B0A8-4CED-ABF0-81DD0F196977}" srcOrd="0" destOrd="0" presId="urn:microsoft.com/office/officeart/2005/8/layout/chevron2"/>
    <dgm:cxn modelId="{49786381-1413-4578-977D-A0FFE5F326C2}" type="presParOf" srcId="{78333733-B6D9-45BA-9A62-8DBFA5DDDF83}" destId="{02A192FB-380E-4B93-9C16-6711AA7D0241}"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D5F810-06DE-4145-B3E3-95FDA0BA1E6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6E49308A-086B-4E6F-AE37-E51BD23B0E18}">
      <dgm:prSet phldrT="[Texte]" custT="1"/>
      <dgm:spPr/>
      <dgm:t>
        <a:bodyPr/>
        <a:lstStyle/>
        <a:p>
          <a:r>
            <a:rPr lang="fr-FR" sz="2600" dirty="0" smtClean="0"/>
            <a:t>FNV</a:t>
          </a:r>
          <a:endParaRPr lang="fr-FR" sz="2600" dirty="0"/>
        </a:p>
      </dgm:t>
    </dgm:pt>
    <dgm:pt modelId="{CC6F0FF5-CF19-4B61-A27F-D0FA6D56D520}" type="parTrans" cxnId="{EAC6724B-EE71-40CD-B6BA-3847C2B9FE36}">
      <dgm:prSet/>
      <dgm:spPr/>
      <dgm:t>
        <a:bodyPr/>
        <a:lstStyle/>
        <a:p>
          <a:endParaRPr lang="fr-FR"/>
        </a:p>
      </dgm:t>
    </dgm:pt>
    <dgm:pt modelId="{1A9BFA4D-0284-40B7-83BE-0FF8F733D9C0}" type="sibTrans" cxnId="{EAC6724B-EE71-40CD-B6BA-3847C2B9FE36}">
      <dgm:prSet/>
      <dgm:spPr/>
      <dgm:t>
        <a:bodyPr/>
        <a:lstStyle/>
        <a:p>
          <a:endParaRPr lang="fr-FR"/>
        </a:p>
      </dgm:t>
    </dgm:pt>
    <dgm:pt modelId="{FA74B70F-47C9-482E-982E-8BFF4AF92C4A}">
      <dgm:prSet phldrT="[Texte]" custT="1"/>
      <dgm:spPr/>
      <dgm:t>
        <a:bodyPr/>
        <a:lstStyle/>
        <a:p>
          <a:r>
            <a:rPr lang="fr-FR" sz="2000" dirty="0" smtClean="0"/>
            <a:t>Mise en place de l’environnement du développement et d’intégration</a:t>
          </a:r>
          <a:endParaRPr lang="fr-FR" sz="2000" dirty="0"/>
        </a:p>
      </dgm:t>
    </dgm:pt>
    <dgm:pt modelId="{DC610605-E743-41A7-9CEC-2A3BBB5CAA35}" type="parTrans" cxnId="{B0E0DD9E-39FE-443F-AD9C-BFAB468B67A1}">
      <dgm:prSet/>
      <dgm:spPr/>
      <dgm:t>
        <a:bodyPr/>
        <a:lstStyle/>
        <a:p>
          <a:endParaRPr lang="fr-FR"/>
        </a:p>
      </dgm:t>
    </dgm:pt>
    <dgm:pt modelId="{A01C946C-6A11-4058-91E1-6803A8FACAC6}" type="sibTrans" cxnId="{B0E0DD9E-39FE-443F-AD9C-BFAB468B67A1}">
      <dgm:prSet/>
      <dgm:spPr/>
      <dgm:t>
        <a:bodyPr/>
        <a:lstStyle/>
        <a:p>
          <a:endParaRPr lang="fr-FR"/>
        </a:p>
      </dgm:t>
    </dgm:pt>
    <dgm:pt modelId="{BA0CD82E-ECEB-49EA-9A9B-E9F1DFAA6D46}">
      <dgm:prSet phldrT="[Texte]" custT="1"/>
      <dgm:spPr/>
      <dgm:t>
        <a:bodyPr/>
        <a:lstStyle/>
        <a:p>
          <a:r>
            <a:rPr lang="fr-FR" sz="2600" dirty="0" smtClean="0"/>
            <a:t>RBS</a:t>
          </a:r>
          <a:endParaRPr lang="fr-FR" sz="2600" dirty="0"/>
        </a:p>
      </dgm:t>
    </dgm:pt>
    <dgm:pt modelId="{00C69F7A-5F48-49F8-A14F-9AC0B0DF4C42}" type="parTrans" cxnId="{E49AEE0B-E02F-479E-AC0D-227BDC1105A0}">
      <dgm:prSet/>
      <dgm:spPr/>
      <dgm:t>
        <a:bodyPr/>
        <a:lstStyle/>
        <a:p>
          <a:endParaRPr lang="fr-FR"/>
        </a:p>
      </dgm:t>
    </dgm:pt>
    <dgm:pt modelId="{1A95DED9-2573-41D4-B916-A69E8A0E2302}" type="sibTrans" cxnId="{E49AEE0B-E02F-479E-AC0D-227BDC1105A0}">
      <dgm:prSet/>
      <dgm:spPr/>
      <dgm:t>
        <a:bodyPr/>
        <a:lstStyle/>
        <a:p>
          <a:endParaRPr lang="fr-FR"/>
        </a:p>
      </dgm:t>
    </dgm:pt>
    <dgm:pt modelId="{B5267E44-C7E0-421C-AF13-92D8569C9D20}">
      <dgm:prSet phldrT="[Texte]" custT="1"/>
      <dgm:spPr/>
      <dgm:t>
        <a:bodyPr/>
        <a:lstStyle/>
        <a:p>
          <a:r>
            <a:rPr lang="fr-FR" sz="2000" dirty="0" smtClean="0"/>
            <a:t>Mise en place de l’environnement de l’intégration.</a:t>
          </a:r>
          <a:endParaRPr lang="fr-FR" sz="2000" dirty="0"/>
        </a:p>
      </dgm:t>
    </dgm:pt>
    <dgm:pt modelId="{2AF44DEB-FECF-45E1-99D3-4A7A21BAEBDB}" type="parTrans" cxnId="{247673CC-0112-4077-BF6C-FF97132FF4D4}">
      <dgm:prSet/>
      <dgm:spPr/>
      <dgm:t>
        <a:bodyPr/>
        <a:lstStyle/>
        <a:p>
          <a:endParaRPr lang="fr-FR"/>
        </a:p>
      </dgm:t>
    </dgm:pt>
    <dgm:pt modelId="{FA01B307-3D4C-4A6C-A978-1372DB5A036A}" type="sibTrans" cxnId="{247673CC-0112-4077-BF6C-FF97132FF4D4}">
      <dgm:prSet/>
      <dgm:spPr/>
      <dgm:t>
        <a:bodyPr/>
        <a:lstStyle/>
        <a:p>
          <a:endParaRPr lang="fr-FR"/>
        </a:p>
      </dgm:t>
    </dgm:pt>
    <dgm:pt modelId="{94E9A6F6-4233-44EF-9360-3B11E4251669}">
      <dgm:prSet phldrT="[Texte]" custT="1"/>
      <dgm:spPr/>
      <dgm:t>
        <a:bodyPr/>
        <a:lstStyle/>
        <a:p>
          <a:r>
            <a:rPr lang="fr-FR" sz="2000" dirty="0" smtClean="0"/>
            <a:t>Traitement d’incidents: Purge de dépêches présente dans l’application</a:t>
          </a:r>
          <a:endParaRPr lang="fr-FR" sz="2000" dirty="0"/>
        </a:p>
      </dgm:t>
    </dgm:pt>
    <dgm:pt modelId="{F5255BCE-AE30-44EB-AB9A-14160768ED87}" type="parTrans" cxnId="{AC1F9C4F-E373-40D5-BFE2-A349A837C50E}">
      <dgm:prSet/>
      <dgm:spPr/>
      <dgm:t>
        <a:bodyPr/>
        <a:lstStyle/>
        <a:p>
          <a:endParaRPr lang="fr-FR"/>
        </a:p>
      </dgm:t>
    </dgm:pt>
    <dgm:pt modelId="{7FFA845C-301B-455B-B2E8-5095AF87B6D7}" type="sibTrans" cxnId="{AC1F9C4F-E373-40D5-BFE2-A349A837C50E}">
      <dgm:prSet/>
      <dgm:spPr/>
      <dgm:t>
        <a:bodyPr/>
        <a:lstStyle/>
        <a:p>
          <a:endParaRPr lang="fr-FR"/>
        </a:p>
      </dgm:t>
    </dgm:pt>
    <dgm:pt modelId="{9D10BFC6-6772-415D-B8BF-1F7F9ED2BC1A}">
      <dgm:prSet phldrT="[Texte]" custT="1"/>
      <dgm:spPr/>
      <dgm:t>
        <a:bodyPr/>
        <a:lstStyle/>
        <a:p>
          <a:r>
            <a:rPr lang="fr-FR" sz="2000" dirty="0" smtClean="0"/>
            <a:t>Demande d’évolution : développement de modules de gestion de documents.</a:t>
          </a:r>
          <a:endParaRPr lang="fr-FR" sz="2000" dirty="0"/>
        </a:p>
      </dgm:t>
    </dgm:pt>
    <dgm:pt modelId="{3C8CF481-1D54-4886-B292-0409518D4CB7}" type="parTrans" cxnId="{A45C0185-C9A1-4241-AAD4-B9CB3271E6A8}">
      <dgm:prSet/>
      <dgm:spPr/>
      <dgm:t>
        <a:bodyPr/>
        <a:lstStyle/>
        <a:p>
          <a:endParaRPr lang="fr-FR"/>
        </a:p>
      </dgm:t>
    </dgm:pt>
    <dgm:pt modelId="{AF47314F-93D2-4B99-A35D-A37552785730}" type="sibTrans" cxnId="{A45C0185-C9A1-4241-AAD4-B9CB3271E6A8}">
      <dgm:prSet/>
      <dgm:spPr/>
      <dgm:t>
        <a:bodyPr/>
        <a:lstStyle/>
        <a:p>
          <a:endParaRPr lang="fr-FR"/>
        </a:p>
      </dgm:t>
    </dgm:pt>
    <dgm:pt modelId="{C28ACADE-0BC6-4AB6-85BE-62E8729496A0}" type="pres">
      <dgm:prSet presAssocID="{8CD5F810-06DE-4145-B3E3-95FDA0BA1E68}" presName="linearFlow" presStyleCnt="0">
        <dgm:presLayoutVars>
          <dgm:dir/>
          <dgm:animLvl val="lvl"/>
          <dgm:resizeHandles val="exact"/>
        </dgm:presLayoutVars>
      </dgm:prSet>
      <dgm:spPr/>
    </dgm:pt>
    <dgm:pt modelId="{EEFC303F-6D3D-4ACC-B674-89D77F659814}" type="pres">
      <dgm:prSet presAssocID="{6E49308A-086B-4E6F-AE37-E51BD23B0E18}" presName="composite" presStyleCnt="0"/>
      <dgm:spPr/>
    </dgm:pt>
    <dgm:pt modelId="{4541A1C4-A273-44E7-BE6E-9828FEEED1BC}" type="pres">
      <dgm:prSet presAssocID="{6E49308A-086B-4E6F-AE37-E51BD23B0E18}" presName="parentText" presStyleLbl="alignNode1" presStyleIdx="0" presStyleCnt="2">
        <dgm:presLayoutVars>
          <dgm:chMax val="1"/>
          <dgm:bulletEnabled val="1"/>
        </dgm:presLayoutVars>
      </dgm:prSet>
      <dgm:spPr/>
      <dgm:t>
        <a:bodyPr/>
        <a:lstStyle/>
        <a:p>
          <a:endParaRPr lang="fr-FR"/>
        </a:p>
      </dgm:t>
    </dgm:pt>
    <dgm:pt modelId="{31025983-B8B4-4B3B-B318-1240838F86AE}" type="pres">
      <dgm:prSet presAssocID="{6E49308A-086B-4E6F-AE37-E51BD23B0E18}" presName="descendantText" presStyleLbl="alignAcc1" presStyleIdx="0" presStyleCnt="2">
        <dgm:presLayoutVars>
          <dgm:bulletEnabled val="1"/>
        </dgm:presLayoutVars>
      </dgm:prSet>
      <dgm:spPr/>
      <dgm:t>
        <a:bodyPr/>
        <a:lstStyle/>
        <a:p>
          <a:endParaRPr lang="fr-FR"/>
        </a:p>
      </dgm:t>
    </dgm:pt>
    <dgm:pt modelId="{A76B98AF-0000-4E35-9681-A0F68B713697}" type="pres">
      <dgm:prSet presAssocID="{1A9BFA4D-0284-40B7-83BE-0FF8F733D9C0}" presName="sp" presStyleCnt="0"/>
      <dgm:spPr/>
    </dgm:pt>
    <dgm:pt modelId="{F2D08665-2964-4EB4-A381-AE3EFF56C1FD}" type="pres">
      <dgm:prSet presAssocID="{BA0CD82E-ECEB-49EA-9A9B-E9F1DFAA6D46}" presName="composite" presStyleCnt="0"/>
      <dgm:spPr/>
    </dgm:pt>
    <dgm:pt modelId="{7CDB855F-CE6E-4EBE-B732-E267B5533C0B}" type="pres">
      <dgm:prSet presAssocID="{BA0CD82E-ECEB-49EA-9A9B-E9F1DFAA6D46}" presName="parentText" presStyleLbl="alignNode1" presStyleIdx="1" presStyleCnt="2">
        <dgm:presLayoutVars>
          <dgm:chMax val="1"/>
          <dgm:bulletEnabled val="1"/>
        </dgm:presLayoutVars>
      </dgm:prSet>
      <dgm:spPr/>
      <dgm:t>
        <a:bodyPr/>
        <a:lstStyle/>
        <a:p>
          <a:endParaRPr lang="fr-FR"/>
        </a:p>
      </dgm:t>
    </dgm:pt>
    <dgm:pt modelId="{707FE9A5-CE42-4293-815B-24833C543A62}" type="pres">
      <dgm:prSet presAssocID="{BA0CD82E-ECEB-49EA-9A9B-E9F1DFAA6D46}" presName="descendantText" presStyleLbl="alignAcc1" presStyleIdx="1" presStyleCnt="2">
        <dgm:presLayoutVars>
          <dgm:bulletEnabled val="1"/>
        </dgm:presLayoutVars>
      </dgm:prSet>
      <dgm:spPr/>
      <dgm:t>
        <a:bodyPr/>
        <a:lstStyle/>
        <a:p>
          <a:endParaRPr lang="fr-FR"/>
        </a:p>
      </dgm:t>
    </dgm:pt>
  </dgm:ptLst>
  <dgm:cxnLst>
    <dgm:cxn modelId="{44034DE2-517B-476F-94BE-13A31B6FEFB8}" type="presOf" srcId="{6E49308A-086B-4E6F-AE37-E51BD23B0E18}" destId="{4541A1C4-A273-44E7-BE6E-9828FEEED1BC}" srcOrd="0" destOrd="0" presId="urn:microsoft.com/office/officeart/2005/8/layout/chevron2"/>
    <dgm:cxn modelId="{EAC6724B-EE71-40CD-B6BA-3847C2B9FE36}" srcId="{8CD5F810-06DE-4145-B3E3-95FDA0BA1E68}" destId="{6E49308A-086B-4E6F-AE37-E51BD23B0E18}" srcOrd="0" destOrd="0" parTransId="{CC6F0FF5-CF19-4B61-A27F-D0FA6D56D520}" sibTransId="{1A9BFA4D-0284-40B7-83BE-0FF8F733D9C0}"/>
    <dgm:cxn modelId="{A5633C7C-5B2B-44AD-AABB-82AF17CF0C74}" type="presOf" srcId="{94E9A6F6-4233-44EF-9360-3B11E4251669}" destId="{707FE9A5-CE42-4293-815B-24833C543A62}" srcOrd="0" destOrd="2" presId="urn:microsoft.com/office/officeart/2005/8/layout/chevron2"/>
    <dgm:cxn modelId="{E324CAF2-E600-410E-8000-0776A1FA9809}" type="presOf" srcId="{9D10BFC6-6772-415D-B8BF-1F7F9ED2BC1A}" destId="{707FE9A5-CE42-4293-815B-24833C543A62}" srcOrd="0" destOrd="1" presId="urn:microsoft.com/office/officeart/2005/8/layout/chevron2"/>
    <dgm:cxn modelId="{AC1F9C4F-E373-40D5-BFE2-A349A837C50E}" srcId="{BA0CD82E-ECEB-49EA-9A9B-E9F1DFAA6D46}" destId="{94E9A6F6-4233-44EF-9360-3B11E4251669}" srcOrd="2" destOrd="0" parTransId="{F5255BCE-AE30-44EB-AB9A-14160768ED87}" sibTransId="{7FFA845C-301B-455B-B2E8-5095AF87B6D7}"/>
    <dgm:cxn modelId="{E49AEE0B-E02F-479E-AC0D-227BDC1105A0}" srcId="{8CD5F810-06DE-4145-B3E3-95FDA0BA1E68}" destId="{BA0CD82E-ECEB-49EA-9A9B-E9F1DFAA6D46}" srcOrd="1" destOrd="0" parTransId="{00C69F7A-5F48-49F8-A14F-9AC0B0DF4C42}" sibTransId="{1A95DED9-2573-41D4-B916-A69E8A0E2302}"/>
    <dgm:cxn modelId="{19FD3EC5-3633-4450-A9EB-936AAAF8F5B7}" type="presOf" srcId="{FA74B70F-47C9-482E-982E-8BFF4AF92C4A}" destId="{31025983-B8B4-4B3B-B318-1240838F86AE}" srcOrd="0" destOrd="0" presId="urn:microsoft.com/office/officeart/2005/8/layout/chevron2"/>
    <dgm:cxn modelId="{6A4B0C36-364A-4D95-8F7A-C26A9D2264D3}" type="presOf" srcId="{BA0CD82E-ECEB-49EA-9A9B-E9F1DFAA6D46}" destId="{7CDB855F-CE6E-4EBE-B732-E267B5533C0B}" srcOrd="0" destOrd="0" presId="urn:microsoft.com/office/officeart/2005/8/layout/chevron2"/>
    <dgm:cxn modelId="{849F8718-3933-4961-9F5B-B1C38B32B60E}" type="presOf" srcId="{8CD5F810-06DE-4145-B3E3-95FDA0BA1E68}" destId="{C28ACADE-0BC6-4AB6-85BE-62E8729496A0}" srcOrd="0" destOrd="0" presId="urn:microsoft.com/office/officeart/2005/8/layout/chevron2"/>
    <dgm:cxn modelId="{BD704D77-F254-45F0-9731-AA16458BDC49}" type="presOf" srcId="{B5267E44-C7E0-421C-AF13-92D8569C9D20}" destId="{707FE9A5-CE42-4293-815B-24833C543A62}" srcOrd="0" destOrd="0" presId="urn:microsoft.com/office/officeart/2005/8/layout/chevron2"/>
    <dgm:cxn modelId="{247673CC-0112-4077-BF6C-FF97132FF4D4}" srcId="{BA0CD82E-ECEB-49EA-9A9B-E9F1DFAA6D46}" destId="{B5267E44-C7E0-421C-AF13-92D8569C9D20}" srcOrd="0" destOrd="0" parTransId="{2AF44DEB-FECF-45E1-99D3-4A7A21BAEBDB}" sibTransId="{FA01B307-3D4C-4A6C-A978-1372DB5A036A}"/>
    <dgm:cxn modelId="{B0E0DD9E-39FE-443F-AD9C-BFAB468B67A1}" srcId="{6E49308A-086B-4E6F-AE37-E51BD23B0E18}" destId="{FA74B70F-47C9-482E-982E-8BFF4AF92C4A}" srcOrd="0" destOrd="0" parTransId="{DC610605-E743-41A7-9CEC-2A3BBB5CAA35}" sibTransId="{A01C946C-6A11-4058-91E1-6803A8FACAC6}"/>
    <dgm:cxn modelId="{A45C0185-C9A1-4241-AAD4-B9CB3271E6A8}" srcId="{BA0CD82E-ECEB-49EA-9A9B-E9F1DFAA6D46}" destId="{9D10BFC6-6772-415D-B8BF-1F7F9ED2BC1A}" srcOrd="1" destOrd="0" parTransId="{3C8CF481-1D54-4886-B292-0409518D4CB7}" sibTransId="{AF47314F-93D2-4B99-A35D-A37552785730}"/>
    <dgm:cxn modelId="{AB8E9734-96D2-47F4-B4D3-6187783CF4CF}" type="presParOf" srcId="{C28ACADE-0BC6-4AB6-85BE-62E8729496A0}" destId="{EEFC303F-6D3D-4ACC-B674-89D77F659814}" srcOrd="0" destOrd="0" presId="urn:microsoft.com/office/officeart/2005/8/layout/chevron2"/>
    <dgm:cxn modelId="{EAD8BD32-CE82-4609-AAF5-6B7003639DEF}" type="presParOf" srcId="{EEFC303F-6D3D-4ACC-B674-89D77F659814}" destId="{4541A1C4-A273-44E7-BE6E-9828FEEED1BC}" srcOrd="0" destOrd="0" presId="urn:microsoft.com/office/officeart/2005/8/layout/chevron2"/>
    <dgm:cxn modelId="{D87623A9-7D76-45CA-A3C0-0B9E774B58B0}" type="presParOf" srcId="{EEFC303F-6D3D-4ACC-B674-89D77F659814}" destId="{31025983-B8B4-4B3B-B318-1240838F86AE}" srcOrd="1" destOrd="0" presId="urn:microsoft.com/office/officeart/2005/8/layout/chevron2"/>
    <dgm:cxn modelId="{30F2209C-8965-41EE-9D57-A5E497D8A6D5}" type="presParOf" srcId="{C28ACADE-0BC6-4AB6-85BE-62E8729496A0}" destId="{A76B98AF-0000-4E35-9681-A0F68B713697}" srcOrd="1" destOrd="0" presId="urn:microsoft.com/office/officeart/2005/8/layout/chevron2"/>
    <dgm:cxn modelId="{2A737358-2917-4C87-8615-06659E0134FE}" type="presParOf" srcId="{C28ACADE-0BC6-4AB6-85BE-62E8729496A0}" destId="{F2D08665-2964-4EB4-A381-AE3EFF56C1FD}" srcOrd="2" destOrd="0" presId="urn:microsoft.com/office/officeart/2005/8/layout/chevron2"/>
    <dgm:cxn modelId="{91CFD460-B181-4216-A9D0-FF99C5DCA830}" type="presParOf" srcId="{F2D08665-2964-4EB4-A381-AE3EFF56C1FD}" destId="{7CDB855F-CE6E-4EBE-B732-E267B5533C0B}" srcOrd="0" destOrd="0" presId="urn:microsoft.com/office/officeart/2005/8/layout/chevron2"/>
    <dgm:cxn modelId="{933E93A4-2812-4AA8-BD1D-37FC367CE2EF}" type="presParOf" srcId="{F2D08665-2964-4EB4-A381-AE3EFF56C1FD}" destId="{707FE9A5-CE42-4293-815B-24833C543A62}"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5BE32A-2EBF-4006-9113-3965D80CBD8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EA7A205B-3B42-463C-ACB2-ECC7B0BED0CA}">
      <dgm:prSet phldrT="[Texte]" custT="1"/>
      <dgm:spPr/>
      <dgm:t>
        <a:bodyPr/>
        <a:lstStyle/>
        <a:p>
          <a:r>
            <a:rPr lang="fr-FR" sz="2400" dirty="0" smtClean="0"/>
            <a:t>Module1</a:t>
          </a:r>
          <a:endParaRPr lang="fr-FR" sz="2400" dirty="0"/>
        </a:p>
      </dgm:t>
    </dgm:pt>
    <dgm:pt modelId="{7F7F162A-3C5D-42DA-B9C4-4782F942C875}" type="parTrans" cxnId="{166C1ED0-5237-408A-9188-943BFEE0708F}">
      <dgm:prSet/>
      <dgm:spPr/>
      <dgm:t>
        <a:bodyPr/>
        <a:lstStyle/>
        <a:p>
          <a:endParaRPr lang="fr-FR"/>
        </a:p>
      </dgm:t>
    </dgm:pt>
    <dgm:pt modelId="{CC8BB720-C5E1-40E5-85BC-5B6A5D117C3A}" type="sibTrans" cxnId="{166C1ED0-5237-408A-9188-943BFEE0708F}">
      <dgm:prSet/>
      <dgm:spPr/>
      <dgm:t>
        <a:bodyPr/>
        <a:lstStyle/>
        <a:p>
          <a:endParaRPr lang="fr-FR"/>
        </a:p>
      </dgm:t>
    </dgm:pt>
    <dgm:pt modelId="{91516015-46D0-4210-B90B-611EAB9F5DFC}">
      <dgm:prSet phldrT="[Texte]" custT="1"/>
      <dgm:spPr/>
      <dgm:t>
        <a:bodyPr/>
        <a:lstStyle/>
        <a:p>
          <a:r>
            <a:rPr lang="fr-CA" sz="2000" b="0" u="none" dirty="0" err="1" smtClean="0">
              <a:solidFill>
                <a:schemeClr val="tx1">
                  <a:lumMod val="50000"/>
                </a:schemeClr>
              </a:solidFill>
            </a:rPr>
            <a:t>Upload</a:t>
          </a:r>
          <a:r>
            <a:rPr lang="fr-CA" sz="2000" b="0" u="none" dirty="0" smtClean="0">
              <a:solidFill>
                <a:schemeClr val="tx1">
                  <a:lumMod val="50000"/>
                </a:schemeClr>
              </a:solidFill>
            </a:rPr>
            <a:t> des </a:t>
          </a:r>
          <a:r>
            <a:rPr lang="fr-CA" sz="2000" b="0" u="none" dirty="0" err="1" smtClean="0">
              <a:solidFill>
                <a:schemeClr val="tx1">
                  <a:lumMod val="50000"/>
                </a:schemeClr>
              </a:solidFill>
            </a:rPr>
            <a:t>piéces</a:t>
          </a:r>
          <a:r>
            <a:rPr lang="fr-CA" sz="2000" b="0" u="none" dirty="0" smtClean="0">
              <a:solidFill>
                <a:schemeClr val="tx1">
                  <a:lumMod val="50000"/>
                </a:schemeClr>
              </a:solidFill>
            </a:rPr>
            <a:t> administrative</a:t>
          </a:r>
          <a:endParaRPr lang="fr-FR" sz="2400" dirty="0"/>
        </a:p>
      </dgm:t>
    </dgm:pt>
    <dgm:pt modelId="{8B8C40C5-FE2C-45B6-A9EA-152B2475B114}" type="parTrans" cxnId="{BA3C6FE3-1146-460D-BEF4-381E516096B0}">
      <dgm:prSet/>
      <dgm:spPr/>
      <dgm:t>
        <a:bodyPr/>
        <a:lstStyle/>
        <a:p>
          <a:endParaRPr lang="fr-FR"/>
        </a:p>
      </dgm:t>
    </dgm:pt>
    <dgm:pt modelId="{E976A139-78DD-4598-89C8-FD4BD8A2C04C}" type="sibTrans" cxnId="{BA3C6FE3-1146-460D-BEF4-381E516096B0}">
      <dgm:prSet/>
      <dgm:spPr/>
      <dgm:t>
        <a:bodyPr/>
        <a:lstStyle/>
        <a:p>
          <a:endParaRPr lang="fr-FR"/>
        </a:p>
      </dgm:t>
    </dgm:pt>
    <dgm:pt modelId="{1F5DFF01-F4A3-40FC-81C7-DB83E663C65A}">
      <dgm:prSet phldrT="[Texte]" custT="1"/>
      <dgm:spPr/>
      <dgm:t>
        <a:bodyPr/>
        <a:lstStyle/>
        <a:p>
          <a:r>
            <a:rPr lang="fr-FR" sz="2400" dirty="0" smtClean="0"/>
            <a:t>Module 2</a:t>
          </a:r>
          <a:endParaRPr lang="fr-FR" sz="2400" dirty="0"/>
        </a:p>
      </dgm:t>
    </dgm:pt>
    <dgm:pt modelId="{A545F5B6-2747-4623-B8E5-6FFB6648638A}" type="parTrans" cxnId="{85631229-F1B5-4E26-AD93-1733851F3E49}">
      <dgm:prSet/>
      <dgm:spPr/>
      <dgm:t>
        <a:bodyPr/>
        <a:lstStyle/>
        <a:p>
          <a:endParaRPr lang="fr-FR"/>
        </a:p>
      </dgm:t>
    </dgm:pt>
    <dgm:pt modelId="{C6D25B40-CA2B-4514-A9AB-D5D6796C81FF}" type="sibTrans" cxnId="{85631229-F1B5-4E26-AD93-1733851F3E49}">
      <dgm:prSet/>
      <dgm:spPr/>
      <dgm:t>
        <a:bodyPr/>
        <a:lstStyle/>
        <a:p>
          <a:endParaRPr lang="fr-FR"/>
        </a:p>
      </dgm:t>
    </dgm:pt>
    <dgm:pt modelId="{FFDE8AD9-75C5-4693-9E46-65BF13C857F6}">
      <dgm:prSet phldrT="[Texte]" custT="1"/>
      <dgm:spPr/>
      <dgm:t>
        <a:bodyPr/>
        <a:lstStyle/>
        <a:p>
          <a:r>
            <a:rPr lang="fr-CA" sz="2000" b="0" u="none" dirty="0" smtClean="0">
              <a:solidFill>
                <a:schemeClr val="tx1">
                  <a:lumMod val="50000"/>
                </a:schemeClr>
              </a:solidFill>
            </a:rPr>
            <a:t>Lister les pièces importées.</a:t>
          </a:r>
          <a:endParaRPr lang="fr-FR" sz="2000" b="0" u="none" dirty="0">
            <a:solidFill>
              <a:schemeClr val="tx1">
                <a:lumMod val="50000"/>
              </a:schemeClr>
            </a:solidFill>
          </a:endParaRPr>
        </a:p>
      </dgm:t>
    </dgm:pt>
    <dgm:pt modelId="{3181949B-105A-415D-A57E-C209DBCD8340}" type="parTrans" cxnId="{37D6513D-D863-4667-94E7-6A8B0C132178}">
      <dgm:prSet/>
      <dgm:spPr/>
      <dgm:t>
        <a:bodyPr/>
        <a:lstStyle/>
        <a:p>
          <a:endParaRPr lang="fr-FR"/>
        </a:p>
      </dgm:t>
    </dgm:pt>
    <dgm:pt modelId="{06E8F209-6CAB-4E78-B539-5F8E37D55CE5}" type="sibTrans" cxnId="{37D6513D-D863-4667-94E7-6A8B0C132178}">
      <dgm:prSet/>
      <dgm:spPr/>
      <dgm:t>
        <a:bodyPr/>
        <a:lstStyle/>
        <a:p>
          <a:endParaRPr lang="fr-FR"/>
        </a:p>
      </dgm:t>
    </dgm:pt>
    <dgm:pt modelId="{E6268019-E013-40CA-9EB7-9447E4F0B710}" type="pres">
      <dgm:prSet presAssocID="{1F5BE32A-2EBF-4006-9113-3965D80CBD8D}" presName="Name0" presStyleCnt="0">
        <dgm:presLayoutVars>
          <dgm:dir/>
          <dgm:animLvl val="lvl"/>
          <dgm:resizeHandles/>
        </dgm:presLayoutVars>
      </dgm:prSet>
      <dgm:spPr/>
    </dgm:pt>
    <dgm:pt modelId="{9A58EF45-3E68-465E-BF6A-133DEC485771}" type="pres">
      <dgm:prSet presAssocID="{EA7A205B-3B42-463C-ACB2-ECC7B0BED0CA}" presName="linNode" presStyleCnt="0"/>
      <dgm:spPr/>
    </dgm:pt>
    <dgm:pt modelId="{2796952F-FA6B-4F35-B338-324981029E26}" type="pres">
      <dgm:prSet presAssocID="{EA7A205B-3B42-463C-ACB2-ECC7B0BED0CA}" presName="parentShp" presStyleLbl="node1" presStyleIdx="0" presStyleCnt="2" custScaleY="31073">
        <dgm:presLayoutVars>
          <dgm:bulletEnabled val="1"/>
        </dgm:presLayoutVars>
      </dgm:prSet>
      <dgm:spPr/>
    </dgm:pt>
    <dgm:pt modelId="{21423613-9066-4E8C-ABBF-B0C9529787BB}" type="pres">
      <dgm:prSet presAssocID="{EA7A205B-3B42-463C-ACB2-ECC7B0BED0CA}" presName="childShp" presStyleLbl="bgAccFollowNode1" presStyleIdx="0" presStyleCnt="2" custScaleY="15580">
        <dgm:presLayoutVars>
          <dgm:bulletEnabled val="1"/>
        </dgm:presLayoutVars>
      </dgm:prSet>
      <dgm:spPr/>
      <dgm:t>
        <a:bodyPr/>
        <a:lstStyle/>
        <a:p>
          <a:endParaRPr lang="fr-FR"/>
        </a:p>
      </dgm:t>
    </dgm:pt>
    <dgm:pt modelId="{68E9CAF1-5ACF-4379-AB05-519095F90787}" type="pres">
      <dgm:prSet presAssocID="{CC8BB720-C5E1-40E5-85BC-5B6A5D117C3A}" presName="spacing" presStyleCnt="0"/>
      <dgm:spPr/>
    </dgm:pt>
    <dgm:pt modelId="{33CD18B7-EF7B-4C81-8803-FF499ABFBEE5}" type="pres">
      <dgm:prSet presAssocID="{1F5DFF01-F4A3-40FC-81C7-DB83E663C65A}" presName="linNode" presStyleCnt="0"/>
      <dgm:spPr/>
    </dgm:pt>
    <dgm:pt modelId="{4DD15D29-3DEF-44F4-AC0F-4431EA39EFE0}" type="pres">
      <dgm:prSet presAssocID="{1F5DFF01-F4A3-40FC-81C7-DB83E663C65A}" presName="parentShp" presStyleLbl="node1" presStyleIdx="1" presStyleCnt="2" custScaleY="28819">
        <dgm:presLayoutVars>
          <dgm:bulletEnabled val="1"/>
        </dgm:presLayoutVars>
      </dgm:prSet>
      <dgm:spPr/>
      <dgm:t>
        <a:bodyPr/>
        <a:lstStyle/>
        <a:p>
          <a:endParaRPr lang="fr-FR"/>
        </a:p>
      </dgm:t>
    </dgm:pt>
    <dgm:pt modelId="{312548C0-DBA1-4360-AA9C-50CA53981FEB}" type="pres">
      <dgm:prSet presAssocID="{1F5DFF01-F4A3-40FC-81C7-DB83E663C65A}" presName="childShp" presStyleLbl="bgAccFollowNode1" presStyleIdx="1" presStyleCnt="2" custScaleY="15969">
        <dgm:presLayoutVars>
          <dgm:bulletEnabled val="1"/>
        </dgm:presLayoutVars>
      </dgm:prSet>
      <dgm:spPr/>
      <dgm:t>
        <a:bodyPr/>
        <a:lstStyle/>
        <a:p>
          <a:endParaRPr lang="fr-FR"/>
        </a:p>
      </dgm:t>
    </dgm:pt>
  </dgm:ptLst>
  <dgm:cxnLst>
    <dgm:cxn modelId="{85631229-F1B5-4E26-AD93-1733851F3E49}" srcId="{1F5BE32A-2EBF-4006-9113-3965D80CBD8D}" destId="{1F5DFF01-F4A3-40FC-81C7-DB83E663C65A}" srcOrd="1" destOrd="0" parTransId="{A545F5B6-2747-4623-B8E5-6FFB6648638A}" sibTransId="{C6D25B40-CA2B-4514-A9AB-D5D6796C81FF}"/>
    <dgm:cxn modelId="{166C1ED0-5237-408A-9188-943BFEE0708F}" srcId="{1F5BE32A-2EBF-4006-9113-3965D80CBD8D}" destId="{EA7A205B-3B42-463C-ACB2-ECC7B0BED0CA}" srcOrd="0" destOrd="0" parTransId="{7F7F162A-3C5D-42DA-B9C4-4782F942C875}" sibTransId="{CC8BB720-C5E1-40E5-85BC-5B6A5D117C3A}"/>
    <dgm:cxn modelId="{BA3C6FE3-1146-460D-BEF4-381E516096B0}" srcId="{EA7A205B-3B42-463C-ACB2-ECC7B0BED0CA}" destId="{91516015-46D0-4210-B90B-611EAB9F5DFC}" srcOrd="0" destOrd="0" parTransId="{8B8C40C5-FE2C-45B6-A9EA-152B2475B114}" sibTransId="{E976A139-78DD-4598-89C8-FD4BD8A2C04C}"/>
    <dgm:cxn modelId="{7B78C9F4-BE71-4930-9649-22372781C0D0}" type="presOf" srcId="{1F5DFF01-F4A3-40FC-81C7-DB83E663C65A}" destId="{4DD15D29-3DEF-44F4-AC0F-4431EA39EFE0}" srcOrd="0" destOrd="0" presId="urn:microsoft.com/office/officeart/2005/8/layout/vList6"/>
    <dgm:cxn modelId="{96B7A03C-B61C-42FB-B978-0D134B7A96C8}" type="presOf" srcId="{91516015-46D0-4210-B90B-611EAB9F5DFC}" destId="{21423613-9066-4E8C-ABBF-B0C9529787BB}" srcOrd="0" destOrd="0" presId="urn:microsoft.com/office/officeart/2005/8/layout/vList6"/>
    <dgm:cxn modelId="{7439F8C1-41DF-4E4B-92F8-5B430419D5AC}" type="presOf" srcId="{FFDE8AD9-75C5-4693-9E46-65BF13C857F6}" destId="{312548C0-DBA1-4360-AA9C-50CA53981FEB}" srcOrd="0" destOrd="0" presId="urn:microsoft.com/office/officeart/2005/8/layout/vList6"/>
    <dgm:cxn modelId="{37D6513D-D863-4667-94E7-6A8B0C132178}" srcId="{1F5DFF01-F4A3-40FC-81C7-DB83E663C65A}" destId="{FFDE8AD9-75C5-4693-9E46-65BF13C857F6}" srcOrd="0" destOrd="0" parTransId="{3181949B-105A-415D-A57E-C209DBCD8340}" sibTransId="{06E8F209-6CAB-4E78-B539-5F8E37D55CE5}"/>
    <dgm:cxn modelId="{CE2AC344-3B13-4B9D-9666-4706A5D917E2}" type="presOf" srcId="{1F5BE32A-2EBF-4006-9113-3965D80CBD8D}" destId="{E6268019-E013-40CA-9EB7-9447E4F0B710}" srcOrd="0" destOrd="0" presId="urn:microsoft.com/office/officeart/2005/8/layout/vList6"/>
    <dgm:cxn modelId="{865CA515-A769-4694-8DF1-8CF3FA52C18C}" type="presOf" srcId="{EA7A205B-3B42-463C-ACB2-ECC7B0BED0CA}" destId="{2796952F-FA6B-4F35-B338-324981029E26}" srcOrd="0" destOrd="0" presId="urn:microsoft.com/office/officeart/2005/8/layout/vList6"/>
    <dgm:cxn modelId="{66A8D92B-3464-4AA8-8B7E-957AD1C7C06A}" type="presParOf" srcId="{E6268019-E013-40CA-9EB7-9447E4F0B710}" destId="{9A58EF45-3E68-465E-BF6A-133DEC485771}" srcOrd="0" destOrd="0" presId="urn:microsoft.com/office/officeart/2005/8/layout/vList6"/>
    <dgm:cxn modelId="{CC7D6819-80FA-41BF-AAC3-AE43BA3B3301}" type="presParOf" srcId="{9A58EF45-3E68-465E-BF6A-133DEC485771}" destId="{2796952F-FA6B-4F35-B338-324981029E26}" srcOrd="0" destOrd="0" presId="urn:microsoft.com/office/officeart/2005/8/layout/vList6"/>
    <dgm:cxn modelId="{498B1B1E-3B5A-48B4-AA4A-53F7862A2D6B}" type="presParOf" srcId="{9A58EF45-3E68-465E-BF6A-133DEC485771}" destId="{21423613-9066-4E8C-ABBF-B0C9529787BB}" srcOrd="1" destOrd="0" presId="urn:microsoft.com/office/officeart/2005/8/layout/vList6"/>
    <dgm:cxn modelId="{9ED44E5E-2576-4163-AE66-E8DCE792B2CF}" type="presParOf" srcId="{E6268019-E013-40CA-9EB7-9447E4F0B710}" destId="{68E9CAF1-5ACF-4379-AB05-519095F90787}" srcOrd="1" destOrd="0" presId="urn:microsoft.com/office/officeart/2005/8/layout/vList6"/>
    <dgm:cxn modelId="{42BE9A31-0308-445E-8A57-A86F85AB1A73}" type="presParOf" srcId="{E6268019-E013-40CA-9EB7-9447E4F0B710}" destId="{33CD18B7-EF7B-4C81-8803-FF499ABFBEE5}" srcOrd="2" destOrd="0" presId="urn:microsoft.com/office/officeart/2005/8/layout/vList6"/>
    <dgm:cxn modelId="{7CE23D1D-921D-431B-B902-4604076502EB}" type="presParOf" srcId="{33CD18B7-EF7B-4C81-8803-FF499ABFBEE5}" destId="{4DD15D29-3DEF-44F4-AC0F-4431EA39EFE0}" srcOrd="0" destOrd="0" presId="urn:microsoft.com/office/officeart/2005/8/layout/vList6"/>
    <dgm:cxn modelId="{BFC29128-FB4C-4383-8B3A-A4658244134B}" type="presParOf" srcId="{33CD18B7-EF7B-4C81-8803-FF499ABFBEE5}" destId="{312548C0-DBA1-4360-AA9C-50CA53981FEB}"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89C99B-FC38-47D1-AB1B-57CCC9E1370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B8FC4022-3AF3-4C82-A3C5-A625CE2F5A1D}">
      <dgm:prSet phldrT="[Texte]" phldr="1"/>
      <dgm:spPr/>
      <dgm:t>
        <a:bodyPr/>
        <a:lstStyle/>
        <a:p>
          <a:endParaRPr lang="fr-FR" dirty="0"/>
        </a:p>
      </dgm:t>
    </dgm:pt>
    <dgm:pt modelId="{4101D6AF-F7FF-425D-BE7B-688F06F9058B}" type="parTrans" cxnId="{4D142A0C-5025-495B-BAC1-8E7E6BA6062D}">
      <dgm:prSet/>
      <dgm:spPr/>
      <dgm:t>
        <a:bodyPr/>
        <a:lstStyle/>
        <a:p>
          <a:endParaRPr lang="fr-FR"/>
        </a:p>
      </dgm:t>
    </dgm:pt>
    <dgm:pt modelId="{66EDE19A-5D39-4B93-BFB1-78AF70710842}" type="sibTrans" cxnId="{4D142A0C-5025-495B-BAC1-8E7E6BA6062D}">
      <dgm:prSet/>
      <dgm:spPr/>
      <dgm:t>
        <a:bodyPr/>
        <a:lstStyle/>
        <a:p>
          <a:endParaRPr lang="fr-FR"/>
        </a:p>
      </dgm:t>
    </dgm:pt>
    <dgm:pt modelId="{DAC85268-3740-451C-9285-AFA8C430FA7B}">
      <dgm:prSet phldrT="[Texte]" custT="1"/>
      <dgm:spPr/>
      <dgm:t>
        <a:bodyPr/>
        <a:lstStyle/>
        <a:p>
          <a:r>
            <a:rPr lang="fr-FR" sz="2400" dirty="0" smtClean="0"/>
            <a:t>Réunion avec la partie d’exploitation du client. </a:t>
          </a:r>
          <a:endParaRPr lang="fr-FR" sz="2400" dirty="0"/>
        </a:p>
      </dgm:t>
    </dgm:pt>
    <dgm:pt modelId="{E8BC283F-A287-48A3-A878-DCA39A77BC7F}" type="parTrans" cxnId="{17F8D75B-2CA8-4804-ACD3-6D12FCA4CAF3}">
      <dgm:prSet/>
      <dgm:spPr/>
      <dgm:t>
        <a:bodyPr/>
        <a:lstStyle/>
        <a:p>
          <a:endParaRPr lang="fr-FR"/>
        </a:p>
      </dgm:t>
    </dgm:pt>
    <dgm:pt modelId="{744A51F0-8C4F-46FD-AEA8-E4B94B5792D4}" type="sibTrans" cxnId="{17F8D75B-2CA8-4804-ACD3-6D12FCA4CAF3}">
      <dgm:prSet/>
      <dgm:spPr/>
      <dgm:t>
        <a:bodyPr/>
        <a:lstStyle/>
        <a:p>
          <a:endParaRPr lang="fr-FR"/>
        </a:p>
      </dgm:t>
    </dgm:pt>
    <dgm:pt modelId="{FCFB2C39-649D-4FDB-8296-299AB2EC3CCE}">
      <dgm:prSet phldrT="[Texte]" phldr="1"/>
      <dgm:spPr/>
      <dgm:t>
        <a:bodyPr/>
        <a:lstStyle/>
        <a:p>
          <a:endParaRPr lang="fr-FR" dirty="0"/>
        </a:p>
      </dgm:t>
    </dgm:pt>
    <dgm:pt modelId="{CDB2EC71-01FC-4AB5-9E43-690A94AE4DB5}" type="parTrans" cxnId="{60C7729C-C102-4470-9CE8-898C834C9C36}">
      <dgm:prSet/>
      <dgm:spPr/>
      <dgm:t>
        <a:bodyPr/>
        <a:lstStyle/>
        <a:p>
          <a:endParaRPr lang="fr-FR"/>
        </a:p>
      </dgm:t>
    </dgm:pt>
    <dgm:pt modelId="{D654DE56-72C4-42A2-B8EC-EBDABF0169A2}" type="sibTrans" cxnId="{60C7729C-C102-4470-9CE8-898C834C9C36}">
      <dgm:prSet/>
      <dgm:spPr/>
      <dgm:t>
        <a:bodyPr/>
        <a:lstStyle/>
        <a:p>
          <a:endParaRPr lang="fr-FR"/>
        </a:p>
      </dgm:t>
    </dgm:pt>
    <dgm:pt modelId="{C12411B5-EF57-4C53-ACBC-EEE3017894BB}">
      <dgm:prSet phldrT="[Texte]" custT="1"/>
      <dgm:spPr/>
      <dgm:t>
        <a:bodyPr/>
        <a:lstStyle/>
        <a:p>
          <a:r>
            <a:rPr lang="fr-FR" sz="2400" dirty="0" smtClean="0"/>
            <a:t>Développement du Web Script de purge de dépêches.</a:t>
          </a:r>
          <a:endParaRPr lang="fr-FR" sz="2400" dirty="0"/>
        </a:p>
      </dgm:t>
    </dgm:pt>
    <dgm:pt modelId="{2ADFF547-FDFA-487A-912F-052E775BC06C}" type="parTrans" cxnId="{453B3E2D-255D-4AF7-8685-B75D2CCE624C}">
      <dgm:prSet/>
      <dgm:spPr/>
      <dgm:t>
        <a:bodyPr/>
        <a:lstStyle/>
        <a:p>
          <a:endParaRPr lang="fr-FR"/>
        </a:p>
      </dgm:t>
    </dgm:pt>
    <dgm:pt modelId="{166E9123-3BC1-4BD2-B220-A1D9B6CBCAA3}" type="sibTrans" cxnId="{453B3E2D-255D-4AF7-8685-B75D2CCE624C}">
      <dgm:prSet/>
      <dgm:spPr/>
      <dgm:t>
        <a:bodyPr/>
        <a:lstStyle/>
        <a:p>
          <a:endParaRPr lang="fr-FR"/>
        </a:p>
      </dgm:t>
    </dgm:pt>
    <dgm:pt modelId="{57F32663-F6A8-41C9-B139-C2487B58C94B}">
      <dgm:prSet phldrT="[Texte]" phldr="1"/>
      <dgm:spPr/>
      <dgm:t>
        <a:bodyPr/>
        <a:lstStyle/>
        <a:p>
          <a:endParaRPr lang="fr-FR" dirty="0"/>
        </a:p>
      </dgm:t>
    </dgm:pt>
    <dgm:pt modelId="{80975331-EF5E-4BDD-A602-BB2A2DD64FE0}" type="parTrans" cxnId="{4243EE97-0C2F-4671-8D4F-02D8F6DB3E55}">
      <dgm:prSet/>
      <dgm:spPr/>
      <dgm:t>
        <a:bodyPr/>
        <a:lstStyle/>
        <a:p>
          <a:endParaRPr lang="fr-FR"/>
        </a:p>
      </dgm:t>
    </dgm:pt>
    <dgm:pt modelId="{A239B6CF-B89E-4783-83BC-4F6F4B2D77EB}" type="sibTrans" cxnId="{4243EE97-0C2F-4671-8D4F-02D8F6DB3E55}">
      <dgm:prSet/>
      <dgm:spPr/>
      <dgm:t>
        <a:bodyPr/>
        <a:lstStyle/>
        <a:p>
          <a:endParaRPr lang="fr-FR"/>
        </a:p>
      </dgm:t>
    </dgm:pt>
    <dgm:pt modelId="{B73DFB13-42D3-4E56-A71F-63829323B604}">
      <dgm:prSet phldrT="[Texte]" custT="1"/>
      <dgm:spPr/>
      <dgm:t>
        <a:bodyPr/>
        <a:lstStyle/>
        <a:p>
          <a:r>
            <a:rPr lang="fr-FR" sz="2400" dirty="0" smtClean="0"/>
            <a:t>Réalisation du plan des tests.</a:t>
          </a:r>
          <a:endParaRPr lang="fr-FR" sz="2400" dirty="0"/>
        </a:p>
      </dgm:t>
    </dgm:pt>
    <dgm:pt modelId="{19E40EBF-F149-44D8-948C-95D39C11E61C}" type="parTrans" cxnId="{D02FA5A6-E153-48E2-9508-0F622D618142}">
      <dgm:prSet/>
      <dgm:spPr/>
      <dgm:t>
        <a:bodyPr/>
        <a:lstStyle/>
        <a:p>
          <a:endParaRPr lang="fr-FR"/>
        </a:p>
      </dgm:t>
    </dgm:pt>
    <dgm:pt modelId="{6F651836-BB64-46E6-BCA4-F5C164105C38}" type="sibTrans" cxnId="{D02FA5A6-E153-48E2-9508-0F622D618142}">
      <dgm:prSet/>
      <dgm:spPr/>
      <dgm:t>
        <a:bodyPr/>
        <a:lstStyle/>
        <a:p>
          <a:endParaRPr lang="fr-FR"/>
        </a:p>
      </dgm:t>
    </dgm:pt>
    <dgm:pt modelId="{90ED5DE1-2E44-4EE6-BE03-1AA2CEBE5902}" type="pres">
      <dgm:prSet presAssocID="{4589C99B-FC38-47D1-AB1B-57CCC9E1370B}" presName="linearFlow" presStyleCnt="0">
        <dgm:presLayoutVars>
          <dgm:dir/>
          <dgm:animLvl val="lvl"/>
          <dgm:resizeHandles val="exact"/>
        </dgm:presLayoutVars>
      </dgm:prSet>
      <dgm:spPr/>
    </dgm:pt>
    <dgm:pt modelId="{A69ECFDB-0767-4EF5-85F7-A9FAECCCE078}" type="pres">
      <dgm:prSet presAssocID="{B8FC4022-3AF3-4C82-A3C5-A625CE2F5A1D}" presName="composite" presStyleCnt="0"/>
      <dgm:spPr/>
    </dgm:pt>
    <dgm:pt modelId="{19417382-6097-4292-BA8C-39B85309EC75}" type="pres">
      <dgm:prSet presAssocID="{B8FC4022-3AF3-4C82-A3C5-A625CE2F5A1D}" presName="parentText" presStyleLbl="alignNode1" presStyleIdx="0" presStyleCnt="3">
        <dgm:presLayoutVars>
          <dgm:chMax val="1"/>
          <dgm:bulletEnabled val="1"/>
        </dgm:presLayoutVars>
      </dgm:prSet>
      <dgm:spPr/>
    </dgm:pt>
    <dgm:pt modelId="{3255B833-2F70-4CF8-8563-4B8468BAA601}" type="pres">
      <dgm:prSet presAssocID="{B8FC4022-3AF3-4C82-A3C5-A625CE2F5A1D}" presName="descendantText" presStyleLbl="alignAcc1" presStyleIdx="0" presStyleCnt="3">
        <dgm:presLayoutVars>
          <dgm:bulletEnabled val="1"/>
        </dgm:presLayoutVars>
      </dgm:prSet>
      <dgm:spPr/>
      <dgm:t>
        <a:bodyPr/>
        <a:lstStyle/>
        <a:p>
          <a:endParaRPr lang="fr-FR"/>
        </a:p>
      </dgm:t>
    </dgm:pt>
    <dgm:pt modelId="{24A84D86-807F-42FF-A6FF-B818726D8CC3}" type="pres">
      <dgm:prSet presAssocID="{66EDE19A-5D39-4B93-BFB1-78AF70710842}" presName="sp" presStyleCnt="0"/>
      <dgm:spPr/>
    </dgm:pt>
    <dgm:pt modelId="{76B1454E-FDBF-4342-8138-428DCCB6AF99}" type="pres">
      <dgm:prSet presAssocID="{FCFB2C39-649D-4FDB-8296-299AB2EC3CCE}" presName="composite" presStyleCnt="0"/>
      <dgm:spPr/>
    </dgm:pt>
    <dgm:pt modelId="{63ED6149-6023-4DEC-A0ED-39FD85750FD2}" type="pres">
      <dgm:prSet presAssocID="{FCFB2C39-649D-4FDB-8296-299AB2EC3CCE}" presName="parentText" presStyleLbl="alignNode1" presStyleIdx="1" presStyleCnt="3">
        <dgm:presLayoutVars>
          <dgm:chMax val="1"/>
          <dgm:bulletEnabled val="1"/>
        </dgm:presLayoutVars>
      </dgm:prSet>
      <dgm:spPr/>
    </dgm:pt>
    <dgm:pt modelId="{0E0804DF-0540-4D0B-86CD-73818409E8EF}" type="pres">
      <dgm:prSet presAssocID="{FCFB2C39-649D-4FDB-8296-299AB2EC3CCE}" presName="descendantText" presStyleLbl="alignAcc1" presStyleIdx="1" presStyleCnt="3" custScaleY="61740">
        <dgm:presLayoutVars>
          <dgm:bulletEnabled val="1"/>
        </dgm:presLayoutVars>
      </dgm:prSet>
      <dgm:spPr/>
      <dgm:t>
        <a:bodyPr/>
        <a:lstStyle/>
        <a:p>
          <a:endParaRPr lang="fr-FR"/>
        </a:p>
      </dgm:t>
    </dgm:pt>
    <dgm:pt modelId="{FAFF49CA-09A6-48FC-91A8-BDE1F52EACB5}" type="pres">
      <dgm:prSet presAssocID="{D654DE56-72C4-42A2-B8EC-EBDABF0169A2}" presName="sp" presStyleCnt="0"/>
      <dgm:spPr/>
    </dgm:pt>
    <dgm:pt modelId="{29D0663B-D571-4D62-A8CC-B55F80C510A2}" type="pres">
      <dgm:prSet presAssocID="{57F32663-F6A8-41C9-B139-C2487B58C94B}" presName="composite" presStyleCnt="0"/>
      <dgm:spPr/>
    </dgm:pt>
    <dgm:pt modelId="{05BD7D34-11A0-4E78-B326-BB4A2E770B83}" type="pres">
      <dgm:prSet presAssocID="{57F32663-F6A8-41C9-B139-C2487B58C94B}" presName="parentText" presStyleLbl="alignNode1" presStyleIdx="2" presStyleCnt="3">
        <dgm:presLayoutVars>
          <dgm:chMax val="1"/>
          <dgm:bulletEnabled val="1"/>
        </dgm:presLayoutVars>
      </dgm:prSet>
      <dgm:spPr/>
    </dgm:pt>
    <dgm:pt modelId="{B0AD58C2-F628-46E8-A7E6-93B89D06B2D1}" type="pres">
      <dgm:prSet presAssocID="{57F32663-F6A8-41C9-B139-C2487B58C94B}" presName="descendantText" presStyleLbl="alignAcc1" presStyleIdx="2" presStyleCnt="3" custScaleY="64916">
        <dgm:presLayoutVars>
          <dgm:bulletEnabled val="1"/>
        </dgm:presLayoutVars>
      </dgm:prSet>
      <dgm:spPr/>
      <dgm:t>
        <a:bodyPr/>
        <a:lstStyle/>
        <a:p>
          <a:endParaRPr lang="fr-FR"/>
        </a:p>
      </dgm:t>
    </dgm:pt>
  </dgm:ptLst>
  <dgm:cxnLst>
    <dgm:cxn modelId="{EDAD13C4-70A8-4394-989A-9B419F30527A}" type="presOf" srcId="{C12411B5-EF57-4C53-ACBC-EEE3017894BB}" destId="{0E0804DF-0540-4D0B-86CD-73818409E8EF}" srcOrd="0" destOrd="0" presId="urn:microsoft.com/office/officeart/2005/8/layout/chevron2"/>
    <dgm:cxn modelId="{487BA94C-7A69-46C5-805C-26D8A81A8DF3}" type="presOf" srcId="{FCFB2C39-649D-4FDB-8296-299AB2EC3CCE}" destId="{63ED6149-6023-4DEC-A0ED-39FD85750FD2}" srcOrd="0" destOrd="0" presId="urn:microsoft.com/office/officeart/2005/8/layout/chevron2"/>
    <dgm:cxn modelId="{D02FA5A6-E153-48E2-9508-0F622D618142}" srcId="{57F32663-F6A8-41C9-B139-C2487B58C94B}" destId="{B73DFB13-42D3-4E56-A71F-63829323B604}" srcOrd="0" destOrd="0" parTransId="{19E40EBF-F149-44D8-948C-95D39C11E61C}" sibTransId="{6F651836-BB64-46E6-BCA4-F5C164105C38}"/>
    <dgm:cxn modelId="{453B3E2D-255D-4AF7-8685-B75D2CCE624C}" srcId="{FCFB2C39-649D-4FDB-8296-299AB2EC3CCE}" destId="{C12411B5-EF57-4C53-ACBC-EEE3017894BB}" srcOrd="0" destOrd="0" parTransId="{2ADFF547-FDFA-487A-912F-052E775BC06C}" sibTransId="{166E9123-3BC1-4BD2-B220-A1D9B6CBCAA3}"/>
    <dgm:cxn modelId="{DC7C75E7-1378-41B5-9B46-E09A69891A56}" type="presOf" srcId="{4589C99B-FC38-47D1-AB1B-57CCC9E1370B}" destId="{90ED5DE1-2E44-4EE6-BE03-1AA2CEBE5902}" srcOrd="0" destOrd="0" presId="urn:microsoft.com/office/officeart/2005/8/layout/chevron2"/>
    <dgm:cxn modelId="{4243EE97-0C2F-4671-8D4F-02D8F6DB3E55}" srcId="{4589C99B-FC38-47D1-AB1B-57CCC9E1370B}" destId="{57F32663-F6A8-41C9-B139-C2487B58C94B}" srcOrd="2" destOrd="0" parTransId="{80975331-EF5E-4BDD-A602-BB2A2DD64FE0}" sibTransId="{A239B6CF-B89E-4783-83BC-4F6F4B2D77EB}"/>
    <dgm:cxn modelId="{60C7729C-C102-4470-9CE8-898C834C9C36}" srcId="{4589C99B-FC38-47D1-AB1B-57CCC9E1370B}" destId="{FCFB2C39-649D-4FDB-8296-299AB2EC3CCE}" srcOrd="1" destOrd="0" parTransId="{CDB2EC71-01FC-4AB5-9E43-690A94AE4DB5}" sibTransId="{D654DE56-72C4-42A2-B8EC-EBDABF0169A2}"/>
    <dgm:cxn modelId="{4D142A0C-5025-495B-BAC1-8E7E6BA6062D}" srcId="{4589C99B-FC38-47D1-AB1B-57CCC9E1370B}" destId="{B8FC4022-3AF3-4C82-A3C5-A625CE2F5A1D}" srcOrd="0" destOrd="0" parTransId="{4101D6AF-F7FF-425D-BE7B-688F06F9058B}" sibTransId="{66EDE19A-5D39-4B93-BFB1-78AF70710842}"/>
    <dgm:cxn modelId="{B5F7FA56-9D22-4E17-96AC-DD968079036A}" type="presOf" srcId="{DAC85268-3740-451C-9285-AFA8C430FA7B}" destId="{3255B833-2F70-4CF8-8563-4B8468BAA601}" srcOrd="0" destOrd="0" presId="urn:microsoft.com/office/officeart/2005/8/layout/chevron2"/>
    <dgm:cxn modelId="{B6F23E06-F194-4814-AE71-B8E078C13290}" type="presOf" srcId="{57F32663-F6A8-41C9-B139-C2487B58C94B}" destId="{05BD7D34-11A0-4E78-B326-BB4A2E770B83}" srcOrd="0" destOrd="0" presId="urn:microsoft.com/office/officeart/2005/8/layout/chevron2"/>
    <dgm:cxn modelId="{17F8D75B-2CA8-4804-ACD3-6D12FCA4CAF3}" srcId="{B8FC4022-3AF3-4C82-A3C5-A625CE2F5A1D}" destId="{DAC85268-3740-451C-9285-AFA8C430FA7B}" srcOrd="0" destOrd="0" parTransId="{E8BC283F-A287-48A3-A878-DCA39A77BC7F}" sibTransId="{744A51F0-8C4F-46FD-AEA8-E4B94B5792D4}"/>
    <dgm:cxn modelId="{4BD982BC-B4F6-4B3C-B9AC-B700F1A560AE}" type="presOf" srcId="{B73DFB13-42D3-4E56-A71F-63829323B604}" destId="{B0AD58C2-F628-46E8-A7E6-93B89D06B2D1}" srcOrd="0" destOrd="0" presId="urn:microsoft.com/office/officeart/2005/8/layout/chevron2"/>
    <dgm:cxn modelId="{AF1DF995-8741-4619-9F22-9C835E486CB6}" type="presOf" srcId="{B8FC4022-3AF3-4C82-A3C5-A625CE2F5A1D}" destId="{19417382-6097-4292-BA8C-39B85309EC75}" srcOrd="0" destOrd="0" presId="urn:microsoft.com/office/officeart/2005/8/layout/chevron2"/>
    <dgm:cxn modelId="{E3518E45-D2DC-4220-9A8A-60C32DDE2BFB}" type="presParOf" srcId="{90ED5DE1-2E44-4EE6-BE03-1AA2CEBE5902}" destId="{A69ECFDB-0767-4EF5-85F7-A9FAECCCE078}" srcOrd="0" destOrd="0" presId="urn:microsoft.com/office/officeart/2005/8/layout/chevron2"/>
    <dgm:cxn modelId="{2C8F132A-E6D5-4515-B68B-988440A4B2A0}" type="presParOf" srcId="{A69ECFDB-0767-4EF5-85F7-A9FAECCCE078}" destId="{19417382-6097-4292-BA8C-39B85309EC75}" srcOrd="0" destOrd="0" presId="urn:microsoft.com/office/officeart/2005/8/layout/chevron2"/>
    <dgm:cxn modelId="{78521C66-1ABA-4A19-97A4-C65BE17A1034}" type="presParOf" srcId="{A69ECFDB-0767-4EF5-85F7-A9FAECCCE078}" destId="{3255B833-2F70-4CF8-8563-4B8468BAA601}" srcOrd="1" destOrd="0" presId="urn:microsoft.com/office/officeart/2005/8/layout/chevron2"/>
    <dgm:cxn modelId="{D7477FC1-4B33-432F-9212-8EC4D81217DE}" type="presParOf" srcId="{90ED5DE1-2E44-4EE6-BE03-1AA2CEBE5902}" destId="{24A84D86-807F-42FF-A6FF-B818726D8CC3}" srcOrd="1" destOrd="0" presId="urn:microsoft.com/office/officeart/2005/8/layout/chevron2"/>
    <dgm:cxn modelId="{BA5CEBAC-1FF3-4181-9E0C-A96B3D381CCC}" type="presParOf" srcId="{90ED5DE1-2E44-4EE6-BE03-1AA2CEBE5902}" destId="{76B1454E-FDBF-4342-8138-428DCCB6AF99}" srcOrd="2" destOrd="0" presId="urn:microsoft.com/office/officeart/2005/8/layout/chevron2"/>
    <dgm:cxn modelId="{DC178C95-14DD-4539-B7BF-6155F404C30C}" type="presParOf" srcId="{76B1454E-FDBF-4342-8138-428DCCB6AF99}" destId="{63ED6149-6023-4DEC-A0ED-39FD85750FD2}" srcOrd="0" destOrd="0" presId="urn:microsoft.com/office/officeart/2005/8/layout/chevron2"/>
    <dgm:cxn modelId="{CE1BD63C-8158-4D17-A666-CAAF460DF18D}" type="presParOf" srcId="{76B1454E-FDBF-4342-8138-428DCCB6AF99}" destId="{0E0804DF-0540-4D0B-86CD-73818409E8EF}" srcOrd="1" destOrd="0" presId="urn:microsoft.com/office/officeart/2005/8/layout/chevron2"/>
    <dgm:cxn modelId="{4ECD8B14-7511-44BB-96C6-AF55911BF0E8}" type="presParOf" srcId="{90ED5DE1-2E44-4EE6-BE03-1AA2CEBE5902}" destId="{FAFF49CA-09A6-48FC-91A8-BDE1F52EACB5}" srcOrd="3" destOrd="0" presId="urn:microsoft.com/office/officeart/2005/8/layout/chevron2"/>
    <dgm:cxn modelId="{18D7554C-5C60-4F76-AF0F-D8A35B8EEE64}" type="presParOf" srcId="{90ED5DE1-2E44-4EE6-BE03-1AA2CEBE5902}" destId="{29D0663B-D571-4D62-A8CC-B55F80C510A2}" srcOrd="4" destOrd="0" presId="urn:microsoft.com/office/officeart/2005/8/layout/chevron2"/>
    <dgm:cxn modelId="{2DAC7DEB-78EE-4AF5-ADF3-7AB1A97EDC2C}" type="presParOf" srcId="{29D0663B-D571-4D62-A8CC-B55F80C510A2}" destId="{05BD7D34-11A0-4E78-B326-BB4A2E770B83}" srcOrd="0" destOrd="0" presId="urn:microsoft.com/office/officeart/2005/8/layout/chevron2"/>
    <dgm:cxn modelId="{F49C1A73-6674-4AF7-97E0-ED6203BDC313}" type="presParOf" srcId="{29D0663B-D571-4D62-A8CC-B55F80C510A2}" destId="{B0AD58C2-F628-46E8-A7E6-93B89D06B2D1}"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F7030D-8E79-4E91-B7A4-51B353792815}">
      <dsp:nvSpPr>
        <dsp:cNvPr id="0" name=""/>
        <dsp:cNvSpPr/>
      </dsp:nvSpPr>
      <dsp:spPr>
        <a:xfrm>
          <a:off x="1695595" y="-30280"/>
          <a:ext cx="4859046" cy="4859046"/>
        </a:xfrm>
        <a:prstGeom prst="circularArrow">
          <a:avLst>
            <a:gd name="adj1" fmla="val 5544"/>
            <a:gd name="adj2" fmla="val 330680"/>
            <a:gd name="adj3" fmla="val 13771051"/>
            <a:gd name="adj4" fmla="val 17388931"/>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754FD-33B8-464C-85CC-199A1DE1FA56}">
      <dsp:nvSpPr>
        <dsp:cNvPr id="0" name=""/>
        <dsp:cNvSpPr/>
      </dsp:nvSpPr>
      <dsp:spPr>
        <a:xfrm>
          <a:off x="2985071" y="505"/>
          <a:ext cx="2280094" cy="1140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latin typeface="Times New Roman" pitchFamily="18" charset="0"/>
              <a:cs typeface="Times New Roman" pitchFamily="18" charset="0"/>
            </a:rPr>
            <a:t>Le client envoie une demande </a:t>
          </a:r>
          <a:endParaRPr lang="fr-FR" sz="1700" kern="1200" dirty="0">
            <a:latin typeface="Times New Roman" pitchFamily="18" charset="0"/>
            <a:cs typeface="Times New Roman" pitchFamily="18" charset="0"/>
          </a:endParaRPr>
        </a:p>
      </dsp:txBody>
      <dsp:txXfrm>
        <a:off x="2985071" y="505"/>
        <a:ext cx="2280094" cy="1140047"/>
      </dsp:txXfrm>
    </dsp:sp>
    <dsp:sp modelId="{3F59CCE4-7770-45B2-B764-501D9D8DA980}">
      <dsp:nvSpPr>
        <dsp:cNvPr id="0" name=""/>
        <dsp:cNvSpPr/>
      </dsp:nvSpPr>
      <dsp:spPr>
        <a:xfrm>
          <a:off x="4955743" y="1432282"/>
          <a:ext cx="2280094" cy="1140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latin typeface="Times New Roman" pitchFamily="18" charset="0"/>
              <a:cs typeface="Times New Roman" pitchFamily="18" charset="0"/>
            </a:rPr>
            <a:t>Le responsable </a:t>
          </a:r>
          <a:r>
            <a:rPr lang="fr-FR" sz="1700" kern="1200" dirty="0" smtClean="0">
              <a:latin typeface="Times New Roman" pitchFamily="18" charset="0"/>
              <a:cs typeface="Times New Roman" pitchFamily="18" charset="0"/>
            </a:rPr>
            <a:t>l’affecte </a:t>
          </a:r>
          <a:r>
            <a:rPr lang="fr-FR" sz="1700" kern="1200" dirty="0" smtClean="0">
              <a:latin typeface="Times New Roman" pitchFamily="18" charset="0"/>
              <a:cs typeface="Times New Roman" pitchFamily="18" charset="0"/>
            </a:rPr>
            <a:t>à un consultant</a:t>
          </a:r>
          <a:endParaRPr lang="fr-FR" sz="1700" kern="1200" dirty="0">
            <a:latin typeface="Times New Roman" pitchFamily="18" charset="0"/>
            <a:cs typeface="Times New Roman" pitchFamily="18" charset="0"/>
          </a:endParaRPr>
        </a:p>
      </dsp:txBody>
      <dsp:txXfrm>
        <a:off x="4955743" y="1432282"/>
        <a:ext cx="2280094" cy="1140047"/>
      </dsp:txXfrm>
    </dsp:sp>
    <dsp:sp modelId="{6F9D8A33-16C3-4AB3-90C4-3ABAAC8D6C14}">
      <dsp:nvSpPr>
        <dsp:cNvPr id="0" name=""/>
        <dsp:cNvSpPr/>
      </dsp:nvSpPr>
      <dsp:spPr>
        <a:xfrm>
          <a:off x="4203013" y="3748947"/>
          <a:ext cx="2280094" cy="1140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latin typeface="Times New Roman" pitchFamily="18" charset="0"/>
              <a:cs typeface="Times New Roman" pitchFamily="18" charset="0"/>
            </a:rPr>
            <a:t>Le consultant qualifie la demande</a:t>
          </a:r>
          <a:endParaRPr lang="fr-FR" sz="1700" kern="1200" dirty="0">
            <a:latin typeface="Times New Roman" pitchFamily="18" charset="0"/>
            <a:cs typeface="Times New Roman" pitchFamily="18" charset="0"/>
          </a:endParaRPr>
        </a:p>
      </dsp:txBody>
      <dsp:txXfrm>
        <a:off x="4203013" y="3748947"/>
        <a:ext cx="2280094" cy="1140047"/>
      </dsp:txXfrm>
    </dsp:sp>
    <dsp:sp modelId="{3F9B8C66-4E2A-49B6-8DCD-A8233ABEEF88}">
      <dsp:nvSpPr>
        <dsp:cNvPr id="0" name=""/>
        <dsp:cNvSpPr/>
      </dsp:nvSpPr>
      <dsp:spPr>
        <a:xfrm>
          <a:off x="1767128" y="3748947"/>
          <a:ext cx="2280094" cy="1140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latin typeface="Times New Roman" pitchFamily="18" charset="0"/>
              <a:cs typeface="Times New Roman" pitchFamily="18" charset="0"/>
            </a:rPr>
            <a:t>Le consultant effectue </a:t>
          </a:r>
          <a:r>
            <a:rPr lang="fr-FR" sz="1800" kern="1200" dirty="0" smtClean="0">
              <a:latin typeface="Times New Roman" pitchFamily="18" charset="0"/>
              <a:cs typeface="Times New Roman" pitchFamily="18" charset="0"/>
            </a:rPr>
            <a:t>le traitement demandé</a:t>
          </a:r>
          <a:endParaRPr lang="fr-FR" sz="1800" kern="1200" dirty="0">
            <a:latin typeface="Times New Roman" pitchFamily="18" charset="0"/>
            <a:cs typeface="Times New Roman" pitchFamily="18" charset="0"/>
          </a:endParaRPr>
        </a:p>
      </dsp:txBody>
      <dsp:txXfrm>
        <a:off x="1767128" y="3748947"/>
        <a:ext cx="2280094" cy="1140047"/>
      </dsp:txXfrm>
    </dsp:sp>
    <dsp:sp modelId="{2685A9B0-732D-40E1-AF07-1E54A3955536}">
      <dsp:nvSpPr>
        <dsp:cNvPr id="0" name=""/>
        <dsp:cNvSpPr/>
      </dsp:nvSpPr>
      <dsp:spPr>
        <a:xfrm>
          <a:off x="1014398" y="1432282"/>
          <a:ext cx="2280094" cy="1140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latin typeface="Times New Roman" pitchFamily="18" charset="0"/>
              <a:cs typeface="Times New Roman" pitchFamily="18" charset="0"/>
            </a:rPr>
            <a:t>Le consultant livre </a:t>
          </a:r>
          <a:r>
            <a:rPr lang="fr-FR" sz="1700" kern="1200" dirty="0" smtClean="0">
              <a:latin typeface="Times New Roman" pitchFamily="18" charset="0"/>
              <a:cs typeface="Times New Roman" pitchFamily="18" charset="0"/>
            </a:rPr>
            <a:t>la liste du développement et le plan de tests</a:t>
          </a:r>
          <a:endParaRPr lang="fr-FR" sz="1700" kern="1200" dirty="0">
            <a:latin typeface="Times New Roman" pitchFamily="18" charset="0"/>
            <a:cs typeface="Times New Roman" pitchFamily="18" charset="0"/>
          </a:endParaRPr>
        </a:p>
      </dsp:txBody>
      <dsp:txXfrm>
        <a:off x="1014398" y="1432282"/>
        <a:ext cx="2280094" cy="11400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DCCAF2-D3D6-4E08-A05A-BA126AFE1E4E}">
      <dsp:nvSpPr>
        <dsp:cNvPr id="0" name=""/>
        <dsp:cNvSpPr/>
      </dsp:nvSpPr>
      <dsp:spPr>
        <a:xfrm rot="5400000">
          <a:off x="-300073" y="302598"/>
          <a:ext cx="2000486" cy="14003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fr-FR" sz="2800" kern="1200" dirty="0" err="1" smtClean="0"/>
            <a:t>Alfresco</a:t>
          </a:r>
          <a:endParaRPr lang="fr-FR" sz="2800" kern="1200" dirty="0"/>
        </a:p>
      </dsp:txBody>
      <dsp:txXfrm rot="5400000">
        <a:off x="-300073" y="302598"/>
        <a:ext cx="2000486" cy="1400340"/>
      </dsp:txXfrm>
    </dsp:sp>
    <dsp:sp modelId="{6E492912-05EB-494F-BBBF-1AA3A073EC6C}">
      <dsp:nvSpPr>
        <dsp:cNvPr id="0" name=""/>
        <dsp:cNvSpPr/>
      </dsp:nvSpPr>
      <dsp:spPr>
        <a:xfrm rot="5400000">
          <a:off x="3448304" y="-2045438"/>
          <a:ext cx="1300316" cy="53962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Paramétrage interface </a:t>
          </a:r>
          <a:r>
            <a:rPr lang="fr-FR" sz="2400" kern="1200" dirty="0" err="1" smtClean="0"/>
            <a:t>Share</a:t>
          </a:r>
          <a:r>
            <a:rPr lang="fr-FR" sz="2400" kern="1200" dirty="0" smtClean="0"/>
            <a:t>.</a:t>
          </a:r>
          <a:endParaRPr lang="fr-FR" sz="2400" kern="1200" dirty="0"/>
        </a:p>
        <a:p>
          <a:pPr marL="228600" lvl="1" indent="-228600" algn="l" defTabSz="1066800">
            <a:lnSpc>
              <a:spcPct val="90000"/>
            </a:lnSpc>
            <a:spcBef>
              <a:spcPct val="0"/>
            </a:spcBef>
            <a:spcAft>
              <a:spcPct val="15000"/>
            </a:spcAft>
            <a:buChar char="••"/>
          </a:pPr>
          <a:r>
            <a:rPr lang="fr-FR" sz="2400" kern="1200" dirty="0" smtClean="0"/>
            <a:t>Développement de Web Scripts.</a:t>
          </a:r>
          <a:endParaRPr lang="fr-FR" sz="2400" kern="1200" dirty="0"/>
        </a:p>
      </dsp:txBody>
      <dsp:txXfrm rot="5400000">
        <a:off x="3448304" y="-2045438"/>
        <a:ext cx="1300316" cy="5396244"/>
      </dsp:txXfrm>
    </dsp:sp>
    <dsp:sp modelId="{A88353FD-B0A8-4CED-ABF0-81DD0F196977}">
      <dsp:nvSpPr>
        <dsp:cNvPr id="0" name=""/>
        <dsp:cNvSpPr/>
      </dsp:nvSpPr>
      <dsp:spPr>
        <a:xfrm rot="5400000">
          <a:off x="-300073" y="2014843"/>
          <a:ext cx="2000486" cy="14003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fr-FR" sz="2800" kern="1200" dirty="0" err="1" smtClean="0"/>
            <a:t>Liferay</a:t>
          </a:r>
          <a:endParaRPr lang="fr-FR" sz="2800" kern="1200" dirty="0"/>
        </a:p>
      </dsp:txBody>
      <dsp:txXfrm rot="5400000">
        <a:off x="-300073" y="2014843"/>
        <a:ext cx="2000486" cy="1400340"/>
      </dsp:txXfrm>
    </dsp:sp>
    <dsp:sp modelId="{02A192FB-380E-4B93-9C16-6711AA7D0241}">
      <dsp:nvSpPr>
        <dsp:cNvPr id="0" name=""/>
        <dsp:cNvSpPr/>
      </dsp:nvSpPr>
      <dsp:spPr>
        <a:xfrm rot="5400000">
          <a:off x="3448304" y="-333193"/>
          <a:ext cx="1300316" cy="53962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Développement des </a:t>
          </a:r>
          <a:r>
            <a:rPr lang="fr-FR" sz="2400" kern="1200" dirty="0" err="1" smtClean="0"/>
            <a:t>portlet</a:t>
          </a:r>
          <a:r>
            <a:rPr lang="fr-FR" sz="2400" kern="1200" dirty="0" smtClean="0"/>
            <a:t> en utilisant le modèle </a:t>
          </a:r>
          <a:r>
            <a:rPr lang="fr-FR" sz="2400" kern="1200" dirty="0" err="1" smtClean="0"/>
            <a:t>Liferay</a:t>
          </a:r>
          <a:r>
            <a:rPr lang="fr-FR" sz="2400" kern="1200" dirty="0" smtClean="0"/>
            <a:t> MVC</a:t>
          </a:r>
          <a:endParaRPr lang="fr-FR" sz="2400" kern="1200" dirty="0"/>
        </a:p>
      </dsp:txBody>
      <dsp:txXfrm rot="5400000">
        <a:off x="3448304" y="-333193"/>
        <a:ext cx="1300316" cy="539624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41A1C4-A273-44E7-BE6E-9828FEEED1BC}">
      <dsp:nvSpPr>
        <dsp:cNvPr id="0" name=""/>
        <dsp:cNvSpPr/>
      </dsp:nvSpPr>
      <dsp:spPr>
        <a:xfrm rot="5400000">
          <a:off x="-387483" y="390516"/>
          <a:ext cx="2583222" cy="18082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fr-FR" sz="2600" kern="1200" dirty="0" smtClean="0"/>
            <a:t>FNV</a:t>
          </a:r>
          <a:endParaRPr lang="fr-FR" sz="2600" kern="1200" dirty="0"/>
        </a:p>
      </dsp:txBody>
      <dsp:txXfrm rot="5400000">
        <a:off x="-387483" y="390516"/>
        <a:ext cx="2583222" cy="1808255"/>
      </dsp:txXfrm>
    </dsp:sp>
    <dsp:sp modelId="{31025983-B8B4-4B3B-B318-1240838F86AE}">
      <dsp:nvSpPr>
        <dsp:cNvPr id="0" name=""/>
        <dsp:cNvSpPr/>
      </dsp:nvSpPr>
      <dsp:spPr>
        <a:xfrm rot="5400000">
          <a:off x="4189699" y="-2378410"/>
          <a:ext cx="1679094" cy="6441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smtClean="0"/>
            <a:t>Mise en place de l’environnement du développement et d’intégration</a:t>
          </a:r>
          <a:endParaRPr lang="fr-FR" sz="2000" kern="1200" dirty="0"/>
        </a:p>
      </dsp:txBody>
      <dsp:txXfrm rot="5400000">
        <a:off x="4189699" y="-2378410"/>
        <a:ext cx="1679094" cy="6441981"/>
      </dsp:txXfrm>
    </dsp:sp>
    <dsp:sp modelId="{7CDB855F-CE6E-4EBE-B732-E267B5533C0B}">
      <dsp:nvSpPr>
        <dsp:cNvPr id="0" name=""/>
        <dsp:cNvSpPr/>
      </dsp:nvSpPr>
      <dsp:spPr>
        <a:xfrm rot="5400000">
          <a:off x="-387483" y="2690728"/>
          <a:ext cx="2583222" cy="18082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fr-FR" sz="2600" kern="1200" dirty="0" smtClean="0"/>
            <a:t>RBS</a:t>
          </a:r>
          <a:endParaRPr lang="fr-FR" sz="2600" kern="1200" dirty="0"/>
        </a:p>
      </dsp:txBody>
      <dsp:txXfrm rot="5400000">
        <a:off x="-387483" y="2690728"/>
        <a:ext cx="2583222" cy="1808255"/>
      </dsp:txXfrm>
    </dsp:sp>
    <dsp:sp modelId="{707FE9A5-CE42-4293-815B-24833C543A62}">
      <dsp:nvSpPr>
        <dsp:cNvPr id="0" name=""/>
        <dsp:cNvSpPr/>
      </dsp:nvSpPr>
      <dsp:spPr>
        <a:xfrm rot="5400000">
          <a:off x="4189699" y="-78198"/>
          <a:ext cx="1679094" cy="6441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smtClean="0"/>
            <a:t>Mise en place de l’environnement de l’intégration.</a:t>
          </a:r>
          <a:endParaRPr lang="fr-FR" sz="2000" kern="1200" dirty="0"/>
        </a:p>
        <a:p>
          <a:pPr marL="228600" lvl="1" indent="-228600" algn="l" defTabSz="889000">
            <a:lnSpc>
              <a:spcPct val="90000"/>
            </a:lnSpc>
            <a:spcBef>
              <a:spcPct val="0"/>
            </a:spcBef>
            <a:spcAft>
              <a:spcPct val="15000"/>
            </a:spcAft>
            <a:buChar char="••"/>
          </a:pPr>
          <a:r>
            <a:rPr lang="fr-FR" sz="2000" kern="1200" dirty="0" smtClean="0"/>
            <a:t>Demande d’évolution : développement de modules de gestion de documents.</a:t>
          </a:r>
          <a:endParaRPr lang="fr-FR" sz="2000" kern="1200" dirty="0"/>
        </a:p>
        <a:p>
          <a:pPr marL="228600" lvl="1" indent="-228600" algn="l" defTabSz="889000">
            <a:lnSpc>
              <a:spcPct val="90000"/>
            </a:lnSpc>
            <a:spcBef>
              <a:spcPct val="0"/>
            </a:spcBef>
            <a:spcAft>
              <a:spcPct val="15000"/>
            </a:spcAft>
            <a:buChar char="••"/>
          </a:pPr>
          <a:r>
            <a:rPr lang="fr-FR" sz="2000" kern="1200" dirty="0" smtClean="0"/>
            <a:t>Traitement d’incidents: Purge de dépêches présente dans l’application</a:t>
          </a:r>
          <a:endParaRPr lang="fr-FR" sz="2000" kern="1200" dirty="0"/>
        </a:p>
      </dsp:txBody>
      <dsp:txXfrm rot="5400000">
        <a:off x="4189699" y="-78198"/>
        <a:ext cx="1679094" cy="644198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423613-9066-4E8C-ABBF-B0C9529787BB}">
      <dsp:nvSpPr>
        <dsp:cNvPr id="0" name=""/>
        <dsp:cNvSpPr/>
      </dsp:nvSpPr>
      <dsp:spPr>
        <a:xfrm>
          <a:off x="3300094" y="883739"/>
          <a:ext cx="4950142" cy="6038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fr-CA" sz="2000" b="0" u="none" kern="1200" dirty="0" err="1" smtClean="0">
              <a:solidFill>
                <a:schemeClr val="tx1">
                  <a:lumMod val="50000"/>
                </a:schemeClr>
              </a:solidFill>
            </a:rPr>
            <a:t>Upload</a:t>
          </a:r>
          <a:r>
            <a:rPr lang="fr-CA" sz="2000" b="0" u="none" kern="1200" dirty="0" smtClean="0">
              <a:solidFill>
                <a:schemeClr val="tx1">
                  <a:lumMod val="50000"/>
                </a:schemeClr>
              </a:solidFill>
            </a:rPr>
            <a:t> des </a:t>
          </a:r>
          <a:r>
            <a:rPr lang="fr-CA" sz="2000" b="0" u="none" kern="1200" dirty="0" err="1" smtClean="0">
              <a:solidFill>
                <a:schemeClr val="tx1">
                  <a:lumMod val="50000"/>
                </a:schemeClr>
              </a:solidFill>
            </a:rPr>
            <a:t>piéces</a:t>
          </a:r>
          <a:r>
            <a:rPr lang="fr-CA" sz="2000" b="0" u="none" kern="1200" dirty="0" smtClean="0">
              <a:solidFill>
                <a:schemeClr val="tx1">
                  <a:lumMod val="50000"/>
                </a:schemeClr>
              </a:solidFill>
            </a:rPr>
            <a:t> administrative</a:t>
          </a:r>
          <a:endParaRPr lang="fr-FR" sz="2400" kern="1200" dirty="0"/>
        </a:p>
      </dsp:txBody>
      <dsp:txXfrm>
        <a:off x="3300094" y="883739"/>
        <a:ext cx="4950142" cy="603875"/>
      </dsp:txXfrm>
    </dsp:sp>
    <dsp:sp modelId="{2796952F-FA6B-4F35-B338-324981029E26}">
      <dsp:nvSpPr>
        <dsp:cNvPr id="0" name=""/>
        <dsp:cNvSpPr/>
      </dsp:nvSpPr>
      <dsp:spPr>
        <a:xfrm>
          <a:off x="0" y="583487"/>
          <a:ext cx="3300094" cy="12043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t>Module1</a:t>
          </a:r>
          <a:endParaRPr lang="fr-FR" sz="2400" kern="1200" dirty="0"/>
        </a:p>
      </dsp:txBody>
      <dsp:txXfrm>
        <a:off x="0" y="583487"/>
        <a:ext cx="3300094" cy="1204378"/>
      </dsp:txXfrm>
    </dsp:sp>
    <dsp:sp modelId="{312548C0-DBA1-4360-AA9C-50CA53981FEB}">
      <dsp:nvSpPr>
        <dsp:cNvPr id="0" name=""/>
        <dsp:cNvSpPr/>
      </dsp:nvSpPr>
      <dsp:spPr>
        <a:xfrm>
          <a:off x="3300094" y="2424493"/>
          <a:ext cx="4950142" cy="61895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fr-CA" sz="2000" b="0" u="none" kern="1200" dirty="0" smtClean="0">
              <a:solidFill>
                <a:schemeClr val="tx1">
                  <a:lumMod val="50000"/>
                </a:schemeClr>
              </a:solidFill>
            </a:rPr>
            <a:t>Lister les pièces importées.</a:t>
          </a:r>
          <a:endParaRPr lang="fr-FR" sz="2000" b="0" u="none" kern="1200" dirty="0">
            <a:solidFill>
              <a:schemeClr val="tx1">
                <a:lumMod val="50000"/>
              </a:schemeClr>
            </a:solidFill>
          </a:endParaRPr>
        </a:p>
      </dsp:txBody>
      <dsp:txXfrm>
        <a:off x="3300094" y="2424493"/>
        <a:ext cx="4950142" cy="618952"/>
      </dsp:txXfrm>
    </dsp:sp>
    <dsp:sp modelId="{4DD15D29-3DEF-44F4-AC0F-4431EA39EFE0}">
      <dsp:nvSpPr>
        <dsp:cNvPr id="0" name=""/>
        <dsp:cNvSpPr/>
      </dsp:nvSpPr>
      <dsp:spPr>
        <a:xfrm>
          <a:off x="0" y="2175462"/>
          <a:ext cx="3300094" cy="1117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t>Module 2</a:t>
          </a:r>
          <a:endParaRPr lang="fr-FR" sz="2400" kern="1200" dirty="0"/>
        </a:p>
      </dsp:txBody>
      <dsp:txXfrm>
        <a:off x="0" y="2175462"/>
        <a:ext cx="3300094" cy="111701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417382-6097-4292-BA8C-39B85309EC75}">
      <dsp:nvSpPr>
        <dsp:cNvPr id="0" name=""/>
        <dsp:cNvSpPr/>
      </dsp:nvSpPr>
      <dsp:spPr>
        <a:xfrm rot="5400000">
          <a:off x="-263317" y="267217"/>
          <a:ext cx="1755448" cy="12288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fr-FR" sz="3100" kern="1200" dirty="0"/>
        </a:p>
      </dsp:txBody>
      <dsp:txXfrm rot="5400000">
        <a:off x="-263317" y="267217"/>
        <a:ext cx="1755448" cy="1228813"/>
      </dsp:txXfrm>
    </dsp:sp>
    <dsp:sp modelId="{3255B833-2F70-4CF8-8563-4B8468BAA601}">
      <dsp:nvSpPr>
        <dsp:cNvPr id="0" name=""/>
        <dsp:cNvSpPr/>
      </dsp:nvSpPr>
      <dsp:spPr>
        <a:xfrm rot="5400000">
          <a:off x="4169004" y="-2936291"/>
          <a:ext cx="1141041" cy="702142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Réunion avec la partie d’exploitation du client. </a:t>
          </a:r>
          <a:endParaRPr lang="fr-FR" sz="2400" kern="1200" dirty="0"/>
        </a:p>
      </dsp:txBody>
      <dsp:txXfrm rot="5400000">
        <a:off x="4169004" y="-2936291"/>
        <a:ext cx="1141041" cy="7021423"/>
      </dsp:txXfrm>
    </dsp:sp>
    <dsp:sp modelId="{63ED6149-6023-4DEC-A0ED-39FD85750FD2}">
      <dsp:nvSpPr>
        <dsp:cNvPr id="0" name=""/>
        <dsp:cNvSpPr/>
      </dsp:nvSpPr>
      <dsp:spPr>
        <a:xfrm rot="5400000">
          <a:off x="-263317" y="1830343"/>
          <a:ext cx="1755448" cy="12288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fr-FR" sz="3100" kern="1200" dirty="0"/>
        </a:p>
      </dsp:txBody>
      <dsp:txXfrm rot="5400000">
        <a:off x="-263317" y="1830343"/>
        <a:ext cx="1755448" cy="1228813"/>
      </dsp:txXfrm>
    </dsp:sp>
    <dsp:sp modelId="{0E0804DF-0540-4D0B-86CD-73818409E8EF}">
      <dsp:nvSpPr>
        <dsp:cNvPr id="0" name=""/>
        <dsp:cNvSpPr/>
      </dsp:nvSpPr>
      <dsp:spPr>
        <a:xfrm rot="5400000">
          <a:off x="4387285" y="-1373165"/>
          <a:ext cx="704478" cy="702142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Développement du Web Script de purge de dépêches.</a:t>
          </a:r>
          <a:endParaRPr lang="fr-FR" sz="2400" kern="1200" dirty="0"/>
        </a:p>
      </dsp:txBody>
      <dsp:txXfrm rot="5400000">
        <a:off x="4387285" y="-1373165"/>
        <a:ext cx="704478" cy="7021423"/>
      </dsp:txXfrm>
    </dsp:sp>
    <dsp:sp modelId="{05BD7D34-11A0-4E78-B326-BB4A2E770B83}">
      <dsp:nvSpPr>
        <dsp:cNvPr id="0" name=""/>
        <dsp:cNvSpPr/>
      </dsp:nvSpPr>
      <dsp:spPr>
        <a:xfrm rot="5400000">
          <a:off x="-263317" y="3393469"/>
          <a:ext cx="1755448" cy="122881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fr-FR" sz="3100" kern="1200" dirty="0"/>
        </a:p>
      </dsp:txBody>
      <dsp:txXfrm rot="5400000">
        <a:off x="-263317" y="3393469"/>
        <a:ext cx="1755448" cy="1228813"/>
      </dsp:txXfrm>
    </dsp:sp>
    <dsp:sp modelId="{B0AD58C2-F628-46E8-A7E6-93B89D06B2D1}">
      <dsp:nvSpPr>
        <dsp:cNvPr id="0" name=""/>
        <dsp:cNvSpPr/>
      </dsp:nvSpPr>
      <dsp:spPr>
        <a:xfrm rot="5400000">
          <a:off x="4369166" y="189960"/>
          <a:ext cx="740718" cy="702142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smtClean="0"/>
            <a:t>Réalisation du plan des tests.</a:t>
          </a:r>
          <a:endParaRPr lang="fr-FR" sz="2400" kern="1200" dirty="0"/>
        </a:p>
      </dsp:txBody>
      <dsp:txXfrm rot="5400000">
        <a:off x="4369166" y="189960"/>
        <a:ext cx="740718" cy="702142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mn-cs"/>
              </a:defRPr>
            </a:lvl1pPr>
          </a:lstStyle>
          <a:p>
            <a:pPr>
              <a:defRPr/>
            </a:pPr>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Arial" pitchFamily="34" charset="0"/>
                <a:cs typeface="+mn-cs"/>
              </a:defRPr>
            </a:lvl1pPr>
          </a:lstStyle>
          <a:p>
            <a:pPr>
              <a:defRPr/>
            </a:pPr>
            <a:fld id="{63180985-0E7F-4581-B2F0-5F9B2DE00EBC}" type="datetime1">
              <a:rPr lang="fr-FR"/>
              <a:pPr>
                <a:defRPr/>
              </a:pPr>
              <a:t>05/09/2016</a:t>
            </a:fld>
            <a:endParaRPr lang="en-GB" dirty="0"/>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mn-cs"/>
              </a:defRPr>
            </a:lvl1pPr>
          </a:lstStyle>
          <a:p>
            <a:pPr>
              <a:defRPr/>
            </a:pPr>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cs typeface="+mn-cs"/>
              </a:defRPr>
            </a:lvl1pPr>
          </a:lstStyle>
          <a:p>
            <a:pPr>
              <a:defRPr/>
            </a:pPr>
            <a:fld id="{61748EC3-582F-4AC5-91E9-31097DB8B424}" type="slidenum">
              <a:rPr lang="en-GB"/>
              <a:pPr>
                <a:defRPr/>
              </a:pPr>
              <a:t>‹N°›</a:t>
            </a:fld>
            <a:endParaRPr lang="en-GB" dirty="0"/>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mn-cs"/>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Arial" pitchFamily="34" charset="0"/>
                <a:cs typeface="+mn-cs"/>
              </a:defRPr>
            </a:lvl1pPr>
          </a:lstStyle>
          <a:p>
            <a:pPr>
              <a:defRPr/>
            </a:pPr>
            <a:fld id="{1E8603A0-1FDF-41C5-A582-F6F691F924A6}" type="datetime1">
              <a:rPr lang="fr-FR"/>
              <a:pPr>
                <a:defRPr/>
              </a:pPr>
              <a:t>05/09/2016</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mn-cs"/>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cs typeface="+mn-cs"/>
              </a:defRPr>
            </a:lvl1pPr>
          </a:lstStyle>
          <a:p>
            <a:pPr>
              <a:defRPr/>
            </a:pPr>
            <a:fld id="{A56E36E8-A442-4109-9FAA-6AA9883FCDB4}" type="slidenum">
              <a:rPr lang="en-GB"/>
              <a:pPr>
                <a:defRPr/>
              </a:pPr>
              <a:t>‹N°›</a:t>
            </a:fld>
            <a:endParaRPr lang="en-GB" dirty="0"/>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latin typeface="Arial" charset="0"/>
            </a:endParaRPr>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5452A4-EDD2-428C-9E71-E1888E278470}" type="slidenum">
              <a:rPr lang="en-GB" smtClean="0">
                <a:latin typeface="Arial" charset="0"/>
              </a:rPr>
              <a:pPr fontAlgn="base">
                <a:spcBef>
                  <a:spcPct val="0"/>
                </a:spcBef>
                <a:spcAft>
                  <a:spcPct val="0"/>
                </a:spcAft>
                <a:defRPr/>
              </a:pPr>
              <a:t>1</a:t>
            </a:fld>
            <a:endParaRPr lang="en-GB" smtClean="0">
              <a:latin typeface="Arial" charset="0"/>
            </a:endParaRPr>
          </a:p>
        </p:txBody>
      </p:sp>
      <p:sp>
        <p:nvSpPr>
          <p:cNvPr id="5" name="Espace réservé de la date 4"/>
          <p:cNvSpPr>
            <a:spLocks noGrp="1"/>
          </p:cNvSpPr>
          <p:nvPr>
            <p:ph type="dt" sz="quarter" idx="1"/>
          </p:nvPr>
        </p:nvSpPr>
        <p:spPr/>
        <p:txBody>
          <a:bodyPr/>
          <a:lstStyle/>
          <a:p>
            <a:pPr>
              <a:defRPr/>
            </a:pPr>
            <a:fld id="{AF4F3725-695E-4721-A330-414BA48FFE4B}" type="datetime1">
              <a:rPr lang="fr-FR"/>
              <a:pPr>
                <a:defRPr/>
              </a:pPr>
              <a:t>05/09/2016</a:t>
            </a:fld>
            <a:endParaRPr lang="en-GB" dirty="0"/>
          </a:p>
        </p:txBody>
      </p:sp>
      <p:sp>
        <p:nvSpPr>
          <p:cNvPr id="6" name="Espace réservé du pied de page 5"/>
          <p:cNvSpPr>
            <a:spLocks noGrp="1"/>
          </p:cNvSpPr>
          <p:nvPr>
            <p:ph type="ftr" sz="quarter" idx="4"/>
          </p:nvPr>
        </p:nvSpPr>
        <p:spPr/>
        <p:txBody>
          <a:bodyPr/>
          <a:lstStyle/>
          <a:p>
            <a:pPr>
              <a:defRPr/>
            </a:pP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Recupérer</a:t>
            </a:r>
            <a:r>
              <a:rPr lang="fr-FR" dirty="0" smtClean="0"/>
              <a:t> model avec</a:t>
            </a:r>
            <a:r>
              <a:rPr lang="fr-FR" baseline="0" dirty="0" smtClean="0"/>
              <a:t> les services</a:t>
            </a:r>
            <a:endParaRPr lang="fr-FR" dirty="0" smtClean="0"/>
          </a:p>
          <a:p>
            <a:r>
              <a:rPr lang="fr-FR" dirty="0" smtClean="0"/>
              <a:t>Transformer model en réponse</a:t>
            </a:r>
          </a:p>
          <a:p>
            <a:r>
              <a:rPr lang="fr-FR" dirty="0" smtClean="0"/>
              <a:t>Envoyer a la vue</a:t>
            </a:r>
          </a:p>
          <a:p>
            <a:endParaRPr lang="fr-FR" dirty="0" smtClean="0"/>
          </a:p>
          <a:p>
            <a:r>
              <a:rPr lang="fr-FR" dirty="0" smtClean="0"/>
              <a:t>Enregistrement web script </a:t>
            </a:r>
            <a:r>
              <a:rPr lang="fr-FR" dirty="0" err="1" smtClean="0"/>
              <a:t>alfresco</a:t>
            </a:r>
            <a:endParaRPr lang="fr-FR" dirty="0" smtClean="0"/>
          </a:p>
          <a:p>
            <a:r>
              <a:rPr lang="fr-FR" dirty="0" err="1" smtClean="0"/>
              <a:t>Acces</a:t>
            </a:r>
            <a:r>
              <a:rPr lang="fr-FR" dirty="0" smtClean="0"/>
              <a:t> avec URI</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05/09/2016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11</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Le principe de l’environnement du développement est de réaliser les différentes actions sous la machine locale et de générer l’application packagé, qu’on mettra dans le serveur d’application Apache </a:t>
            </a:r>
            <a:r>
              <a:rPr lang="fr-CA" sz="1200" kern="1200" dirty="0" err="1" smtClean="0">
                <a:solidFill>
                  <a:schemeClr val="tx1"/>
                </a:solidFill>
                <a:latin typeface="Arial" pitchFamily="34" charset="0"/>
                <a:ea typeface="+mn-ea"/>
                <a:cs typeface="+mn-cs"/>
              </a:rPr>
              <a:t>Tomcat</a:t>
            </a:r>
            <a:r>
              <a:rPr lang="fr-CA" sz="1200" kern="1200" dirty="0" smtClean="0">
                <a:solidFill>
                  <a:schemeClr val="tx1"/>
                </a:solidFill>
                <a:latin typeface="Arial" pitchFamily="34" charset="0"/>
                <a:ea typeface="+mn-ea"/>
                <a:cs typeface="+mn-cs"/>
              </a:rPr>
              <a:t> afin de voir les développements effectués.</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Une fois les développements validés, on déploie la nouvelle version de l’application dans le serveur d’intégration qui est un environnement proche de celui du client, et ceci afin de réaliser les différents tests de performance afin de valider la livraison final.</a:t>
            </a:r>
          </a:p>
          <a:p>
            <a:pPr marL="0" marR="0" indent="0" algn="l" defTabSz="914400" rtl="0" eaLnBrk="0" fontAlgn="base" latinLnBrk="0" hangingPunct="0">
              <a:lnSpc>
                <a:spcPct val="100000"/>
              </a:lnSpc>
              <a:spcBef>
                <a:spcPct val="30000"/>
              </a:spcBef>
              <a:spcAft>
                <a:spcPct val="0"/>
              </a:spcAft>
              <a:buClrTx/>
              <a:buSzTx/>
              <a:buFontTx/>
              <a:buNone/>
              <a:tabLst/>
              <a:defRPr/>
            </a:pPr>
            <a:endParaRPr lang="fr-CA"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L’environnement d’intégration est basé sous </a:t>
            </a:r>
            <a:r>
              <a:rPr lang="fr-CA" sz="1200" kern="1200" dirty="0" err="1" smtClean="0">
                <a:solidFill>
                  <a:schemeClr val="tx1"/>
                </a:solidFill>
                <a:latin typeface="Arial" pitchFamily="34" charset="0"/>
                <a:ea typeface="+mn-ea"/>
                <a:cs typeface="+mn-cs"/>
              </a:rPr>
              <a:t>Centos</a:t>
            </a:r>
            <a:r>
              <a:rPr lang="fr-CA" sz="1200" kern="1200" dirty="0" smtClean="0">
                <a:solidFill>
                  <a:schemeClr val="tx1"/>
                </a:solidFill>
                <a:latin typeface="Arial" pitchFamily="34" charset="0"/>
                <a:ea typeface="+mn-ea"/>
                <a:cs typeface="+mn-cs"/>
              </a:rPr>
              <a:t> (Distribution Linux) afin d’avoir un environnement proche de celui de la production ; Ainsi le démarrage de l’application sous cet environnement permet à l’équipe de reproduire l’incident en intégration, et ainsi étudier sa résolution. </a:t>
            </a:r>
            <a:endParaRPr lang="fr-FR"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kern="1200" dirty="0" smtClean="0">
              <a:solidFill>
                <a:schemeClr val="tx1"/>
              </a:solidFill>
              <a:latin typeface="Arial" pitchFamily="34" charset="0"/>
              <a:ea typeface="+mn-ea"/>
              <a:cs typeface="+mn-cs"/>
            </a:endParaRPr>
          </a:p>
          <a:p>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05/09/2016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Vérifier que le module </a:t>
            </a:r>
            <a:r>
              <a:rPr lang="fr-FR" dirty="0" err="1" smtClean="0"/>
              <a:t>alfresco</a:t>
            </a:r>
            <a:r>
              <a:rPr lang="fr-FR" dirty="0" smtClean="0"/>
              <a:t> et </a:t>
            </a:r>
            <a:r>
              <a:rPr lang="fr-FR" dirty="0" err="1" smtClean="0"/>
              <a:t>liferay</a:t>
            </a:r>
            <a:r>
              <a:rPr lang="fr-FR" dirty="0" smtClean="0"/>
              <a:t> fonctionne en corrigeant les</a:t>
            </a:r>
            <a:r>
              <a:rPr lang="fr-FR" baseline="0" dirty="0" smtClean="0"/>
              <a:t> chemins spécifique dans des fiché de propriété d’</a:t>
            </a:r>
            <a:r>
              <a:rPr lang="fr-FR" baseline="0" dirty="0" err="1" smtClean="0"/>
              <a:t>alfresco</a:t>
            </a:r>
            <a:r>
              <a:rPr lang="fr-FR" baseline="0" dirty="0" smtClean="0"/>
              <a:t>.</a:t>
            </a:r>
          </a:p>
          <a:p>
            <a:r>
              <a:rPr lang="fr-FR" baseline="0" dirty="0" smtClean="0"/>
              <a:t>Et lancer l’application</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05/09/2016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15</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A" sz="1200" kern="1200" dirty="0" smtClean="0">
                <a:solidFill>
                  <a:schemeClr val="tx1"/>
                </a:solidFill>
                <a:latin typeface="Arial" pitchFamily="34" charset="0"/>
                <a:ea typeface="+mn-ea"/>
                <a:cs typeface="+mn-cs"/>
              </a:rPr>
              <a:t>On a commencé par établir le Document de Spécification Fonctionnelle (DSF) qui est une formalisation des besoins attendu pour la version 2.1 du système RBS. </a:t>
            </a:r>
          </a:p>
          <a:p>
            <a:r>
              <a:rPr lang="fr-CA" sz="1200" kern="1200" dirty="0" smtClean="0">
                <a:solidFill>
                  <a:schemeClr val="tx1"/>
                </a:solidFill>
                <a:latin typeface="Arial" pitchFamily="34" charset="0"/>
                <a:ea typeface="+mn-ea"/>
                <a:cs typeface="+mn-cs"/>
              </a:rPr>
              <a:t>Le but est de décrire chacune de ces fonctions, toujours d'un point de vue externe, sans préjuger de la solution informatique qui sera choisie pour répondre aux besoins </a:t>
            </a:r>
          </a:p>
          <a:p>
            <a:endParaRPr lang="fr-CA"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Une fois le Document des Spécifications Fonctionnelles validés, on a établie une étude de faisabilité pour lister les différentes solutions techniquement faisable.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fr-CA"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Et qui sont </a:t>
            </a:r>
            <a:r>
              <a:rPr lang="fr-CA" sz="1200" kern="1200" dirty="0" err="1" smtClean="0">
                <a:solidFill>
                  <a:schemeClr val="tx1"/>
                </a:solidFill>
                <a:latin typeface="Arial" pitchFamily="34" charset="0"/>
                <a:ea typeface="+mn-ea"/>
                <a:cs typeface="+mn-cs"/>
              </a:rPr>
              <a:t>cmis</a:t>
            </a:r>
            <a:r>
              <a:rPr lang="fr-CA" sz="1200" kern="1200" dirty="0" smtClean="0">
                <a:solidFill>
                  <a:schemeClr val="tx1"/>
                </a:solidFill>
                <a:latin typeface="Arial" pitchFamily="3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fr-CA" sz="1200" kern="120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CA" sz="1200" kern="1200" dirty="0" smtClean="0">
                <a:solidFill>
                  <a:schemeClr val="tx1"/>
                </a:solidFill>
                <a:latin typeface="Arial" pitchFamily="34" charset="0"/>
                <a:ea typeface="+mn-ea"/>
                <a:cs typeface="+mn-cs"/>
              </a:rPr>
              <a:t>On a choisis </a:t>
            </a:r>
            <a:r>
              <a:rPr lang="fr-CA" sz="1200" kern="1200" dirty="0" err="1" smtClean="0">
                <a:solidFill>
                  <a:schemeClr val="tx1"/>
                </a:solidFill>
                <a:latin typeface="Arial" pitchFamily="34" charset="0"/>
                <a:ea typeface="+mn-ea"/>
                <a:cs typeface="+mn-cs"/>
              </a:rPr>
              <a:t>cmis</a:t>
            </a:r>
            <a:r>
              <a:rPr lang="fr-CA" sz="1200" kern="1200" dirty="0" smtClean="0">
                <a:solidFill>
                  <a:schemeClr val="tx1"/>
                </a:solidFill>
                <a:latin typeface="Arial" pitchFamily="34" charset="0"/>
                <a:ea typeface="+mn-ea"/>
                <a:cs typeface="+mn-cs"/>
              </a:rPr>
              <a:t> </a:t>
            </a:r>
            <a:r>
              <a:rPr lang="fr-CA" sz="1200" kern="1200" dirty="0" err="1" smtClean="0">
                <a:solidFill>
                  <a:schemeClr val="tx1"/>
                </a:solidFill>
                <a:latin typeface="Arial" pitchFamily="34" charset="0"/>
                <a:ea typeface="+mn-ea"/>
                <a:cs typeface="+mn-cs"/>
              </a:rPr>
              <a:t>pask</a:t>
            </a:r>
            <a:r>
              <a:rPr lang="fr-CA" sz="1200" kern="1200" dirty="0" smtClean="0">
                <a:solidFill>
                  <a:schemeClr val="tx1"/>
                </a:solidFill>
                <a:latin typeface="Arial" pitchFamily="34" charset="0"/>
                <a:ea typeface="+mn-ea"/>
                <a:cs typeface="+mn-cs"/>
              </a:rPr>
              <a:t>..</a:t>
            </a:r>
            <a:endParaRPr lang="fr-FR" sz="1200" kern="1200" dirty="0" smtClean="0">
              <a:solidFill>
                <a:schemeClr val="tx1"/>
              </a:solidFill>
              <a:latin typeface="Arial" pitchFamily="34" charset="0"/>
              <a:ea typeface="+mn-ea"/>
              <a:cs typeface="+mn-cs"/>
            </a:endParaRPr>
          </a:p>
          <a:p>
            <a:endParaRPr lang="fr-FR" sz="1200" kern="1200" dirty="0">
              <a:solidFill>
                <a:schemeClr val="tx1"/>
              </a:solidFill>
              <a:latin typeface="Arial" pitchFamily="34" charset="0"/>
              <a:ea typeface="+mn-ea"/>
              <a:cs typeface="+mn-cs"/>
            </a:endParaRPr>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05/09/2016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19</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939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latin typeface="Arial" charset="0"/>
            </a:endParaRPr>
          </a:p>
        </p:txBody>
      </p:sp>
      <p:sp>
        <p:nvSpPr>
          <p:cNvPr id="4" name="Espace réservé de la date 3"/>
          <p:cNvSpPr>
            <a:spLocks noGrp="1"/>
          </p:cNvSpPr>
          <p:nvPr>
            <p:ph type="dt" sz="quarter" idx="1"/>
          </p:nvPr>
        </p:nvSpPr>
        <p:spPr/>
        <p:txBody>
          <a:bodyPr/>
          <a:lstStyle/>
          <a:p>
            <a:pPr>
              <a:defRPr/>
            </a:pPr>
            <a:fld id="{0465EA78-0A57-4140-A23A-4A8C9A72A39D}" type="datetime1">
              <a:rPr lang="fr-FR" smtClean="0"/>
              <a:pPr>
                <a:defRPr/>
              </a:pPr>
              <a:t>05/09/2016</a:t>
            </a:fld>
            <a:endParaRPr lang="en-GB" dirty="0"/>
          </a:p>
        </p:txBody>
      </p:sp>
      <p:sp>
        <p:nvSpPr>
          <p:cNvPr id="5" name="Espace réservé du pied de page 4"/>
          <p:cNvSpPr>
            <a:spLocks noGrp="1"/>
          </p:cNvSpPr>
          <p:nvPr>
            <p:ph type="ftr" sz="quarter" idx="4"/>
          </p:nvPr>
        </p:nvSpPr>
        <p:spPr/>
        <p:txBody>
          <a:bodyPr/>
          <a:lstStyle/>
          <a:p>
            <a:pPr>
              <a:defRPr/>
            </a:pPr>
            <a:endParaRPr lang="en-GB"/>
          </a:p>
        </p:txBody>
      </p:sp>
      <p:sp>
        <p:nvSpPr>
          <p:cNvPr id="6" name="Espace réservé du numéro de diapositive 5"/>
          <p:cNvSpPr>
            <a:spLocks noGrp="1"/>
          </p:cNvSpPr>
          <p:nvPr>
            <p:ph type="sldNum" sz="quarter" idx="5"/>
          </p:nvPr>
        </p:nvSpPr>
        <p:spPr/>
        <p:txBody>
          <a:bodyPr/>
          <a:lstStyle/>
          <a:p>
            <a:pPr>
              <a:defRPr/>
            </a:pPr>
            <a:fld id="{2822A269-8DF4-494B-9789-4D1C670BD1E7}" type="slidenum">
              <a:rPr lang="en-GB" smtClean="0"/>
              <a:pPr>
                <a:defRPr/>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Arial" pitchFamily="34" charset="0"/>
                <a:ea typeface="+mn-ea"/>
                <a:cs typeface="+mn-cs"/>
              </a:rPr>
              <a:t>Ce stage de fin d’étude a été réalisé en vue de l’obtention du diplôme de master 2 en architecture logiciel de l’université de Nantes</a:t>
            </a:r>
          </a:p>
          <a:p>
            <a:r>
              <a:rPr lang="fr-FR" sz="1200" kern="1200" dirty="0" smtClean="0">
                <a:solidFill>
                  <a:schemeClr val="tx1"/>
                </a:solidFill>
                <a:latin typeface="Arial" pitchFamily="34" charset="0"/>
                <a:ea typeface="+mn-ea"/>
                <a:cs typeface="+mn-cs"/>
              </a:rPr>
              <a:t>Il a couvert la période allant du 12 janvier au 10 juillet 2015 soit 6 mois au total</a:t>
            </a:r>
          </a:p>
          <a:p>
            <a:r>
              <a:rPr lang="fr-FR" sz="1200" kern="1200" dirty="0" smtClean="0">
                <a:solidFill>
                  <a:schemeClr val="tx1"/>
                </a:solidFill>
                <a:latin typeface="Arial" pitchFamily="34" charset="0"/>
                <a:ea typeface="+mn-ea"/>
                <a:cs typeface="+mn-cs"/>
              </a:rPr>
              <a:t>Ce stage a été réalisé au sein de l’entreprise CGI, dans les bureaux de l’agence de Nantes située à Carquefou.</a:t>
            </a:r>
          </a:p>
          <a:p>
            <a:r>
              <a:rPr lang="fr-FR" sz="1200" kern="1200" dirty="0" smtClean="0">
                <a:solidFill>
                  <a:schemeClr val="tx1"/>
                </a:solidFill>
                <a:latin typeface="Arial" pitchFamily="34" charset="0"/>
                <a:ea typeface="+mn-ea"/>
                <a:cs typeface="+mn-cs"/>
              </a:rPr>
              <a:t>J’ai été missionné sur le projet </a:t>
            </a:r>
            <a:r>
              <a:rPr lang="fr-FR" sz="1200" kern="1200" dirty="0" smtClean="0">
                <a:solidFill>
                  <a:schemeClr val="tx1"/>
                </a:solidFill>
                <a:latin typeface="Arial" pitchFamily="34" charset="0"/>
                <a:ea typeface="+mn-ea"/>
                <a:cs typeface="+mn-cs"/>
              </a:rPr>
              <a:t>SMU, </a:t>
            </a:r>
            <a:r>
              <a:rPr lang="fr-FR" sz="1200" kern="1200" dirty="0" smtClean="0">
                <a:solidFill>
                  <a:schemeClr val="tx1"/>
                </a:solidFill>
                <a:latin typeface="Arial" pitchFamily="34" charset="0"/>
                <a:ea typeface="+mn-ea"/>
                <a:cs typeface="+mn-cs"/>
              </a:rPr>
              <a:t>projet  qui assure maintenance applicative de l’application comptable de la </a:t>
            </a:r>
            <a:r>
              <a:rPr lang="fr-FR" sz="1200" kern="1200" dirty="0" smtClean="0">
                <a:solidFill>
                  <a:schemeClr val="tx1"/>
                </a:solidFill>
                <a:latin typeface="Arial" pitchFamily="34" charset="0"/>
                <a:ea typeface="+mn-ea"/>
                <a:cs typeface="+mn-cs"/>
              </a:rPr>
              <a:t>Zenk.</a:t>
            </a:r>
            <a:endParaRPr lang="fr-FR" sz="1200" kern="1200" dirty="0" smtClean="0">
              <a:solidFill>
                <a:schemeClr val="tx1"/>
              </a:solidFill>
              <a:latin typeface="Arial" pitchFamily="34" charset="0"/>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3</a:t>
            </a:fld>
            <a:endParaRPr lang="en-GB" dirty="0"/>
          </a:p>
        </p:txBody>
      </p:sp>
    </p:spTree>
    <p:extLst>
      <p:ext uri="{BB962C8B-B14F-4D97-AF65-F5344CB8AC3E}">
        <p14:creationId xmlns:p14="http://schemas.microsoft.com/office/powerpoint/2010/main" xmlns="" val="38688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222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latin typeface="Arial" charset="0"/>
            </a:endParaRPr>
          </a:p>
        </p:txBody>
      </p:sp>
      <p:sp>
        <p:nvSpPr>
          <p:cNvPr id="4" name="Espace réservé de la date 3"/>
          <p:cNvSpPr>
            <a:spLocks noGrp="1"/>
          </p:cNvSpPr>
          <p:nvPr>
            <p:ph type="dt" sz="quarter" idx="1"/>
          </p:nvPr>
        </p:nvSpPr>
        <p:spPr/>
        <p:txBody>
          <a:bodyPr/>
          <a:lstStyle/>
          <a:p>
            <a:pPr>
              <a:defRPr/>
            </a:pPr>
            <a:fld id="{D66736DB-005D-4089-8BC7-5751F3960FF4}" type="datetime1">
              <a:rPr lang="fr-FR" smtClean="0"/>
              <a:pPr>
                <a:defRPr/>
              </a:pPr>
              <a:t>05/09/2016</a:t>
            </a:fld>
            <a:endParaRPr lang="en-GB" dirty="0"/>
          </a:p>
        </p:txBody>
      </p:sp>
      <p:sp>
        <p:nvSpPr>
          <p:cNvPr id="5" name="Espace réservé du pied de page 4"/>
          <p:cNvSpPr>
            <a:spLocks noGrp="1"/>
          </p:cNvSpPr>
          <p:nvPr>
            <p:ph type="ftr" sz="quarter" idx="4"/>
          </p:nvPr>
        </p:nvSpPr>
        <p:spPr/>
        <p:txBody>
          <a:bodyPr/>
          <a:lstStyle/>
          <a:p>
            <a:pPr>
              <a:defRPr/>
            </a:pPr>
            <a:endParaRPr lang="en-GB"/>
          </a:p>
        </p:txBody>
      </p:sp>
      <p:sp>
        <p:nvSpPr>
          <p:cNvPr id="6" name="Espace réservé du numéro de diapositive 5"/>
          <p:cNvSpPr>
            <a:spLocks noGrp="1"/>
          </p:cNvSpPr>
          <p:nvPr>
            <p:ph type="sldNum" sz="quarter" idx="5"/>
          </p:nvPr>
        </p:nvSpPr>
        <p:spPr/>
        <p:txBody>
          <a:bodyPr/>
          <a:lstStyle/>
          <a:p>
            <a:pPr>
              <a:defRPr/>
            </a:pPr>
            <a:fld id="{999F144A-FCC9-4D29-BABF-B0AE77502EB3}" type="slidenum">
              <a:rPr lang="en-GB" smtClean="0"/>
              <a:pPr>
                <a:defRPr/>
              </a:pPr>
              <a:t>4</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fr-FR" altLang="fr-FR" dirty="0" err="1" smtClean="0"/>
              <a:t>Populat</a:t>
            </a:r>
            <a:endParaRPr lang="fr-FR" altLang="fr-FR" dirty="0" smtClean="0"/>
          </a:p>
          <a:p>
            <a:pPr eaLnBrk="1" hangingPunct="1">
              <a:spcBef>
                <a:spcPct val="0"/>
              </a:spcBef>
            </a:pPr>
            <a:endParaRPr lang="fr-FR" altLang="fr-FR" dirty="0" smtClean="0"/>
          </a:p>
          <a:p>
            <a:r>
              <a:rPr lang="fr-FR" sz="1200" kern="1200" dirty="0" smtClean="0">
                <a:solidFill>
                  <a:schemeClr val="tx1"/>
                </a:solidFill>
                <a:latin typeface="Arial" pitchFamily="34" charset="0"/>
                <a:ea typeface="+mn-ea"/>
                <a:cs typeface="+mn-cs"/>
              </a:rPr>
              <a:t>Le Groupe CGI (Conseiller en gestion et informatique) est une société de service en ingénierie informatique et en gestion des processus d'affaires qui a été fondée en 1976 par Messieurs Serge Godin et André </a:t>
            </a:r>
            <a:r>
              <a:rPr lang="fr-FR" sz="1200" kern="1200" dirty="0" err="1" smtClean="0">
                <a:solidFill>
                  <a:schemeClr val="tx1"/>
                </a:solidFill>
                <a:latin typeface="Arial" pitchFamily="34" charset="0"/>
                <a:ea typeface="+mn-ea"/>
                <a:cs typeface="+mn-cs"/>
              </a:rPr>
              <a:t>Imbeau</a:t>
            </a:r>
            <a:r>
              <a:rPr lang="fr-FR" sz="1200" kern="1200" dirty="0" smtClean="0">
                <a:solidFill>
                  <a:schemeClr val="tx1"/>
                </a:solidFill>
                <a:latin typeface="Arial" pitchFamily="34" charset="0"/>
                <a:ea typeface="+mn-ea"/>
                <a:cs typeface="+mn-cs"/>
              </a:rPr>
              <a:t>. </a:t>
            </a:r>
          </a:p>
          <a:p>
            <a:r>
              <a:rPr lang="fr-FR" sz="1200" kern="1200" dirty="0" smtClean="0">
                <a:solidFill>
                  <a:schemeClr val="tx1"/>
                </a:solidFill>
                <a:latin typeface="Arial" pitchFamily="34" charset="0"/>
                <a:ea typeface="+mn-ea"/>
                <a:cs typeface="+mn-cs"/>
              </a:rPr>
              <a:t>CGI va connaitre un succès assez remarquable avec </a:t>
            </a:r>
            <a:r>
              <a:rPr lang="fr-FR" sz="1200" kern="1200" dirty="0" err="1" smtClean="0">
                <a:solidFill>
                  <a:schemeClr val="tx1"/>
                </a:solidFill>
                <a:latin typeface="Arial" pitchFamily="34" charset="0"/>
                <a:ea typeface="+mn-ea"/>
                <a:cs typeface="+mn-cs"/>
              </a:rPr>
              <a:t>déja</a:t>
            </a:r>
            <a:r>
              <a:rPr lang="fr-FR" sz="1200" kern="1200" dirty="0" smtClean="0">
                <a:solidFill>
                  <a:schemeClr val="tx1"/>
                </a:solidFill>
                <a:latin typeface="Arial" pitchFamily="34" charset="0"/>
                <a:ea typeface="+mn-ea"/>
                <a:cs typeface="+mn-cs"/>
              </a:rPr>
              <a:t> 122 786 euros de chiffre d’affaire dès la première année d’exercice.</a:t>
            </a:r>
          </a:p>
          <a:p>
            <a:r>
              <a:rPr lang="fr-FR" sz="1200" kern="1200" dirty="0" smtClean="0">
                <a:solidFill>
                  <a:schemeClr val="tx1"/>
                </a:solidFill>
                <a:latin typeface="Arial" pitchFamily="34" charset="0"/>
                <a:ea typeface="+mn-ea"/>
                <a:cs typeface="+mn-cs"/>
              </a:rPr>
              <a:t>Aujourd’hui le groupe se classe parmi les cinq plus grands groupes mondiaux dans son secteur. </a:t>
            </a:r>
          </a:p>
          <a:p>
            <a:r>
              <a:rPr lang="fr-FR" sz="1200" kern="1200" dirty="0" smtClean="0">
                <a:solidFill>
                  <a:schemeClr val="tx1"/>
                </a:solidFill>
                <a:latin typeface="Arial" pitchFamily="34" charset="0"/>
                <a:ea typeface="+mn-ea"/>
                <a:cs typeface="+mn-cs"/>
              </a:rPr>
              <a:t>Ses filiales emploient plus de 68 000 professionnels, répartis dans 400 bureaux et 40 pays.</a:t>
            </a:r>
          </a:p>
          <a:p>
            <a:r>
              <a:rPr lang="fr-FR" sz="1200" kern="1200" dirty="0" smtClean="0">
                <a:solidFill>
                  <a:schemeClr val="tx1"/>
                </a:solidFill>
                <a:latin typeface="Arial" pitchFamily="34" charset="0"/>
                <a:ea typeface="+mn-ea"/>
                <a:cs typeface="+mn-cs"/>
              </a:rPr>
              <a:t>L’agence de Carquefou compte environ 540 professionnels</a:t>
            </a:r>
          </a:p>
          <a:p>
            <a:r>
              <a:rPr lang="fr-FR" sz="1200" kern="1200" dirty="0" smtClean="0">
                <a:solidFill>
                  <a:schemeClr val="tx1"/>
                </a:solidFill>
                <a:latin typeface="Arial" pitchFamily="34" charset="0"/>
                <a:ea typeface="+mn-ea"/>
                <a:cs typeface="+mn-cs"/>
              </a:rPr>
              <a:t>Pour la zone France, CGI est le 4</a:t>
            </a:r>
            <a:r>
              <a:rPr lang="fr-FR" sz="1200" kern="1200" baseline="30000" dirty="0" smtClean="0">
                <a:solidFill>
                  <a:schemeClr val="tx1"/>
                </a:solidFill>
                <a:latin typeface="Arial" pitchFamily="34" charset="0"/>
                <a:ea typeface="+mn-ea"/>
                <a:cs typeface="+mn-cs"/>
              </a:rPr>
              <a:t>ème</a:t>
            </a:r>
            <a:r>
              <a:rPr lang="fr-FR" sz="1200" kern="1200" dirty="0" smtClean="0">
                <a:solidFill>
                  <a:schemeClr val="tx1"/>
                </a:solidFill>
                <a:latin typeface="Arial" pitchFamily="34" charset="0"/>
                <a:ea typeface="+mn-ea"/>
                <a:cs typeface="+mn-cs"/>
              </a:rPr>
              <a:t> acteur indépendant sur le marché des services en TIC, avec en tout 24 implantations pour un total de 10 300 professionnels repartis entre la France, le Luxembourg et le Maroc.</a:t>
            </a:r>
          </a:p>
          <a:p>
            <a:r>
              <a:rPr lang="fr-FR" sz="1200" kern="1200" dirty="0" smtClean="0">
                <a:solidFill>
                  <a:schemeClr val="tx1"/>
                </a:solidFill>
                <a:latin typeface="Arial" pitchFamily="34" charset="0"/>
                <a:ea typeface="+mn-ea"/>
                <a:cs typeface="+mn-cs"/>
              </a:rPr>
              <a:t>En 2013 le chiffre d’affaire enregistré s’élève à près d’un milliard d’euro. </a:t>
            </a:r>
          </a:p>
          <a:p>
            <a:r>
              <a:rPr lang="fr-FR" sz="1200" kern="1200" dirty="0" smtClean="0">
                <a:solidFill>
                  <a:schemeClr val="tx1"/>
                </a:solidFill>
                <a:latin typeface="Arial" pitchFamily="34" charset="0"/>
                <a:ea typeface="+mn-ea"/>
                <a:cs typeface="+mn-cs"/>
              </a:rPr>
              <a:t>Ce chiffre d’affaires est reparti par secteur et par métier comme vous pouvez le constater ici. </a:t>
            </a:r>
          </a:p>
          <a:p>
            <a:pPr lvl="0"/>
            <a:r>
              <a:rPr lang="fr-FR" sz="1200" kern="1200" dirty="0" smtClean="0">
                <a:solidFill>
                  <a:schemeClr val="tx1"/>
                </a:solidFill>
                <a:latin typeface="Arial" pitchFamily="34" charset="0"/>
                <a:ea typeface="+mn-ea"/>
                <a:cs typeface="+mn-cs"/>
              </a:rPr>
              <a:t>Ainsi l’industrie, la distribution et les transports représentent à eux seuls 41% de ce chiffre d’affaire devant les secteurs de l’énergie, des finances, des télécoms et du public. </a:t>
            </a:r>
          </a:p>
          <a:p>
            <a:pPr lvl="0"/>
            <a:r>
              <a:rPr lang="fr-FR" sz="1200" kern="1200" dirty="0" smtClean="0">
                <a:solidFill>
                  <a:schemeClr val="tx1"/>
                </a:solidFill>
                <a:latin typeface="Arial" pitchFamily="34" charset="0"/>
                <a:ea typeface="+mn-ea"/>
                <a:cs typeface="+mn-cs"/>
              </a:rPr>
              <a:t>En ce qui concerne la répartition par métier l’on peut noter que l’outsourcing (externalisation du SI d’un client en vue de confier sa gestion a un prestataire de service) produit presque la moitié de ce CA suivi du l’intégration et du conseil</a:t>
            </a:r>
          </a:p>
          <a:p>
            <a:r>
              <a:rPr lang="fr-FR" sz="1200" kern="1200" dirty="0" smtClean="0">
                <a:solidFill>
                  <a:schemeClr val="tx1"/>
                </a:solidFill>
                <a:latin typeface="Arial" pitchFamily="34" charset="0"/>
                <a:ea typeface="+mn-ea"/>
                <a:cs typeface="+mn-cs"/>
              </a:rPr>
              <a:t>Les principaux services sont :</a:t>
            </a:r>
          </a:p>
          <a:p>
            <a:r>
              <a:rPr lang="fr-FR" sz="1200" kern="1200" dirty="0" smtClean="0">
                <a:solidFill>
                  <a:schemeClr val="tx1"/>
                </a:solidFill>
                <a:latin typeface="Arial" pitchFamily="34" charset="0"/>
                <a:ea typeface="+mn-ea"/>
                <a:cs typeface="+mn-cs"/>
              </a:rPr>
              <a:t>	Conseil</a:t>
            </a:r>
          </a:p>
          <a:p>
            <a:r>
              <a:rPr lang="fr-FR" sz="1200" kern="1200" dirty="0" smtClean="0">
                <a:solidFill>
                  <a:schemeClr val="tx1"/>
                </a:solidFill>
                <a:latin typeface="Arial" pitchFamily="34" charset="0"/>
                <a:ea typeface="+mn-ea"/>
                <a:cs typeface="+mn-cs"/>
              </a:rPr>
              <a:t>		Prospection et proposition de solution IT</a:t>
            </a:r>
          </a:p>
          <a:p>
            <a:r>
              <a:rPr lang="fr-FR" sz="1200" kern="1200" dirty="0" smtClean="0">
                <a:solidFill>
                  <a:schemeClr val="tx1"/>
                </a:solidFill>
                <a:latin typeface="Arial" pitchFamily="34" charset="0"/>
                <a:ea typeface="+mn-ea"/>
                <a:cs typeface="+mn-cs"/>
              </a:rPr>
              <a:t>	Intégration de systèmes </a:t>
            </a:r>
          </a:p>
          <a:p>
            <a:r>
              <a:rPr lang="fr-FR" sz="1200" kern="1200" dirty="0" smtClean="0">
                <a:solidFill>
                  <a:schemeClr val="tx1"/>
                </a:solidFill>
                <a:latin typeface="Arial" pitchFamily="34" charset="0"/>
                <a:ea typeface="+mn-ea"/>
                <a:cs typeface="+mn-cs"/>
              </a:rPr>
              <a:t>		Amélioration des systèmes existant et leur urbanisation (intégration)</a:t>
            </a:r>
          </a:p>
          <a:p>
            <a:r>
              <a:rPr lang="fr-FR" sz="1200" kern="1200" dirty="0" smtClean="0">
                <a:solidFill>
                  <a:schemeClr val="tx1"/>
                </a:solidFill>
                <a:latin typeface="Arial" pitchFamily="34" charset="0"/>
                <a:ea typeface="+mn-ea"/>
                <a:cs typeface="+mn-cs"/>
              </a:rPr>
              <a:t>	Outsourcing</a:t>
            </a:r>
          </a:p>
          <a:p>
            <a:r>
              <a:rPr lang="fr-FR" sz="1200" kern="1200" dirty="0" smtClean="0">
                <a:solidFill>
                  <a:schemeClr val="tx1"/>
                </a:solidFill>
                <a:latin typeface="Arial" pitchFamily="34" charset="0"/>
                <a:ea typeface="+mn-ea"/>
                <a:cs typeface="+mn-cs"/>
              </a:rPr>
              <a:t>		Processus d’affaire : Description dans un langage compris par des parties en affaire afin de faciliter leurs échanges commerciaux, réduire les frais et accroitre leur chiffre d’affaire.</a:t>
            </a:r>
          </a:p>
          <a:p>
            <a:pPr eaLnBrk="1" hangingPunct="1">
              <a:spcBef>
                <a:spcPct val="0"/>
              </a:spcBef>
            </a:pPr>
            <a:r>
              <a:rPr lang="fr-FR" altLang="fr-FR" dirty="0" smtClean="0"/>
              <a:t>ion globale au 30 septembre 2013</a:t>
            </a:r>
          </a:p>
        </p:txBody>
      </p:sp>
      <p:sp>
        <p:nvSpPr>
          <p:cNvPr id="51204" name="Espace réservé du numéro de diapositive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8FACA2-7FC4-41A2-9570-F45EBA49847C}" type="slidenum">
              <a:rPr lang="en-GB" altLang="fr-FR"/>
              <a:pPr eaLnBrk="1" hangingPunct="1"/>
              <a:t>5</a:t>
            </a:fld>
            <a:endParaRPr lang="en-GB" altLang="fr-FR"/>
          </a:p>
        </p:txBody>
      </p:sp>
    </p:spTree>
    <p:extLst>
      <p:ext uri="{BB962C8B-B14F-4D97-AF65-F5344CB8AC3E}">
        <p14:creationId xmlns:p14="http://schemas.microsoft.com/office/powerpoint/2010/main" xmlns="" val="2459826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Maintenance correctif</a:t>
            </a:r>
          </a:p>
          <a:p>
            <a:r>
              <a:rPr lang="fr-FR" dirty="0" smtClean="0"/>
              <a:t>Maintenance</a:t>
            </a:r>
            <a:r>
              <a:rPr lang="fr-FR" baseline="0" dirty="0" smtClean="0"/>
              <a:t> évolutif</a:t>
            </a:r>
          </a:p>
          <a:p>
            <a:r>
              <a:rPr lang="fr-FR" baseline="0" dirty="0" smtClean="0"/>
              <a:t>Support applicatif</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05/09/2016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6</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Partie externalisé au Maroc</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05/09/2016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7</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Arial" pitchFamily="34" charset="0"/>
                <a:ea typeface="+mn-ea"/>
                <a:cs typeface="+mn-cs"/>
              </a:rPr>
              <a:t>Au cours de mon stage, j’ai fais parti de l’équipe BI-GED-K&amp;M ; et plus précisément dans la partie GED qui comportait de :</a:t>
            </a:r>
          </a:p>
          <a:p>
            <a:pPr lvl="0"/>
            <a:r>
              <a:rPr lang="fr-FR" sz="1200" kern="1200" dirty="0" smtClean="0">
                <a:solidFill>
                  <a:schemeClr val="tx1"/>
                </a:solidFill>
                <a:latin typeface="Arial" pitchFamily="34" charset="0"/>
                <a:ea typeface="+mn-ea"/>
                <a:cs typeface="+mn-cs"/>
              </a:rPr>
              <a:t>Un Chef de projet.</a:t>
            </a:r>
          </a:p>
          <a:p>
            <a:pPr lvl="0"/>
            <a:r>
              <a:rPr lang="fr-FR" sz="1200" kern="1200" dirty="0" smtClean="0">
                <a:solidFill>
                  <a:schemeClr val="tx1"/>
                </a:solidFill>
                <a:latin typeface="Arial" pitchFamily="34" charset="0"/>
                <a:ea typeface="+mn-ea"/>
                <a:cs typeface="+mn-cs"/>
              </a:rPr>
              <a:t>3 Ingénieurs. </a:t>
            </a:r>
          </a:p>
          <a:p>
            <a:pPr lvl="0"/>
            <a:r>
              <a:rPr lang="fr-FR" sz="1200" kern="1200" dirty="0" smtClean="0">
                <a:solidFill>
                  <a:schemeClr val="tx1"/>
                </a:solidFill>
                <a:latin typeface="Arial" pitchFamily="34" charset="0"/>
                <a:ea typeface="+mn-ea"/>
                <a:cs typeface="+mn-cs"/>
              </a:rPr>
              <a:t> 3 stagiaires.</a:t>
            </a:r>
          </a:p>
          <a:p>
            <a:r>
              <a:rPr lang="fr-FR" sz="1200" kern="1200" dirty="0" smtClean="0">
                <a:solidFill>
                  <a:schemeClr val="tx1"/>
                </a:solidFill>
                <a:latin typeface="Arial" pitchFamily="34" charset="0"/>
                <a:ea typeface="+mn-ea"/>
                <a:cs typeface="+mn-cs"/>
              </a:rPr>
              <a:t>Le but est de traiter les incidents liés aux applications dont le domaine d’activités est la GED.</a:t>
            </a:r>
          </a:p>
          <a:p>
            <a:r>
              <a:rPr lang="fr-FR" sz="1200" kern="1200" dirty="0" smtClean="0">
                <a:solidFill>
                  <a:schemeClr val="tx1"/>
                </a:solidFill>
                <a:latin typeface="Arial" pitchFamily="34" charset="0"/>
                <a:ea typeface="+mn-ea"/>
                <a:cs typeface="+mn-cs"/>
              </a:rPr>
              <a:t>Au cours de mon stage, j’ai pu travailler sur la maintenance évolutive de deux applications liées à la gestion du contenues. </a:t>
            </a:r>
            <a:endParaRPr lang="fr-FR" sz="1200" kern="1200" dirty="0">
              <a:solidFill>
                <a:schemeClr val="tx1"/>
              </a:solidFill>
              <a:latin typeface="Arial" pitchFamily="34" charset="0"/>
              <a:ea typeface="+mn-ea"/>
              <a:cs typeface="+mn-cs"/>
            </a:endParaRPr>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05/09/2016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8</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Livre.;… afin de</a:t>
            </a:r>
            <a:r>
              <a:rPr lang="fr-FR" baseline="0" dirty="0" smtClean="0"/>
              <a:t> VALIDER LA LIVRAISON</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05/09/2016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9</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Afin de préparer mon intégration</a:t>
            </a:r>
            <a:r>
              <a:rPr lang="fr-FR" baseline="0" dirty="0" smtClean="0"/>
              <a:t> dans l’équipe , j’ai fais des formations dans deux CMS sur lesquelles les applications sont basé et qui sont :</a:t>
            </a:r>
          </a:p>
          <a:p>
            <a:r>
              <a:rPr lang="fr-FR" baseline="0" dirty="0" smtClean="0"/>
              <a:t>Web script </a:t>
            </a:r>
            <a:r>
              <a:rPr lang="fr-FR" baseline="0" dirty="0" err="1" smtClean="0"/>
              <a:t>pr</a:t>
            </a:r>
            <a:r>
              <a:rPr lang="fr-FR" baseline="0" dirty="0" smtClean="0"/>
              <a:t> </a:t>
            </a:r>
            <a:r>
              <a:rPr lang="fr-FR" baseline="0" dirty="0" err="1" smtClean="0"/>
              <a:t>intégragir</a:t>
            </a:r>
            <a:r>
              <a:rPr lang="fr-FR" baseline="0" dirty="0" smtClean="0"/>
              <a:t> avec le dépôt d’</a:t>
            </a:r>
            <a:r>
              <a:rPr lang="fr-FR" baseline="0" dirty="0" err="1" smtClean="0"/>
              <a:t>alfresco</a:t>
            </a:r>
            <a:r>
              <a:rPr lang="fr-FR" baseline="0" dirty="0" smtClean="0"/>
              <a:t> a travers les services REST. Il est accessible avec une URI</a:t>
            </a:r>
            <a:endParaRPr lang="fr-FR" dirty="0"/>
          </a:p>
        </p:txBody>
      </p:sp>
      <p:sp>
        <p:nvSpPr>
          <p:cNvPr id="4" name="Espace réservé de la date 3"/>
          <p:cNvSpPr>
            <a:spLocks noGrp="1"/>
          </p:cNvSpPr>
          <p:nvPr>
            <p:ph type="dt" idx="10"/>
          </p:nvPr>
        </p:nvSpPr>
        <p:spPr/>
        <p:txBody>
          <a:bodyPr/>
          <a:lstStyle/>
          <a:p>
            <a:pPr>
              <a:defRPr/>
            </a:pPr>
            <a:fld id="{1E8603A0-1FDF-41C5-A582-F6F691F924A6}" type="datetime1">
              <a:rPr lang="fr-FR" smtClean="0"/>
              <a:pPr>
                <a:defRPr/>
              </a:pPr>
              <a:t>05/09/2016</a:t>
            </a:fld>
            <a:endParaRPr lang="en-GB" dirty="0"/>
          </a:p>
        </p:txBody>
      </p:sp>
      <p:sp>
        <p:nvSpPr>
          <p:cNvPr id="5" name="Espace réservé du pied de page 4"/>
          <p:cNvSpPr>
            <a:spLocks noGrp="1"/>
          </p:cNvSpPr>
          <p:nvPr>
            <p:ph type="ftr" sz="quarter" idx="11"/>
          </p:nvPr>
        </p:nvSpPr>
        <p:spPr/>
        <p:txBody>
          <a:bodyPr/>
          <a:lstStyle/>
          <a:p>
            <a:pPr>
              <a:defRPr/>
            </a:pPr>
            <a:endParaRPr lang="en-GB"/>
          </a:p>
        </p:txBody>
      </p:sp>
      <p:sp>
        <p:nvSpPr>
          <p:cNvPr id="6" name="Espace réservé du numéro de diapositive 5"/>
          <p:cNvSpPr>
            <a:spLocks noGrp="1"/>
          </p:cNvSpPr>
          <p:nvPr>
            <p:ph type="sldNum" sz="quarter" idx="12"/>
          </p:nvPr>
        </p:nvSpPr>
        <p:spPr/>
        <p:txBody>
          <a:bodyPr/>
          <a:lstStyle/>
          <a:p>
            <a:pPr>
              <a:defRPr/>
            </a:pPr>
            <a:fld id="{A56E36E8-A442-4109-9FAA-6AA9883FCDB4}" type="slidenum">
              <a:rPr lang="en-GB" smtClean="0"/>
              <a:pPr>
                <a:defRPr/>
              </a:pPr>
              <a:t>10</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ge couverture">
    <p:spTree>
      <p:nvGrpSpPr>
        <p:cNvPr id="1" name=""/>
        <p:cNvGrpSpPr/>
        <p:nvPr/>
      </p:nvGrpSpPr>
      <p:grpSpPr>
        <a:xfrm>
          <a:off x="0" y="0"/>
          <a:ext cx="0" cy="0"/>
          <a:chOff x="0" y="0"/>
          <a:chExt cx="0" cy="0"/>
        </a:xfrm>
      </p:grpSpPr>
      <p:pic>
        <p:nvPicPr>
          <p:cNvPr id="4" name="Image 22" descr="cover-Beet.jpg &lt;IGNORE&gt;"/>
          <p:cNvPicPr>
            <a:picLocks noChangeAspect="1"/>
          </p:cNvPicPr>
          <p:nvPr userDrawn="1"/>
        </p:nvPicPr>
        <p:blipFill>
          <a:blip r:embed="rId2" cstate="print"/>
          <a:srcRect/>
          <a:stretch>
            <a:fillRect/>
          </a:stretch>
        </p:blipFill>
        <p:spPr bwMode="auto">
          <a:xfrm>
            <a:off x="0" y="0"/>
            <a:ext cx="9144000" cy="4071938"/>
          </a:xfrm>
          <a:prstGeom prst="rect">
            <a:avLst/>
          </a:prstGeom>
          <a:noFill/>
          <a:ln w="9525">
            <a:noFill/>
            <a:miter lim="800000"/>
            <a:headEnd/>
            <a:tailEnd/>
          </a:ln>
        </p:spPr>
      </p:pic>
      <p:pic>
        <p:nvPicPr>
          <p:cNvPr id="5" name="Picture 6" descr="cover_bg_beet_part2.jpg &lt;IGNORE&gt;"/>
          <p:cNvPicPr>
            <a:picLocks/>
          </p:cNvPicPr>
          <p:nvPr userDrawn="1"/>
        </p:nvPicPr>
        <p:blipFill>
          <a:blip r:embed="rId3" cstate="print"/>
          <a:srcRect/>
          <a:stretch>
            <a:fillRect/>
          </a:stretch>
        </p:blipFill>
        <p:spPr bwMode="auto">
          <a:xfrm>
            <a:off x="0" y="4068763"/>
            <a:ext cx="9144000" cy="1527175"/>
          </a:xfrm>
          <a:prstGeom prst="rect">
            <a:avLst/>
          </a:prstGeom>
          <a:noFill/>
          <a:ln w="9525">
            <a:noFill/>
            <a:miter lim="800000"/>
            <a:headEnd/>
            <a:tailEnd/>
          </a:ln>
        </p:spPr>
      </p:pic>
      <p:pic>
        <p:nvPicPr>
          <p:cNvPr id="6" name="Picture 8" descr="cover_bg_beet_part1.jpg &lt;IGNORE&gt;"/>
          <p:cNvPicPr>
            <a:picLocks noChangeAspect="1"/>
          </p:cNvPicPr>
          <p:nvPr userDrawn="1"/>
        </p:nvPicPr>
        <p:blipFill>
          <a:blip r:embed="rId4" cstate="print"/>
          <a:srcRect/>
          <a:stretch>
            <a:fillRect/>
          </a:stretch>
        </p:blipFill>
        <p:spPr bwMode="auto">
          <a:xfrm>
            <a:off x="0" y="3906838"/>
            <a:ext cx="9144000" cy="177800"/>
          </a:xfrm>
          <a:prstGeom prst="rect">
            <a:avLst/>
          </a:prstGeom>
          <a:noFill/>
          <a:ln w="9525">
            <a:noFill/>
            <a:miter lim="800000"/>
            <a:headEnd/>
            <a:tailEnd/>
          </a:ln>
        </p:spPr>
      </p:pic>
      <p:sp>
        <p:nvSpPr>
          <p:cNvPr id="7" name="TextBox 19"/>
          <p:cNvSpPr txBox="1"/>
          <p:nvPr userDrawn="1"/>
        </p:nvSpPr>
        <p:spPr bwMode="auto">
          <a:xfrm>
            <a:off x="449263" y="6515100"/>
            <a:ext cx="2517775" cy="342900"/>
          </a:xfrm>
          <a:prstGeom prst="rect">
            <a:avLst/>
          </a:prstGeom>
          <a:noFill/>
          <a:ln w="3175" algn="ctr">
            <a:noFill/>
            <a:miter lim="800000"/>
            <a:headEnd/>
            <a:tailEnd/>
          </a:ln>
          <a:effectLst/>
        </p:spPr>
        <p:txBody>
          <a:bodyPr lIns="0" tIns="0" rIns="0" bIns="0">
            <a:normAutofit/>
          </a:bodyPr>
          <a:lstStyle/>
          <a:p>
            <a:pPr fontAlgn="auto">
              <a:spcBef>
                <a:spcPts val="0"/>
              </a:spcBef>
              <a:spcAft>
                <a:spcPts val="0"/>
              </a:spcAft>
              <a:defRPr/>
            </a:pPr>
            <a:r>
              <a:rPr lang="en-GB" sz="1100" dirty="0">
                <a:solidFill>
                  <a:srgbClr val="666666"/>
                </a:solidFill>
                <a:latin typeface="Arial" pitchFamily="34" charset="0"/>
                <a:cs typeface="Arial" pitchFamily="34" charset="0"/>
              </a:rPr>
              <a:t>© </a:t>
            </a:r>
            <a:r>
              <a:rPr lang="fr-CA" sz="1100" dirty="0">
                <a:solidFill>
                  <a:srgbClr val="666666"/>
                </a:solidFill>
                <a:latin typeface="Arial" pitchFamily="34" charset="0"/>
                <a:cs typeface="Arial" pitchFamily="34" charset="0"/>
              </a:rPr>
              <a:t>Groupe CGI </a:t>
            </a:r>
            <a:r>
              <a:rPr lang="fr-CA" sz="1100" dirty="0" err="1">
                <a:solidFill>
                  <a:srgbClr val="666666"/>
                </a:solidFill>
                <a:latin typeface="Arial" pitchFamily="34" charset="0"/>
                <a:cs typeface="Arial" pitchFamily="34" charset="0"/>
              </a:rPr>
              <a:t>inc</a:t>
            </a:r>
            <a:r>
              <a:rPr lang="fr-CA" sz="1100" dirty="0">
                <a:solidFill>
                  <a:srgbClr val="666666"/>
                </a:solidFill>
                <a:latin typeface="Arial" pitchFamily="34" charset="0"/>
                <a:cs typeface="Arial" pitchFamily="34" charset="0"/>
              </a:rPr>
              <a:t>.</a:t>
            </a:r>
          </a:p>
        </p:txBody>
      </p:sp>
      <p:sp>
        <p:nvSpPr>
          <p:cNvPr id="8" name="TextBox 37" descr="CONFIDENTIAL_TAG_0xFFEE"/>
          <p:cNvSpPr txBox="1"/>
          <p:nvPr userDrawn="1"/>
        </p:nvSpPr>
        <p:spPr bwMode="auto">
          <a:xfrm>
            <a:off x="2120900" y="6515100"/>
            <a:ext cx="1720850"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9" name="Image 7" descr="CGI Logo 2012.emf"/>
          <p:cNvPicPr>
            <a:picLocks noChangeAspect="1" noChangeArrowheads="1"/>
          </p:cNvPicPr>
          <p:nvPr userDrawn="1"/>
        </p:nvPicPr>
        <p:blipFill>
          <a:blip r:embed="rId5" cstate="print"/>
          <a:srcRect/>
          <a:stretch>
            <a:fillRect/>
          </a:stretch>
        </p:blipFill>
        <p:spPr bwMode="auto">
          <a:xfrm>
            <a:off x="7508875" y="5824538"/>
            <a:ext cx="1193800" cy="550862"/>
          </a:xfrm>
          <a:prstGeom prst="rect">
            <a:avLst/>
          </a:prstGeom>
          <a:noFill/>
          <a:ln w="9525">
            <a:noFill/>
            <a:miter lim="800000"/>
            <a:headEnd/>
            <a:tailEnd/>
          </a:ln>
        </p:spPr>
      </p:pic>
      <p:pic>
        <p:nvPicPr>
          <p:cNvPr id="10" name="Image 8" descr="EN tagline.emf"/>
          <p:cNvPicPr>
            <a:picLocks noChangeAspect="1" noChangeArrowheads="1"/>
          </p:cNvPicPr>
          <p:nvPr userDrawn="1"/>
        </p:nvPicPr>
        <p:blipFill>
          <a:blip r:embed="rId6"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bwMode="white">
          <a:xfrm>
            <a:off x="449262" y="4204514"/>
            <a:ext cx="8250237" cy="1244816"/>
          </a:xfrm>
        </p:spPr>
        <p:txBody>
          <a:bodyPr anchor="t">
            <a:normAutofit/>
          </a:bodyPr>
          <a:lstStyle>
            <a:lvl1pPr algn="l">
              <a:defRPr sz="3600" b="0" baseline="0">
                <a:solidFill>
                  <a:srgbClr val="FFFFFF"/>
                </a:solidFill>
              </a:defRPr>
            </a:lvl1pPr>
          </a:lstStyle>
          <a:p>
            <a:r>
              <a:rPr lang="fr-FR" noProof="0" smtClean="0"/>
              <a:t>Cliquez pour modifier le style du titre</a:t>
            </a:r>
            <a:endParaRPr lang="en-GB"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smtClean="0"/>
              <a:t>Cliquez pour modifier le style des sous-titres du masque</a:t>
            </a:r>
            <a:endParaRPr lang="en-GB" noProof="0" dirty="0" smtClean="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tite image">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1"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21" name="Picture Placeholder 20"/>
          <p:cNvSpPr>
            <a:spLocks noGrp="1"/>
          </p:cNvSpPr>
          <p:nvPr>
            <p:ph type="pic" sz="quarter" idx="14"/>
          </p:nvPr>
        </p:nvSpPr>
        <p:spPr>
          <a:xfrm>
            <a:off x="4762500" y="1269507"/>
            <a:ext cx="3924300" cy="4891581"/>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8"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36CAC71B-0A92-477F-AF40-E85B2A12A3F1}" type="slidenum">
              <a:rPr/>
              <a:pPr>
                <a:defRPr/>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multiples">
    <p:spTree>
      <p:nvGrpSpPr>
        <p:cNvPr id="1" name=""/>
        <p:cNvGrpSpPr/>
        <p:nvPr/>
      </p:nvGrpSpPr>
      <p:grpSpPr>
        <a:xfrm>
          <a:off x="0" y="0"/>
          <a:ext cx="0" cy="0"/>
          <a:chOff x="0" y="0"/>
          <a:chExt cx="0" cy="0"/>
        </a:xfrm>
      </p:grpSpPr>
      <p:pic>
        <p:nvPicPr>
          <p:cNvPr id="9"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10" name="TextBox 17"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13"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4"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5" name="Content Placeholder 20"/>
          <p:cNvSpPr>
            <a:spLocks noGrp="1"/>
          </p:cNvSpPr>
          <p:nvPr>
            <p:ph sz="quarter" idx="17"/>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baseline="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6" name="Content Placeholder 20"/>
          <p:cNvSpPr>
            <a:spLocks noGrp="1"/>
          </p:cNvSpPr>
          <p:nvPr>
            <p:ph sz="quarter" idx="22"/>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7" name="Content Placeholder 20"/>
          <p:cNvSpPr>
            <a:spLocks noGrp="1"/>
          </p:cNvSpPr>
          <p:nvPr>
            <p:ph sz="quarter" idx="23"/>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8"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7E16289B-F808-483B-9C1B-BFC9C0CAD1A8}" type="slidenum">
              <a:rPr/>
              <a:pPr>
                <a:defRPr/>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nde image">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1"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1" name="Content Placeholder 20"/>
          <p:cNvSpPr>
            <a:spLocks noGrp="1"/>
          </p:cNvSpPr>
          <p:nvPr>
            <p:ph sz="quarter" idx="17"/>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8"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0B3EFCAF-F997-49E9-BAF7-F37D10DA6FBC}" type="slidenum">
              <a:rPr/>
              <a:pPr>
                <a:defRPr/>
              </a:pP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u avec petit graphique sur le côté">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0"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9"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2" name="Picture Placeholder 11"/>
          <p:cNvSpPr>
            <a:spLocks noGrp="1"/>
          </p:cNvSpPr>
          <p:nvPr>
            <p:ph type="pic" sz="quarter" idx="23"/>
          </p:nvPr>
        </p:nvSpPr>
        <p:spPr>
          <a:xfrm>
            <a:off x="6854825" y="1269507"/>
            <a:ext cx="1844675" cy="4883643"/>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8"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DB8BAC16-452A-4E69-818A-F8F7CE3D2C39}" type="slidenum">
              <a:rPr/>
              <a:pPr>
                <a:defRPr/>
              </a:pP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deux photos">
    <p:spTree>
      <p:nvGrpSpPr>
        <p:cNvPr id="1" name=""/>
        <p:cNvGrpSpPr/>
        <p:nvPr/>
      </p:nvGrpSpPr>
      <p:grpSpPr>
        <a:xfrm>
          <a:off x="0" y="0"/>
          <a:ext cx="0" cy="0"/>
          <a:chOff x="0" y="0"/>
          <a:chExt cx="0" cy="0"/>
        </a:xfrm>
      </p:grpSpPr>
      <p:pic>
        <p:nvPicPr>
          <p:cNvPr id="6"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7" name="TextBox 14"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8"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1"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a:p>
        </p:txBody>
      </p:sp>
      <p:sp>
        <p:nvSpPr>
          <p:cNvPr id="14" name="Content Placeholder 20"/>
          <p:cNvSpPr>
            <a:spLocks noGrp="1"/>
          </p:cNvSpPr>
          <p:nvPr>
            <p:ph sz="quarter" idx="24"/>
          </p:nvPr>
        </p:nvSpPr>
        <p:spPr>
          <a:xfrm>
            <a:off x="448056"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p:txBody>
      </p:sp>
      <p:sp>
        <p:nvSpPr>
          <p:cNvPr id="9" name="Slide Number Placeholder 5"/>
          <p:cNvSpPr>
            <a:spLocks noGrp="1"/>
          </p:cNvSpPr>
          <p:nvPr>
            <p:ph type="sldNum" sz="quarter" idx="25"/>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9EA13B5C-B007-4A5D-9259-93DCE955C20E}" type="slidenum">
              <a:rPr/>
              <a:pPr>
                <a:defRPr/>
              </a:pP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avec légende">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0"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9" name="Content Placeholder 2"/>
          <p:cNvSpPr>
            <a:spLocks noGrp="1"/>
          </p:cNvSpPr>
          <p:nvPr>
            <p:ph idx="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fr-FR" noProof="0" smtClean="0"/>
              <a:t>Cliquez pour modifier les styles du texte du masque</a:t>
            </a:r>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fr-FR" noProof="0" smtClean="0"/>
              <a:t>Cliquez sur l'icône pour ajouter une image</a:t>
            </a:r>
            <a:endParaRPr lang="en-GB" noProof="0" dirty="0"/>
          </a:p>
        </p:txBody>
      </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8" name="Slide Number Placeholder 5"/>
          <p:cNvSpPr>
            <a:spLocks noGrp="1"/>
          </p:cNvSpPr>
          <p:nvPr>
            <p:ph type="sldNum" sz="quarter" idx="15"/>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B1FA3D74-0C1C-4C80-AB0F-B08BA433C45A}" type="slidenum">
              <a:rPr/>
              <a:pPr>
                <a:defRPr/>
              </a:pP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ge de citation">
    <p:spTree>
      <p:nvGrpSpPr>
        <p:cNvPr id="1" name=""/>
        <p:cNvGrpSpPr/>
        <p:nvPr/>
      </p:nvGrpSpPr>
      <p:grpSpPr>
        <a:xfrm>
          <a:off x="0" y="0"/>
          <a:ext cx="0" cy="0"/>
          <a:chOff x="0" y="0"/>
          <a:chExt cx="0" cy="0"/>
        </a:xfrm>
      </p:grpSpPr>
      <p:pic>
        <p:nvPicPr>
          <p:cNvPr id="3" name="Picture 36" descr="&lt;IGNORE&gt;"/>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Image 3" descr="CGI Logo 2012.emf"/>
          <p:cNvPicPr>
            <a:picLocks noChangeAspect="1" noChangeArrowheads="1"/>
          </p:cNvPicPr>
          <p:nvPr userDrawn="1"/>
        </p:nvPicPr>
        <p:blipFill>
          <a:blip r:embed="rId3" cstate="print"/>
          <a:srcRect/>
          <a:stretch>
            <a:fillRect/>
          </a:stretch>
        </p:blipFill>
        <p:spPr bwMode="auto">
          <a:xfrm>
            <a:off x="7508875" y="5824538"/>
            <a:ext cx="1193800" cy="550862"/>
          </a:xfrm>
          <a:prstGeom prst="rect">
            <a:avLst/>
          </a:prstGeom>
          <a:noFill/>
          <a:ln w="9525">
            <a:noFill/>
            <a:miter lim="800000"/>
            <a:headEnd/>
            <a:tailEnd/>
          </a:ln>
        </p:spPr>
      </p:pic>
      <p:pic>
        <p:nvPicPr>
          <p:cNvPr id="5" name="Image 4" descr="EN tagline.emf"/>
          <p:cNvPicPr>
            <a:picLocks noChangeAspect="1" noChangeArrowheads="1"/>
          </p:cNvPicPr>
          <p:nvPr userDrawn="1"/>
        </p:nvPicPr>
        <p:blipFill>
          <a:blip r:embed="rId4"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a:xfrm>
            <a:off x="447675" y="1266825"/>
            <a:ext cx="6262688" cy="1730375"/>
          </a:xfrm>
        </p:spPr>
        <p:txBody>
          <a:bodyPr>
            <a:normAutofit/>
          </a:bodyPr>
          <a:lstStyle>
            <a:lvl1pPr algn="l">
              <a:defRPr sz="3000" baseline="0">
                <a:solidFill>
                  <a:schemeClr val="tx2"/>
                </a:solidFill>
              </a:defRPr>
            </a:lvl1pPr>
          </a:lstStyle>
          <a:p>
            <a:r>
              <a:rPr lang="fr-FR" noProof="0" smtClean="0"/>
              <a:t>Cliquez pour modifier le style du titre</a:t>
            </a:r>
            <a:endParaRPr lang="en-GB" noProof="0" dirty="0"/>
          </a:p>
        </p:txBody>
      </p:sp>
      <p:sp>
        <p:nvSpPr>
          <p:cNvPr id="6" name="Slide Number Placeholder 5"/>
          <p:cNvSpPr>
            <a:spLocks noGrp="1"/>
          </p:cNvSpPr>
          <p:nvPr>
            <p:ph type="sldNum" sz="quarter" idx="10"/>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FF9EDCFD-775E-4B3C-95FF-F31BCE668155}" type="slidenum">
              <a:rPr/>
              <a:pPr>
                <a:defRPr/>
              </a:pP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e de conclusion pour les présentations de vente">
    <p:spTree>
      <p:nvGrpSpPr>
        <p:cNvPr id="1" name=""/>
        <p:cNvGrpSpPr/>
        <p:nvPr/>
      </p:nvGrpSpPr>
      <p:grpSpPr>
        <a:xfrm>
          <a:off x="0" y="0"/>
          <a:ext cx="0" cy="0"/>
          <a:chOff x="0" y="0"/>
          <a:chExt cx="0" cy="0"/>
        </a:xfrm>
      </p:grpSpPr>
      <p:pic>
        <p:nvPicPr>
          <p:cNvPr id="4" name="Picture 35" descr="&lt;IGNORE&gt;"/>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6" name="Image 3" descr="CGI Logo 2012.emf"/>
          <p:cNvPicPr>
            <a:picLocks noChangeAspect="1" noChangeArrowheads="1"/>
          </p:cNvPicPr>
          <p:nvPr userDrawn="1"/>
        </p:nvPicPr>
        <p:blipFill>
          <a:blip r:embed="rId3" cstate="print"/>
          <a:srcRect/>
          <a:stretch>
            <a:fillRect/>
          </a:stretch>
        </p:blipFill>
        <p:spPr bwMode="auto">
          <a:xfrm>
            <a:off x="7508875" y="5824538"/>
            <a:ext cx="1193800" cy="550862"/>
          </a:xfrm>
          <a:prstGeom prst="rect">
            <a:avLst/>
          </a:prstGeom>
          <a:noFill/>
          <a:ln w="9525">
            <a:noFill/>
            <a:miter lim="800000"/>
            <a:headEnd/>
            <a:tailEnd/>
          </a:ln>
        </p:spPr>
      </p:pic>
      <p:pic>
        <p:nvPicPr>
          <p:cNvPr id="7" name="Image 4" descr="EN tagline.emf"/>
          <p:cNvPicPr>
            <a:picLocks noChangeAspect="1" noChangeArrowheads="1"/>
          </p:cNvPicPr>
          <p:nvPr userDrawn="1"/>
        </p:nvPicPr>
        <p:blipFill>
          <a:blip r:embed="rId4"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a:xfrm>
            <a:off x="458087" y="1228993"/>
            <a:ext cx="6823246" cy="461665"/>
          </a:xfrm>
        </p:spPr>
        <p:txBody>
          <a:bodyPr>
            <a:normAutofit/>
          </a:bodyPr>
          <a:lstStyle>
            <a:lvl1pPr algn="l">
              <a:defRPr sz="3000" baseline="0">
                <a:solidFill>
                  <a:schemeClr val="tx2"/>
                </a:solidFill>
              </a:defRPr>
            </a:lvl1pPr>
          </a:lstStyle>
          <a:p>
            <a:r>
              <a:rPr lang="fr-FR" noProof="0" smtClean="0"/>
              <a:t>Cliquez pour modifier le style du titre</a:t>
            </a:r>
            <a:endParaRPr lang="fr-CA"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smtClean="0"/>
              <a:t>Cliquez pour modifier le style des sous-titres du masque</a:t>
            </a:r>
            <a:endParaRPr lang="en-GB"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e vierge">
    <p:spTree>
      <p:nvGrpSpPr>
        <p:cNvPr id="1" name=""/>
        <p:cNvGrpSpPr/>
        <p:nvPr/>
      </p:nvGrpSpPr>
      <p:grpSpPr>
        <a:xfrm>
          <a:off x="0" y="0"/>
          <a:ext cx="0" cy="0"/>
          <a:chOff x="0" y="0"/>
          <a:chExt cx="0" cy="0"/>
        </a:xfrm>
      </p:grpSpPr>
      <p:pic>
        <p:nvPicPr>
          <p:cNvPr id="2"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3" name="TextBox 7"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4"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5" name="Slide Number Placeholder 5"/>
          <p:cNvSpPr>
            <a:spLocks noGrp="1"/>
          </p:cNvSpPr>
          <p:nvPr>
            <p:ph type="sldNum" sz="quarter" idx="10"/>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6014F97C-DC36-40C5-B032-08F599238954}" type="slidenum">
              <a:rPr/>
              <a:pPr>
                <a:defRPr/>
              </a:pP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4" name="Picture 81" descr="bg_slide.pn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0" y="5535613"/>
            <a:ext cx="3794125" cy="1328737"/>
          </a:xfrm>
          <a:prstGeom prst="rect">
            <a:avLst/>
          </a:prstGeom>
          <a:noFill/>
          <a:ln w="9525">
            <a:noFill/>
            <a:miter lim="800000"/>
            <a:headEnd/>
            <a:tailEnd/>
          </a:ln>
        </p:spPr>
      </p:pic>
      <p:grpSp>
        <p:nvGrpSpPr>
          <p:cNvPr id="5" name="Group 37"/>
          <p:cNvGrpSpPr>
            <a:grpSpLocks/>
          </p:cNvGrpSpPr>
          <p:nvPr userDrawn="1"/>
        </p:nvGrpSpPr>
        <p:grpSpPr bwMode="auto">
          <a:xfrm>
            <a:off x="7975600" y="6324600"/>
            <a:ext cx="715963" cy="333375"/>
            <a:chOff x="7527713" y="5505450"/>
            <a:chExt cx="1163308" cy="542169"/>
          </a:xfrm>
        </p:grpSpPr>
        <p:sp>
          <p:nvSpPr>
            <p:cNvPr id="6" name="Freeform 5"/>
            <p:cNvSpPr>
              <a:spLocks/>
            </p:cNvSpPr>
            <p:nvPr/>
          </p:nvSpPr>
          <p:spPr bwMode="gray">
            <a:xfrm>
              <a:off x="7527713" y="5505450"/>
              <a:ext cx="453974"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a:lstStyle/>
            <a:p>
              <a:pPr fontAlgn="auto">
                <a:spcBef>
                  <a:spcPts val="0"/>
                </a:spcBef>
                <a:spcAft>
                  <a:spcPts val="0"/>
                </a:spcAft>
                <a:defRPr/>
              </a:pPr>
              <a:endParaRPr lang="en-GB" dirty="0">
                <a:latin typeface="Arial" pitchFamily="34" charset="0"/>
                <a:cs typeface="+mn-cs"/>
              </a:endParaRPr>
            </a:p>
          </p:txBody>
        </p:sp>
        <p:sp>
          <p:nvSpPr>
            <p:cNvPr id="7" name="Freeform 6"/>
            <p:cNvSpPr>
              <a:spLocks/>
            </p:cNvSpPr>
            <p:nvPr/>
          </p:nvSpPr>
          <p:spPr bwMode="gray">
            <a:xfrm>
              <a:off x="8022957" y="5505450"/>
              <a:ext cx="469450"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a:lstStyle/>
            <a:p>
              <a:pPr fontAlgn="auto">
                <a:spcBef>
                  <a:spcPts val="0"/>
                </a:spcBef>
                <a:spcAft>
                  <a:spcPts val="0"/>
                </a:spcAft>
                <a:defRPr/>
              </a:pPr>
              <a:endParaRPr lang="en-GB" dirty="0">
                <a:latin typeface="Arial" pitchFamily="34" charset="0"/>
                <a:cs typeface="+mn-cs"/>
              </a:endParaRPr>
            </a:p>
          </p:txBody>
        </p:sp>
        <p:sp>
          <p:nvSpPr>
            <p:cNvPr id="8" name="Rectangle 7"/>
            <p:cNvSpPr>
              <a:spLocks noChangeArrowheads="1"/>
            </p:cNvSpPr>
            <p:nvPr/>
          </p:nvSpPr>
          <p:spPr bwMode="gray">
            <a:xfrm>
              <a:off x="8580106" y="5515777"/>
              <a:ext cx="110915" cy="521515"/>
            </a:xfrm>
            <a:prstGeom prst="rect">
              <a:avLst/>
            </a:prstGeom>
            <a:solidFill>
              <a:srgbClr val="E31837"/>
            </a:solidFill>
            <a:ln w="9525">
              <a:noFill/>
              <a:miter lim="800000"/>
              <a:headEnd/>
              <a:tailEnd/>
            </a:ln>
          </p:spPr>
          <p:txBody>
            <a:bodyPr/>
            <a:lstStyle/>
            <a:p>
              <a:pPr fontAlgn="auto">
                <a:spcBef>
                  <a:spcPts val="0"/>
                </a:spcBef>
                <a:spcAft>
                  <a:spcPts val="0"/>
                </a:spcAft>
                <a:defRPr/>
              </a:pPr>
              <a:endParaRPr lang="en-GB" dirty="0">
                <a:latin typeface="Arial" pitchFamily="34" charset="0"/>
                <a:cs typeface="+mn-cs"/>
              </a:endParaRPr>
            </a:p>
          </p:txBody>
        </p:sp>
      </p:grpSp>
      <p:sp>
        <p:nvSpPr>
          <p:cNvPr id="9" name="TextBox 9"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sp>
        <p:nvSpPr>
          <p:cNvPr id="23" name="Title Placeholder 1"/>
          <p:cNvSpPr>
            <a:spLocks noGrp="1"/>
          </p:cNvSpPr>
          <p:nvPr>
            <p:ph type="title"/>
          </p:nvPr>
        </p:nvSpPr>
        <p:spPr>
          <a:xfrm>
            <a:off x="447675" y="185739"/>
            <a:ext cx="8239125" cy="920750"/>
          </a:xfrm>
          <a:prstGeom prst="rect">
            <a:avLst/>
          </a:prstGeom>
        </p:spPr>
        <p:txBody>
          <a:bodyPr rtlCol="0">
            <a:normAutofit/>
          </a:bodyPr>
          <a:lstStyle/>
          <a:p>
            <a:r>
              <a:rPr lang="en-GB" noProof="0" smtClean="0"/>
              <a:t>Click to edit Master title style</a:t>
            </a:r>
            <a:endParaRPr lang="en-GB"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5"/>
            <a:r>
              <a:rPr lang="en-GB" smtClean="0"/>
              <a:t>XX</a:t>
            </a:r>
            <a:endParaRPr lang="en-GB" dirty="0"/>
          </a:p>
        </p:txBody>
      </p:sp>
      <p:sp>
        <p:nvSpPr>
          <p:cNvPr id="10"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E2B46646-2483-4C3C-9E18-81E3EF20F307}" type="slidenum">
              <a:rPr/>
              <a:pPr>
                <a:defRPr/>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4"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5" name="TextBox 9"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6"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23"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baseline="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7"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A274D1F8-14B0-4456-A831-4AFFA38E79A2}" type="slidenum">
              <a:rPr/>
              <a:pPr>
                <a:defRPr/>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2"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1" name="Content Placeholder 20"/>
          <p:cNvSpPr>
            <a:spLocks noGrp="1"/>
          </p:cNvSpPr>
          <p:nvPr>
            <p:ph sz="quarter" idx="17"/>
          </p:nvPr>
        </p:nvSpPr>
        <p:spPr>
          <a:xfrm>
            <a:off x="449264"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12" name="Content Placeholder 20"/>
          <p:cNvSpPr>
            <a:spLocks noGrp="1"/>
          </p:cNvSpPr>
          <p:nvPr>
            <p:ph sz="quarter" idx="23"/>
          </p:nvPr>
        </p:nvSpPr>
        <p:spPr>
          <a:xfrm>
            <a:off x="4741416"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8"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93C8FADB-8170-4021-AEB1-37824CB0B770}" type="slidenum">
              <a:rPr/>
              <a:pPr>
                <a:defRPr/>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ement">
    <p:spTree>
      <p:nvGrpSpPr>
        <p:cNvPr id="1" name=""/>
        <p:cNvGrpSpPr/>
        <p:nvPr/>
      </p:nvGrpSpPr>
      <p:grpSpPr>
        <a:xfrm>
          <a:off x="0" y="0"/>
          <a:ext cx="0" cy="0"/>
          <a:chOff x="0" y="0"/>
          <a:chExt cx="0" cy="0"/>
        </a:xfrm>
      </p:grpSpPr>
      <p:pic>
        <p:nvPicPr>
          <p:cNvPr id="3"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4" name="TextBox 8"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5"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8"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6" name="Slide Number Placeholder 5"/>
          <p:cNvSpPr>
            <a:spLocks noGrp="1"/>
          </p:cNvSpPr>
          <p:nvPr>
            <p:ph type="sldNum" sz="quarter" idx="10"/>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BD484C56-2A21-4EAD-9B92-029F6C726C42}" type="slidenum">
              <a:rPr/>
              <a:pPr>
                <a:defRPr/>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diapo avec contenu de premier niveau">
    <p:spTree>
      <p:nvGrpSpPr>
        <p:cNvPr id="1" name=""/>
        <p:cNvGrpSpPr/>
        <p:nvPr/>
      </p:nvGrpSpPr>
      <p:grpSpPr>
        <a:xfrm>
          <a:off x="0" y="0"/>
          <a:ext cx="0" cy="0"/>
          <a:chOff x="0" y="0"/>
          <a:chExt cx="0" cy="0"/>
        </a:xfrm>
      </p:grpSpPr>
      <p:pic>
        <p:nvPicPr>
          <p:cNvPr id="4"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5" name="TextBox 9"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6"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9" name="Title Placeholder 1"/>
          <p:cNvSpPr>
            <a:spLocks noGrp="1"/>
          </p:cNvSpPr>
          <p:nvPr>
            <p:ph type="title"/>
          </p:nvPr>
        </p:nvSpPr>
        <p:spPr>
          <a:xfrm>
            <a:off x="447675" y="185739"/>
            <a:ext cx="8239125" cy="920750"/>
          </a:xfrm>
          <a:prstGeom prst="rect">
            <a:avLst/>
          </a:prstGeom>
        </p:spPr>
        <p:txBody>
          <a:bodyPr rtlCol="0">
            <a:normAutofit/>
          </a:bodyPr>
          <a:lstStyle>
            <a:lvl1pPr>
              <a:defRPr/>
            </a:lvl1pPr>
          </a:lstStyle>
          <a:p>
            <a:r>
              <a:rPr lang="fr-FR" noProof="0" smtClean="0"/>
              <a:t>Cliquez pour modifier le style du titre</a:t>
            </a:r>
            <a:endParaRPr lang="en-GB"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baseline="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baseline="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7"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4847EA57-3ECE-426E-9E3D-CD239DF7DDE8}" type="slidenum">
              <a:rPr/>
              <a:pPr>
                <a:defRPr/>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 diapo avec contenu de premier niveau">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0"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8" name="Slide Number Placeholder 5"/>
          <p:cNvSpPr>
            <a:spLocks noGrp="1"/>
          </p:cNvSpPr>
          <p:nvPr>
            <p:ph type="sldNum" sz="quarter" idx="19"/>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FCF7757C-F236-48EF-A4E5-A9FB97050E53}" type="slidenum">
              <a:rPr/>
              <a:pPr>
                <a:defRPr/>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pic>
        <p:nvPicPr>
          <p:cNvPr id="5" name="Image 2" descr="footer-Beet.jpg"/>
          <p:cNvPicPr>
            <a:picLocks noChangeAspect="1"/>
          </p:cNvPicPr>
          <p:nvPr userDrawn="1"/>
        </p:nvPicPr>
        <p:blipFill>
          <a:blip r:embed="rId2" cstate="print"/>
          <a:srcRect/>
          <a:stretch>
            <a:fillRect/>
          </a:stretch>
        </p:blipFill>
        <p:spPr bwMode="auto">
          <a:xfrm>
            <a:off x="0" y="5538788"/>
            <a:ext cx="9144000" cy="1328737"/>
          </a:xfrm>
          <a:prstGeom prst="rect">
            <a:avLst/>
          </a:prstGeom>
          <a:noFill/>
          <a:ln w="9525">
            <a:noFill/>
            <a:miter lim="800000"/>
            <a:headEnd/>
            <a:tailEnd/>
          </a:ln>
        </p:spPr>
      </p:pic>
      <p:sp>
        <p:nvSpPr>
          <p:cNvPr id="6" name="TextBox 12" descr="CONFIDENTIAL_TAG_0xFFEE"/>
          <p:cNvSpPr txBox="1"/>
          <p:nvPr userDrawn="1"/>
        </p:nvSpPr>
        <p:spPr bwMode="auto">
          <a:xfrm>
            <a:off x="5915025" y="6515100"/>
            <a:ext cx="1684338" cy="169863"/>
          </a:xfrm>
          <a:prstGeom prst="rect">
            <a:avLst/>
          </a:prstGeom>
          <a:noFill/>
          <a:ln w="9525" algn="ctr">
            <a:noFill/>
            <a:miter lim="800000"/>
            <a:headEnd/>
            <a:tailEnd/>
          </a:ln>
          <a:effectLst/>
        </p:spPr>
        <p:txBody>
          <a:bodyPr lIns="0" tIns="0" rIns="0" bIns="0">
            <a:spAutoFit/>
          </a:bodyPr>
          <a:lstStyle/>
          <a:p>
            <a:pPr fontAlgn="auto">
              <a:spcBef>
                <a:spcPts val="0"/>
              </a:spcBef>
              <a:spcAft>
                <a:spcPts val="0"/>
              </a:spcAft>
              <a:defRPr/>
            </a:pPr>
            <a:endParaRPr lang="en-GB" sz="1100" dirty="0">
              <a:solidFill>
                <a:srgbClr val="666666"/>
              </a:solidFill>
              <a:latin typeface="Arial"/>
              <a:cs typeface="Arial" pitchFamily="34" charset="0"/>
            </a:endParaRPr>
          </a:p>
        </p:txBody>
      </p:sp>
      <p:pic>
        <p:nvPicPr>
          <p:cNvPr id="7" name="Image 4" descr="CGI Logo 2012.emf"/>
          <p:cNvPicPr>
            <a:picLocks noChangeAspect="1" noChangeArrowheads="1"/>
          </p:cNvPicPr>
          <p:nvPr userDrawn="1"/>
        </p:nvPicPr>
        <p:blipFill>
          <a:blip r:embed="rId3" cstate="print"/>
          <a:srcRect/>
          <a:stretch>
            <a:fillRect/>
          </a:stretch>
        </p:blipFill>
        <p:spPr bwMode="auto">
          <a:xfrm>
            <a:off x="7972425" y="6321425"/>
            <a:ext cx="723900" cy="333375"/>
          </a:xfrm>
          <a:prstGeom prst="rect">
            <a:avLst/>
          </a:prstGeom>
          <a:noFill/>
          <a:ln w="9525">
            <a:noFill/>
            <a:miter lim="800000"/>
            <a:headEnd/>
            <a:tailEnd/>
          </a:ln>
        </p:spPr>
      </p:pic>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fr-FR" noProof="0" smtClean="0"/>
              <a:t>Cliquez pour modifier le style du titre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dirty="0" smtClean="0"/>
          </a:p>
        </p:txBody>
      </p:sp>
      <p:sp>
        <p:nvSpPr>
          <p:cNvPr id="8"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BAF5FD39-FC63-42E8-8A39-6439AB1B9C89}" type="slidenum">
              <a:rPr/>
              <a:pPr>
                <a:defRPr/>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pic>
        <p:nvPicPr>
          <p:cNvPr id="4" name="Image 15" descr="section.jpg &lt;IGNORE&gt;"/>
          <p:cNvPicPr>
            <a:picLocks noChangeAspect="1"/>
          </p:cNvPicPr>
          <p:nvPr userDrawn="1"/>
        </p:nvPicPr>
        <p:blipFill>
          <a:blip r:embed="rId2" cstate="print"/>
          <a:srcRect/>
          <a:stretch>
            <a:fillRect/>
          </a:stretch>
        </p:blipFill>
        <p:spPr bwMode="auto">
          <a:xfrm>
            <a:off x="0" y="2286000"/>
            <a:ext cx="9144000" cy="2286000"/>
          </a:xfrm>
          <a:prstGeom prst="rect">
            <a:avLst/>
          </a:prstGeom>
          <a:noFill/>
          <a:ln w="9525">
            <a:noFill/>
            <a:miter lim="800000"/>
            <a:headEnd/>
            <a:tailEnd/>
          </a:ln>
        </p:spPr>
      </p:pic>
      <p:pic>
        <p:nvPicPr>
          <p:cNvPr id="5" name="Picture 40" descr="&lt;IGNORE&gt;"/>
          <p:cNvPicPr>
            <a:picLocks noChangeAspect="1"/>
          </p:cNvPicPr>
          <p:nvPr userDrawn="1"/>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6" name="Image 4" descr="CGI Logo 2012.emf"/>
          <p:cNvPicPr>
            <a:picLocks noChangeAspect="1" noChangeArrowheads="1"/>
          </p:cNvPicPr>
          <p:nvPr userDrawn="1"/>
        </p:nvPicPr>
        <p:blipFill>
          <a:blip r:embed="rId4" cstate="print"/>
          <a:srcRect/>
          <a:stretch>
            <a:fillRect/>
          </a:stretch>
        </p:blipFill>
        <p:spPr bwMode="auto">
          <a:xfrm>
            <a:off x="7508875" y="5824538"/>
            <a:ext cx="1193800" cy="550862"/>
          </a:xfrm>
          <a:prstGeom prst="rect">
            <a:avLst/>
          </a:prstGeom>
          <a:noFill/>
          <a:ln w="9525">
            <a:noFill/>
            <a:miter lim="800000"/>
            <a:headEnd/>
            <a:tailEnd/>
          </a:ln>
        </p:spPr>
      </p:pic>
      <p:pic>
        <p:nvPicPr>
          <p:cNvPr id="7" name="Image 5" descr="EN tagline.emf"/>
          <p:cNvPicPr>
            <a:picLocks noChangeAspect="1" noChangeArrowheads="1"/>
          </p:cNvPicPr>
          <p:nvPr userDrawn="1"/>
        </p:nvPicPr>
        <p:blipFill>
          <a:blip r:embed="rId5"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a:xfrm>
            <a:off x="447674" y="253048"/>
            <a:ext cx="8251825" cy="605254"/>
          </a:xfrm>
        </p:spPr>
        <p:txBody>
          <a:bodyPr>
            <a:noAutofit/>
          </a:bodyPr>
          <a:lstStyle>
            <a:lvl1pPr algn="l">
              <a:defRPr sz="3900" baseline="0">
                <a:solidFill>
                  <a:schemeClr val="tx2"/>
                </a:solidFill>
              </a:defRPr>
            </a:lvl1pPr>
          </a:lstStyle>
          <a:p>
            <a:r>
              <a:rPr lang="fr-FR" noProof="0" smtClean="0"/>
              <a:t>Cliquez pour modifier le style du titre</a:t>
            </a:r>
            <a:endParaRPr lang="en-GB"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smtClean="0"/>
              <a:t>Cliquez pour modifier le style des sous-titres du masque</a:t>
            </a:r>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tête de section 2">
    <p:spTree>
      <p:nvGrpSpPr>
        <p:cNvPr id="1" name=""/>
        <p:cNvGrpSpPr/>
        <p:nvPr/>
      </p:nvGrpSpPr>
      <p:grpSpPr>
        <a:xfrm>
          <a:off x="0" y="0"/>
          <a:ext cx="0" cy="0"/>
          <a:chOff x="0" y="0"/>
          <a:chExt cx="0" cy="0"/>
        </a:xfrm>
      </p:grpSpPr>
      <p:pic>
        <p:nvPicPr>
          <p:cNvPr id="4" name="Picture 6" descr="cover_bg_beet_part2.jpg  &lt;IGNORE&gt;"/>
          <p:cNvPicPr>
            <a:picLocks/>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Image 15" descr="section.jpg &lt;IGNORE&gt;"/>
          <p:cNvPicPr>
            <a:picLocks noChangeAspect="1"/>
          </p:cNvPicPr>
          <p:nvPr userDrawn="1"/>
        </p:nvPicPr>
        <p:blipFill>
          <a:blip r:embed="rId3" cstate="print"/>
          <a:srcRect/>
          <a:stretch>
            <a:fillRect/>
          </a:stretch>
        </p:blipFill>
        <p:spPr bwMode="auto">
          <a:xfrm>
            <a:off x="0" y="2286000"/>
            <a:ext cx="9144000" cy="2286000"/>
          </a:xfrm>
          <a:prstGeom prst="rect">
            <a:avLst/>
          </a:prstGeom>
          <a:noFill/>
          <a:ln w="9525">
            <a:noFill/>
            <a:miter lim="800000"/>
            <a:headEnd/>
            <a:tailEnd/>
          </a:ln>
        </p:spPr>
      </p:pic>
      <p:pic>
        <p:nvPicPr>
          <p:cNvPr id="6" name="Picture 7" descr="bg_connectors.png &lt;IGNORE&gt;"/>
          <p:cNvPicPr>
            <a:picLocks noChangeAspect="1"/>
          </p:cNvPicPr>
          <p:nvPr userDrawn="1"/>
        </p:nvPicPr>
        <p:blipFill>
          <a:blip r:embed="rId4" cstate="print"/>
          <a:srcRect/>
          <a:stretch>
            <a:fillRect/>
          </a:stretch>
        </p:blipFill>
        <p:spPr bwMode="auto">
          <a:xfrm>
            <a:off x="0" y="0"/>
            <a:ext cx="9144000" cy="6858000"/>
          </a:xfrm>
          <a:prstGeom prst="rect">
            <a:avLst/>
          </a:prstGeom>
          <a:noFill/>
          <a:ln w="9525">
            <a:noFill/>
            <a:miter lim="800000"/>
            <a:headEnd/>
            <a:tailEnd/>
          </a:ln>
        </p:spPr>
      </p:pic>
      <p:pic>
        <p:nvPicPr>
          <p:cNvPr id="7" name="Image 5" descr="CGI Logo 2012.emf"/>
          <p:cNvPicPr>
            <a:picLocks noChangeAspect="1" noChangeArrowheads="1"/>
          </p:cNvPicPr>
          <p:nvPr userDrawn="1"/>
        </p:nvPicPr>
        <p:blipFill>
          <a:blip r:embed="rId5" cstate="print"/>
          <a:srcRect/>
          <a:stretch>
            <a:fillRect/>
          </a:stretch>
        </p:blipFill>
        <p:spPr bwMode="auto">
          <a:xfrm>
            <a:off x="7513638" y="5824538"/>
            <a:ext cx="1184275" cy="550862"/>
          </a:xfrm>
          <a:prstGeom prst="rect">
            <a:avLst/>
          </a:prstGeom>
          <a:noFill/>
          <a:ln w="9525">
            <a:noFill/>
            <a:miter lim="800000"/>
            <a:headEnd/>
            <a:tailEnd/>
          </a:ln>
        </p:spPr>
      </p:pic>
      <p:pic>
        <p:nvPicPr>
          <p:cNvPr id="8" name="Image 6" descr="EN tagline.emf"/>
          <p:cNvPicPr>
            <a:picLocks noChangeAspect="1" noChangeArrowheads="1"/>
          </p:cNvPicPr>
          <p:nvPr userDrawn="1"/>
        </p:nvPicPr>
        <p:blipFill>
          <a:blip r:embed="rId6"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bwMode="gray">
          <a:xfrm>
            <a:off x="447674" y="253048"/>
            <a:ext cx="8251826" cy="605254"/>
          </a:xfrm>
        </p:spPr>
        <p:txBody>
          <a:bodyPr>
            <a:noAutofit/>
          </a:bodyPr>
          <a:lstStyle>
            <a:lvl1pPr algn="l">
              <a:defRPr sz="3900" baseline="0">
                <a:solidFill>
                  <a:srgbClr val="FFFFFF"/>
                </a:solidFill>
              </a:defRPr>
            </a:lvl1pPr>
          </a:lstStyle>
          <a:p>
            <a:r>
              <a:rPr lang="fr-FR" noProof="0" smtClean="0"/>
              <a:t>Cliquez pour modifier le style du titre</a:t>
            </a:r>
            <a:endParaRPr lang="en-GB"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smtClean="0"/>
              <a:t>Cliquez pour modifier le style des sous-titres du masque</a:t>
            </a:r>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47675" y="177800"/>
            <a:ext cx="8239125" cy="9255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fr-CA" smtClean="0"/>
              <a:t>Cliquer pour ajouter un titre</a:t>
            </a:r>
            <a:endParaRPr lang="en-GB" smtClean="0"/>
          </a:p>
        </p:txBody>
      </p:sp>
    </p:spTree>
  </p:cSld>
  <p:clrMap bg1="lt1" tx1="dk1" bg2="lt2" tx2="dk2" accent1="accent1" accent2="accent2" accent3="accent3" accent4="accent4" accent5="accent5" accent6="accent6" hlink="hlink" folHlink="folHlink"/>
  <p:sldLayoutIdLst>
    <p:sldLayoutId id="2147486183" r:id="rId1"/>
    <p:sldLayoutId id="2147486184" r:id="rId2"/>
    <p:sldLayoutId id="2147486185" r:id="rId3"/>
    <p:sldLayoutId id="2147486186" r:id="rId4"/>
    <p:sldLayoutId id="2147486187" r:id="rId5"/>
    <p:sldLayoutId id="2147486188" r:id="rId6"/>
    <p:sldLayoutId id="2147486189" r:id="rId7"/>
    <p:sldLayoutId id="2147486190" r:id="rId8"/>
    <p:sldLayoutId id="2147486191" r:id="rId9"/>
    <p:sldLayoutId id="2147486192" r:id="rId10"/>
    <p:sldLayoutId id="2147486193" r:id="rId11"/>
    <p:sldLayoutId id="2147486194" r:id="rId12"/>
    <p:sldLayoutId id="2147486195" r:id="rId13"/>
    <p:sldLayoutId id="2147486196" r:id="rId14"/>
    <p:sldLayoutId id="2147486197" r:id="rId15"/>
    <p:sldLayoutId id="2147486198" r:id="rId16"/>
    <p:sldLayoutId id="2147486199" r:id="rId17"/>
    <p:sldLayoutId id="2147486200" r:id="rId18"/>
    <p:sldLayoutId id="2147486201" r:id="rId19"/>
  </p:sldLayoutIdLst>
  <p:timing>
    <p:tnLst>
      <p:par>
        <p:cTn id="1" dur="indefinite" restart="never" nodeType="tmRoot"/>
      </p:par>
    </p:tnLst>
  </p:timing>
  <p:hf hdr="0" ftr="0" dt="0"/>
  <p:txStyles>
    <p:titleStyle>
      <a:lvl1pPr algn="l" rtl="0" eaLnBrk="0" fontAlgn="base" hangingPunct="0">
        <a:spcBef>
          <a:spcPct val="0"/>
        </a:spcBef>
        <a:spcAft>
          <a:spcPct val="0"/>
        </a:spcAft>
        <a:defRPr sz="3000" kern="1200">
          <a:solidFill>
            <a:schemeClr val="tx2"/>
          </a:solidFill>
          <a:latin typeface="Arial" pitchFamily="34" charset="0"/>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3.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descr="&lt;TITLE&gt;{98.01701,649.6249,331.0641,35.37496}"/>
          <p:cNvSpPr>
            <a:spLocks noGrp="1"/>
          </p:cNvSpPr>
          <p:nvPr>
            <p:ph type="ctrTitle"/>
            <p:custDataLst>
              <p:tags r:id="rId1"/>
            </p:custDataLst>
          </p:nvPr>
        </p:nvSpPr>
        <p:spPr>
          <a:xfrm>
            <a:off x="400050" y="4041775"/>
            <a:ext cx="8743950" cy="1504950"/>
          </a:xfrm>
        </p:spPr>
        <p:txBody>
          <a:bodyPr/>
          <a:lstStyle/>
          <a:p>
            <a:pPr algn="ctr" eaLnBrk="1" hangingPunct="1"/>
            <a:r>
              <a:rPr lang="fr-CA" sz="3200" b="1" dirty="0" smtClean="0">
                <a:latin typeface="Arial" charset="0"/>
              </a:rPr>
              <a:t>Support et Maintenance Unifiés</a:t>
            </a:r>
            <a:endParaRPr lang="fr-CA" sz="3200" b="1" dirty="0" smtClean="0">
              <a:latin typeface="Arial" charset="0"/>
            </a:endParaRPr>
          </a:p>
        </p:txBody>
      </p:sp>
      <p:sp>
        <p:nvSpPr>
          <p:cNvPr id="21507" name="AutoShape 7"/>
          <p:cNvSpPr>
            <a:spLocks noChangeAspect="1" noChangeArrowheads="1" noTextEdit="1"/>
          </p:cNvSpPr>
          <p:nvPr>
            <p:custDataLst>
              <p:tags r:id="rId2"/>
            </p:custDataLst>
          </p:nvPr>
        </p:nvSpPr>
        <p:spPr bwMode="auto">
          <a:xfrm>
            <a:off x="5716588" y="2609850"/>
            <a:ext cx="528637" cy="1504950"/>
          </a:xfrm>
          <a:prstGeom prst="rect">
            <a:avLst/>
          </a:prstGeom>
          <a:noFill/>
          <a:ln w="9525">
            <a:noFill/>
            <a:miter lim="800000"/>
            <a:headEnd/>
            <a:tailEnd/>
          </a:ln>
        </p:spPr>
        <p:txBody>
          <a:bodyPr/>
          <a:lstStyle/>
          <a:p>
            <a:endParaRPr lang="fr-FR"/>
          </a:p>
        </p:txBody>
      </p:sp>
      <p:pic>
        <p:nvPicPr>
          <p:cNvPr id="21508" name="Image 5" descr="UBO.jpg"/>
          <p:cNvPicPr>
            <a:picLocks noChangeAspect="1" noChangeArrowheads="1"/>
          </p:cNvPicPr>
          <p:nvPr/>
        </p:nvPicPr>
        <p:blipFill>
          <a:blip r:embed="rId5" cstate="print"/>
          <a:srcRect/>
          <a:stretch>
            <a:fillRect/>
          </a:stretch>
        </p:blipFill>
        <p:spPr bwMode="auto">
          <a:xfrm>
            <a:off x="188913" y="5832475"/>
            <a:ext cx="1062037" cy="442913"/>
          </a:xfrm>
          <a:prstGeom prst="rect">
            <a:avLst/>
          </a:prstGeom>
          <a:noFill/>
          <a:ln w="9525">
            <a:noFill/>
            <a:miter lim="800000"/>
            <a:headEnd/>
            <a:tailEnd/>
          </a:ln>
        </p:spPr>
      </p:pic>
      <p:sp>
        <p:nvSpPr>
          <p:cNvPr id="21509" name="Sous-titre 7"/>
          <p:cNvSpPr>
            <a:spLocks noGrp="1"/>
          </p:cNvSpPr>
          <p:nvPr>
            <p:ph type="subTitle" idx="1"/>
          </p:nvPr>
        </p:nvSpPr>
        <p:spPr bwMode="auto">
          <a:xfrm>
            <a:off x="3440113" y="6116638"/>
            <a:ext cx="1979612" cy="557212"/>
          </a:xfrm>
          <a:noFill/>
          <a:ln>
            <a:miter lim="800000"/>
            <a:headEnd/>
            <a:tailEnd/>
          </a:ln>
        </p:spPr>
        <p:txBody>
          <a:bodyPr vert="horz" wrap="square" numCol="1" compatLnSpc="1">
            <a:prstTxWarp prst="textNoShape">
              <a:avLst/>
            </a:prstTxWarp>
          </a:bodyPr>
          <a:lstStyle/>
          <a:p>
            <a:pPr algn="ctr">
              <a:spcBef>
                <a:spcPct val="0"/>
              </a:spcBef>
            </a:pPr>
            <a:r>
              <a:rPr lang="fr-FR" sz="1200" b="1" dirty="0" smtClean="0">
                <a:latin typeface="Arial" charset="0"/>
                <a:cs typeface="Arial" charset="0"/>
              </a:rPr>
              <a:t>Réalisé par :</a:t>
            </a:r>
            <a:endParaRPr lang="fr-FR" sz="1200" dirty="0" smtClean="0">
              <a:latin typeface="Arial" charset="0"/>
              <a:cs typeface="Arial" charset="0"/>
            </a:endParaRPr>
          </a:p>
          <a:p>
            <a:pPr algn="ctr">
              <a:spcBef>
                <a:spcPct val="0"/>
              </a:spcBef>
            </a:pPr>
            <a:r>
              <a:rPr lang="fr-FR" sz="1200" dirty="0" smtClean="0">
                <a:latin typeface="Arial" charset="0"/>
                <a:cs typeface="Arial" charset="0"/>
              </a:rPr>
              <a:t>Abdelhakim AIT ERRAMI</a:t>
            </a:r>
            <a:endParaRPr lang="fr-FR" sz="1200" dirty="0" smtClean="0">
              <a:latin typeface="Arial" charset="0"/>
              <a:cs typeface="Arial" charset="0"/>
            </a:endParaRPr>
          </a:p>
          <a:p>
            <a:pPr>
              <a:spcBef>
                <a:spcPct val="0"/>
              </a:spcBef>
            </a:pPr>
            <a:endParaRPr lang="fr-FR" dirty="0" smtClean="0">
              <a:latin typeface="Arial" charset="0"/>
              <a:cs typeface="Arial" charset="0"/>
            </a:endParaRPr>
          </a:p>
        </p:txBody>
      </p:sp>
      <p:sp>
        <p:nvSpPr>
          <p:cNvPr id="21510" name="Sous-titre 7"/>
          <p:cNvSpPr txBox="1">
            <a:spLocks/>
          </p:cNvSpPr>
          <p:nvPr/>
        </p:nvSpPr>
        <p:spPr bwMode="auto">
          <a:xfrm>
            <a:off x="1450975" y="5743575"/>
            <a:ext cx="2339975" cy="547688"/>
          </a:xfrm>
          <a:prstGeom prst="rect">
            <a:avLst/>
          </a:prstGeom>
          <a:noFill/>
          <a:ln w="9525">
            <a:noFill/>
            <a:miter lim="800000"/>
            <a:headEnd/>
            <a:tailEnd/>
          </a:ln>
        </p:spPr>
        <p:txBody>
          <a:bodyPr lIns="0" tIns="0" rIns="0" bIns="0"/>
          <a:lstStyle/>
          <a:p>
            <a:pPr algn="ctr" eaLnBrk="0" hangingPunct="0"/>
            <a:r>
              <a:rPr lang="fr-FR" sz="1300" b="1">
                <a:solidFill>
                  <a:srgbClr val="666666"/>
                </a:solidFill>
              </a:rPr>
              <a:t>Encadrant de stage UBO : </a:t>
            </a:r>
          </a:p>
          <a:p>
            <a:pPr algn="ctr" eaLnBrk="0" hangingPunct="0"/>
            <a:r>
              <a:rPr lang="fr-FR" sz="1300">
                <a:solidFill>
                  <a:srgbClr val="666666"/>
                </a:solidFill>
              </a:rPr>
              <a:t>Philippe SALIOU</a:t>
            </a:r>
          </a:p>
          <a:p>
            <a:pPr eaLnBrk="0" hangingPunct="0">
              <a:buFont typeface="Arial" charset="0"/>
              <a:buNone/>
            </a:pPr>
            <a:endParaRPr lang="fr-FR" sz="1400">
              <a:solidFill>
                <a:srgbClr val="666666"/>
              </a:solidFill>
            </a:endParaRPr>
          </a:p>
        </p:txBody>
      </p:sp>
      <p:sp>
        <p:nvSpPr>
          <p:cNvPr id="21511" name="Sous-titre 7"/>
          <p:cNvSpPr txBox="1">
            <a:spLocks/>
          </p:cNvSpPr>
          <p:nvPr/>
        </p:nvSpPr>
        <p:spPr bwMode="auto">
          <a:xfrm>
            <a:off x="5145088" y="5695950"/>
            <a:ext cx="2054225" cy="547688"/>
          </a:xfrm>
          <a:prstGeom prst="rect">
            <a:avLst/>
          </a:prstGeom>
          <a:noFill/>
          <a:ln w="9525">
            <a:noFill/>
            <a:miter lim="800000"/>
            <a:headEnd/>
            <a:tailEnd/>
          </a:ln>
        </p:spPr>
        <p:txBody>
          <a:bodyPr lIns="0" tIns="0" rIns="0" bIns="0"/>
          <a:lstStyle/>
          <a:p>
            <a:pPr eaLnBrk="0" hangingPunct="0">
              <a:buFont typeface="Arial" charset="0"/>
              <a:buNone/>
            </a:pPr>
            <a:endParaRPr lang="fr-FR" sz="1400">
              <a:solidFill>
                <a:srgbClr val="666666"/>
              </a:solidFill>
            </a:endParaRPr>
          </a:p>
        </p:txBody>
      </p:sp>
      <p:sp>
        <p:nvSpPr>
          <p:cNvPr id="21512" name="Sous-titre 7"/>
          <p:cNvSpPr txBox="1">
            <a:spLocks/>
          </p:cNvSpPr>
          <p:nvPr/>
        </p:nvSpPr>
        <p:spPr bwMode="auto">
          <a:xfrm>
            <a:off x="5070475" y="5743575"/>
            <a:ext cx="2339975" cy="547688"/>
          </a:xfrm>
          <a:prstGeom prst="rect">
            <a:avLst/>
          </a:prstGeom>
          <a:noFill/>
          <a:ln w="9525">
            <a:noFill/>
            <a:miter lim="800000"/>
            <a:headEnd/>
            <a:tailEnd/>
          </a:ln>
        </p:spPr>
        <p:txBody>
          <a:bodyPr lIns="0" tIns="0" rIns="0" bIns="0"/>
          <a:lstStyle/>
          <a:p>
            <a:pPr algn="ctr" eaLnBrk="0" hangingPunct="0"/>
            <a:r>
              <a:rPr lang="fr-FR" sz="1300" b="1" dirty="0" smtClean="0">
                <a:solidFill>
                  <a:srgbClr val="666666"/>
                </a:solidFill>
              </a:rPr>
              <a:t>Tuteur </a:t>
            </a:r>
            <a:r>
              <a:rPr lang="fr-FR" sz="1300" b="1" dirty="0">
                <a:solidFill>
                  <a:srgbClr val="666666"/>
                </a:solidFill>
              </a:rPr>
              <a:t>de stage : </a:t>
            </a:r>
          </a:p>
          <a:p>
            <a:pPr algn="ctr" eaLnBrk="0" hangingPunct="0"/>
            <a:r>
              <a:rPr lang="fr-FR" sz="1300" dirty="0" smtClean="0">
                <a:solidFill>
                  <a:srgbClr val="666666"/>
                </a:solidFill>
              </a:rPr>
              <a:t>Yannick Artigny</a:t>
            </a:r>
            <a:endParaRPr lang="fr-FR" sz="1300" dirty="0">
              <a:solidFill>
                <a:srgbClr val="666666"/>
              </a:solidFill>
            </a:endParaRPr>
          </a:p>
          <a:p>
            <a:pPr eaLnBrk="0" hangingPunct="0">
              <a:buFont typeface="Arial" charset="0"/>
              <a:buNone/>
            </a:pPr>
            <a:endParaRPr lang="fr-FR" sz="1300" dirty="0">
              <a:solidFill>
                <a:srgbClr val="666666"/>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308" y="185739"/>
            <a:ext cx="4353636" cy="920750"/>
          </a:xfrm>
        </p:spPr>
        <p:txBody>
          <a:bodyPr/>
          <a:lstStyle/>
          <a:p>
            <a:r>
              <a:rPr lang="fr-FR" b="1" dirty="0" smtClean="0"/>
              <a:t>Formations</a:t>
            </a:r>
            <a:endParaRPr lang="fr-FR" b="1" dirty="0"/>
          </a:p>
        </p:txBody>
      </p:sp>
      <p:graphicFrame>
        <p:nvGraphicFramePr>
          <p:cNvPr id="5" name="Espace réservé du contenu 4"/>
          <p:cNvGraphicFramePr>
            <a:graphicFrameLocks noGrp="1"/>
          </p:cNvGraphicFramePr>
          <p:nvPr>
            <p:ph sz="quarter" idx="17"/>
          </p:nvPr>
        </p:nvGraphicFramePr>
        <p:xfrm>
          <a:off x="177421" y="1263650"/>
          <a:ext cx="6796585" cy="3717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10</a:t>
            </a:fld>
            <a:endParaRPr lang="fr-FR"/>
          </a:p>
        </p:txBody>
      </p:sp>
      <p:pic>
        <p:nvPicPr>
          <p:cNvPr id="6" name="Image 5" descr="alfresco_icon.png"/>
          <p:cNvPicPr>
            <a:picLocks noChangeAspect="1"/>
          </p:cNvPicPr>
          <p:nvPr/>
        </p:nvPicPr>
        <p:blipFill>
          <a:blip r:embed="rId8" cstate="print"/>
          <a:stretch>
            <a:fillRect/>
          </a:stretch>
        </p:blipFill>
        <p:spPr>
          <a:xfrm>
            <a:off x="7171599" y="1224587"/>
            <a:ext cx="1269841" cy="1269841"/>
          </a:xfrm>
          <a:prstGeom prst="rect">
            <a:avLst/>
          </a:prstGeom>
        </p:spPr>
      </p:pic>
      <p:pic>
        <p:nvPicPr>
          <p:cNvPr id="7" name="Image 6" descr="Liferay_icon.png"/>
          <p:cNvPicPr>
            <a:picLocks noChangeAspect="1"/>
          </p:cNvPicPr>
          <p:nvPr/>
        </p:nvPicPr>
        <p:blipFill>
          <a:blip r:embed="rId9" cstate="print"/>
          <a:stretch>
            <a:fillRect/>
          </a:stretch>
        </p:blipFill>
        <p:spPr>
          <a:xfrm>
            <a:off x="7257639" y="2825172"/>
            <a:ext cx="1015873" cy="137142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307" y="1"/>
            <a:ext cx="8427493" cy="914400"/>
          </a:xfrm>
        </p:spPr>
        <p:txBody>
          <a:bodyPr/>
          <a:lstStyle/>
          <a:p>
            <a:r>
              <a:rPr lang="fr-FR" sz="2400" b="1" dirty="0" smtClean="0"/>
              <a:t>Formations</a:t>
            </a:r>
            <a:r>
              <a:rPr lang="fr-FR" dirty="0" smtClean="0"/>
              <a:t/>
            </a:r>
            <a:br>
              <a:rPr lang="fr-FR" dirty="0" smtClean="0"/>
            </a:br>
            <a:r>
              <a:rPr lang="fr-FR" sz="2200" b="1" dirty="0" smtClean="0"/>
              <a:t>Développement de Web Scripts</a:t>
            </a:r>
            <a:endParaRPr lang="fr-FR" sz="2200" b="1" dirty="0"/>
          </a:p>
        </p:txBody>
      </p:sp>
      <p:pic>
        <p:nvPicPr>
          <p:cNvPr id="5" name="Espace réservé du contenu 4" descr="Architecture Web Scripts MVC.PNG"/>
          <p:cNvPicPr>
            <a:picLocks noGrp="1" noChangeAspect="1"/>
          </p:cNvPicPr>
          <p:nvPr>
            <p:ph sz="quarter" idx="17"/>
          </p:nvPr>
        </p:nvPicPr>
        <p:blipFill>
          <a:blip r:embed="rId3" cstate="print"/>
          <a:stretch>
            <a:fillRect/>
          </a:stretch>
        </p:blipFill>
        <p:spPr>
          <a:xfrm>
            <a:off x="1201002" y="1078173"/>
            <a:ext cx="6892119" cy="5074977"/>
          </a:xfrm>
        </p:spPr>
      </p:pic>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4718" y="163774"/>
            <a:ext cx="8686800" cy="791570"/>
          </a:xfrm>
        </p:spPr>
        <p:txBody>
          <a:bodyPr/>
          <a:lstStyle/>
          <a:p>
            <a:r>
              <a:rPr lang="fr-FR" sz="2400" b="1" dirty="0" smtClean="0"/>
              <a:t>     Missions menées au sein de la TMA</a:t>
            </a:r>
            <a:endParaRPr lang="fr-FR" sz="2400" b="1" dirty="0"/>
          </a:p>
        </p:txBody>
      </p:sp>
      <p:graphicFrame>
        <p:nvGraphicFramePr>
          <p:cNvPr id="5" name="Espace réservé du contenu 4"/>
          <p:cNvGraphicFramePr>
            <a:graphicFrameLocks noGrp="1"/>
          </p:cNvGraphicFramePr>
          <p:nvPr>
            <p:ph sz="quarter" idx="17"/>
          </p:nvPr>
        </p:nvGraphicFramePr>
        <p:xfrm>
          <a:off x="449263" y="1263650"/>
          <a:ext cx="8250237" cy="488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85739"/>
            <a:ext cx="8686801" cy="920750"/>
          </a:xfrm>
        </p:spPr>
        <p:txBody>
          <a:bodyPr>
            <a:normAutofit/>
          </a:bodyPr>
          <a:lstStyle/>
          <a:p>
            <a:r>
              <a:rPr lang="fr-FR" sz="2400" b="1" dirty="0" smtClean="0"/>
              <a:t> </a:t>
            </a:r>
            <a:r>
              <a:rPr lang="fr-FR" sz="2400" b="1" dirty="0" smtClean="0"/>
              <a:t>  Missions</a:t>
            </a:r>
            <a:br>
              <a:rPr lang="fr-FR" sz="2400" b="1" dirty="0" smtClean="0"/>
            </a:br>
            <a:r>
              <a:rPr lang="fr-FR" sz="2400" b="1" dirty="0" smtClean="0"/>
              <a:t>   FNV</a:t>
            </a:r>
            <a:endParaRPr lang="fr-FR" sz="2400" b="1"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13</a:t>
            </a:fld>
            <a:endParaRPr lang="fr-FR"/>
          </a:p>
        </p:txBody>
      </p:sp>
      <p:pic>
        <p:nvPicPr>
          <p:cNvPr id="7" name="Espace réservé du contenu 6" descr="LDAP-FNV.PNG"/>
          <p:cNvPicPr>
            <a:picLocks noGrp="1" noChangeAspect="1"/>
          </p:cNvPicPr>
          <p:nvPr>
            <p:ph sz="quarter" idx="17"/>
          </p:nvPr>
        </p:nvPicPr>
        <p:blipFill>
          <a:blip r:embed="rId3" cstate="print"/>
          <a:stretch>
            <a:fillRect/>
          </a:stretch>
        </p:blipFill>
        <p:spPr>
          <a:xfrm>
            <a:off x="163773" y="1050878"/>
            <a:ext cx="8980227" cy="499508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 </a:t>
            </a:r>
            <a:r>
              <a:rPr lang="fr-FR" sz="2400" b="1" dirty="0" smtClean="0"/>
              <a:t>Missions</a:t>
            </a:r>
            <a:br>
              <a:rPr lang="fr-FR" sz="2400" b="1" dirty="0" smtClean="0"/>
            </a:br>
            <a:r>
              <a:rPr lang="fr-FR" sz="2400" b="1" dirty="0" smtClean="0"/>
              <a:t> </a:t>
            </a:r>
            <a:r>
              <a:rPr lang="fr-FR" sz="2400" b="1" dirty="0" smtClean="0"/>
              <a:t>FNV</a:t>
            </a:r>
            <a:endParaRPr lang="fr-FR" sz="2400" dirty="0"/>
          </a:p>
        </p:txBody>
      </p:sp>
      <p:pic>
        <p:nvPicPr>
          <p:cNvPr id="5" name="Espace réservé du contenu 4" descr="FNV-screen.PNG"/>
          <p:cNvPicPr>
            <a:picLocks noGrp="1" noChangeAspect="1"/>
          </p:cNvPicPr>
          <p:nvPr>
            <p:ph sz="quarter" idx="17"/>
          </p:nvPr>
        </p:nvPicPr>
        <p:blipFill>
          <a:blip r:embed="rId2" cstate="print"/>
          <a:stretch>
            <a:fillRect/>
          </a:stretch>
        </p:blipFill>
        <p:spPr>
          <a:xfrm>
            <a:off x="449263" y="1323834"/>
            <a:ext cx="8250237" cy="4735772"/>
          </a:xfrm>
        </p:spPr>
      </p:pic>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106489"/>
          </a:xfrm>
        </p:spPr>
        <p:txBody>
          <a:bodyPr>
            <a:normAutofit/>
          </a:bodyPr>
          <a:lstStyle/>
          <a:p>
            <a:r>
              <a:rPr lang="fr-FR" sz="2400" b="1" dirty="0" smtClean="0"/>
              <a:t>Missions</a:t>
            </a:r>
            <a:br>
              <a:rPr lang="fr-FR" sz="2400" b="1" dirty="0" smtClean="0"/>
            </a:br>
            <a:r>
              <a:rPr lang="fr-FR" sz="2400" b="1" dirty="0" smtClean="0"/>
              <a:t> </a:t>
            </a:r>
            <a:r>
              <a:rPr lang="fr-FR" sz="2400" b="1" dirty="0" smtClean="0"/>
              <a:t>	RBS</a:t>
            </a:r>
            <a:br>
              <a:rPr lang="fr-FR" sz="2400" b="1" dirty="0" smtClean="0"/>
            </a:br>
            <a:r>
              <a:rPr lang="fr-FR" sz="2400" b="1" dirty="0" smtClean="0"/>
              <a:t>	Mise en place de l’environnement d’intégration</a:t>
            </a:r>
            <a:endParaRPr lang="fr-FR" sz="2400" dirty="0"/>
          </a:p>
        </p:txBody>
      </p:sp>
      <p:pic>
        <p:nvPicPr>
          <p:cNvPr id="5" name="Espace réservé du contenu 4" descr="Architecture-technique-rubis.PNG"/>
          <p:cNvPicPr>
            <a:picLocks noGrp="1" noChangeAspect="1"/>
          </p:cNvPicPr>
          <p:nvPr>
            <p:ph sz="quarter" idx="17"/>
          </p:nvPr>
        </p:nvPicPr>
        <p:blipFill>
          <a:blip r:embed="rId3" cstate="print"/>
          <a:stretch>
            <a:fillRect/>
          </a:stretch>
        </p:blipFill>
        <p:spPr>
          <a:xfrm>
            <a:off x="941696" y="1441133"/>
            <a:ext cx="7397086" cy="4714007"/>
          </a:xfrm>
        </p:spPr>
      </p:pic>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106489"/>
          </a:xfrm>
        </p:spPr>
        <p:txBody>
          <a:bodyPr>
            <a:normAutofit/>
          </a:bodyPr>
          <a:lstStyle/>
          <a:p>
            <a:r>
              <a:rPr lang="fr-FR" sz="2400" b="1" dirty="0" smtClean="0"/>
              <a:t>Missions</a:t>
            </a:r>
            <a:br>
              <a:rPr lang="fr-FR" sz="2400" b="1" dirty="0" smtClean="0"/>
            </a:br>
            <a:r>
              <a:rPr lang="fr-FR" sz="2400" b="1" dirty="0" smtClean="0"/>
              <a:t> </a:t>
            </a:r>
            <a:r>
              <a:rPr lang="fr-FR" sz="2400" b="1" dirty="0" smtClean="0"/>
              <a:t>	RBS</a:t>
            </a:r>
            <a:br>
              <a:rPr lang="fr-FR" sz="2400" b="1" dirty="0" smtClean="0"/>
            </a:br>
            <a:r>
              <a:rPr lang="fr-FR" sz="2400" b="1" dirty="0" smtClean="0"/>
              <a:t>	Mise en place de l’environnement d’intégration</a:t>
            </a: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16</a:t>
            </a:fld>
            <a:endParaRPr lang="fr-FR"/>
          </a:p>
        </p:txBody>
      </p:sp>
      <p:graphicFrame>
        <p:nvGraphicFramePr>
          <p:cNvPr id="7" name="Espace réservé du contenu 6"/>
          <p:cNvGraphicFramePr>
            <a:graphicFrameLocks noGrp="1"/>
          </p:cNvGraphicFramePr>
          <p:nvPr>
            <p:ph sz="quarter" idx="17"/>
          </p:nvPr>
        </p:nvGraphicFramePr>
        <p:xfrm>
          <a:off x="394672" y="2123458"/>
          <a:ext cx="8250238" cy="3185520"/>
        </p:xfrm>
        <a:graphic>
          <a:graphicData uri="http://schemas.openxmlformats.org/drawingml/2006/table">
            <a:tbl>
              <a:tblPr firstRow="1" bandRow="1">
                <a:tableStyleId>{5DA37D80-6434-44D0-A028-1B22A696006F}</a:tableStyleId>
              </a:tblPr>
              <a:tblGrid>
                <a:gridCol w="4125119"/>
                <a:gridCol w="4125119"/>
              </a:tblGrid>
              <a:tr h="530920">
                <a:tc>
                  <a:txBody>
                    <a:bodyPr/>
                    <a:lstStyle/>
                    <a:p>
                      <a:r>
                        <a:rPr lang="fr-CA" sz="1800" b="0" kern="1200" dirty="0" smtClean="0">
                          <a:solidFill>
                            <a:schemeClr val="tx1"/>
                          </a:solidFill>
                          <a:latin typeface="+mn-lt"/>
                          <a:ea typeface="+mn-ea"/>
                          <a:cs typeface="+mn-cs"/>
                        </a:rPr>
                        <a:t>Système d’exploitation</a:t>
                      </a:r>
                      <a:endParaRPr lang="fr-FR" b="0" dirty="0"/>
                    </a:p>
                  </a:txBody>
                  <a:tcPr/>
                </a:tc>
                <a:tc>
                  <a:txBody>
                    <a:bodyPr/>
                    <a:lstStyle/>
                    <a:p>
                      <a:r>
                        <a:rPr lang="fr-CA" sz="1800" b="0" kern="1200" dirty="0" err="1" smtClean="0">
                          <a:solidFill>
                            <a:schemeClr val="tx1"/>
                          </a:solidFill>
                          <a:latin typeface="+mn-lt"/>
                          <a:ea typeface="+mn-ea"/>
                          <a:cs typeface="+mn-cs"/>
                        </a:rPr>
                        <a:t>Centos</a:t>
                      </a:r>
                      <a:endParaRPr lang="fr-FR" b="0" dirty="0"/>
                    </a:p>
                  </a:txBody>
                  <a:tcPr/>
                </a:tc>
              </a:tr>
              <a:tr h="530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sz="1800" dirty="0" smtClean="0">
                          <a:latin typeface="Cambria"/>
                          <a:ea typeface="Times New Roman"/>
                          <a:cs typeface="Times New Roman"/>
                        </a:rPr>
                        <a:t>JRE</a:t>
                      </a:r>
                      <a:endParaRPr lang="fr-FR" dirty="0"/>
                    </a:p>
                  </a:txBody>
                  <a:tcPr/>
                </a:tc>
                <a:tc>
                  <a:txBody>
                    <a:bodyPr/>
                    <a:lstStyle/>
                    <a:p>
                      <a:pPr algn="l">
                        <a:lnSpc>
                          <a:spcPct val="120000"/>
                        </a:lnSpc>
                        <a:spcAft>
                          <a:spcPts val="0"/>
                        </a:spcAft>
                      </a:pPr>
                      <a:r>
                        <a:rPr lang="fr-CA" sz="1700" dirty="0" smtClean="0">
                          <a:latin typeface="Cambria"/>
                          <a:ea typeface="Times New Roman"/>
                          <a:cs typeface="Times New Roman"/>
                        </a:rPr>
                        <a:t>1.5</a:t>
                      </a:r>
                      <a:endParaRPr lang="fr-FR" sz="1700" dirty="0">
                        <a:latin typeface="Arial"/>
                        <a:ea typeface="Times New Roman"/>
                        <a:cs typeface="Times New Roman"/>
                      </a:endParaRPr>
                    </a:p>
                  </a:txBody>
                  <a:tcPr marL="68580" marR="68580" marT="0" marB="0"/>
                </a:tc>
              </a:tr>
              <a:tr h="530920">
                <a:tc>
                  <a:txBody>
                    <a:bodyPr/>
                    <a:lstStyle/>
                    <a:p>
                      <a:r>
                        <a:rPr lang="fr-CA" sz="1800" kern="1200" dirty="0" smtClean="0">
                          <a:solidFill>
                            <a:schemeClr val="tx1"/>
                          </a:solidFill>
                          <a:latin typeface="+mn-lt"/>
                          <a:ea typeface="+mn-ea"/>
                          <a:cs typeface="+mn-cs"/>
                        </a:rPr>
                        <a:t>Serveur d'applications</a:t>
                      </a:r>
                      <a:endParaRPr lang="fr-FR" dirty="0"/>
                    </a:p>
                  </a:txBody>
                  <a:tcPr/>
                </a:tc>
                <a:tc>
                  <a:txBody>
                    <a:bodyPr/>
                    <a:lstStyle/>
                    <a:p>
                      <a:r>
                        <a:rPr lang="fr-CA" sz="1800" kern="1200" dirty="0" smtClean="0">
                          <a:solidFill>
                            <a:schemeClr val="tx1"/>
                          </a:solidFill>
                          <a:latin typeface="+mn-lt"/>
                          <a:ea typeface="+mn-ea"/>
                          <a:cs typeface="+mn-cs"/>
                        </a:rPr>
                        <a:t>Apache </a:t>
                      </a:r>
                      <a:r>
                        <a:rPr lang="fr-CA" sz="1800" kern="1200" dirty="0" err="1" smtClean="0">
                          <a:solidFill>
                            <a:schemeClr val="tx1"/>
                          </a:solidFill>
                          <a:latin typeface="+mn-lt"/>
                          <a:ea typeface="+mn-ea"/>
                          <a:cs typeface="+mn-cs"/>
                        </a:rPr>
                        <a:t>Tomcat</a:t>
                      </a:r>
                      <a:r>
                        <a:rPr lang="fr-CA" sz="1800" kern="1200" dirty="0" smtClean="0">
                          <a:solidFill>
                            <a:schemeClr val="tx1"/>
                          </a:solidFill>
                          <a:latin typeface="+mn-lt"/>
                          <a:ea typeface="+mn-ea"/>
                          <a:cs typeface="+mn-cs"/>
                        </a:rPr>
                        <a:t> 6</a:t>
                      </a:r>
                      <a:endParaRPr lang="fr-FR" dirty="0"/>
                    </a:p>
                  </a:txBody>
                  <a:tcPr/>
                </a:tc>
              </a:tr>
              <a:tr h="530920">
                <a:tc>
                  <a:txBody>
                    <a:bodyPr/>
                    <a:lstStyle/>
                    <a:p>
                      <a:r>
                        <a:rPr lang="fr-CA" sz="1800" kern="1200" dirty="0" smtClean="0">
                          <a:solidFill>
                            <a:schemeClr val="tx1"/>
                          </a:solidFill>
                          <a:latin typeface="+mn-lt"/>
                          <a:ea typeface="+mn-ea"/>
                          <a:cs typeface="+mn-cs"/>
                        </a:rPr>
                        <a:t>SGBD</a:t>
                      </a:r>
                      <a:endParaRPr lang="fr-FR" dirty="0"/>
                    </a:p>
                  </a:txBody>
                  <a:tcPr/>
                </a:tc>
                <a:tc>
                  <a:txBody>
                    <a:bodyPr/>
                    <a:lstStyle/>
                    <a:p>
                      <a:r>
                        <a:rPr lang="fr-CA" sz="1800" kern="1200" dirty="0" smtClean="0">
                          <a:solidFill>
                            <a:schemeClr val="tx1"/>
                          </a:solidFill>
                          <a:latin typeface="+mn-lt"/>
                          <a:ea typeface="+mn-ea"/>
                          <a:cs typeface="+mn-cs"/>
                        </a:rPr>
                        <a:t>MySQL 5.0</a:t>
                      </a:r>
                      <a:endParaRPr lang="fr-FR" dirty="0"/>
                    </a:p>
                  </a:txBody>
                  <a:tcPr/>
                </a:tc>
              </a:tr>
              <a:tr h="530920">
                <a:tc>
                  <a:txBody>
                    <a:bodyPr/>
                    <a:lstStyle/>
                    <a:p>
                      <a:r>
                        <a:rPr lang="fr-CA" sz="1800" kern="1200" dirty="0" smtClean="0">
                          <a:solidFill>
                            <a:schemeClr val="tx1"/>
                          </a:solidFill>
                          <a:latin typeface="+mn-lt"/>
                          <a:ea typeface="+mn-ea"/>
                          <a:cs typeface="+mn-cs"/>
                        </a:rPr>
                        <a:t>Portail</a:t>
                      </a:r>
                      <a:endParaRPr lang="fr-FR" dirty="0"/>
                    </a:p>
                  </a:txBody>
                  <a:tcPr/>
                </a:tc>
                <a:tc>
                  <a:txBody>
                    <a:bodyPr/>
                    <a:lstStyle/>
                    <a:p>
                      <a:r>
                        <a:rPr lang="fr-CA" sz="1800" kern="1200" dirty="0" err="1" smtClean="0">
                          <a:solidFill>
                            <a:schemeClr val="tx1"/>
                          </a:solidFill>
                          <a:latin typeface="+mn-lt"/>
                          <a:ea typeface="+mn-ea"/>
                          <a:cs typeface="+mn-cs"/>
                        </a:rPr>
                        <a:t>Liferay</a:t>
                      </a:r>
                      <a:r>
                        <a:rPr lang="fr-CA" sz="1800" kern="1200" dirty="0" smtClean="0">
                          <a:solidFill>
                            <a:schemeClr val="tx1"/>
                          </a:solidFill>
                          <a:latin typeface="+mn-lt"/>
                          <a:ea typeface="+mn-ea"/>
                          <a:cs typeface="+mn-cs"/>
                        </a:rPr>
                        <a:t> Portal 5.0.1</a:t>
                      </a:r>
                      <a:endParaRPr lang="fr-FR" dirty="0"/>
                    </a:p>
                  </a:txBody>
                  <a:tcPr/>
                </a:tc>
              </a:tr>
              <a:tr h="530920">
                <a:tc>
                  <a:txBody>
                    <a:bodyPr/>
                    <a:lstStyle/>
                    <a:p>
                      <a:r>
                        <a:rPr lang="fr-CA" sz="1800" kern="1200" dirty="0" smtClean="0">
                          <a:solidFill>
                            <a:schemeClr val="tx1"/>
                          </a:solidFill>
                          <a:latin typeface="+mn-lt"/>
                          <a:ea typeface="+mn-ea"/>
                          <a:cs typeface="+mn-cs"/>
                        </a:rPr>
                        <a:t>GED</a:t>
                      </a:r>
                      <a:endParaRPr lang="fr-FR" dirty="0"/>
                    </a:p>
                  </a:txBody>
                  <a:tcPr/>
                </a:tc>
                <a:tc>
                  <a:txBody>
                    <a:bodyPr/>
                    <a:lstStyle/>
                    <a:p>
                      <a:r>
                        <a:rPr lang="fr-CA" sz="1800" kern="1200" dirty="0" err="1" smtClean="0">
                          <a:solidFill>
                            <a:schemeClr val="tx1"/>
                          </a:solidFill>
                          <a:latin typeface="+mn-lt"/>
                          <a:ea typeface="+mn-ea"/>
                          <a:cs typeface="+mn-cs"/>
                        </a:rPr>
                        <a:t>Alfresco</a:t>
                      </a:r>
                      <a:r>
                        <a:rPr lang="fr-CA" sz="1800" kern="1200" dirty="0" smtClean="0">
                          <a:solidFill>
                            <a:schemeClr val="tx1"/>
                          </a:solidFill>
                          <a:latin typeface="+mn-lt"/>
                          <a:ea typeface="+mn-ea"/>
                          <a:cs typeface="+mn-cs"/>
                        </a:rPr>
                        <a:t> </a:t>
                      </a:r>
                      <a:r>
                        <a:rPr lang="fr-CA" sz="1800" kern="1200" dirty="0" err="1" smtClean="0">
                          <a:solidFill>
                            <a:schemeClr val="tx1"/>
                          </a:solidFill>
                          <a:latin typeface="+mn-lt"/>
                          <a:ea typeface="+mn-ea"/>
                          <a:cs typeface="+mn-cs"/>
                        </a:rPr>
                        <a:t>Community</a:t>
                      </a:r>
                      <a:r>
                        <a:rPr lang="fr-CA" sz="1800" kern="1200" dirty="0" smtClean="0">
                          <a:solidFill>
                            <a:schemeClr val="tx1"/>
                          </a:solidFill>
                          <a:latin typeface="+mn-lt"/>
                          <a:ea typeface="+mn-ea"/>
                          <a:cs typeface="+mn-cs"/>
                        </a:rPr>
                        <a:t> 3.0</a:t>
                      </a:r>
                      <a:endParaRPr lang="fr-FR" dirty="0"/>
                    </a:p>
                  </a:txBody>
                  <a:tcPr/>
                </a:tc>
              </a:tr>
            </a:tbl>
          </a:graphicData>
        </a:graphic>
      </p:graphicFrame>
      <p:sp>
        <p:nvSpPr>
          <p:cNvPr id="8" name="ZoneTexte 7"/>
          <p:cNvSpPr txBox="1"/>
          <p:nvPr/>
        </p:nvSpPr>
        <p:spPr bwMode="auto">
          <a:xfrm>
            <a:off x="395785" y="1610436"/>
            <a:ext cx="2616101" cy="276999"/>
          </a:xfrm>
          <a:prstGeom prst="rect">
            <a:avLst/>
          </a:prstGeom>
          <a:noFill/>
          <a:ln w="9525" algn="ctr">
            <a:noFill/>
            <a:miter lim="800000"/>
            <a:headEnd/>
            <a:tailEnd/>
          </a:ln>
          <a:effectLst/>
        </p:spPr>
        <p:txBody>
          <a:bodyPr wrap="none" lIns="0" tIns="0" rIns="0" bIns="0" rtlCol="0">
            <a:spAutoFit/>
          </a:bodyPr>
          <a:lstStyle/>
          <a:p>
            <a:r>
              <a:rPr lang="fr-FR" b="1" u="sng" dirty="0" smtClean="0">
                <a:solidFill>
                  <a:srgbClr val="C00000"/>
                </a:solidFill>
                <a:cs typeface="Arial" pitchFamily="34" charset="0"/>
              </a:rPr>
              <a:t>Architecture logicielle </a:t>
            </a:r>
            <a:r>
              <a:rPr lang="fr-FR" b="1" dirty="0" smtClean="0">
                <a:solidFill>
                  <a:schemeClr val="tx2"/>
                </a:solidFill>
                <a:cs typeface="Arial" pitchFamily="34" charset="0"/>
              </a:rPr>
              <a:t>: </a:t>
            </a:r>
            <a:endParaRPr lang="fr-FR" b="1" dirty="0" smtClean="0">
              <a:solidFill>
                <a:schemeClr val="tx2"/>
              </a:solidFill>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106489"/>
          </a:xfrm>
        </p:spPr>
        <p:txBody>
          <a:bodyPr>
            <a:normAutofit/>
          </a:bodyPr>
          <a:lstStyle/>
          <a:p>
            <a:r>
              <a:rPr lang="fr-FR" sz="2400" b="1" dirty="0" smtClean="0"/>
              <a:t>Missions</a:t>
            </a:r>
            <a:br>
              <a:rPr lang="fr-FR" sz="2400" b="1" dirty="0" smtClean="0"/>
            </a:br>
            <a:r>
              <a:rPr lang="fr-FR" sz="2400" b="1" dirty="0" smtClean="0"/>
              <a:t> </a:t>
            </a:r>
            <a:r>
              <a:rPr lang="fr-FR" sz="2400" b="1" dirty="0" smtClean="0"/>
              <a:t>	RBS</a:t>
            </a:r>
            <a:br>
              <a:rPr lang="fr-FR" sz="2400" b="1" dirty="0" smtClean="0"/>
            </a:br>
            <a:r>
              <a:rPr lang="fr-FR" sz="2400" b="1" dirty="0" smtClean="0"/>
              <a:t>	Mise en place de l’environnement d’intégration</a:t>
            </a: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17</a:t>
            </a:fld>
            <a:endParaRPr lang="fr-FR"/>
          </a:p>
        </p:txBody>
      </p:sp>
      <p:pic>
        <p:nvPicPr>
          <p:cNvPr id="9" name="Espace réservé du contenu 8" descr="Alfresco RBS.PNG"/>
          <p:cNvPicPr>
            <a:picLocks noGrp="1" noChangeAspect="1"/>
          </p:cNvPicPr>
          <p:nvPr>
            <p:ph sz="quarter" idx="17"/>
          </p:nvPr>
        </p:nvPicPr>
        <p:blipFill>
          <a:blip r:embed="rId2" cstate="print"/>
          <a:stretch>
            <a:fillRect/>
          </a:stretch>
        </p:blipFill>
        <p:spPr>
          <a:xfrm>
            <a:off x="449263" y="1371740"/>
            <a:ext cx="8250237" cy="467332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106489"/>
          </a:xfrm>
        </p:spPr>
        <p:txBody>
          <a:bodyPr>
            <a:normAutofit/>
          </a:bodyPr>
          <a:lstStyle/>
          <a:p>
            <a:r>
              <a:rPr lang="fr-FR" sz="2400" b="1" dirty="0" smtClean="0"/>
              <a:t>Missions</a:t>
            </a:r>
            <a:br>
              <a:rPr lang="fr-FR" sz="2400" b="1" dirty="0" smtClean="0"/>
            </a:br>
            <a:r>
              <a:rPr lang="fr-FR" sz="2400" b="1" dirty="0" smtClean="0"/>
              <a:t> </a:t>
            </a:r>
            <a:r>
              <a:rPr lang="fr-FR" sz="2400" b="1" dirty="0" smtClean="0"/>
              <a:t>	RBS</a:t>
            </a:r>
            <a:br>
              <a:rPr lang="fr-FR" sz="2400" b="1" dirty="0" smtClean="0"/>
            </a:br>
            <a:r>
              <a:rPr lang="fr-FR" sz="2400" b="1" dirty="0" smtClean="0"/>
              <a:t>	Mise en place de l’environnement d’intégration</a:t>
            </a: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18</a:t>
            </a:fld>
            <a:endParaRPr lang="fr-FR"/>
          </a:p>
        </p:txBody>
      </p:sp>
      <p:pic>
        <p:nvPicPr>
          <p:cNvPr id="6" name="Espace réservé du contenu 5" descr="Accueil-RUBIS.PNG"/>
          <p:cNvPicPr>
            <a:picLocks noGrp="1" noChangeAspect="1"/>
          </p:cNvPicPr>
          <p:nvPr>
            <p:ph sz="quarter" idx="17"/>
          </p:nvPr>
        </p:nvPicPr>
        <p:blipFill>
          <a:blip r:embed="rId2" cstate="print"/>
          <a:stretch>
            <a:fillRect/>
          </a:stretch>
        </p:blipFill>
        <p:spPr>
          <a:xfrm>
            <a:off x="559559" y="1263650"/>
            <a:ext cx="7792871" cy="48895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473958"/>
          </a:xfrm>
        </p:spPr>
        <p:txBody>
          <a:bodyPr>
            <a:normAutofit fontScale="90000"/>
          </a:bodyPr>
          <a:lstStyle/>
          <a:p>
            <a:pPr lvl="0"/>
            <a:r>
              <a:rPr lang="fr-FR" sz="2400" b="1" dirty="0" smtClean="0"/>
              <a:t/>
            </a:r>
            <a:br>
              <a:rPr lang="fr-FR" sz="2400" b="1" dirty="0" smtClean="0"/>
            </a:br>
            <a:r>
              <a:rPr lang="fr-FR" sz="2400" b="1" dirty="0" smtClean="0"/>
              <a:t>Missions</a:t>
            </a:r>
            <a:r>
              <a:rPr lang="fr-FR" sz="2400" b="1" dirty="0" smtClean="0"/>
              <a:t/>
            </a:r>
            <a:br>
              <a:rPr lang="fr-FR" sz="2400" b="1" dirty="0" smtClean="0"/>
            </a:br>
            <a:r>
              <a:rPr lang="fr-FR" sz="2400" b="1" dirty="0" smtClean="0"/>
              <a:t> </a:t>
            </a:r>
            <a:r>
              <a:rPr lang="fr-FR" sz="2400" b="1" dirty="0" smtClean="0"/>
              <a:t>	RBS</a:t>
            </a:r>
            <a:br>
              <a:rPr lang="fr-FR" sz="2400" b="1" dirty="0" smtClean="0"/>
            </a:br>
            <a:r>
              <a:rPr lang="fr-FR" sz="2400" b="1" dirty="0" smtClean="0"/>
              <a:t>	</a:t>
            </a:r>
            <a:r>
              <a:rPr lang="fr-FR" sz="2200" dirty="0" smtClean="0"/>
              <a:t> </a:t>
            </a:r>
            <a:r>
              <a:rPr lang="fr-FR" sz="2200" b="1" dirty="0" smtClean="0"/>
              <a:t>Demande d’évolution : développement </a:t>
            </a:r>
            <a:r>
              <a:rPr lang="fr-FR" sz="2200" b="1" dirty="0" smtClean="0"/>
              <a:t>de </a:t>
            </a:r>
            <a:r>
              <a:rPr lang="fr-FR" sz="2200" b="1" dirty="0" err="1" smtClean="0"/>
              <a:t>portlets</a:t>
            </a:r>
            <a:r>
              <a:rPr lang="fr-FR" sz="2200" b="1" dirty="0" smtClean="0"/>
              <a:t> de gestion              de documents</a:t>
            </a:r>
            <a:r>
              <a:rPr lang="fr-FR" sz="2200" b="1" dirty="0" smtClean="0"/>
              <a:t>.</a:t>
            </a:r>
            <a:r>
              <a:rPr lang="fr-FR" sz="2400" dirty="0" smtClean="0"/>
              <a:t/>
            </a:r>
            <a:br>
              <a:rPr lang="fr-FR" sz="2400" dirty="0" smtClean="0"/>
            </a:b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19</a:t>
            </a:fld>
            <a:endParaRPr lang="fr-FR"/>
          </a:p>
        </p:txBody>
      </p:sp>
      <p:graphicFrame>
        <p:nvGraphicFramePr>
          <p:cNvPr id="9" name="Espace réservé du contenu 8"/>
          <p:cNvGraphicFramePr>
            <a:graphicFrameLocks noGrp="1"/>
          </p:cNvGraphicFramePr>
          <p:nvPr>
            <p:ph sz="quarter" idx="17"/>
          </p:nvPr>
        </p:nvGraphicFramePr>
        <p:xfrm>
          <a:off x="367376" y="1610436"/>
          <a:ext cx="8250237" cy="3875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0254" y="308569"/>
            <a:ext cx="8239125" cy="920750"/>
          </a:xfrm>
        </p:spPr>
        <p:txBody>
          <a:bodyPr/>
          <a:lstStyle/>
          <a:p>
            <a:r>
              <a:rPr lang="fr-FR" b="1" spc="-100" dirty="0" smtClean="0"/>
              <a:t>Sommaire</a:t>
            </a:r>
            <a:endParaRPr lang="en-US" b="1" spc="-100" dirty="0"/>
          </a:p>
        </p:txBody>
      </p:sp>
      <p:sp>
        <p:nvSpPr>
          <p:cNvPr id="4" name="Espace réservé du numéro de diapositive 3"/>
          <p:cNvSpPr>
            <a:spLocks noGrp="1"/>
          </p:cNvSpPr>
          <p:nvPr>
            <p:ph type="sldNum" sz="quarter" idx="4294967295"/>
          </p:nvPr>
        </p:nvSpPr>
        <p:spPr>
          <a:xfrm>
            <a:off x="4182772" y="6516090"/>
            <a:ext cx="778457" cy="241200"/>
          </a:xfrm>
          <a:prstGeom prst="rect">
            <a:avLst/>
          </a:prstGeom>
        </p:spPr>
        <p:txBody>
          <a:bodyPr/>
          <a:lstStyle/>
          <a:p>
            <a:fld id="{525A3C56-E491-49B2-93F3-63532DF516BC}" type="slidenum">
              <a:rPr lang="fr-FR" smtClean="0"/>
              <a:pPr/>
              <a:t>2</a:t>
            </a:fld>
            <a:endParaRPr lang="fr-FR"/>
          </a:p>
        </p:txBody>
      </p:sp>
      <p:sp>
        <p:nvSpPr>
          <p:cNvPr id="3080" name="Arc 3079"/>
          <p:cNvSpPr/>
          <p:nvPr/>
        </p:nvSpPr>
        <p:spPr bwMode="gray">
          <a:xfrm>
            <a:off x="-1514901" y="1506121"/>
            <a:ext cx="4156531" cy="8879827"/>
          </a:xfrm>
          <a:prstGeom prst="arc">
            <a:avLst>
              <a:gd name="adj1" fmla="val 16200000"/>
              <a:gd name="adj2" fmla="val 21499235"/>
            </a:avLst>
          </a:prstGeom>
          <a:ln w="76200">
            <a:solidFill>
              <a:srgbClr val="991F3D"/>
            </a:solidFill>
            <a:headEnd/>
            <a:tailEnd/>
          </a:ln>
          <a:effectLst>
            <a:outerShdw blurRad="63500" sx="102000" sy="102000" algn="ctr"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nvGrpSpPr>
          <p:cNvPr id="6" name="Groupe 3088"/>
          <p:cNvGrpSpPr/>
          <p:nvPr/>
        </p:nvGrpSpPr>
        <p:grpSpPr>
          <a:xfrm>
            <a:off x="1036245" y="1448513"/>
            <a:ext cx="5578213" cy="540000"/>
            <a:chOff x="3141333" y="1271091"/>
            <a:chExt cx="7435681" cy="540000"/>
          </a:xfrm>
        </p:grpSpPr>
        <p:grpSp>
          <p:nvGrpSpPr>
            <p:cNvPr id="7" name="Groupe 3081"/>
            <p:cNvGrpSpPr/>
            <p:nvPr/>
          </p:nvGrpSpPr>
          <p:grpSpPr>
            <a:xfrm>
              <a:off x="3141333" y="1271091"/>
              <a:ext cx="7435681" cy="540000"/>
              <a:chOff x="3305109" y="1257443"/>
              <a:chExt cx="7435681" cy="540000"/>
            </a:xfrm>
          </p:grpSpPr>
          <p:sp>
            <p:nvSpPr>
              <p:cNvPr id="3073" name="ZoneTexte 3072"/>
              <p:cNvSpPr txBox="1"/>
              <p:nvPr/>
            </p:nvSpPr>
            <p:spPr bwMode="auto">
              <a:xfrm>
                <a:off x="3420630" y="1355379"/>
                <a:ext cx="7320160" cy="344128"/>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36000" rtlCol="0" anchor="ctr" anchorCtr="0">
                <a:spAutoFit/>
              </a:bodyPr>
              <a:lstStyle/>
              <a:p>
                <a:pPr marL="627063"/>
                <a:r>
                  <a:rPr lang="fr-FR" sz="2000" b="1" spc="-50" dirty="0" smtClean="0">
                    <a:cs typeface="Arial" pitchFamily="34" charset="0"/>
                  </a:rPr>
                  <a:t>Présentation</a:t>
                </a:r>
                <a:endParaRPr lang="en-US" sz="2000" b="1" spc="-50" dirty="0" smtClean="0">
                  <a:cs typeface="Arial" pitchFamily="34" charset="0"/>
                </a:endParaRPr>
              </a:p>
            </p:txBody>
          </p:sp>
          <p:sp>
            <p:nvSpPr>
              <p:cNvPr id="3072" name="Bouée 3071"/>
              <p:cNvSpPr/>
              <p:nvPr/>
            </p:nvSpPr>
            <p:spPr bwMode="gray">
              <a:xfrm>
                <a:off x="3305109" y="1257443"/>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3087" name="ZoneTexte 3086"/>
            <p:cNvSpPr txBox="1"/>
            <p:nvPr/>
          </p:nvSpPr>
          <p:spPr bwMode="auto">
            <a:xfrm>
              <a:off x="10128060" y="1402592"/>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a:solidFill>
                    <a:schemeClr val="bg1"/>
                  </a:solidFill>
                  <a:cs typeface="Arial" pitchFamily="34" charset="0"/>
                </a:rPr>
                <a:t>4</a:t>
              </a:r>
              <a:endParaRPr lang="en-US" b="1" dirty="0" smtClean="0">
                <a:solidFill>
                  <a:schemeClr val="bg1"/>
                </a:solidFill>
                <a:cs typeface="Arial" pitchFamily="34" charset="0"/>
              </a:endParaRPr>
            </a:p>
          </p:txBody>
        </p:sp>
      </p:grpSp>
      <p:grpSp>
        <p:nvGrpSpPr>
          <p:cNvPr id="8" name="Groupe 3089"/>
          <p:cNvGrpSpPr/>
          <p:nvPr/>
        </p:nvGrpSpPr>
        <p:grpSpPr>
          <a:xfrm>
            <a:off x="1685478" y="2291762"/>
            <a:ext cx="4928979" cy="540000"/>
            <a:chOff x="4006753" y="2114340"/>
            <a:chExt cx="6570260" cy="540000"/>
          </a:xfrm>
        </p:grpSpPr>
        <p:grpSp>
          <p:nvGrpSpPr>
            <p:cNvPr id="9" name="Groupe 3085"/>
            <p:cNvGrpSpPr/>
            <p:nvPr/>
          </p:nvGrpSpPr>
          <p:grpSpPr>
            <a:xfrm>
              <a:off x="4006753" y="2114340"/>
              <a:ext cx="6570260" cy="540000"/>
              <a:chOff x="3211845" y="1423491"/>
              <a:chExt cx="6570260" cy="540000"/>
            </a:xfrm>
          </p:grpSpPr>
          <p:sp>
            <p:nvSpPr>
              <p:cNvPr id="67" name="ZoneTexte 66"/>
              <p:cNvSpPr txBox="1"/>
              <p:nvPr/>
            </p:nvSpPr>
            <p:spPr bwMode="auto">
              <a:xfrm>
                <a:off x="3327366" y="1521427"/>
                <a:ext cx="6454739" cy="344128"/>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36000" rtlCol="0" anchor="ctr" anchorCtr="0">
                <a:spAutoFit/>
              </a:bodyPr>
              <a:lstStyle/>
              <a:p>
                <a:pPr marL="627063"/>
                <a:r>
                  <a:rPr lang="fr-FR" sz="2000" b="1" spc="-50" dirty="0" smtClean="0">
                    <a:cs typeface="Arial" pitchFamily="34" charset="0"/>
                  </a:rPr>
                  <a:t>Contexte</a:t>
                </a:r>
                <a:endParaRPr lang="en-US" sz="2400" b="1" spc="-50" dirty="0" smtClean="0">
                  <a:cs typeface="Arial" pitchFamily="34" charset="0"/>
                </a:endParaRPr>
              </a:p>
            </p:txBody>
          </p:sp>
          <p:sp>
            <p:nvSpPr>
              <p:cNvPr id="68" name="Bouée 67"/>
              <p:cNvSpPr/>
              <p:nvPr/>
            </p:nvSpPr>
            <p:spPr bwMode="gray">
              <a:xfrm>
                <a:off x="3211845" y="1423491"/>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85" name="ZoneTexte 84"/>
            <p:cNvSpPr txBox="1"/>
            <p:nvPr/>
          </p:nvSpPr>
          <p:spPr bwMode="auto">
            <a:xfrm>
              <a:off x="10128060" y="2245841"/>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a:solidFill>
                    <a:schemeClr val="bg1"/>
                  </a:solidFill>
                  <a:cs typeface="Arial" pitchFamily="34" charset="0"/>
                </a:rPr>
                <a:t>6</a:t>
              </a:r>
              <a:endParaRPr lang="en-US" b="1" dirty="0" smtClean="0">
                <a:solidFill>
                  <a:schemeClr val="bg1"/>
                </a:solidFill>
                <a:cs typeface="Arial" pitchFamily="34" charset="0"/>
              </a:endParaRPr>
            </a:p>
          </p:txBody>
        </p:sp>
      </p:grpSp>
      <p:grpSp>
        <p:nvGrpSpPr>
          <p:cNvPr id="10" name="Groupe 3090"/>
          <p:cNvGrpSpPr/>
          <p:nvPr/>
        </p:nvGrpSpPr>
        <p:grpSpPr>
          <a:xfrm>
            <a:off x="2068507" y="3139066"/>
            <a:ext cx="4545950" cy="540000"/>
            <a:chOff x="4517325" y="2961644"/>
            <a:chExt cx="6059688" cy="540000"/>
          </a:xfrm>
        </p:grpSpPr>
        <p:grpSp>
          <p:nvGrpSpPr>
            <p:cNvPr id="11" name="Groupe 69"/>
            <p:cNvGrpSpPr/>
            <p:nvPr/>
          </p:nvGrpSpPr>
          <p:grpSpPr>
            <a:xfrm>
              <a:off x="4517325" y="2961644"/>
              <a:ext cx="6059688" cy="540000"/>
              <a:chOff x="3211845" y="1435656"/>
              <a:chExt cx="6059688" cy="540000"/>
            </a:xfrm>
          </p:grpSpPr>
          <p:sp>
            <p:nvSpPr>
              <p:cNvPr id="71" name="ZoneTexte 70"/>
              <p:cNvSpPr txBox="1"/>
              <p:nvPr/>
            </p:nvSpPr>
            <p:spPr bwMode="auto">
              <a:xfrm>
                <a:off x="3327366" y="1551767"/>
                <a:ext cx="5944167" cy="30777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0">
                <a:spAutoFit/>
              </a:bodyPr>
              <a:lstStyle/>
              <a:p>
                <a:pPr marL="627063"/>
                <a:r>
                  <a:rPr lang="fr-FR" sz="2000" b="1" spc="-50" dirty="0" smtClean="0">
                    <a:cs typeface="Arial" pitchFamily="34" charset="0"/>
                  </a:rPr>
                  <a:t>Formations</a:t>
                </a:r>
                <a:endParaRPr lang="en-US" sz="2000" b="1" spc="-50" dirty="0" smtClean="0">
                  <a:cs typeface="Arial" pitchFamily="34" charset="0"/>
                </a:endParaRPr>
              </a:p>
            </p:txBody>
          </p:sp>
          <p:sp>
            <p:nvSpPr>
              <p:cNvPr id="72" name="Bouée 71"/>
              <p:cNvSpPr/>
              <p:nvPr/>
            </p:nvSpPr>
            <p:spPr bwMode="gray">
              <a:xfrm>
                <a:off x="3211845" y="1435656"/>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86" name="ZoneTexte 85"/>
            <p:cNvSpPr txBox="1"/>
            <p:nvPr/>
          </p:nvSpPr>
          <p:spPr bwMode="auto">
            <a:xfrm>
              <a:off x="10128060" y="3093145"/>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a:solidFill>
                    <a:schemeClr val="bg1"/>
                  </a:solidFill>
                  <a:cs typeface="Arial" pitchFamily="34" charset="0"/>
                </a:rPr>
                <a:t>8</a:t>
              </a:r>
              <a:endParaRPr lang="en-US" b="1" dirty="0" smtClean="0">
                <a:solidFill>
                  <a:schemeClr val="bg1"/>
                </a:solidFill>
                <a:cs typeface="Arial" pitchFamily="34" charset="0"/>
              </a:endParaRPr>
            </a:p>
          </p:txBody>
        </p:sp>
      </p:grpSp>
      <p:grpSp>
        <p:nvGrpSpPr>
          <p:cNvPr id="12" name="Groupe 3091"/>
          <p:cNvGrpSpPr/>
          <p:nvPr/>
        </p:nvGrpSpPr>
        <p:grpSpPr>
          <a:xfrm>
            <a:off x="2287718" y="3990425"/>
            <a:ext cx="4347218" cy="540000"/>
            <a:chOff x="4809529" y="3813003"/>
            <a:chExt cx="5794781" cy="540000"/>
          </a:xfrm>
        </p:grpSpPr>
        <p:grpSp>
          <p:nvGrpSpPr>
            <p:cNvPr id="13" name="Groupe 72"/>
            <p:cNvGrpSpPr/>
            <p:nvPr/>
          </p:nvGrpSpPr>
          <p:grpSpPr>
            <a:xfrm>
              <a:off x="4809529" y="3813003"/>
              <a:ext cx="5794781" cy="540000"/>
              <a:chOff x="3211845" y="1447821"/>
              <a:chExt cx="5794781" cy="540000"/>
            </a:xfrm>
          </p:grpSpPr>
          <p:sp>
            <p:nvSpPr>
              <p:cNvPr id="74" name="ZoneTexte 73"/>
              <p:cNvSpPr txBox="1"/>
              <p:nvPr/>
            </p:nvSpPr>
            <p:spPr bwMode="auto">
              <a:xfrm>
                <a:off x="3327366" y="1563932"/>
                <a:ext cx="5679260" cy="30777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0">
                <a:spAutoFit/>
              </a:bodyPr>
              <a:lstStyle/>
              <a:p>
                <a:pPr marL="627063"/>
                <a:r>
                  <a:rPr lang="en-US" sz="2000" b="1" spc="-50" dirty="0" smtClean="0">
                    <a:cs typeface="Arial" pitchFamily="34" charset="0"/>
                  </a:rPr>
                  <a:t>Missions</a:t>
                </a:r>
                <a:endParaRPr lang="en-US" sz="2000" b="1" spc="-50" dirty="0" smtClean="0">
                  <a:cs typeface="Arial" pitchFamily="34" charset="0"/>
                </a:endParaRPr>
              </a:p>
            </p:txBody>
          </p:sp>
          <p:sp>
            <p:nvSpPr>
              <p:cNvPr id="75" name="Bouée 74"/>
              <p:cNvSpPr/>
              <p:nvPr/>
            </p:nvSpPr>
            <p:spPr bwMode="gray">
              <a:xfrm>
                <a:off x="3211845" y="1447821"/>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87" name="ZoneTexte 86"/>
            <p:cNvSpPr txBox="1"/>
            <p:nvPr/>
          </p:nvSpPr>
          <p:spPr bwMode="auto">
            <a:xfrm>
              <a:off x="10128060" y="3936394"/>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smtClean="0">
                  <a:solidFill>
                    <a:schemeClr val="bg1"/>
                  </a:solidFill>
                  <a:cs typeface="Arial" pitchFamily="34" charset="0"/>
                </a:rPr>
                <a:t>10</a:t>
              </a:r>
              <a:endParaRPr lang="en-US" b="1" dirty="0" smtClean="0">
                <a:solidFill>
                  <a:schemeClr val="bg1"/>
                </a:solidFill>
                <a:cs typeface="Arial" pitchFamily="34" charset="0"/>
              </a:endParaRPr>
            </a:p>
          </p:txBody>
        </p:sp>
      </p:grpSp>
      <p:grpSp>
        <p:nvGrpSpPr>
          <p:cNvPr id="14" name="Groupe 3092"/>
          <p:cNvGrpSpPr/>
          <p:nvPr/>
        </p:nvGrpSpPr>
        <p:grpSpPr>
          <a:xfrm>
            <a:off x="2394303" y="4833674"/>
            <a:ext cx="4240633" cy="540000"/>
            <a:chOff x="4951605" y="4656252"/>
            <a:chExt cx="5652705" cy="540000"/>
          </a:xfrm>
        </p:grpSpPr>
        <p:grpSp>
          <p:nvGrpSpPr>
            <p:cNvPr id="15" name="Groupe 75"/>
            <p:cNvGrpSpPr/>
            <p:nvPr/>
          </p:nvGrpSpPr>
          <p:grpSpPr>
            <a:xfrm>
              <a:off x="4951605" y="4656252"/>
              <a:ext cx="5652705" cy="540000"/>
              <a:chOff x="3211845" y="1451876"/>
              <a:chExt cx="5652705" cy="540000"/>
            </a:xfrm>
          </p:grpSpPr>
          <p:sp>
            <p:nvSpPr>
              <p:cNvPr id="77" name="ZoneTexte 76"/>
              <p:cNvSpPr txBox="1"/>
              <p:nvPr/>
            </p:nvSpPr>
            <p:spPr bwMode="auto">
              <a:xfrm>
                <a:off x="3327366" y="1567987"/>
                <a:ext cx="5537184" cy="30777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0">
                <a:spAutoFit/>
              </a:bodyPr>
              <a:lstStyle/>
              <a:p>
                <a:pPr marL="627063"/>
                <a:r>
                  <a:rPr lang="en-US" sz="2000" b="1" spc="-50" dirty="0" smtClean="0">
                    <a:cs typeface="Arial" pitchFamily="34" charset="0"/>
                  </a:rPr>
                  <a:t>Conclusion</a:t>
                </a:r>
                <a:endParaRPr lang="en-US" sz="2000" b="1" spc="-50" dirty="0" smtClean="0">
                  <a:cs typeface="Arial" pitchFamily="34" charset="0"/>
                </a:endParaRPr>
              </a:p>
            </p:txBody>
          </p:sp>
          <p:sp>
            <p:nvSpPr>
              <p:cNvPr id="78" name="Bouée 77"/>
              <p:cNvSpPr/>
              <p:nvPr/>
            </p:nvSpPr>
            <p:spPr bwMode="gray">
              <a:xfrm>
                <a:off x="3211845" y="1451876"/>
                <a:ext cx="540000" cy="540000"/>
              </a:xfrm>
              <a:prstGeom prst="donut">
                <a:avLst/>
              </a:pr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sp>
          <p:nvSpPr>
            <p:cNvPr id="88" name="ZoneTexte 87"/>
            <p:cNvSpPr txBox="1"/>
            <p:nvPr/>
          </p:nvSpPr>
          <p:spPr bwMode="auto">
            <a:xfrm>
              <a:off x="10128060" y="4775588"/>
              <a:ext cx="438150" cy="276999"/>
            </a:xfrm>
            <a:prstGeom prst="rect">
              <a:avLst/>
            </a:prstGeom>
            <a:noFill/>
            <a:ln w="9525" algn="ctr">
              <a:noFill/>
              <a:miter lim="800000"/>
              <a:headEnd/>
              <a:tailEnd/>
            </a:ln>
            <a:effectLst/>
          </p:spPr>
          <p:txBody>
            <a:bodyPr wrap="square" lIns="0" tIns="0" rIns="0" bIns="0" rtlCol="0">
              <a:spAutoFit/>
            </a:bodyPr>
            <a:lstStyle/>
            <a:p>
              <a:pPr algn="ctr"/>
              <a:r>
                <a:rPr lang="fr-FR" b="1" dirty="0" smtClean="0">
                  <a:solidFill>
                    <a:schemeClr val="bg1"/>
                  </a:solidFill>
                  <a:cs typeface="Arial" pitchFamily="34" charset="0"/>
                </a:rPr>
                <a:t>12</a:t>
              </a:r>
              <a:endParaRPr lang="en-US" b="1" dirty="0" smtClean="0">
                <a:solidFill>
                  <a:schemeClr val="bg1"/>
                </a:solidFill>
                <a:cs typeface="Arial" pitchFamily="34" charset="0"/>
              </a:endParaRPr>
            </a:p>
          </p:txBody>
        </p:sp>
      </p:grpSp>
    </p:spTree>
    <p:extLst>
      <p:ext uri="{BB962C8B-B14F-4D97-AF65-F5344CB8AC3E}">
        <p14:creationId xmlns:p14="http://schemas.microsoft.com/office/powerpoint/2010/main" xmlns="" val="1428199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1" cy="1678674"/>
          </a:xfrm>
        </p:spPr>
        <p:txBody>
          <a:bodyPr>
            <a:normAutofit fontScale="90000"/>
          </a:bodyPr>
          <a:lstStyle/>
          <a:p>
            <a:r>
              <a:rPr lang="fr-FR" sz="2400" b="1" dirty="0" smtClean="0"/>
              <a:t/>
            </a:r>
            <a:br>
              <a:rPr lang="fr-FR" sz="2400" b="1" dirty="0" smtClean="0"/>
            </a:br>
            <a:r>
              <a:rPr lang="fr-FR" sz="2400" b="1" dirty="0" smtClean="0"/>
              <a:t>Missions</a:t>
            </a:r>
            <a:r>
              <a:rPr lang="fr-FR" sz="2400" b="1" dirty="0" smtClean="0"/>
              <a:t/>
            </a:r>
            <a:br>
              <a:rPr lang="fr-FR" sz="2400" b="1" dirty="0" smtClean="0"/>
            </a:br>
            <a:r>
              <a:rPr lang="fr-FR" sz="2400" b="1" dirty="0" smtClean="0"/>
              <a:t> </a:t>
            </a:r>
            <a:r>
              <a:rPr lang="fr-FR" sz="2400" b="1" dirty="0" smtClean="0"/>
              <a:t>	RBS</a:t>
            </a:r>
            <a:br>
              <a:rPr lang="fr-FR" sz="2400" b="1" dirty="0" smtClean="0"/>
            </a:br>
            <a:r>
              <a:rPr lang="fr-FR" sz="2400" b="1" dirty="0" smtClean="0"/>
              <a:t>	Traitement </a:t>
            </a:r>
            <a:r>
              <a:rPr lang="fr-FR" sz="2400" b="1" dirty="0" smtClean="0"/>
              <a:t>d’incidents: Purge de dépêches présente dans </a:t>
            </a:r>
            <a:r>
              <a:rPr lang="fr-FR" sz="2400" b="1" dirty="0" smtClean="0"/>
              <a:t>	l’application</a:t>
            </a:r>
            <a:r>
              <a:rPr lang="fr-FR" sz="2400" dirty="0" smtClean="0"/>
              <a:t/>
            </a:r>
            <a:br>
              <a:rPr lang="fr-FR" sz="2400" dirty="0" smtClean="0"/>
            </a:br>
            <a:r>
              <a:rPr lang="fr-FR" sz="2400" dirty="0" smtClean="0"/>
              <a:t/>
            </a:r>
            <a:br>
              <a:rPr lang="fr-FR" sz="2400" dirty="0" smtClean="0"/>
            </a:br>
            <a:endParaRPr lang="fr-FR" sz="2400"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20</a:t>
            </a:fld>
            <a:endParaRPr lang="fr-FR"/>
          </a:p>
        </p:txBody>
      </p:sp>
      <p:graphicFrame>
        <p:nvGraphicFramePr>
          <p:cNvPr id="10" name="Espace réservé du contenu 9"/>
          <p:cNvGraphicFramePr>
            <a:graphicFrameLocks noGrp="1"/>
          </p:cNvGraphicFramePr>
          <p:nvPr>
            <p:ph sz="quarter" idx="17"/>
          </p:nvPr>
        </p:nvGraphicFramePr>
        <p:xfrm>
          <a:off x="435615" y="1386480"/>
          <a:ext cx="8250237" cy="488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u numéro de diapositive 3"/>
          <p:cNvSpPr>
            <a:spLocks noGrp="1"/>
          </p:cNvSpPr>
          <p:nvPr>
            <p:ph type="sldNum" sz="quarter" idx="18"/>
          </p:nvPr>
        </p:nvSpPr>
        <p:spPr bwMode="auto">
          <a:noFill/>
          <a:ln>
            <a:miter lim="800000"/>
            <a:headEnd/>
            <a:tailEnd/>
          </a:ln>
        </p:spPr>
        <p:txBody>
          <a:bodyPr vert="horz" numCol="1" compatLnSpc="1">
            <a:prstTxWarp prst="textNoShape">
              <a:avLst/>
            </a:prstTxWarp>
          </a:bodyPr>
          <a:lstStyle/>
          <a:p>
            <a:pPr fontAlgn="base">
              <a:spcBef>
                <a:spcPct val="0"/>
              </a:spcBef>
              <a:spcAft>
                <a:spcPct val="0"/>
              </a:spcAft>
            </a:pPr>
            <a:fld id="{44972F5C-1DBC-4785-8703-B4A3847E7434}" type="slidenum">
              <a:rPr lang="fr-FR" smtClean="0">
                <a:latin typeface="Arial" charset="0"/>
                <a:cs typeface="Arial" charset="0"/>
              </a:rPr>
              <a:pPr fontAlgn="base">
                <a:spcBef>
                  <a:spcPct val="0"/>
                </a:spcBef>
                <a:spcAft>
                  <a:spcPct val="0"/>
                </a:spcAft>
              </a:pPr>
              <a:t>21</a:t>
            </a:fld>
            <a:endParaRPr lang="fr-FR" smtClean="0">
              <a:latin typeface="Arial" charset="0"/>
              <a:cs typeface="Arial" charset="0"/>
            </a:endParaRPr>
          </a:p>
        </p:txBody>
      </p:sp>
      <p:sp>
        <p:nvSpPr>
          <p:cNvPr id="47107" name="Espace réservé du contenu 2"/>
          <p:cNvSpPr>
            <a:spLocks noGrp="1"/>
          </p:cNvSpPr>
          <p:nvPr>
            <p:ph sz="quarter" idx="17"/>
          </p:nvPr>
        </p:nvSpPr>
        <p:spPr bwMode="auto">
          <a:xfrm>
            <a:off x="1412757" y="1249007"/>
            <a:ext cx="5984875" cy="4548188"/>
          </a:xfrm>
          <a:noFill/>
          <a:ln>
            <a:miter lim="800000"/>
            <a:headEnd/>
            <a:tailEnd/>
          </a:ln>
        </p:spPr>
        <p:txBody>
          <a:bodyPr vert="horz" wrap="square" numCol="1" anchor="t" anchorCtr="0" compatLnSpc="1">
            <a:prstTxWarp prst="textNoShape">
              <a:avLst/>
            </a:prstTxWarp>
          </a:bodyPr>
          <a:lstStyle/>
          <a:p>
            <a:pPr marL="342900" lvl="1" indent="-342900">
              <a:lnSpc>
                <a:spcPct val="150000"/>
              </a:lnSpc>
              <a:buFont typeface="Arial" charset="0"/>
              <a:buNone/>
            </a:pPr>
            <a:endParaRPr lang="fr-FR" sz="2500" i="1" u="sng" dirty="0" smtClean="0">
              <a:solidFill>
                <a:srgbClr val="C00000"/>
              </a:solidFill>
              <a:latin typeface="Andalus" pitchFamily="18" charset="-78"/>
              <a:cs typeface="Andalus" pitchFamily="18" charset="-78"/>
            </a:endParaRPr>
          </a:p>
          <a:p>
            <a:pPr marL="342900" lvl="1" indent="-342900">
              <a:lnSpc>
                <a:spcPct val="150000"/>
              </a:lnSpc>
              <a:buFont typeface="Arial" charset="0"/>
              <a:buNone/>
            </a:pPr>
            <a:r>
              <a:rPr lang="fr-FR" sz="2500" i="1" u="sng" dirty="0" smtClean="0">
                <a:solidFill>
                  <a:srgbClr val="C00000"/>
                </a:solidFill>
                <a:latin typeface="Andalus" pitchFamily="18" charset="-78"/>
                <a:cs typeface="Andalus" pitchFamily="18" charset="-78"/>
              </a:rPr>
              <a:t>Résultats</a:t>
            </a:r>
            <a:r>
              <a:rPr lang="fr-FR" sz="2500" i="1" u="sng" dirty="0" smtClean="0">
                <a:solidFill>
                  <a:srgbClr val="C00000"/>
                </a:solidFill>
                <a:latin typeface="Andalus" pitchFamily="18" charset="-78"/>
                <a:cs typeface="Andalus" pitchFamily="18" charset="-78"/>
              </a:rPr>
              <a:t>:</a:t>
            </a:r>
          </a:p>
          <a:p>
            <a:pPr marL="615950" lvl="2" indent="-342900" algn="just">
              <a:lnSpc>
                <a:spcPct val="150000"/>
              </a:lnSpc>
              <a:buFont typeface="Wingdings" pitchFamily="2" charset="2"/>
              <a:buChar char="ü"/>
            </a:pPr>
            <a:r>
              <a:rPr lang="fr-FR" sz="2500" dirty="0" smtClean="0">
                <a:latin typeface="Andalus" pitchFamily="18" charset="-78"/>
                <a:cs typeface="Andalus" pitchFamily="18" charset="-78"/>
              </a:rPr>
              <a:t>Objectif fixé atteint </a:t>
            </a:r>
          </a:p>
          <a:p>
            <a:pPr marL="615950" lvl="2" indent="-342900" algn="just">
              <a:lnSpc>
                <a:spcPct val="150000"/>
              </a:lnSpc>
              <a:buFont typeface="Wingdings" pitchFamily="2" charset="2"/>
              <a:buChar char="ü"/>
            </a:pPr>
            <a:r>
              <a:rPr lang="fr-FR" sz="2500" dirty="0" smtClean="0">
                <a:latin typeface="Andalus" pitchFamily="18" charset="-78"/>
                <a:cs typeface="Andalus" pitchFamily="18" charset="-78"/>
              </a:rPr>
              <a:t>Expérience positive</a:t>
            </a:r>
          </a:p>
          <a:p>
            <a:pPr marL="615950" lvl="2" indent="-342900" algn="just">
              <a:lnSpc>
                <a:spcPct val="150000"/>
              </a:lnSpc>
              <a:buFont typeface="Wingdings" pitchFamily="2" charset="2"/>
              <a:buChar char="ü"/>
            </a:pPr>
            <a:r>
              <a:rPr lang="fr-FR" sz="2500" dirty="0" smtClean="0">
                <a:latin typeface="Andalus" pitchFamily="18" charset="-78"/>
                <a:cs typeface="Andalus" pitchFamily="18" charset="-78"/>
              </a:rPr>
              <a:t>Acquisition de nouvelles connaissances  </a:t>
            </a:r>
          </a:p>
          <a:p>
            <a:pPr marL="615950" lvl="2" indent="-342900" algn="just">
              <a:lnSpc>
                <a:spcPct val="150000"/>
              </a:lnSpc>
              <a:buNone/>
            </a:pPr>
            <a:endParaRPr lang="fr-FR" sz="2500" dirty="0" smtClean="0">
              <a:latin typeface="Andalus" pitchFamily="18" charset="-78"/>
              <a:cs typeface="Andalus" pitchFamily="18" charset="-78"/>
            </a:endParaRPr>
          </a:p>
          <a:p>
            <a:pPr marL="342900" lvl="1" indent="-342900">
              <a:buFont typeface="Arial" charset="0"/>
              <a:buNone/>
            </a:pPr>
            <a:endParaRPr lang="fr-FR" sz="2500" i="1" u="sng" dirty="0" smtClean="0">
              <a:solidFill>
                <a:srgbClr val="C00000"/>
              </a:solidFill>
              <a:latin typeface="Andalus" pitchFamily="18" charset="-78"/>
              <a:cs typeface="Andalus" pitchFamily="18" charset="-78"/>
            </a:endParaRPr>
          </a:p>
        </p:txBody>
      </p:sp>
      <p:sp>
        <p:nvSpPr>
          <p:cNvPr id="16" name="ZoneTexte 15"/>
          <p:cNvSpPr txBox="1"/>
          <p:nvPr/>
        </p:nvSpPr>
        <p:spPr bwMode="auto">
          <a:xfrm>
            <a:off x="900752" y="627797"/>
            <a:ext cx="1673535" cy="369332"/>
          </a:xfrm>
          <a:prstGeom prst="rect">
            <a:avLst/>
          </a:prstGeom>
          <a:noFill/>
          <a:ln w="9525" algn="ctr">
            <a:noFill/>
            <a:miter lim="800000"/>
            <a:headEnd/>
            <a:tailEnd/>
          </a:ln>
          <a:effectLst/>
        </p:spPr>
        <p:txBody>
          <a:bodyPr wrap="none" lIns="0" tIns="0" rIns="0" bIns="0" rtlCol="0">
            <a:spAutoFit/>
          </a:bodyPr>
          <a:lstStyle/>
          <a:p>
            <a:r>
              <a:rPr lang="fr-FR" sz="2400" b="1" dirty="0" smtClean="0">
                <a:solidFill>
                  <a:schemeClr val="tx2"/>
                </a:solidFill>
                <a:cs typeface="Arial" pitchFamily="34" charset="0"/>
              </a:rPr>
              <a:t>Conclusion</a:t>
            </a:r>
            <a:endParaRPr lang="fr-FR" sz="2400" b="1" dirty="0" smtClean="0">
              <a:solidFill>
                <a:schemeClr val="tx2"/>
              </a:solidFill>
              <a:cs typeface="Arial"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GB" dirty="0" smtClean="0">
                <a:latin typeface="Book Antiqua" panose="02040602050305030304" pitchFamily="18" charset="0"/>
              </a:rPr>
              <a:t>Introduction</a:t>
            </a:r>
            <a:endParaRPr lang="en-GB" dirty="0">
              <a:latin typeface="Book Antiqua" panose="02040602050305030304" pitchFamily="18" charset="0"/>
            </a:endParaRPr>
          </a:p>
        </p:txBody>
      </p:sp>
      <p:sp>
        <p:nvSpPr>
          <p:cNvPr id="5" name="Slide Number Placeholder 4"/>
          <p:cNvSpPr>
            <a:spLocks noGrp="1"/>
          </p:cNvSpPr>
          <p:nvPr>
            <p:ph type="sldNum" sz="quarter" idx="4294967295"/>
            <p:custDataLst>
              <p:tags r:id="rId2"/>
            </p:custDataLst>
          </p:nvPr>
        </p:nvSpPr>
        <p:spPr>
          <a:xfrm>
            <a:off x="4182771" y="6516090"/>
            <a:ext cx="778457" cy="241200"/>
          </a:xfrm>
          <a:prstGeom prst="rect">
            <a:avLst/>
          </a:prstGeom>
        </p:spPr>
        <p:txBody>
          <a:bodyPr/>
          <a:lstStyle/>
          <a:p>
            <a:fld id="{525A3C56-E491-49B2-93F3-63532DF516BC}" type="slidenum">
              <a:rPr lang="en-GB" smtClean="0">
                <a:latin typeface="Book Antiqua" panose="02040602050305030304" pitchFamily="18" charset="0"/>
              </a:rPr>
              <a:pPr/>
              <a:t>3</a:t>
            </a:fld>
            <a:endParaRPr lang="en-GB" dirty="0">
              <a:latin typeface="Book Antiqua" panose="02040602050305030304" pitchFamily="18" charset="0"/>
            </a:endParaRPr>
          </a:p>
        </p:txBody>
      </p:sp>
      <p:sp>
        <p:nvSpPr>
          <p:cNvPr id="4" name="Espace réservé du contenu 3"/>
          <p:cNvSpPr>
            <a:spLocks noGrp="1"/>
          </p:cNvSpPr>
          <p:nvPr>
            <p:ph sz="quarter" idx="17"/>
          </p:nvPr>
        </p:nvSpPr>
        <p:spPr>
          <a:xfrm>
            <a:off x="447675" y="1266825"/>
            <a:ext cx="8239125" cy="4886325"/>
          </a:xfrm>
        </p:spPr>
        <p:txBody>
          <a:bodyPr>
            <a:normAutofit/>
          </a:bodyPr>
          <a:lstStyle/>
          <a:p>
            <a:endParaRPr lang="fr-FR" dirty="0">
              <a:latin typeface="Book Antiqua" panose="02040602050305030304" pitchFamily="18" charset="0"/>
            </a:endParaRPr>
          </a:p>
          <a:p>
            <a:pPr marL="342900" indent="-342900">
              <a:buFont typeface="Wingdings" panose="05000000000000000000" pitchFamily="2" charset="2"/>
              <a:buChar char="§"/>
            </a:pPr>
            <a:r>
              <a:rPr lang="fr-FR" dirty="0" smtClean="0">
                <a:latin typeface="Book Antiqua" panose="02040602050305030304" pitchFamily="18" charset="0"/>
              </a:rPr>
              <a:t>Stage de fin d’étude,  réalisé en vue de l’obtention du diplôme de MASTER 2 </a:t>
            </a:r>
            <a:r>
              <a:rPr lang="fr-FR" dirty="0" smtClean="0">
                <a:latin typeface="Book Antiqua" panose="02040602050305030304" pitchFamily="18" charset="0"/>
              </a:rPr>
              <a:t>DOSI (Développement à l’offshore des système d’informations)</a:t>
            </a:r>
            <a:endParaRPr lang="fr-FR" dirty="0" smtClean="0">
              <a:latin typeface="Book Antiqua" panose="02040602050305030304" pitchFamily="18" charset="0"/>
            </a:endParaRPr>
          </a:p>
          <a:p>
            <a:pPr marL="342900" indent="-342900"/>
            <a:endParaRPr lang="fr-FR" dirty="0">
              <a:latin typeface="Book Antiqua" panose="02040602050305030304" pitchFamily="18" charset="0"/>
            </a:endParaRPr>
          </a:p>
          <a:p>
            <a:pPr marL="342900" indent="-342900">
              <a:buFont typeface="Wingdings" panose="05000000000000000000" pitchFamily="2" charset="2"/>
              <a:buChar char="§"/>
            </a:pPr>
            <a:r>
              <a:rPr lang="fr-FR" dirty="0" smtClean="0">
                <a:latin typeface="Book Antiqua" panose="02040602050305030304" pitchFamily="18" charset="0"/>
              </a:rPr>
              <a:t>Période de stage, du 04 Avril  au 30 septembre 2016</a:t>
            </a:r>
          </a:p>
          <a:p>
            <a:pPr marL="342900" indent="-342900">
              <a:buFont typeface="Wingdings" panose="05000000000000000000" pitchFamily="2" charset="2"/>
              <a:buChar char="§"/>
            </a:pPr>
            <a:endParaRPr lang="fr-FR" dirty="0" smtClean="0">
              <a:latin typeface="Book Antiqua" panose="02040602050305030304" pitchFamily="18" charset="0"/>
            </a:endParaRPr>
          </a:p>
          <a:p>
            <a:pPr marL="342900" indent="-342900">
              <a:buFont typeface="Wingdings" panose="05000000000000000000" pitchFamily="2" charset="2"/>
              <a:buChar char="§"/>
            </a:pPr>
            <a:endParaRPr lang="fr-FR" dirty="0">
              <a:latin typeface="Book Antiqua" panose="02040602050305030304" pitchFamily="18" charset="0"/>
            </a:endParaRPr>
          </a:p>
          <a:p>
            <a:pPr marL="342900" indent="-342900">
              <a:buFont typeface="Wingdings" panose="05000000000000000000" pitchFamily="2" charset="2"/>
              <a:buChar char="§"/>
            </a:pPr>
            <a:r>
              <a:rPr lang="fr-FR" dirty="0" smtClean="0">
                <a:latin typeface="Book Antiqua" panose="02040602050305030304" pitchFamily="18" charset="0"/>
              </a:rPr>
              <a:t>Entreprise d’accueil, CGI agence de Carquefou (Nantes)</a:t>
            </a:r>
          </a:p>
          <a:p>
            <a:endParaRPr lang="fr-FR" dirty="0" smtClean="0">
              <a:latin typeface="Book Antiqua" panose="02040602050305030304" pitchFamily="18" charset="0"/>
            </a:endParaRPr>
          </a:p>
          <a:p>
            <a:pPr marL="342900" indent="-342900">
              <a:buFont typeface="Wingdings" panose="05000000000000000000" pitchFamily="2" charset="2"/>
              <a:buChar char="§"/>
            </a:pPr>
            <a:endParaRPr lang="fr-FR" dirty="0">
              <a:latin typeface="Book Antiqua" panose="02040602050305030304" pitchFamily="18" charset="0"/>
            </a:endParaRPr>
          </a:p>
          <a:p>
            <a:pPr marL="342900" indent="-342900">
              <a:buFont typeface="Wingdings" panose="05000000000000000000" pitchFamily="2" charset="2"/>
              <a:buChar char="§"/>
            </a:pPr>
            <a:r>
              <a:rPr lang="fr-FR" dirty="0" smtClean="0">
                <a:latin typeface="Book Antiqua" panose="02040602050305030304" pitchFamily="18" charset="0"/>
              </a:rPr>
              <a:t>Stage effectué au sein du Projet </a:t>
            </a:r>
            <a:r>
              <a:rPr lang="fr-FR" dirty="0" smtClean="0">
                <a:latin typeface="Book Antiqua" panose="02040602050305030304" pitchFamily="18" charset="0"/>
              </a:rPr>
              <a:t>SMU pour </a:t>
            </a:r>
            <a:r>
              <a:rPr lang="fr-FR" dirty="0" smtClean="0">
                <a:latin typeface="Book Antiqua" panose="02040602050305030304" pitchFamily="18" charset="0"/>
              </a:rPr>
              <a:t>le compte </a:t>
            </a:r>
            <a:r>
              <a:rPr lang="fr-FR" dirty="0" smtClean="0">
                <a:latin typeface="Book Antiqua" panose="02040602050305030304" pitchFamily="18" charset="0"/>
              </a:rPr>
              <a:t>de Zenk.</a:t>
            </a:r>
            <a:endParaRPr lang="fr-FR" dirty="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descr="CGI monde.PNG"/>
          <p:cNvPicPr>
            <a:picLocks noChangeAspect="1"/>
          </p:cNvPicPr>
          <p:nvPr/>
        </p:nvPicPr>
        <p:blipFill>
          <a:blip r:embed="rId3" cstate="print"/>
          <a:stretch>
            <a:fillRect/>
          </a:stretch>
        </p:blipFill>
        <p:spPr>
          <a:xfrm>
            <a:off x="0" y="1783977"/>
            <a:ext cx="4804012" cy="2771429"/>
          </a:xfrm>
          <a:prstGeom prst="rect">
            <a:avLst/>
          </a:prstGeom>
        </p:spPr>
      </p:pic>
      <p:sp>
        <p:nvSpPr>
          <p:cNvPr id="23554" name="Espace réservé du contenu 2"/>
          <p:cNvSpPr>
            <a:spLocks noGrp="1"/>
          </p:cNvSpPr>
          <p:nvPr>
            <p:ph sz="quarter" idx="17"/>
          </p:nvPr>
        </p:nvSpPr>
        <p:spPr bwMode="auto">
          <a:xfrm>
            <a:off x="1749425" y="1339850"/>
            <a:ext cx="6953250" cy="4556125"/>
          </a:xfrm>
          <a:noFill/>
          <a:ln>
            <a:miter lim="800000"/>
            <a:headEnd/>
            <a:tailEnd/>
          </a:ln>
        </p:spPr>
        <p:txBody>
          <a:bodyPr vert="horz" wrap="square" numCol="1" anchor="t" anchorCtr="0" compatLnSpc="1">
            <a:prstTxWarp prst="textNoShape">
              <a:avLst/>
            </a:prstTxWarp>
          </a:bodyPr>
          <a:lstStyle/>
          <a:p>
            <a:pPr lvl="4" algn="just">
              <a:lnSpc>
                <a:spcPct val="150000"/>
              </a:lnSpc>
              <a:buFont typeface="Arial" charset="0"/>
              <a:buNone/>
            </a:pPr>
            <a:endParaRPr lang="fr-FR" sz="2000" dirty="0" smtClean="0">
              <a:latin typeface="Andalus" pitchFamily="18" charset="-78"/>
              <a:cs typeface="Andalus" pitchFamily="18" charset="-78"/>
            </a:endParaRPr>
          </a:p>
          <a:p>
            <a:pPr lvl="1">
              <a:buFont typeface="Arial" charset="0"/>
              <a:buNone/>
            </a:pPr>
            <a:endParaRPr lang="fr-FR" dirty="0" smtClean="0">
              <a:solidFill>
                <a:srgbClr val="C00000"/>
              </a:solidFill>
              <a:latin typeface="Times New Roman" pitchFamily="18" charset="0"/>
              <a:cs typeface="Times New Roman" pitchFamily="18" charset="0"/>
            </a:endParaRPr>
          </a:p>
        </p:txBody>
      </p:sp>
      <p:sp>
        <p:nvSpPr>
          <p:cNvPr id="23555" name="Espace réservé du numéro de diapositive 3"/>
          <p:cNvSpPr>
            <a:spLocks noGrp="1"/>
          </p:cNvSpPr>
          <p:nvPr>
            <p:ph type="sldNum" sz="quarter" idx="18"/>
          </p:nvPr>
        </p:nvSpPr>
        <p:spPr bwMode="auto">
          <a:noFill/>
          <a:ln>
            <a:miter lim="800000"/>
            <a:headEnd/>
            <a:tailEnd/>
          </a:ln>
        </p:spPr>
        <p:txBody>
          <a:bodyPr vert="horz" numCol="1" compatLnSpc="1">
            <a:prstTxWarp prst="textNoShape">
              <a:avLst/>
            </a:prstTxWarp>
          </a:bodyPr>
          <a:lstStyle/>
          <a:p>
            <a:pPr fontAlgn="base">
              <a:spcBef>
                <a:spcPct val="0"/>
              </a:spcBef>
              <a:spcAft>
                <a:spcPct val="0"/>
              </a:spcAft>
            </a:pPr>
            <a:fld id="{1E07D262-26D2-4AFC-8BAD-BF12A77EA095}" type="slidenum">
              <a:rPr lang="fr-FR" smtClean="0">
                <a:latin typeface="Arial" charset="0"/>
                <a:cs typeface="Arial" charset="0"/>
              </a:rPr>
              <a:pPr fontAlgn="base">
                <a:spcBef>
                  <a:spcPct val="0"/>
                </a:spcBef>
                <a:spcAft>
                  <a:spcPct val="0"/>
                </a:spcAft>
              </a:pPr>
              <a:t>4</a:t>
            </a:fld>
            <a:endParaRPr lang="fr-FR" smtClean="0">
              <a:latin typeface="Arial" charset="0"/>
              <a:cs typeface="Arial" charset="0"/>
            </a:endParaRPr>
          </a:p>
        </p:txBody>
      </p:sp>
      <p:sp>
        <p:nvSpPr>
          <p:cNvPr id="23563" name="ZoneTexte 12"/>
          <p:cNvSpPr txBox="1">
            <a:spLocks noChangeArrowheads="1"/>
          </p:cNvSpPr>
          <p:nvPr/>
        </p:nvSpPr>
        <p:spPr bwMode="auto">
          <a:xfrm>
            <a:off x="4722125" y="1285971"/>
            <a:ext cx="4132263" cy="4485843"/>
          </a:xfrm>
          <a:prstGeom prst="rect">
            <a:avLst/>
          </a:prstGeom>
          <a:noFill/>
          <a:ln w="9525" algn="ctr">
            <a:noFill/>
            <a:miter lim="800000"/>
            <a:headEnd/>
            <a:tailEnd/>
          </a:ln>
        </p:spPr>
        <p:txBody>
          <a:bodyPr lIns="0" tIns="0" rIns="0" bIns="0">
            <a:spAutoFit/>
          </a:bodyPr>
          <a:lstStyle/>
          <a:p>
            <a:pPr marL="536575" lvl="2" indent="-273050" eaLnBrk="0" hangingPunct="0">
              <a:lnSpc>
                <a:spcPct val="150000"/>
              </a:lnSpc>
              <a:spcBef>
                <a:spcPts val="500"/>
              </a:spcBef>
              <a:buClr>
                <a:schemeClr val="accent1"/>
              </a:buClr>
              <a:buSzPct val="110000"/>
              <a:buFont typeface="Wingdings" pitchFamily="2" charset="2"/>
              <a:buChar char="Ø"/>
            </a:pPr>
            <a:r>
              <a:rPr lang="fr-FR" dirty="0">
                <a:latin typeface="Andalus" pitchFamily="18" charset="-78"/>
                <a:cs typeface="Andalus" pitchFamily="18" charset="-78"/>
              </a:rPr>
              <a:t>Entreprise du service en business et </a:t>
            </a:r>
            <a:r>
              <a:rPr lang="fr-FR" dirty="0" smtClean="0">
                <a:latin typeface="Andalus" pitchFamily="18" charset="-78"/>
                <a:cs typeface="Andalus" pitchFamily="18" charset="-78"/>
              </a:rPr>
              <a:t>technologie</a:t>
            </a:r>
          </a:p>
          <a:p>
            <a:pPr marL="536575" lvl="2" indent="-273050" eaLnBrk="0" hangingPunct="0">
              <a:lnSpc>
                <a:spcPct val="150000"/>
              </a:lnSpc>
              <a:spcBef>
                <a:spcPts val="500"/>
              </a:spcBef>
              <a:buClr>
                <a:schemeClr val="accent1"/>
              </a:buClr>
              <a:buSzPct val="110000"/>
              <a:buFont typeface="Wingdings" pitchFamily="2" charset="2"/>
              <a:buChar char="Ø"/>
            </a:pPr>
            <a:r>
              <a:rPr lang="fr-FR" dirty="0" smtClean="0">
                <a:latin typeface="Andalus" pitchFamily="18" charset="-78"/>
                <a:cs typeface="Andalus" pitchFamily="18" charset="-78"/>
              </a:rPr>
              <a:t>5ème entreprise de </a:t>
            </a:r>
            <a:r>
              <a:rPr lang="fr-FR" dirty="0">
                <a:latin typeface="Andalus" pitchFamily="18" charset="-78"/>
                <a:cs typeface="Andalus" pitchFamily="18" charset="-78"/>
              </a:rPr>
              <a:t>service en technologies de </a:t>
            </a:r>
            <a:r>
              <a:rPr lang="fr-FR" dirty="0" smtClean="0">
                <a:latin typeface="Andalus" pitchFamily="18" charset="-78"/>
                <a:cs typeface="Andalus" pitchFamily="18" charset="-78"/>
              </a:rPr>
              <a:t>l’information au niveau mondial.</a:t>
            </a:r>
            <a:endParaRPr lang="fr-FR" dirty="0">
              <a:latin typeface="Andalus" pitchFamily="18" charset="-78"/>
              <a:cs typeface="Andalus" pitchFamily="18" charset="-78"/>
            </a:endParaRPr>
          </a:p>
          <a:p>
            <a:pPr marL="536575" lvl="2" indent="-273050" eaLnBrk="0" hangingPunct="0">
              <a:lnSpc>
                <a:spcPct val="150000"/>
              </a:lnSpc>
              <a:spcBef>
                <a:spcPts val="500"/>
              </a:spcBef>
              <a:buClr>
                <a:schemeClr val="accent1"/>
              </a:buClr>
              <a:buSzPct val="110000"/>
              <a:buFont typeface="Wingdings" pitchFamily="2" charset="2"/>
              <a:buChar char="Ø"/>
            </a:pPr>
            <a:r>
              <a:rPr lang="fr-FR" dirty="0">
                <a:latin typeface="Andalus" pitchFamily="18" charset="-78"/>
                <a:cs typeface="Andalus" pitchFamily="18" charset="-78"/>
              </a:rPr>
              <a:t>68 000 professionnels présents dans 400 bureaux répartis dans 40 </a:t>
            </a:r>
            <a:r>
              <a:rPr lang="fr-FR" dirty="0" smtClean="0">
                <a:latin typeface="Andalus" pitchFamily="18" charset="-78"/>
                <a:cs typeface="Andalus" pitchFamily="18" charset="-78"/>
              </a:rPr>
              <a:t>pays</a:t>
            </a:r>
          </a:p>
          <a:p>
            <a:pPr marL="536575" lvl="2" indent="-273050" eaLnBrk="0" hangingPunct="0">
              <a:lnSpc>
                <a:spcPct val="150000"/>
              </a:lnSpc>
              <a:spcBef>
                <a:spcPts val="500"/>
              </a:spcBef>
              <a:buClr>
                <a:schemeClr val="accent1"/>
              </a:buClr>
              <a:buSzPct val="110000"/>
              <a:buFont typeface="Wingdings" pitchFamily="2" charset="2"/>
              <a:buChar char="Ø"/>
            </a:pPr>
            <a:r>
              <a:rPr lang="fr-FR" altLang="fr-FR" dirty="0" smtClean="0">
                <a:latin typeface="Book Antiqua" panose="02040602050305030304" pitchFamily="18" charset="0"/>
              </a:rPr>
              <a:t>Agence de Carquefou, en </a:t>
            </a:r>
            <a:r>
              <a:rPr lang="fr-FR" altLang="fr-FR" dirty="0" smtClean="0">
                <a:latin typeface="Book Antiqua" panose="02040602050305030304" pitchFamily="18" charset="0"/>
              </a:rPr>
              <a:t>Loire-Atlantique - </a:t>
            </a:r>
            <a:r>
              <a:rPr lang="fr-FR" altLang="fr-FR" dirty="0" smtClean="0">
                <a:latin typeface="Book Antiqua" panose="02040602050305030304" pitchFamily="18" charset="0"/>
              </a:rPr>
              <a:t>540 </a:t>
            </a:r>
            <a:r>
              <a:rPr lang="fr-FR" altLang="fr-FR" dirty="0" smtClean="0">
                <a:latin typeface="Book Antiqua" panose="02040602050305030304" pitchFamily="18" charset="0"/>
              </a:rPr>
              <a:t>personnes.</a:t>
            </a:r>
            <a:endParaRPr lang="fr-FR" dirty="0">
              <a:latin typeface="Andalus" pitchFamily="18" charset="-78"/>
              <a:cs typeface="Andalus" pitchFamily="18" charset="-78"/>
            </a:endParaRPr>
          </a:p>
          <a:p>
            <a:pPr>
              <a:buFont typeface="Wingdings" pitchFamily="2" charset="2"/>
              <a:buChar char="Ø"/>
            </a:pPr>
            <a:endParaRPr lang="fr-FR" dirty="0"/>
          </a:p>
          <a:p>
            <a:endParaRPr lang="fr-FR" dirty="0"/>
          </a:p>
        </p:txBody>
      </p:sp>
      <p:sp>
        <p:nvSpPr>
          <p:cNvPr id="12" name="ZoneTexte 11"/>
          <p:cNvSpPr txBox="1"/>
          <p:nvPr/>
        </p:nvSpPr>
        <p:spPr bwMode="auto">
          <a:xfrm>
            <a:off x="313899" y="409433"/>
            <a:ext cx="4717638" cy="800219"/>
          </a:xfrm>
          <a:prstGeom prst="rect">
            <a:avLst/>
          </a:prstGeom>
          <a:noFill/>
          <a:ln w="9525" algn="ctr">
            <a:noFill/>
            <a:miter lim="800000"/>
            <a:headEnd/>
            <a:tailEnd/>
          </a:ln>
          <a:effectLst/>
        </p:spPr>
        <p:txBody>
          <a:bodyPr wrap="square" lIns="0" tIns="0" rIns="0" bIns="0" rtlCol="0">
            <a:spAutoFit/>
          </a:bodyPr>
          <a:lstStyle/>
          <a:p>
            <a:r>
              <a:rPr lang="fr-FR" sz="2600" b="1" dirty="0" smtClean="0">
                <a:solidFill>
                  <a:schemeClr val="tx2"/>
                </a:solidFill>
                <a:cs typeface="Arial" pitchFamily="34" charset="0"/>
              </a:rPr>
              <a:t>Présentation de l’Entreprise CGI</a:t>
            </a:r>
            <a:endParaRPr lang="fr-FR" sz="2600" b="1" dirty="0" smtClean="0">
              <a:solidFill>
                <a:schemeClr val="tx2"/>
              </a:solidFill>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reeform 7"/>
          <p:cNvSpPr>
            <a:spLocks/>
          </p:cNvSpPr>
          <p:nvPr/>
        </p:nvSpPr>
        <p:spPr bwMode="auto">
          <a:xfrm>
            <a:off x="997969" y="1025265"/>
            <a:ext cx="5322887" cy="4471987"/>
          </a:xfrm>
          <a:custGeom>
            <a:avLst/>
            <a:gdLst>
              <a:gd name="T0" fmla="*/ 2147483647 w 293"/>
              <a:gd name="T1" fmla="*/ 2147483647 h 244"/>
              <a:gd name="T2" fmla="*/ 2147483647 w 293"/>
              <a:gd name="T3" fmla="*/ 2147483647 h 244"/>
              <a:gd name="T4" fmla="*/ 2147483647 w 293"/>
              <a:gd name="T5" fmla="*/ 2147483647 h 244"/>
              <a:gd name="T6" fmla="*/ 2147483647 w 293"/>
              <a:gd name="T7" fmla="*/ 2147483647 h 244"/>
              <a:gd name="T8" fmla="*/ 2147483647 w 293"/>
              <a:gd name="T9" fmla="*/ 2147483647 h 244"/>
              <a:gd name="T10" fmla="*/ 2147483647 w 293"/>
              <a:gd name="T11" fmla="*/ 2147483647 h 244"/>
              <a:gd name="T12" fmla="*/ 2147483647 w 293"/>
              <a:gd name="T13" fmla="*/ 2147483647 h 244"/>
              <a:gd name="T14" fmla="*/ 2147483647 w 293"/>
              <a:gd name="T15" fmla="*/ 2147483647 h 244"/>
              <a:gd name="T16" fmla="*/ 2147483647 w 293"/>
              <a:gd name="T17" fmla="*/ 2147483647 h 244"/>
              <a:gd name="T18" fmla="*/ 2147483647 w 293"/>
              <a:gd name="T19" fmla="*/ 2147483647 h 244"/>
              <a:gd name="T20" fmla="*/ 2147483647 w 293"/>
              <a:gd name="T21" fmla="*/ 2147483647 h 244"/>
              <a:gd name="T22" fmla="*/ 2147483647 w 293"/>
              <a:gd name="T23" fmla="*/ 0 h 244"/>
              <a:gd name="T24" fmla="*/ 2147483647 w 293"/>
              <a:gd name="T25" fmla="*/ 0 h 244"/>
              <a:gd name="T26" fmla="*/ 2147483647 w 293"/>
              <a:gd name="T27" fmla="*/ 2147483647 h 244"/>
              <a:gd name="T28" fmla="*/ 2147483647 w 293"/>
              <a:gd name="T29" fmla="*/ 2147483647 h 244"/>
              <a:gd name="T30" fmla="*/ 2147483647 w 293"/>
              <a:gd name="T31" fmla="*/ 2147483647 h 244"/>
              <a:gd name="T32" fmla="*/ 2147483647 w 293"/>
              <a:gd name="T33" fmla="*/ 2147483647 h 244"/>
              <a:gd name="T34" fmla="*/ 2147483647 w 293"/>
              <a:gd name="T35" fmla="*/ 2147483647 h 244"/>
              <a:gd name="T36" fmla="*/ 2147483647 w 293"/>
              <a:gd name="T37" fmla="*/ 2147483647 h 244"/>
              <a:gd name="T38" fmla="*/ 2147483647 w 293"/>
              <a:gd name="T39" fmla="*/ 2147483647 h 244"/>
              <a:gd name="T40" fmla="*/ 2147483647 w 293"/>
              <a:gd name="T41" fmla="*/ 2147483647 h 244"/>
              <a:gd name="T42" fmla="*/ 2147483647 w 293"/>
              <a:gd name="T43" fmla="*/ 2147483647 h 244"/>
              <a:gd name="T44" fmla="*/ 2147483647 w 293"/>
              <a:gd name="T45" fmla="*/ 2147483647 h 244"/>
              <a:gd name="T46" fmla="*/ 2147483647 w 293"/>
              <a:gd name="T47" fmla="*/ 2147483647 h 244"/>
              <a:gd name="T48" fmla="*/ 2147483647 w 293"/>
              <a:gd name="T49" fmla="*/ 2147483647 h 244"/>
              <a:gd name="T50" fmla="*/ 2147483647 w 293"/>
              <a:gd name="T51" fmla="*/ 2147483647 h 244"/>
              <a:gd name="T52" fmla="*/ 2147483647 w 293"/>
              <a:gd name="T53" fmla="*/ 2147483647 h 244"/>
              <a:gd name="T54" fmla="*/ 2147483647 w 293"/>
              <a:gd name="T55" fmla="*/ 2147483647 h 244"/>
              <a:gd name="T56" fmla="*/ 2147483647 w 293"/>
              <a:gd name="T57" fmla="*/ 2147483647 h 244"/>
              <a:gd name="T58" fmla="*/ 2147483647 w 293"/>
              <a:gd name="T59" fmla="*/ 2147483647 h 244"/>
              <a:gd name="T60" fmla="*/ 2147483647 w 293"/>
              <a:gd name="T61" fmla="*/ 2147483647 h 244"/>
              <a:gd name="T62" fmla="*/ 2147483647 w 293"/>
              <a:gd name="T63" fmla="*/ 2147483647 h 244"/>
              <a:gd name="T64" fmla="*/ 2147483647 w 293"/>
              <a:gd name="T65" fmla="*/ 2147483647 h 244"/>
              <a:gd name="T66" fmla="*/ 2147483647 w 293"/>
              <a:gd name="T67" fmla="*/ 2147483647 h 244"/>
              <a:gd name="T68" fmla="*/ 2147483647 w 293"/>
              <a:gd name="T69" fmla="*/ 2147483647 h 244"/>
              <a:gd name="T70" fmla="*/ 2147483647 w 293"/>
              <a:gd name="T71" fmla="*/ 2147483647 h 244"/>
              <a:gd name="T72" fmla="*/ 2147483647 w 293"/>
              <a:gd name="T73" fmla="*/ 2147483647 h 244"/>
              <a:gd name="T74" fmla="*/ 2147483647 w 293"/>
              <a:gd name="T75" fmla="*/ 2147483647 h 244"/>
              <a:gd name="T76" fmla="*/ 2147483647 w 293"/>
              <a:gd name="T77" fmla="*/ 2147483647 h 244"/>
              <a:gd name="T78" fmla="*/ 2147483647 w 293"/>
              <a:gd name="T79" fmla="*/ 2147483647 h 244"/>
              <a:gd name="T80" fmla="*/ 2147483647 w 293"/>
              <a:gd name="T81" fmla="*/ 2147483647 h 244"/>
              <a:gd name="T82" fmla="*/ 2147483647 w 293"/>
              <a:gd name="T83" fmla="*/ 2147483647 h 244"/>
              <a:gd name="T84" fmla="*/ 2147483647 w 293"/>
              <a:gd name="T85" fmla="*/ 2147483647 h 244"/>
              <a:gd name="T86" fmla="*/ 2147483647 w 293"/>
              <a:gd name="T87" fmla="*/ 2147483647 h 244"/>
              <a:gd name="T88" fmla="*/ 2147483647 w 293"/>
              <a:gd name="T89" fmla="*/ 2147483647 h 244"/>
              <a:gd name="T90" fmla="*/ 2147483647 w 293"/>
              <a:gd name="T91" fmla="*/ 2147483647 h 244"/>
              <a:gd name="T92" fmla="*/ 2147483647 w 293"/>
              <a:gd name="T93" fmla="*/ 2147483647 h 244"/>
              <a:gd name="T94" fmla="*/ 2147483647 w 293"/>
              <a:gd name="T95" fmla="*/ 2147483647 h 244"/>
              <a:gd name="T96" fmla="*/ 2147483647 w 293"/>
              <a:gd name="T97" fmla="*/ 2147483647 h 244"/>
              <a:gd name="T98" fmla="*/ 2147483647 w 293"/>
              <a:gd name="T99" fmla="*/ 2147483647 h 244"/>
              <a:gd name="T100" fmla="*/ 2147483647 w 293"/>
              <a:gd name="T101" fmla="*/ 2147483647 h 244"/>
              <a:gd name="T102" fmla="*/ 2147483647 w 293"/>
              <a:gd name="T103" fmla="*/ 2147483647 h 244"/>
              <a:gd name="T104" fmla="*/ 2147483647 w 293"/>
              <a:gd name="T105" fmla="*/ 2147483647 h 244"/>
              <a:gd name="T106" fmla="*/ 2147483647 w 293"/>
              <a:gd name="T107" fmla="*/ 2147483647 h 244"/>
              <a:gd name="T108" fmla="*/ 2147483647 w 293"/>
              <a:gd name="T109" fmla="*/ 2147483647 h 244"/>
              <a:gd name="T110" fmla="*/ 2147483647 w 293"/>
              <a:gd name="T111" fmla="*/ 2147483647 h 244"/>
              <a:gd name="T112" fmla="*/ 2147483647 w 293"/>
              <a:gd name="T113" fmla="*/ 2147483647 h 244"/>
              <a:gd name="T114" fmla="*/ 2147483647 w 293"/>
              <a:gd name="T115" fmla="*/ 2147483647 h 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3"/>
              <a:gd name="T175" fmla="*/ 0 h 244"/>
              <a:gd name="T176" fmla="*/ 293 w 293"/>
              <a:gd name="T177" fmla="*/ 244 h 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3" h="244">
                <a:moveTo>
                  <a:pt x="281" y="62"/>
                </a:moveTo>
                <a:cubicBezTo>
                  <a:pt x="280" y="62"/>
                  <a:pt x="276" y="57"/>
                  <a:pt x="270" y="57"/>
                </a:cubicBezTo>
                <a:cubicBezTo>
                  <a:pt x="265" y="57"/>
                  <a:pt x="259" y="54"/>
                  <a:pt x="257" y="50"/>
                </a:cubicBezTo>
                <a:cubicBezTo>
                  <a:pt x="253" y="46"/>
                  <a:pt x="237" y="46"/>
                  <a:pt x="234" y="46"/>
                </a:cubicBezTo>
                <a:cubicBezTo>
                  <a:pt x="228" y="48"/>
                  <a:pt x="228" y="38"/>
                  <a:pt x="222" y="38"/>
                </a:cubicBezTo>
                <a:cubicBezTo>
                  <a:pt x="216" y="41"/>
                  <a:pt x="216" y="33"/>
                  <a:pt x="216" y="29"/>
                </a:cubicBezTo>
                <a:cubicBezTo>
                  <a:pt x="216" y="25"/>
                  <a:pt x="211" y="33"/>
                  <a:pt x="207" y="35"/>
                </a:cubicBezTo>
                <a:cubicBezTo>
                  <a:pt x="201" y="37"/>
                  <a:pt x="201" y="29"/>
                  <a:pt x="200" y="27"/>
                </a:cubicBezTo>
                <a:cubicBezTo>
                  <a:pt x="200" y="23"/>
                  <a:pt x="190" y="22"/>
                  <a:pt x="185" y="17"/>
                </a:cubicBezTo>
                <a:cubicBezTo>
                  <a:pt x="182" y="16"/>
                  <a:pt x="176" y="8"/>
                  <a:pt x="175" y="12"/>
                </a:cubicBezTo>
                <a:cubicBezTo>
                  <a:pt x="172" y="16"/>
                  <a:pt x="169" y="6"/>
                  <a:pt x="167" y="4"/>
                </a:cubicBezTo>
                <a:cubicBezTo>
                  <a:pt x="167" y="0"/>
                  <a:pt x="165" y="2"/>
                  <a:pt x="165" y="0"/>
                </a:cubicBezTo>
                <a:cubicBezTo>
                  <a:pt x="163" y="0"/>
                  <a:pt x="161" y="0"/>
                  <a:pt x="159" y="0"/>
                </a:cubicBezTo>
                <a:cubicBezTo>
                  <a:pt x="151" y="0"/>
                  <a:pt x="145" y="6"/>
                  <a:pt x="145" y="20"/>
                </a:cubicBezTo>
                <a:cubicBezTo>
                  <a:pt x="148" y="33"/>
                  <a:pt x="136" y="35"/>
                  <a:pt x="123" y="35"/>
                </a:cubicBezTo>
                <a:cubicBezTo>
                  <a:pt x="110" y="37"/>
                  <a:pt x="115" y="46"/>
                  <a:pt x="110" y="50"/>
                </a:cubicBezTo>
                <a:cubicBezTo>
                  <a:pt x="104" y="54"/>
                  <a:pt x="84" y="48"/>
                  <a:pt x="82" y="41"/>
                </a:cubicBezTo>
                <a:cubicBezTo>
                  <a:pt x="79" y="35"/>
                  <a:pt x="61" y="41"/>
                  <a:pt x="69" y="50"/>
                </a:cubicBezTo>
                <a:cubicBezTo>
                  <a:pt x="76" y="57"/>
                  <a:pt x="76" y="69"/>
                  <a:pt x="71" y="73"/>
                </a:cubicBezTo>
                <a:cubicBezTo>
                  <a:pt x="67" y="77"/>
                  <a:pt x="59" y="67"/>
                  <a:pt x="52" y="72"/>
                </a:cubicBezTo>
                <a:cubicBezTo>
                  <a:pt x="46" y="77"/>
                  <a:pt x="46" y="67"/>
                  <a:pt x="40" y="66"/>
                </a:cubicBezTo>
                <a:cubicBezTo>
                  <a:pt x="33" y="63"/>
                  <a:pt x="29" y="69"/>
                  <a:pt x="17" y="67"/>
                </a:cubicBezTo>
                <a:cubicBezTo>
                  <a:pt x="6" y="67"/>
                  <a:pt x="0" y="73"/>
                  <a:pt x="4" y="79"/>
                </a:cubicBezTo>
                <a:cubicBezTo>
                  <a:pt x="8" y="82"/>
                  <a:pt x="4" y="87"/>
                  <a:pt x="8" y="92"/>
                </a:cubicBezTo>
                <a:cubicBezTo>
                  <a:pt x="9" y="96"/>
                  <a:pt x="25" y="96"/>
                  <a:pt x="36" y="102"/>
                </a:cubicBezTo>
                <a:cubicBezTo>
                  <a:pt x="48" y="108"/>
                  <a:pt x="50" y="102"/>
                  <a:pt x="56" y="106"/>
                </a:cubicBezTo>
                <a:cubicBezTo>
                  <a:pt x="61" y="112"/>
                  <a:pt x="61" y="108"/>
                  <a:pt x="64" y="115"/>
                </a:cubicBezTo>
                <a:cubicBezTo>
                  <a:pt x="64" y="125"/>
                  <a:pt x="69" y="133"/>
                  <a:pt x="80" y="134"/>
                </a:cubicBezTo>
                <a:cubicBezTo>
                  <a:pt x="90" y="138"/>
                  <a:pt x="82" y="143"/>
                  <a:pt x="86" y="152"/>
                </a:cubicBezTo>
                <a:cubicBezTo>
                  <a:pt x="88" y="159"/>
                  <a:pt x="80" y="169"/>
                  <a:pt x="82" y="178"/>
                </a:cubicBezTo>
                <a:cubicBezTo>
                  <a:pt x="84" y="186"/>
                  <a:pt x="76" y="215"/>
                  <a:pt x="71" y="219"/>
                </a:cubicBezTo>
                <a:cubicBezTo>
                  <a:pt x="71" y="219"/>
                  <a:pt x="71" y="219"/>
                  <a:pt x="71" y="219"/>
                </a:cubicBezTo>
                <a:cubicBezTo>
                  <a:pt x="74" y="221"/>
                  <a:pt x="80" y="223"/>
                  <a:pt x="82" y="224"/>
                </a:cubicBezTo>
                <a:cubicBezTo>
                  <a:pt x="88" y="229"/>
                  <a:pt x="98" y="230"/>
                  <a:pt x="104" y="234"/>
                </a:cubicBezTo>
                <a:cubicBezTo>
                  <a:pt x="111" y="238"/>
                  <a:pt x="123" y="238"/>
                  <a:pt x="123" y="232"/>
                </a:cubicBezTo>
                <a:cubicBezTo>
                  <a:pt x="123" y="229"/>
                  <a:pt x="128" y="232"/>
                  <a:pt x="132" y="236"/>
                </a:cubicBezTo>
                <a:cubicBezTo>
                  <a:pt x="136" y="239"/>
                  <a:pt x="151" y="239"/>
                  <a:pt x="157" y="242"/>
                </a:cubicBezTo>
                <a:cubicBezTo>
                  <a:pt x="165" y="244"/>
                  <a:pt x="172" y="242"/>
                  <a:pt x="180" y="242"/>
                </a:cubicBezTo>
                <a:cubicBezTo>
                  <a:pt x="180" y="239"/>
                  <a:pt x="180" y="238"/>
                  <a:pt x="180" y="236"/>
                </a:cubicBezTo>
                <a:cubicBezTo>
                  <a:pt x="176" y="224"/>
                  <a:pt x="185" y="217"/>
                  <a:pt x="197" y="215"/>
                </a:cubicBezTo>
                <a:cubicBezTo>
                  <a:pt x="209" y="213"/>
                  <a:pt x="231" y="221"/>
                  <a:pt x="237" y="224"/>
                </a:cubicBezTo>
                <a:cubicBezTo>
                  <a:pt x="243" y="229"/>
                  <a:pt x="253" y="226"/>
                  <a:pt x="262" y="215"/>
                </a:cubicBezTo>
                <a:cubicBezTo>
                  <a:pt x="268" y="209"/>
                  <a:pt x="272" y="207"/>
                  <a:pt x="276" y="207"/>
                </a:cubicBezTo>
                <a:cubicBezTo>
                  <a:pt x="277" y="204"/>
                  <a:pt x="277" y="201"/>
                  <a:pt x="280" y="199"/>
                </a:cubicBezTo>
                <a:cubicBezTo>
                  <a:pt x="281" y="195"/>
                  <a:pt x="274" y="195"/>
                  <a:pt x="268" y="195"/>
                </a:cubicBezTo>
                <a:cubicBezTo>
                  <a:pt x="265" y="195"/>
                  <a:pt x="261" y="190"/>
                  <a:pt x="265" y="184"/>
                </a:cubicBezTo>
                <a:cubicBezTo>
                  <a:pt x="268" y="180"/>
                  <a:pt x="261" y="178"/>
                  <a:pt x="259" y="173"/>
                </a:cubicBezTo>
                <a:cubicBezTo>
                  <a:pt x="255" y="169"/>
                  <a:pt x="259" y="169"/>
                  <a:pt x="262" y="169"/>
                </a:cubicBezTo>
                <a:cubicBezTo>
                  <a:pt x="265" y="167"/>
                  <a:pt x="268" y="161"/>
                  <a:pt x="266" y="159"/>
                </a:cubicBezTo>
                <a:cubicBezTo>
                  <a:pt x="265" y="158"/>
                  <a:pt x="262" y="155"/>
                  <a:pt x="265" y="149"/>
                </a:cubicBezTo>
                <a:cubicBezTo>
                  <a:pt x="266" y="142"/>
                  <a:pt x="261" y="142"/>
                  <a:pt x="261" y="138"/>
                </a:cubicBezTo>
                <a:cubicBezTo>
                  <a:pt x="261" y="134"/>
                  <a:pt x="255" y="133"/>
                  <a:pt x="251" y="136"/>
                </a:cubicBezTo>
                <a:cubicBezTo>
                  <a:pt x="246" y="142"/>
                  <a:pt x="246" y="138"/>
                  <a:pt x="247" y="131"/>
                </a:cubicBezTo>
                <a:cubicBezTo>
                  <a:pt x="251" y="121"/>
                  <a:pt x="261" y="118"/>
                  <a:pt x="262" y="112"/>
                </a:cubicBezTo>
                <a:cubicBezTo>
                  <a:pt x="262" y="108"/>
                  <a:pt x="268" y="103"/>
                  <a:pt x="272" y="103"/>
                </a:cubicBezTo>
                <a:cubicBezTo>
                  <a:pt x="277" y="103"/>
                  <a:pt x="276" y="92"/>
                  <a:pt x="277" y="87"/>
                </a:cubicBezTo>
                <a:cubicBezTo>
                  <a:pt x="280" y="81"/>
                  <a:pt x="280" y="73"/>
                  <a:pt x="287" y="69"/>
                </a:cubicBezTo>
                <a:cubicBezTo>
                  <a:pt x="293" y="63"/>
                  <a:pt x="286" y="62"/>
                  <a:pt x="281" y="62"/>
                </a:cubicBezTo>
                <a:close/>
              </a:path>
            </a:pathLst>
          </a:custGeom>
          <a:solidFill>
            <a:srgbClr val="A1C4D0"/>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latin typeface="Book Antiqua" panose="02040602050305030304" pitchFamily="18" charset="0"/>
            </a:endParaRPr>
          </a:p>
        </p:txBody>
      </p:sp>
      <p:sp>
        <p:nvSpPr>
          <p:cNvPr id="7" name="Ellipse 19"/>
          <p:cNvSpPr>
            <a:spLocks noChangeAspect="1"/>
          </p:cNvSpPr>
          <p:nvPr/>
        </p:nvSpPr>
        <p:spPr bwMode="auto">
          <a:xfrm>
            <a:off x="5366538" y="5002641"/>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54" name="ZoneTexte 35"/>
          <p:cNvSpPr txBox="1">
            <a:spLocks noChangeArrowheads="1"/>
          </p:cNvSpPr>
          <p:nvPr/>
        </p:nvSpPr>
        <p:spPr bwMode="auto">
          <a:xfrm>
            <a:off x="5178425" y="5135563"/>
            <a:ext cx="106203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Aix en Provence</a:t>
            </a:r>
          </a:p>
          <a:p>
            <a:pPr eaLnBrk="1" hangingPunct="1"/>
            <a:r>
              <a:rPr lang="fr-CA" altLang="fr-FR" sz="1000" b="1">
                <a:solidFill>
                  <a:schemeClr val="accent2"/>
                </a:solidFill>
                <a:latin typeface="Book Antiqua" panose="02040602050305030304" pitchFamily="18" charset="0"/>
              </a:rPr>
              <a:t>80</a:t>
            </a:r>
          </a:p>
        </p:txBody>
      </p:sp>
      <p:sp>
        <p:nvSpPr>
          <p:cNvPr id="9" name="Ellipse 19"/>
          <p:cNvSpPr>
            <a:spLocks noChangeAspect="1"/>
          </p:cNvSpPr>
          <p:nvPr/>
        </p:nvSpPr>
        <p:spPr bwMode="auto">
          <a:xfrm>
            <a:off x="4003048" y="1662259"/>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58" name="ZoneTexte 35"/>
          <p:cNvSpPr txBox="1">
            <a:spLocks noChangeArrowheads="1"/>
          </p:cNvSpPr>
          <p:nvPr/>
        </p:nvSpPr>
        <p:spPr bwMode="auto">
          <a:xfrm>
            <a:off x="3497263" y="1655763"/>
            <a:ext cx="4619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fr-CA" altLang="fr-FR" sz="1000" b="1">
                <a:solidFill>
                  <a:srgbClr val="000000"/>
                </a:solidFill>
                <a:latin typeface="Book Antiqua" panose="02040602050305030304" pitchFamily="18" charset="0"/>
              </a:rPr>
              <a:t>Amiens</a:t>
            </a:r>
          </a:p>
          <a:p>
            <a:pPr algn="r" eaLnBrk="1" hangingPunct="1"/>
            <a:r>
              <a:rPr lang="fr-CA" altLang="fr-FR" sz="1000" b="1">
                <a:solidFill>
                  <a:schemeClr val="accent2"/>
                </a:solidFill>
                <a:latin typeface="Book Antiqua" panose="02040602050305030304" pitchFamily="18" charset="0"/>
              </a:rPr>
              <a:t>285</a:t>
            </a:r>
          </a:p>
        </p:txBody>
      </p:sp>
      <p:sp>
        <p:nvSpPr>
          <p:cNvPr id="11" name="Ellipse 19"/>
          <p:cNvSpPr>
            <a:spLocks noChangeAspect="1"/>
          </p:cNvSpPr>
          <p:nvPr/>
        </p:nvSpPr>
        <p:spPr bwMode="auto">
          <a:xfrm>
            <a:off x="2720738" y="4154091"/>
            <a:ext cx="280954" cy="283022"/>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62" name="ZoneTexte 35"/>
          <p:cNvSpPr txBox="1">
            <a:spLocks noChangeArrowheads="1"/>
          </p:cNvSpPr>
          <p:nvPr/>
        </p:nvSpPr>
        <p:spPr bwMode="auto">
          <a:xfrm>
            <a:off x="2141538" y="4314924"/>
            <a:ext cx="55463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Bordeaux</a:t>
            </a:r>
          </a:p>
          <a:p>
            <a:pPr eaLnBrk="1" hangingPunct="1"/>
            <a:r>
              <a:rPr lang="fr-CA" altLang="fr-FR" sz="1000" b="1">
                <a:solidFill>
                  <a:schemeClr val="accent2"/>
                </a:solidFill>
                <a:latin typeface="Book Antiqua" panose="02040602050305030304" pitchFamily="18" charset="0"/>
              </a:rPr>
              <a:t>715</a:t>
            </a:r>
          </a:p>
        </p:txBody>
      </p:sp>
      <p:sp>
        <p:nvSpPr>
          <p:cNvPr id="27663" name="ZoneTexte 35"/>
          <p:cNvSpPr txBox="1">
            <a:spLocks noChangeArrowheads="1"/>
          </p:cNvSpPr>
          <p:nvPr/>
        </p:nvSpPr>
        <p:spPr bwMode="auto">
          <a:xfrm>
            <a:off x="526600" y="2035863"/>
            <a:ext cx="11477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dirty="0">
                <a:solidFill>
                  <a:srgbClr val="000000"/>
                </a:solidFill>
                <a:latin typeface="Book Antiqua" panose="02040602050305030304" pitchFamily="18" charset="0"/>
              </a:rPr>
              <a:t>Brest</a:t>
            </a:r>
          </a:p>
          <a:p>
            <a:pPr eaLnBrk="1" hangingPunct="1"/>
            <a:r>
              <a:rPr lang="fr-CA" altLang="fr-FR" sz="1000" b="1" dirty="0">
                <a:solidFill>
                  <a:schemeClr val="accent2"/>
                </a:solidFill>
                <a:latin typeface="Book Antiqua" panose="02040602050305030304" pitchFamily="18" charset="0"/>
              </a:rPr>
              <a:t>100</a:t>
            </a:r>
          </a:p>
        </p:txBody>
      </p:sp>
      <p:sp>
        <p:nvSpPr>
          <p:cNvPr id="14" name="Ellipse 19"/>
          <p:cNvSpPr>
            <a:spLocks noChangeAspect="1"/>
          </p:cNvSpPr>
          <p:nvPr/>
        </p:nvSpPr>
        <p:spPr bwMode="auto">
          <a:xfrm>
            <a:off x="1333079" y="2474142"/>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67" name="ZoneTexte 35"/>
          <p:cNvSpPr txBox="1">
            <a:spLocks noChangeArrowheads="1"/>
          </p:cNvSpPr>
          <p:nvPr/>
        </p:nvSpPr>
        <p:spPr bwMode="auto">
          <a:xfrm>
            <a:off x="4122738" y="3452813"/>
            <a:ext cx="682625"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dirty="0">
                <a:solidFill>
                  <a:srgbClr val="000000"/>
                </a:solidFill>
                <a:latin typeface="Book Antiqua" panose="02040602050305030304" pitchFamily="18" charset="0"/>
              </a:rPr>
              <a:t>Clermont Ferrand</a:t>
            </a:r>
          </a:p>
          <a:p>
            <a:pPr eaLnBrk="1" hangingPunct="1"/>
            <a:r>
              <a:rPr lang="fr-CA" altLang="fr-FR" sz="1000" b="1" dirty="0">
                <a:solidFill>
                  <a:schemeClr val="accent2"/>
                </a:solidFill>
                <a:latin typeface="Book Antiqua" panose="02040602050305030304" pitchFamily="18" charset="0"/>
              </a:rPr>
              <a:t>275</a:t>
            </a:r>
          </a:p>
        </p:txBody>
      </p:sp>
      <p:sp>
        <p:nvSpPr>
          <p:cNvPr id="27668" name="ZoneTexte 35"/>
          <p:cNvSpPr txBox="1">
            <a:spLocks noChangeArrowheads="1"/>
          </p:cNvSpPr>
          <p:nvPr/>
        </p:nvSpPr>
        <p:spPr bwMode="auto">
          <a:xfrm>
            <a:off x="4837113" y="4202113"/>
            <a:ext cx="14208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Grenoble</a:t>
            </a:r>
          </a:p>
          <a:p>
            <a:pPr eaLnBrk="1" hangingPunct="1"/>
            <a:r>
              <a:rPr lang="fr-CA" altLang="fr-FR" sz="1000" b="1">
                <a:solidFill>
                  <a:schemeClr val="accent2"/>
                </a:solidFill>
                <a:latin typeface="Book Antiqua" panose="02040602050305030304" pitchFamily="18" charset="0"/>
              </a:rPr>
              <a:t>322</a:t>
            </a:r>
          </a:p>
        </p:txBody>
      </p:sp>
      <p:sp>
        <p:nvSpPr>
          <p:cNvPr id="19" name="Ellipse 19"/>
          <p:cNvSpPr>
            <a:spLocks noChangeAspect="1"/>
          </p:cNvSpPr>
          <p:nvPr/>
        </p:nvSpPr>
        <p:spPr bwMode="auto">
          <a:xfrm>
            <a:off x="4397402" y="3863598"/>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0" name="Ellipse 19"/>
          <p:cNvSpPr>
            <a:spLocks noChangeAspect="1"/>
          </p:cNvSpPr>
          <p:nvPr/>
        </p:nvSpPr>
        <p:spPr bwMode="auto">
          <a:xfrm>
            <a:off x="3174601" y="2669402"/>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75" name="ZoneTexte 35"/>
          <p:cNvSpPr txBox="1">
            <a:spLocks noChangeArrowheads="1"/>
          </p:cNvSpPr>
          <p:nvPr/>
        </p:nvSpPr>
        <p:spPr bwMode="auto">
          <a:xfrm>
            <a:off x="2955925" y="2422525"/>
            <a:ext cx="5111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Le Mans</a:t>
            </a:r>
          </a:p>
          <a:p>
            <a:pPr eaLnBrk="1" hangingPunct="1"/>
            <a:r>
              <a:rPr lang="fr-CA" altLang="fr-FR" sz="1000" b="1">
                <a:solidFill>
                  <a:schemeClr val="accent2"/>
                </a:solidFill>
                <a:latin typeface="Book Antiqua" panose="02040602050305030304" pitchFamily="18" charset="0"/>
              </a:rPr>
              <a:t>45</a:t>
            </a:r>
          </a:p>
        </p:txBody>
      </p:sp>
      <p:sp>
        <p:nvSpPr>
          <p:cNvPr id="27676" name="ZoneTexte 35"/>
          <p:cNvSpPr txBox="1">
            <a:spLocks noChangeArrowheads="1"/>
          </p:cNvSpPr>
          <p:nvPr/>
        </p:nvSpPr>
        <p:spPr bwMode="auto">
          <a:xfrm>
            <a:off x="3874040" y="1215331"/>
            <a:ext cx="27251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fr-CA" altLang="fr-FR" sz="1000" b="1">
                <a:solidFill>
                  <a:srgbClr val="000000"/>
                </a:solidFill>
                <a:latin typeface="Book Antiqua" panose="02040602050305030304" pitchFamily="18" charset="0"/>
              </a:rPr>
              <a:t>Lille</a:t>
            </a:r>
          </a:p>
          <a:p>
            <a:pPr algn="r" eaLnBrk="1" hangingPunct="1"/>
            <a:r>
              <a:rPr lang="fr-CA" altLang="fr-FR" sz="1000" b="1">
                <a:solidFill>
                  <a:schemeClr val="accent2"/>
                </a:solidFill>
                <a:latin typeface="Book Antiqua" panose="02040602050305030304" pitchFamily="18" charset="0"/>
              </a:rPr>
              <a:t>410</a:t>
            </a:r>
          </a:p>
        </p:txBody>
      </p:sp>
      <p:sp>
        <p:nvSpPr>
          <p:cNvPr id="27677" name="ZoneTexte 35"/>
          <p:cNvSpPr txBox="1">
            <a:spLocks noChangeArrowheads="1"/>
          </p:cNvSpPr>
          <p:nvPr/>
        </p:nvSpPr>
        <p:spPr bwMode="auto">
          <a:xfrm>
            <a:off x="3327400" y="3922713"/>
            <a:ext cx="695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Limoges</a:t>
            </a:r>
          </a:p>
          <a:p>
            <a:pPr eaLnBrk="1" hangingPunct="1"/>
            <a:r>
              <a:rPr lang="fr-CA" altLang="fr-FR" sz="1000" b="1">
                <a:solidFill>
                  <a:schemeClr val="accent2"/>
                </a:solidFill>
                <a:latin typeface="Book Antiqua" panose="02040602050305030304" pitchFamily="18" charset="0"/>
              </a:rPr>
              <a:t>15</a:t>
            </a:r>
          </a:p>
        </p:txBody>
      </p:sp>
      <p:sp>
        <p:nvSpPr>
          <p:cNvPr id="25" name="Ellipse 19"/>
          <p:cNvSpPr>
            <a:spLocks noChangeAspect="1"/>
          </p:cNvSpPr>
          <p:nvPr/>
        </p:nvSpPr>
        <p:spPr bwMode="auto">
          <a:xfrm>
            <a:off x="3578189" y="3833296"/>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81" name="ZoneTexte 35"/>
          <p:cNvSpPr txBox="1">
            <a:spLocks noChangeArrowheads="1"/>
          </p:cNvSpPr>
          <p:nvPr/>
        </p:nvSpPr>
        <p:spPr bwMode="auto">
          <a:xfrm>
            <a:off x="4106863" y="3571875"/>
            <a:ext cx="14192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fr-CA" altLang="fr-FR" sz="1000" b="1" dirty="0">
                <a:solidFill>
                  <a:srgbClr val="000000"/>
                </a:solidFill>
                <a:latin typeface="Book Antiqua" panose="02040602050305030304" pitchFamily="18" charset="0"/>
              </a:rPr>
              <a:t>Lyon</a:t>
            </a:r>
          </a:p>
          <a:p>
            <a:pPr algn="r" eaLnBrk="1" hangingPunct="1"/>
            <a:r>
              <a:rPr lang="fr-CA" altLang="fr-FR" sz="1000" b="1" dirty="0">
                <a:solidFill>
                  <a:schemeClr val="accent2"/>
                </a:solidFill>
                <a:latin typeface="Book Antiqua" panose="02040602050305030304" pitchFamily="18" charset="0"/>
              </a:rPr>
              <a:t>770</a:t>
            </a:r>
          </a:p>
        </p:txBody>
      </p:sp>
      <p:sp>
        <p:nvSpPr>
          <p:cNvPr id="27" name="Ellipse 19"/>
          <p:cNvSpPr>
            <a:spLocks noChangeAspect="1"/>
          </p:cNvSpPr>
          <p:nvPr/>
        </p:nvSpPr>
        <p:spPr bwMode="auto">
          <a:xfrm>
            <a:off x="5450267" y="4156344"/>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85" name="ZoneTexte 35"/>
          <p:cNvSpPr txBox="1">
            <a:spLocks noChangeArrowheads="1"/>
          </p:cNvSpPr>
          <p:nvPr/>
        </p:nvSpPr>
        <p:spPr bwMode="auto">
          <a:xfrm>
            <a:off x="4321175" y="4756249"/>
            <a:ext cx="70692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Montpellier</a:t>
            </a:r>
          </a:p>
          <a:p>
            <a:pPr eaLnBrk="1" hangingPunct="1"/>
            <a:r>
              <a:rPr lang="fr-CA" altLang="fr-FR" sz="1000" b="1">
                <a:solidFill>
                  <a:schemeClr val="accent2"/>
                </a:solidFill>
                <a:latin typeface="Book Antiqua" panose="02040602050305030304" pitchFamily="18" charset="0"/>
              </a:rPr>
              <a:t>205</a:t>
            </a:r>
          </a:p>
        </p:txBody>
      </p:sp>
      <p:sp>
        <p:nvSpPr>
          <p:cNvPr id="29" name="Ellipse 19"/>
          <p:cNvSpPr>
            <a:spLocks noChangeAspect="1"/>
          </p:cNvSpPr>
          <p:nvPr/>
        </p:nvSpPr>
        <p:spPr bwMode="auto">
          <a:xfrm>
            <a:off x="4596250" y="4968947"/>
            <a:ext cx="125080" cy="1260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89" name="ZoneTexte 35"/>
          <p:cNvSpPr txBox="1">
            <a:spLocks noChangeArrowheads="1"/>
          </p:cNvSpPr>
          <p:nvPr/>
        </p:nvSpPr>
        <p:spPr bwMode="auto">
          <a:xfrm>
            <a:off x="1865313" y="3127375"/>
            <a:ext cx="11461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Nantes</a:t>
            </a:r>
          </a:p>
          <a:p>
            <a:pPr eaLnBrk="1" hangingPunct="1"/>
            <a:r>
              <a:rPr lang="fr-CA" altLang="fr-FR" sz="1000" b="1">
                <a:solidFill>
                  <a:schemeClr val="accent2"/>
                </a:solidFill>
                <a:latin typeface="Book Antiqua" panose="02040602050305030304" pitchFamily="18" charset="0"/>
              </a:rPr>
              <a:t>540</a:t>
            </a:r>
          </a:p>
        </p:txBody>
      </p:sp>
      <p:sp>
        <p:nvSpPr>
          <p:cNvPr id="27690" name="ZoneTexte 35"/>
          <p:cNvSpPr txBox="1">
            <a:spLocks noChangeArrowheads="1"/>
          </p:cNvSpPr>
          <p:nvPr/>
        </p:nvSpPr>
        <p:spPr bwMode="auto">
          <a:xfrm>
            <a:off x="5884863" y="4640263"/>
            <a:ext cx="698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Nice</a:t>
            </a:r>
          </a:p>
          <a:p>
            <a:pPr eaLnBrk="1" hangingPunct="1"/>
            <a:r>
              <a:rPr lang="fr-CA" altLang="fr-FR" sz="1000" b="1">
                <a:solidFill>
                  <a:schemeClr val="accent2"/>
                </a:solidFill>
                <a:latin typeface="Book Antiqua" panose="02040602050305030304" pitchFamily="18" charset="0"/>
              </a:rPr>
              <a:t>120</a:t>
            </a:r>
          </a:p>
        </p:txBody>
      </p:sp>
      <p:sp>
        <p:nvSpPr>
          <p:cNvPr id="33" name="Ellipse 19"/>
          <p:cNvSpPr>
            <a:spLocks noChangeAspect="1"/>
          </p:cNvSpPr>
          <p:nvPr/>
        </p:nvSpPr>
        <p:spPr bwMode="auto">
          <a:xfrm>
            <a:off x="6141600" y="4882474"/>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34" name="Ellipse 19"/>
          <p:cNvSpPr>
            <a:spLocks noChangeAspect="1"/>
          </p:cNvSpPr>
          <p:nvPr/>
        </p:nvSpPr>
        <p:spPr bwMode="auto">
          <a:xfrm>
            <a:off x="2913008" y="3552004"/>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697" name="ZoneTexte 35"/>
          <p:cNvSpPr txBox="1">
            <a:spLocks noChangeArrowheads="1"/>
          </p:cNvSpPr>
          <p:nvPr/>
        </p:nvSpPr>
        <p:spPr bwMode="auto">
          <a:xfrm>
            <a:off x="2611438" y="3622774"/>
            <a:ext cx="31418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Niort</a:t>
            </a:r>
          </a:p>
          <a:p>
            <a:pPr eaLnBrk="1" hangingPunct="1"/>
            <a:r>
              <a:rPr lang="fr-CA" altLang="fr-FR" sz="1000" b="1">
                <a:solidFill>
                  <a:schemeClr val="accent2"/>
                </a:solidFill>
                <a:latin typeface="Book Antiqua" panose="02040602050305030304" pitchFamily="18" charset="0"/>
              </a:rPr>
              <a:t>45</a:t>
            </a:r>
          </a:p>
        </p:txBody>
      </p:sp>
      <p:sp>
        <p:nvSpPr>
          <p:cNvPr id="36" name="Ellipse 19"/>
          <p:cNvSpPr>
            <a:spLocks noChangeAspect="1"/>
          </p:cNvSpPr>
          <p:nvPr/>
        </p:nvSpPr>
        <p:spPr bwMode="auto">
          <a:xfrm>
            <a:off x="3879990" y="2741529"/>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01" name="ZoneTexte 35"/>
          <p:cNvSpPr txBox="1">
            <a:spLocks noChangeArrowheads="1"/>
          </p:cNvSpPr>
          <p:nvPr/>
        </p:nvSpPr>
        <p:spPr bwMode="auto">
          <a:xfrm>
            <a:off x="4032250" y="2749550"/>
            <a:ext cx="4746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Orléans</a:t>
            </a:r>
          </a:p>
          <a:p>
            <a:pPr eaLnBrk="1" hangingPunct="1"/>
            <a:r>
              <a:rPr lang="fr-CA" altLang="fr-FR" sz="1000" b="1">
                <a:solidFill>
                  <a:schemeClr val="accent2"/>
                </a:solidFill>
                <a:latin typeface="Book Antiqua" panose="02040602050305030304" pitchFamily="18" charset="0"/>
              </a:rPr>
              <a:t>55</a:t>
            </a:r>
          </a:p>
        </p:txBody>
      </p:sp>
      <p:sp>
        <p:nvSpPr>
          <p:cNvPr id="38" name="Ellipse 19"/>
          <p:cNvSpPr>
            <a:spLocks noChangeAspect="1"/>
          </p:cNvSpPr>
          <p:nvPr/>
        </p:nvSpPr>
        <p:spPr bwMode="auto">
          <a:xfrm>
            <a:off x="3915521" y="2219124"/>
            <a:ext cx="332444" cy="33489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05" name="ZoneTexte 35"/>
          <p:cNvSpPr txBox="1">
            <a:spLocks noChangeArrowheads="1"/>
          </p:cNvSpPr>
          <p:nvPr/>
        </p:nvSpPr>
        <p:spPr bwMode="auto">
          <a:xfrm>
            <a:off x="4260850" y="2047974"/>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Paris</a:t>
            </a:r>
          </a:p>
          <a:p>
            <a:pPr eaLnBrk="1" hangingPunct="1"/>
            <a:r>
              <a:rPr lang="fr-CA" altLang="fr-FR" sz="1000" b="1">
                <a:solidFill>
                  <a:schemeClr val="accent2"/>
                </a:solidFill>
                <a:latin typeface="Book Antiqua" panose="02040602050305030304" pitchFamily="18" charset="0"/>
              </a:rPr>
              <a:t>4400</a:t>
            </a:r>
          </a:p>
        </p:txBody>
      </p:sp>
      <p:sp>
        <p:nvSpPr>
          <p:cNvPr id="27706" name="ZoneTexte 35"/>
          <p:cNvSpPr txBox="1">
            <a:spLocks noChangeArrowheads="1"/>
          </p:cNvSpPr>
          <p:nvPr/>
        </p:nvSpPr>
        <p:spPr bwMode="auto">
          <a:xfrm>
            <a:off x="2601361" y="4947543"/>
            <a:ext cx="22121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fr-CA" altLang="fr-FR" sz="1000" b="1">
                <a:solidFill>
                  <a:srgbClr val="000000"/>
                </a:solidFill>
                <a:latin typeface="Book Antiqua" panose="02040602050305030304" pitchFamily="18" charset="0"/>
              </a:rPr>
              <a:t>Pau</a:t>
            </a:r>
          </a:p>
          <a:p>
            <a:pPr algn="r" eaLnBrk="1" hangingPunct="1"/>
            <a:r>
              <a:rPr lang="fr-CA" altLang="fr-FR" sz="1000" b="1">
                <a:solidFill>
                  <a:schemeClr val="accent2"/>
                </a:solidFill>
                <a:latin typeface="Book Antiqua" panose="02040602050305030304" pitchFamily="18" charset="0"/>
              </a:rPr>
              <a:t>25</a:t>
            </a:r>
          </a:p>
        </p:txBody>
      </p:sp>
      <p:sp>
        <p:nvSpPr>
          <p:cNvPr id="41" name="Ellipse 19"/>
          <p:cNvSpPr>
            <a:spLocks noChangeAspect="1"/>
          </p:cNvSpPr>
          <p:nvPr/>
        </p:nvSpPr>
        <p:spPr bwMode="auto">
          <a:xfrm>
            <a:off x="2864027" y="5083463"/>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10" name="ZoneTexte 35"/>
          <p:cNvSpPr txBox="1">
            <a:spLocks noChangeArrowheads="1"/>
          </p:cNvSpPr>
          <p:nvPr/>
        </p:nvSpPr>
        <p:spPr bwMode="auto">
          <a:xfrm>
            <a:off x="2068513" y="2444849"/>
            <a:ext cx="4360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Rennes</a:t>
            </a:r>
          </a:p>
          <a:p>
            <a:pPr eaLnBrk="1" hangingPunct="1"/>
            <a:r>
              <a:rPr lang="fr-CA" altLang="fr-FR" sz="1000" b="1">
                <a:solidFill>
                  <a:schemeClr val="accent2"/>
                </a:solidFill>
                <a:latin typeface="Book Antiqua" panose="02040602050305030304" pitchFamily="18" charset="0"/>
              </a:rPr>
              <a:t>300</a:t>
            </a:r>
          </a:p>
        </p:txBody>
      </p:sp>
      <p:sp>
        <p:nvSpPr>
          <p:cNvPr id="43" name="Ellipse 19"/>
          <p:cNvSpPr>
            <a:spLocks noChangeAspect="1"/>
          </p:cNvSpPr>
          <p:nvPr/>
        </p:nvSpPr>
        <p:spPr bwMode="auto">
          <a:xfrm>
            <a:off x="6147084" y="2404286"/>
            <a:ext cx="135801" cy="1368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14" name="ZoneTexte 35"/>
          <p:cNvSpPr txBox="1">
            <a:spLocks noChangeArrowheads="1"/>
          </p:cNvSpPr>
          <p:nvPr/>
        </p:nvSpPr>
        <p:spPr bwMode="auto">
          <a:xfrm>
            <a:off x="3578225" y="5108575"/>
            <a:ext cx="5683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Toulouse</a:t>
            </a:r>
          </a:p>
          <a:p>
            <a:pPr eaLnBrk="1" hangingPunct="1"/>
            <a:r>
              <a:rPr lang="fr-CA" altLang="fr-FR" sz="1000" b="1">
                <a:solidFill>
                  <a:schemeClr val="accent2"/>
                </a:solidFill>
                <a:latin typeface="Book Antiqua" panose="02040602050305030304" pitchFamily="18" charset="0"/>
              </a:rPr>
              <a:t>485</a:t>
            </a:r>
          </a:p>
        </p:txBody>
      </p:sp>
      <p:sp>
        <p:nvSpPr>
          <p:cNvPr id="46" name="Ellipse 19"/>
          <p:cNvSpPr>
            <a:spLocks noChangeAspect="1"/>
          </p:cNvSpPr>
          <p:nvPr/>
        </p:nvSpPr>
        <p:spPr bwMode="auto">
          <a:xfrm>
            <a:off x="3561583" y="4891805"/>
            <a:ext cx="227708" cy="229384"/>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70" name="Ellipse 19"/>
          <p:cNvSpPr>
            <a:spLocks noChangeAspect="1"/>
          </p:cNvSpPr>
          <p:nvPr/>
        </p:nvSpPr>
        <p:spPr bwMode="auto">
          <a:xfrm>
            <a:off x="5554323" y="1752653"/>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118" name="Ellipse 19"/>
          <p:cNvSpPr>
            <a:spLocks noChangeAspect="1"/>
          </p:cNvSpPr>
          <p:nvPr/>
        </p:nvSpPr>
        <p:spPr bwMode="auto">
          <a:xfrm>
            <a:off x="4983509" y="3740537"/>
            <a:ext cx="298332" cy="300532"/>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119" name="Ellipse 19"/>
          <p:cNvSpPr>
            <a:spLocks noChangeAspect="1"/>
          </p:cNvSpPr>
          <p:nvPr/>
        </p:nvSpPr>
        <p:spPr bwMode="auto">
          <a:xfrm>
            <a:off x="2396617" y="3074701"/>
            <a:ext cx="231168" cy="23287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146437" name="Rectangle 5"/>
          <p:cNvSpPr>
            <a:spLocks noChangeArrowheads="1"/>
          </p:cNvSpPr>
          <p:nvPr/>
        </p:nvSpPr>
        <p:spPr bwMode="auto">
          <a:xfrm>
            <a:off x="5313363" y="1501775"/>
            <a:ext cx="671512" cy="823913"/>
          </a:xfrm>
          <a:prstGeom prst="rect">
            <a:avLst/>
          </a:prstGeom>
          <a:solidFill>
            <a:schemeClr val="accent4"/>
          </a:solidFill>
          <a:ln w="9525">
            <a:noFill/>
            <a:miter lim="800000"/>
            <a:headEnd/>
            <a:tailEnd/>
          </a:ln>
        </p:spPr>
        <p:txBody>
          <a:bodyPr/>
          <a:lstStyle/>
          <a:p>
            <a:pPr fontAlgn="auto">
              <a:spcBef>
                <a:spcPts val="0"/>
              </a:spcBef>
              <a:spcAft>
                <a:spcPts val="0"/>
              </a:spcAft>
              <a:defRPr/>
            </a:pPr>
            <a:endParaRPr lang="fr-FR" dirty="0">
              <a:latin typeface="Book Antiqua" panose="02040602050305030304" pitchFamily="18" charset="0"/>
            </a:endParaRPr>
          </a:p>
        </p:txBody>
      </p:sp>
      <p:sp>
        <p:nvSpPr>
          <p:cNvPr id="27728" name="Freeform 21"/>
          <p:cNvSpPr>
            <a:spLocks/>
          </p:cNvSpPr>
          <p:nvPr/>
        </p:nvSpPr>
        <p:spPr bwMode="auto">
          <a:xfrm>
            <a:off x="4186238" y="914400"/>
            <a:ext cx="1543050" cy="1157288"/>
          </a:xfrm>
          <a:custGeom>
            <a:avLst/>
            <a:gdLst>
              <a:gd name="T0" fmla="*/ 2147483647 w 85"/>
              <a:gd name="T1" fmla="*/ 2147483647 h 63"/>
              <a:gd name="T2" fmla="*/ 2147483647 w 85"/>
              <a:gd name="T3" fmla="*/ 2147483647 h 63"/>
              <a:gd name="T4" fmla="*/ 2147483647 w 85"/>
              <a:gd name="T5" fmla="*/ 2147483647 h 63"/>
              <a:gd name="T6" fmla="*/ 2147483647 w 85"/>
              <a:gd name="T7" fmla="*/ 2147483647 h 63"/>
              <a:gd name="T8" fmla="*/ 2147483647 w 85"/>
              <a:gd name="T9" fmla="*/ 2147483647 h 63"/>
              <a:gd name="T10" fmla="*/ 2147483647 w 85"/>
              <a:gd name="T11" fmla="*/ 2147483647 h 63"/>
              <a:gd name="T12" fmla="*/ 2147483647 w 85"/>
              <a:gd name="T13" fmla="*/ 2147483647 h 63"/>
              <a:gd name="T14" fmla="*/ 2147483647 w 85"/>
              <a:gd name="T15" fmla="*/ 2147483647 h 63"/>
              <a:gd name="T16" fmla="*/ 2147483647 w 85"/>
              <a:gd name="T17" fmla="*/ 2147483647 h 63"/>
              <a:gd name="T18" fmla="*/ 2147483647 w 85"/>
              <a:gd name="T19" fmla="*/ 2147483647 h 63"/>
              <a:gd name="T20" fmla="*/ 2147483647 w 85"/>
              <a:gd name="T21" fmla="*/ 2147483647 h 63"/>
              <a:gd name="T22" fmla="*/ 2147483647 w 85"/>
              <a:gd name="T23" fmla="*/ 2147483647 h 63"/>
              <a:gd name="T24" fmla="*/ 2147483647 w 85"/>
              <a:gd name="T25" fmla="*/ 2147483647 h 63"/>
              <a:gd name="T26" fmla="*/ 2147483647 w 85"/>
              <a:gd name="T27" fmla="*/ 2147483647 h 63"/>
              <a:gd name="T28" fmla="*/ 2147483647 w 85"/>
              <a:gd name="T29" fmla="*/ 2147483647 h 63"/>
              <a:gd name="T30" fmla="*/ 2147483647 w 85"/>
              <a:gd name="T31" fmla="*/ 2147483647 h 63"/>
              <a:gd name="T32" fmla="*/ 2147483647 w 85"/>
              <a:gd name="T33" fmla="*/ 2147483647 h 63"/>
              <a:gd name="T34" fmla="*/ 2147483647 w 85"/>
              <a:gd name="T35" fmla="*/ 2147483647 h 63"/>
              <a:gd name="T36" fmla="*/ 0 w 85"/>
              <a:gd name="T37" fmla="*/ 2147483647 h 63"/>
              <a:gd name="T38" fmla="*/ 2147483647 w 85"/>
              <a:gd name="T39" fmla="*/ 2147483647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5"/>
              <a:gd name="T61" fmla="*/ 0 h 63"/>
              <a:gd name="T62" fmla="*/ 85 w 85"/>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5" h="63">
                <a:moveTo>
                  <a:pt x="3" y="19"/>
                </a:moveTo>
                <a:cubicBezTo>
                  <a:pt x="4" y="21"/>
                  <a:pt x="8" y="31"/>
                  <a:pt x="10" y="27"/>
                </a:cubicBezTo>
                <a:cubicBezTo>
                  <a:pt x="12" y="23"/>
                  <a:pt x="18" y="31"/>
                  <a:pt x="21" y="32"/>
                </a:cubicBezTo>
                <a:cubicBezTo>
                  <a:pt x="25" y="37"/>
                  <a:pt x="35" y="38"/>
                  <a:pt x="35" y="42"/>
                </a:cubicBezTo>
                <a:cubicBezTo>
                  <a:pt x="37" y="44"/>
                  <a:pt x="37" y="52"/>
                  <a:pt x="43" y="50"/>
                </a:cubicBezTo>
                <a:cubicBezTo>
                  <a:pt x="46" y="48"/>
                  <a:pt x="52" y="40"/>
                  <a:pt x="52" y="44"/>
                </a:cubicBezTo>
                <a:cubicBezTo>
                  <a:pt x="52" y="48"/>
                  <a:pt x="52" y="56"/>
                  <a:pt x="58" y="53"/>
                </a:cubicBezTo>
                <a:cubicBezTo>
                  <a:pt x="64" y="53"/>
                  <a:pt x="64" y="63"/>
                  <a:pt x="70" y="61"/>
                </a:cubicBezTo>
                <a:cubicBezTo>
                  <a:pt x="70" y="61"/>
                  <a:pt x="71" y="61"/>
                  <a:pt x="73" y="61"/>
                </a:cubicBezTo>
                <a:cubicBezTo>
                  <a:pt x="71" y="50"/>
                  <a:pt x="75" y="44"/>
                  <a:pt x="81" y="42"/>
                </a:cubicBezTo>
                <a:cubicBezTo>
                  <a:pt x="81" y="40"/>
                  <a:pt x="85" y="38"/>
                  <a:pt x="85" y="37"/>
                </a:cubicBezTo>
                <a:cubicBezTo>
                  <a:pt x="85" y="32"/>
                  <a:pt x="79" y="27"/>
                  <a:pt x="79" y="23"/>
                </a:cubicBezTo>
                <a:cubicBezTo>
                  <a:pt x="79" y="23"/>
                  <a:pt x="79" y="23"/>
                  <a:pt x="79" y="21"/>
                </a:cubicBezTo>
                <a:cubicBezTo>
                  <a:pt x="77" y="21"/>
                  <a:pt x="75" y="19"/>
                  <a:pt x="73" y="17"/>
                </a:cubicBezTo>
                <a:cubicBezTo>
                  <a:pt x="67" y="12"/>
                  <a:pt x="62" y="12"/>
                  <a:pt x="58" y="7"/>
                </a:cubicBezTo>
                <a:cubicBezTo>
                  <a:pt x="54" y="2"/>
                  <a:pt x="46" y="0"/>
                  <a:pt x="43" y="6"/>
                </a:cubicBezTo>
                <a:cubicBezTo>
                  <a:pt x="39" y="9"/>
                  <a:pt x="29" y="12"/>
                  <a:pt x="24" y="12"/>
                </a:cubicBezTo>
                <a:cubicBezTo>
                  <a:pt x="21" y="12"/>
                  <a:pt x="18" y="12"/>
                  <a:pt x="14" y="9"/>
                </a:cubicBezTo>
                <a:cubicBezTo>
                  <a:pt x="10" y="12"/>
                  <a:pt x="4" y="13"/>
                  <a:pt x="0" y="15"/>
                </a:cubicBezTo>
                <a:cubicBezTo>
                  <a:pt x="0" y="17"/>
                  <a:pt x="3" y="15"/>
                  <a:pt x="3" y="19"/>
                </a:cubicBezTo>
              </a:path>
            </a:pathLst>
          </a:custGeom>
          <a:solidFill>
            <a:schemeClr val="bg1"/>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latin typeface="Book Antiqua" panose="02040602050305030304" pitchFamily="18" charset="0"/>
            </a:endParaRPr>
          </a:p>
        </p:txBody>
      </p:sp>
      <p:sp>
        <p:nvSpPr>
          <p:cNvPr id="27729" name="Freeform 25"/>
          <p:cNvSpPr>
            <a:spLocks/>
          </p:cNvSpPr>
          <p:nvPr/>
        </p:nvSpPr>
        <p:spPr bwMode="auto">
          <a:xfrm>
            <a:off x="5602288" y="1314450"/>
            <a:ext cx="1090612" cy="1708150"/>
          </a:xfrm>
          <a:custGeom>
            <a:avLst/>
            <a:gdLst>
              <a:gd name="T0" fmla="*/ 2147483647 w 11075"/>
              <a:gd name="T1" fmla="*/ 2147483647 h 10000"/>
              <a:gd name="T2" fmla="*/ 2147483647 w 11075"/>
              <a:gd name="T3" fmla="*/ 2147483647 h 10000"/>
              <a:gd name="T4" fmla="*/ 2147483647 w 11075"/>
              <a:gd name="T5" fmla="*/ 2147483647 h 10000"/>
              <a:gd name="T6" fmla="*/ 2147483647 w 11075"/>
              <a:gd name="T7" fmla="*/ 2147483647 h 10000"/>
              <a:gd name="T8" fmla="*/ 2147483647 w 11075"/>
              <a:gd name="T9" fmla="*/ 2147483647 h 10000"/>
              <a:gd name="T10" fmla="*/ 2147483647 w 11075"/>
              <a:gd name="T11" fmla="*/ 2147483647 h 10000"/>
              <a:gd name="T12" fmla="*/ 2147483647 w 11075"/>
              <a:gd name="T13" fmla="*/ 2147483647 h 10000"/>
              <a:gd name="T14" fmla="*/ 2147483647 w 11075"/>
              <a:gd name="T15" fmla="*/ 2147483647 h 10000"/>
              <a:gd name="T16" fmla="*/ 2147483647 w 11075"/>
              <a:gd name="T17" fmla="*/ 2147483647 h 10000"/>
              <a:gd name="T18" fmla="*/ 2147483647 w 11075"/>
              <a:gd name="T19" fmla="*/ 2147483647 h 10000"/>
              <a:gd name="T20" fmla="*/ 2147483647 w 11075"/>
              <a:gd name="T21" fmla="*/ 2147483647 h 10000"/>
              <a:gd name="T22" fmla="*/ 2147483647 w 11075"/>
              <a:gd name="T23" fmla="*/ 2147483647 h 1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75"/>
              <a:gd name="T37" fmla="*/ 0 h 10000"/>
              <a:gd name="T38" fmla="*/ 11075 w 11075"/>
              <a:gd name="T39" fmla="*/ 10000 h 1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75" h="10000">
                <a:moveTo>
                  <a:pt x="4" y="234"/>
                </a:moveTo>
                <a:cubicBezTo>
                  <a:pt x="4" y="554"/>
                  <a:pt x="0" y="2278"/>
                  <a:pt x="556" y="2386"/>
                </a:cubicBezTo>
                <a:cubicBezTo>
                  <a:pt x="556" y="2815"/>
                  <a:pt x="1660" y="3247"/>
                  <a:pt x="1660" y="4423"/>
                </a:cubicBezTo>
                <a:cubicBezTo>
                  <a:pt x="1845" y="4423"/>
                  <a:pt x="2213" y="4638"/>
                  <a:pt x="2768" y="4638"/>
                </a:cubicBezTo>
                <a:cubicBezTo>
                  <a:pt x="2951" y="5067"/>
                  <a:pt x="4061" y="5496"/>
                  <a:pt x="4985" y="5496"/>
                </a:cubicBezTo>
                <a:cubicBezTo>
                  <a:pt x="6096" y="5496"/>
                  <a:pt x="6831" y="5924"/>
                  <a:pt x="7199" y="5924"/>
                </a:cubicBezTo>
                <a:cubicBezTo>
                  <a:pt x="7937" y="5924"/>
                  <a:pt x="9229" y="6141"/>
                  <a:pt x="8308" y="6675"/>
                </a:cubicBezTo>
                <a:cubicBezTo>
                  <a:pt x="6831" y="7212"/>
                  <a:pt x="6831" y="7963"/>
                  <a:pt x="6461" y="8604"/>
                </a:cubicBezTo>
                <a:cubicBezTo>
                  <a:pt x="6096" y="8925"/>
                  <a:pt x="6461" y="9570"/>
                  <a:pt x="6096" y="10000"/>
                </a:cubicBezTo>
                <a:lnTo>
                  <a:pt x="9600" y="10000"/>
                </a:lnTo>
                <a:cubicBezTo>
                  <a:pt x="10000" y="8871"/>
                  <a:pt x="11006" y="4918"/>
                  <a:pt x="10705" y="3287"/>
                </a:cubicBezTo>
                <a:cubicBezTo>
                  <a:pt x="11075" y="3821"/>
                  <a:pt x="8166" y="0"/>
                  <a:pt x="7795" y="215"/>
                </a:cubicBezTo>
              </a:path>
            </a:pathLst>
          </a:custGeom>
          <a:solidFill>
            <a:schemeClr val="bg1"/>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latin typeface="Book Antiqua" panose="02040602050305030304" pitchFamily="18" charset="0"/>
            </a:endParaRPr>
          </a:p>
        </p:txBody>
      </p:sp>
      <p:sp>
        <p:nvSpPr>
          <p:cNvPr id="27730" name="TextBox 725"/>
          <p:cNvSpPr txBox="1">
            <a:spLocks noChangeArrowheads="1"/>
          </p:cNvSpPr>
          <p:nvPr/>
        </p:nvSpPr>
        <p:spPr bwMode="auto">
          <a:xfrm>
            <a:off x="5170488" y="1471613"/>
            <a:ext cx="2471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900" b="1">
                <a:solidFill>
                  <a:srgbClr val="000000"/>
                </a:solidFill>
                <a:latin typeface="Book Antiqua" panose="02040602050305030304" pitchFamily="18" charset="0"/>
              </a:rPr>
              <a:t>Luxembourg</a:t>
            </a:r>
          </a:p>
          <a:p>
            <a:pPr eaLnBrk="1" hangingPunct="1"/>
            <a:r>
              <a:rPr lang="fr-CA" altLang="fr-FR" sz="900" b="1">
                <a:solidFill>
                  <a:schemeClr val="accent2"/>
                </a:solidFill>
                <a:latin typeface="Book Antiqua" panose="02040602050305030304" pitchFamily="18" charset="0"/>
              </a:rPr>
              <a:t>178</a:t>
            </a:r>
          </a:p>
        </p:txBody>
      </p:sp>
      <p:sp>
        <p:nvSpPr>
          <p:cNvPr id="23" name="Ellipse 19"/>
          <p:cNvSpPr>
            <a:spLocks noChangeAspect="1"/>
          </p:cNvSpPr>
          <p:nvPr/>
        </p:nvSpPr>
        <p:spPr bwMode="auto">
          <a:xfrm>
            <a:off x="4256226" y="1363108"/>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54" name="Ellipse 19"/>
          <p:cNvSpPr>
            <a:spLocks noChangeAspect="1"/>
          </p:cNvSpPr>
          <p:nvPr/>
        </p:nvSpPr>
        <p:spPr bwMode="auto">
          <a:xfrm>
            <a:off x="5560915" y="1789259"/>
            <a:ext cx="135800" cy="1368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27737" name="ZoneTexte 35"/>
          <p:cNvSpPr txBox="1">
            <a:spLocks noChangeArrowheads="1"/>
          </p:cNvSpPr>
          <p:nvPr/>
        </p:nvSpPr>
        <p:spPr bwMode="auto">
          <a:xfrm>
            <a:off x="5697538" y="2176562"/>
            <a:ext cx="6412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000" b="1">
                <a:solidFill>
                  <a:srgbClr val="000000"/>
                </a:solidFill>
                <a:latin typeface="Book Antiqua" panose="02040602050305030304" pitchFamily="18" charset="0"/>
              </a:rPr>
              <a:t>Strasbourg</a:t>
            </a:r>
          </a:p>
          <a:p>
            <a:pPr eaLnBrk="1" hangingPunct="1"/>
            <a:r>
              <a:rPr lang="fr-CA" altLang="fr-FR" sz="1000" b="1">
                <a:solidFill>
                  <a:schemeClr val="accent2"/>
                </a:solidFill>
                <a:latin typeface="Book Antiqua" panose="02040602050305030304" pitchFamily="18" charset="0"/>
              </a:rPr>
              <a:t>175</a:t>
            </a:r>
          </a:p>
        </p:txBody>
      </p:sp>
      <p:sp>
        <p:nvSpPr>
          <p:cNvPr id="31" name="Ellipse 19"/>
          <p:cNvSpPr>
            <a:spLocks noChangeAspect="1"/>
          </p:cNvSpPr>
          <p:nvPr/>
        </p:nvSpPr>
        <p:spPr bwMode="auto">
          <a:xfrm>
            <a:off x="2378808" y="2637816"/>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52" name="Ellipse 19"/>
          <p:cNvSpPr>
            <a:spLocks noChangeAspect="1"/>
          </p:cNvSpPr>
          <p:nvPr/>
        </p:nvSpPr>
        <p:spPr bwMode="auto">
          <a:xfrm>
            <a:off x="4057790" y="2170029"/>
            <a:ext cx="114965" cy="11581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dirty="0">
              <a:solidFill>
                <a:srgbClr val="FFFFFF"/>
              </a:solidFill>
              <a:latin typeface="Book Antiqua" panose="02040602050305030304" pitchFamily="18" charset="0"/>
            </a:endParaRPr>
          </a:p>
        </p:txBody>
      </p:sp>
      <p:sp>
        <p:nvSpPr>
          <p:cNvPr id="53" name="Rechteck 834"/>
          <p:cNvSpPr/>
          <p:nvPr>
            <p:custDataLst>
              <p:tags r:id="rId1"/>
            </p:custDataLst>
          </p:nvPr>
        </p:nvSpPr>
        <p:spPr bwMode="gray">
          <a:xfrm>
            <a:off x="6934200" y="1484313"/>
            <a:ext cx="2209800" cy="3960812"/>
          </a:xfrm>
          <a:prstGeom prst="rect">
            <a:avLst/>
          </a:prstGeom>
          <a:gradFill flip="none" rotWithShape="1">
            <a:gsLst>
              <a:gs pos="0">
                <a:schemeClr val="accent3"/>
              </a:gs>
              <a:gs pos="50000">
                <a:schemeClr val="accent1"/>
              </a:gs>
              <a:gs pos="100000">
                <a:schemeClr val="tx2"/>
              </a:gs>
            </a:gsLst>
            <a:lin ang="0" scaled="1"/>
            <a:tileRect/>
          </a:gradFill>
          <a:ln w="9525" algn="ctr">
            <a:noFill/>
            <a:miter lim="800000"/>
            <a:headEnd/>
            <a:tailEnd/>
          </a:ln>
          <a:effectLst/>
        </p:spPr>
        <p:txBody>
          <a:bodyPr lIns="180000" tIns="46800" rIns="396000" bIns="46800" anchor="ctr"/>
          <a:lstStyle/>
          <a:p>
            <a:pPr fontAlgn="auto">
              <a:spcBef>
                <a:spcPts val="600"/>
              </a:spcBef>
              <a:spcAft>
                <a:spcPts val="600"/>
              </a:spcAft>
              <a:defRPr/>
            </a:pPr>
            <a:r>
              <a:rPr lang="en-US" sz="6000" b="1" dirty="0">
                <a:solidFill>
                  <a:schemeClr val="bg1"/>
                </a:solidFill>
                <a:latin typeface="Book Antiqua" panose="02040602050305030304" pitchFamily="18" charset="0"/>
              </a:rPr>
              <a:t>24</a:t>
            </a:r>
            <a:r>
              <a:rPr lang="en-US" sz="4000" dirty="0">
                <a:solidFill>
                  <a:schemeClr val="bg1"/>
                </a:solidFill>
                <a:latin typeface="Book Antiqua" panose="02040602050305030304" pitchFamily="18" charset="0"/>
              </a:rPr>
              <a:t> </a:t>
            </a:r>
            <a:r>
              <a:rPr lang="en-US" sz="4000" dirty="0">
                <a:solidFill>
                  <a:srgbClr val="FFFFFF"/>
                </a:solidFill>
                <a:latin typeface="Book Antiqua" panose="02040602050305030304" pitchFamily="18" charset="0"/>
              </a:rPr>
              <a:t/>
            </a:r>
            <a:br>
              <a:rPr lang="en-US" sz="4000" dirty="0">
                <a:solidFill>
                  <a:srgbClr val="FFFFFF"/>
                </a:solidFill>
                <a:latin typeface="Book Antiqua" panose="02040602050305030304" pitchFamily="18" charset="0"/>
              </a:rPr>
            </a:br>
            <a:r>
              <a:rPr lang="en-US" sz="1600" dirty="0">
                <a:solidFill>
                  <a:srgbClr val="FFFFFF"/>
                </a:solidFill>
                <a:latin typeface="Book Antiqua" panose="02040602050305030304" pitchFamily="18" charset="0"/>
              </a:rPr>
              <a:t>implantations</a:t>
            </a:r>
          </a:p>
          <a:p>
            <a:pPr fontAlgn="auto">
              <a:spcBef>
                <a:spcPts val="600"/>
              </a:spcBef>
              <a:spcAft>
                <a:spcPts val="600"/>
              </a:spcAft>
              <a:defRPr/>
            </a:pPr>
            <a:r>
              <a:rPr lang="en-US" sz="3600" b="1" dirty="0">
                <a:solidFill>
                  <a:srgbClr val="FFFFFF"/>
                </a:solidFill>
                <a:latin typeface="Book Antiqua" panose="02040602050305030304" pitchFamily="18" charset="0"/>
              </a:rPr>
              <a:t>10 300  </a:t>
            </a:r>
            <a:endParaRPr lang="en-US" sz="1600" dirty="0">
              <a:solidFill>
                <a:srgbClr val="FFFFFF"/>
              </a:solidFill>
              <a:latin typeface="Book Antiqua" panose="02040602050305030304" pitchFamily="18" charset="0"/>
            </a:endParaRPr>
          </a:p>
          <a:p>
            <a:pPr fontAlgn="auto">
              <a:spcBef>
                <a:spcPts val="600"/>
              </a:spcBef>
              <a:spcAft>
                <a:spcPts val="600"/>
              </a:spcAft>
              <a:defRPr/>
            </a:pPr>
            <a:r>
              <a:rPr lang="en-US" sz="1600" dirty="0" err="1">
                <a:solidFill>
                  <a:srgbClr val="FFFFFF"/>
                </a:solidFill>
                <a:latin typeface="Book Antiqua" panose="02040602050305030304" pitchFamily="18" charset="0"/>
              </a:rPr>
              <a:t>professionnels</a:t>
            </a:r>
            <a:endParaRPr lang="en-US" sz="1600" dirty="0">
              <a:solidFill>
                <a:srgbClr val="FFFFFF"/>
              </a:solidFill>
              <a:latin typeface="Book Antiqua" panose="02040602050305030304" pitchFamily="18" charset="0"/>
            </a:endParaRPr>
          </a:p>
          <a:p>
            <a:pPr fontAlgn="auto">
              <a:spcBef>
                <a:spcPts val="600"/>
              </a:spcBef>
              <a:spcAft>
                <a:spcPts val="600"/>
              </a:spcAft>
              <a:defRPr/>
            </a:pPr>
            <a:endParaRPr lang="en-US" sz="1600" dirty="0">
              <a:solidFill>
                <a:srgbClr val="FFFFFF"/>
              </a:solidFill>
              <a:latin typeface="Book Antiqua" panose="02040602050305030304" pitchFamily="18" charset="0"/>
            </a:endParaRPr>
          </a:p>
        </p:txBody>
      </p:sp>
      <p:sp>
        <p:nvSpPr>
          <p:cNvPr id="27745" name="Titre 1" descr="Titre 1::"/>
          <p:cNvSpPr>
            <a:spLocks noGrp="1"/>
          </p:cNvSpPr>
          <p:nvPr>
            <p:ph type="title"/>
          </p:nvPr>
        </p:nvSpPr>
        <p:spPr>
          <a:xfrm>
            <a:off x="191069" y="218365"/>
            <a:ext cx="7103660" cy="900751"/>
          </a:xfrm>
        </p:spPr>
        <p:txBody>
          <a:bodyPr>
            <a:normAutofit/>
          </a:bodyPr>
          <a:lstStyle/>
          <a:p>
            <a:pPr eaLnBrk="1" hangingPunct="1"/>
            <a:r>
              <a:rPr lang="fr-FR" sz="2400" b="1" spc="-100" dirty="0" smtClean="0"/>
              <a:t>  Contexte </a:t>
            </a:r>
            <a:r>
              <a:rPr lang="fr-FR" altLang="fr-FR" sz="2400" dirty="0" smtClean="0">
                <a:latin typeface="Book Antiqua" panose="02040602050305030304" pitchFamily="18" charset="0"/>
              </a:rPr>
              <a:t/>
            </a:r>
            <a:br>
              <a:rPr lang="fr-FR" altLang="fr-FR" sz="2400" dirty="0" smtClean="0">
                <a:latin typeface="Book Antiqua" panose="02040602050305030304" pitchFamily="18" charset="0"/>
              </a:rPr>
            </a:br>
            <a:r>
              <a:rPr lang="fr-FR" altLang="fr-FR" sz="2400" dirty="0" smtClean="0">
                <a:latin typeface="Book Antiqua" panose="02040602050305030304" pitchFamily="18" charset="0"/>
              </a:rPr>
              <a:t>  </a:t>
            </a:r>
            <a:r>
              <a:rPr lang="fr-FR" altLang="fr-FR" sz="2400" b="1" dirty="0" smtClean="0">
                <a:latin typeface="+mj-lt"/>
              </a:rPr>
              <a:t>CGI </a:t>
            </a:r>
            <a:r>
              <a:rPr lang="fr-FR" altLang="fr-FR" sz="2400" b="1" dirty="0" smtClean="0">
                <a:latin typeface="+mj-lt"/>
              </a:rPr>
              <a:t>en France</a:t>
            </a:r>
            <a:endParaRPr lang="fr-FR" altLang="fr-FR" sz="2400" b="1" dirty="0" smtClean="0">
              <a:latin typeface="+mj-lt"/>
            </a:endParaRPr>
          </a:p>
        </p:txBody>
      </p:sp>
      <p:sp>
        <p:nvSpPr>
          <p:cNvPr id="27746" name="Espace réservé du numéro de diapositive 3" descr="Espace réservé du numéro de diapositive 3::"/>
          <p:cNvSpPr>
            <a:spLocks noGrp="1"/>
          </p:cNvSpPr>
          <p:nvPr>
            <p:ph type="sldNum" sz="quarter" idx="18"/>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CC6FF4-29D7-4E61-9758-C14DB4BE976E}" type="slidenum">
              <a:rPr lang="en-GB" altLang="fr-FR">
                <a:solidFill>
                  <a:srgbClr val="666666"/>
                </a:solidFill>
                <a:latin typeface="Book Antiqua" panose="02040602050305030304" pitchFamily="18" charset="0"/>
              </a:rPr>
              <a:pPr eaLnBrk="1" hangingPunct="1"/>
              <a:t>5</a:t>
            </a:fld>
            <a:endParaRPr lang="en-GB" altLang="fr-FR">
              <a:solidFill>
                <a:srgbClr val="666666"/>
              </a:solidFill>
              <a:latin typeface="Book Antiqua" panose="02040602050305030304" pitchFamily="18" charset="0"/>
            </a:endParaRPr>
          </a:p>
        </p:txBody>
      </p:sp>
      <p:cxnSp>
        <p:nvCxnSpPr>
          <p:cNvPr id="27747" name="Connecteur droit 56"/>
          <p:cNvCxnSpPr>
            <a:cxnSpLocks noChangeShapeType="1"/>
            <a:endCxn id="27729" idx="2"/>
          </p:cNvCxnSpPr>
          <p:nvPr/>
        </p:nvCxnSpPr>
        <p:spPr bwMode="gray">
          <a:xfrm>
            <a:off x="5497513" y="2024063"/>
            <a:ext cx="268287" cy="46037"/>
          </a:xfrm>
          <a:prstGeom prst="line">
            <a:avLst/>
          </a:prstGeom>
          <a:noFill/>
          <a:ln w="12700">
            <a:solidFill>
              <a:schemeClr val="accent1"/>
            </a:solidFill>
            <a:round/>
            <a:headEnd/>
            <a:tailEnd/>
          </a:ln>
          <a:extLst>
            <a:ext uri="{909E8E84-426E-40DD-AFC4-6F175D3DCCD1}">
              <a14:hiddenFill xmlns:a14="http://schemas.microsoft.com/office/drawing/2010/main" xmlns="">
                <a:noFill/>
              </a14:hiddenFill>
            </a:ext>
          </a:extLst>
        </p:spPr>
      </p:cxnSp>
      <p:sp>
        <p:nvSpPr>
          <p:cNvPr id="56" name="Freeform 261"/>
          <p:cNvSpPr>
            <a:spLocks/>
          </p:cNvSpPr>
          <p:nvPr/>
        </p:nvSpPr>
        <p:spPr bwMode="auto">
          <a:xfrm>
            <a:off x="1253675" y="5441050"/>
            <a:ext cx="1079500" cy="776288"/>
          </a:xfrm>
          <a:custGeom>
            <a:avLst/>
            <a:gdLst/>
            <a:ahLst/>
            <a:cxnLst>
              <a:cxn ang="0">
                <a:pos x="273" y="0"/>
              </a:cxn>
              <a:cxn ang="0">
                <a:pos x="285" y="0"/>
              </a:cxn>
              <a:cxn ang="0">
                <a:pos x="303" y="24"/>
              </a:cxn>
              <a:cxn ang="0">
                <a:pos x="344" y="24"/>
              </a:cxn>
              <a:cxn ang="0">
                <a:pos x="362" y="24"/>
              </a:cxn>
              <a:cxn ang="0">
                <a:pos x="368" y="36"/>
              </a:cxn>
              <a:cxn ang="0">
                <a:pos x="374" y="83"/>
              </a:cxn>
              <a:cxn ang="0">
                <a:pos x="386" y="101"/>
              </a:cxn>
              <a:cxn ang="0">
                <a:pos x="386" y="113"/>
              </a:cxn>
              <a:cxn ang="0">
                <a:pos x="344" y="113"/>
              </a:cxn>
              <a:cxn ang="0">
                <a:pos x="344" y="119"/>
              </a:cxn>
              <a:cxn ang="0">
                <a:pos x="327" y="119"/>
              </a:cxn>
              <a:cxn ang="0">
                <a:pos x="327" y="149"/>
              </a:cxn>
              <a:cxn ang="0">
                <a:pos x="309" y="155"/>
              </a:cxn>
              <a:cxn ang="0">
                <a:pos x="279" y="184"/>
              </a:cxn>
              <a:cxn ang="0">
                <a:pos x="238" y="184"/>
              </a:cxn>
              <a:cxn ang="0">
                <a:pos x="208" y="208"/>
              </a:cxn>
              <a:cxn ang="0">
                <a:pos x="208" y="279"/>
              </a:cxn>
              <a:cxn ang="0">
                <a:pos x="119" y="279"/>
              </a:cxn>
              <a:cxn ang="0">
                <a:pos x="119" y="345"/>
              </a:cxn>
              <a:cxn ang="0">
                <a:pos x="95" y="356"/>
              </a:cxn>
              <a:cxn ang="0">
                <a:pos x="95" y="398"/>
              </a:cxn>
              <a:cxn ang="0">
                <a:pos x="0" y="398"/>
              </a:cxn>
              <a:cxn ang="0">
                <a:pos x="6" y="374"/>
              </a:cxn>
              <a:cxn ang="0">
                <a:pos x="18" y="351"/>
              </a:cxn>
              <a:cxn ang="0">
                <a:pos x="30" y="333"/>
              </a:cxn>
              <a:cxn ang="0">
                <a:pos x="54" y="315"/>
              </a:cxn>
              <a:cxn ang="0">
                <a:pos x="54" y="297"/>
              </a:cxn>
              <a:cxn ang="0">
                <a:pos x="66" y="267"/>
              </a:cxn>
              <a:cxn ang="0">
                <a:pos x="89" y="256"/>
              </a:cxn>
              <a:cxn ang="0">
                <a:pos x="101" y="226"/>
              </a:cxn>
              <a:cxn ang="0">
                <a:pos x="119" y="220"/>
              </a:cxn>
              <a:cxn ang="0">
                <a:pos x="143" y="202"/>
              </a:cxn>
              <a:cxn ang="0">
                <a:pos x="166" y="190"/>
              </a:cxn>
              <a:cxn ang="0">
                <a:pos x="178" y="167"/>
              </a:cxn>
              <a:cxn ang="0">
                <a:pos x="178" y="155"/>
              </a:cxn>
              <a:cxn ang="0">
                <a:pos x="172" y="155"/>
              </a:cxn>
              <a:cxn ang="0">
                <a:pos x="172" y="125"/>
              </a:cxn>
              <a:cxn ang="0">
                <a:pos x="190" y="113"/>
              </a:cxn>
              <a:cxn ang="0">
                <a:pos x="190" y="101"/>
              </a:cxn>
              <a:cxn ang="0">
                <a:pos x="208" y="78"/>
              </a:cxn>
              <a:cxn ang="0">
                <a:pos x="226" y="66"/>
              </a:cxn>
              <a:cxn ang="0">
                <a:pos x="238" y="60"/>
              </a:cxn>
              <a:cxn ang="0">
                <a:pos x="249" y="42"/>
              </a:cxn>
              <a:cxn ang="0">
                <a:pos x="261" y="24"/>
              </a:cxn>
              <a:cxn ang="0">
                <a:pos x="273" y="0"/>
              </a:cxn>
              <a:cxn ang="0">
                <a:pos x="273" y="0"/>
              </a:cxn>
              <a:cxn ang="0">
                <a:pos x="273" y="0"/>
              </a:cxn>
            </a:cxnLst>
            <a:rect l="0" t="0" r="r" b="b"/>
            <a:pathLst>
              <a:path w="386" h="398">
                <a:moveTo>
                  <a:pt x="273" y="0"/>
                </a:moveTo>
                <a:lnTo>
                  <a:pt x="285" y="0"/>
                </a:lnTo>
                <a:lnTo>
                  <a:pt x="303" y="24"/>
                </a:lnTo>
                <a:lnTo>
                  <a:pt x="344" y="24"/>
                </a:lnTo>
                <a:lnTo>
                  <a:pt x="362" y="24"/>
                </a:lnTo>
                <a:lnTo>
                  <a:pt x="368" y="36"/>
                </a:lnTo>
                <a:lnTo>
                  <a:pt x="374" y="83"/>
                </a:lnTo>
                <a:lnTo>
                  <a:pt x="386" y="101"/>
                </a:lnTo>
                <a:lnTo>
                  <a:pt x="386" y="113"/>
                </a:lnTo>
                <a:lnTo>
                  <a:pt x="344" y="113"/>
                </a:lnTo>
                <a:lnTo>
                  <a:pt x="344" y="119"/>
                </a:lnTo>
                <a:lnTo>
                  <a:pt x="327" y="119"/>
                </a:lnTo>
                <a:lnTo>
                  <a:pt x="327" y="149"/>
                </a:lnTo>
                <a:lnTo>
                  <a:pt x="309" y="155"/>
                </a:lnTo>
                <a:lnTo>
                  <a:pt x="279" y="184"/>
                </a:lnTo>
                <a:lnTo>
                  <a:pt x="238" y="184"/>
                </a:lnTo>
                <a:lnTo>
                  <a:pt x="208" y="208"/>
                </a:lnTo>
                <a:lnTo>
                  <a:pt x="208" y="279"/>
                </a:lnTo>
                <a:lnTo>
                  <a:pt x="119" y="279"/>
                </a:lnTo>
                <a:lnTo>
                  <a:pt x="119" y="345"/>
                </a:lnTo>
                <a:lnTo>
                  <a:pt x="95" y="356"/>
                </a:lnTo>
                <a:lnTo>
                  <a:pt x="95" y="398"/>
                </a:lnTo>
                <a:lnTo>
                  <a:pt x="0" y="398"/>
                </a:lnTo>
                <a:lnTo>
                  <a:pt x="6" y="374"/>
                </a:lnTo>
                <a:lnTo>
                  <a:pt x="18" y="351"/>
                </a:lnTo>
                <a:lnTo>
                  <a:pt x="30" y="333"/>
                </a:lnTo>
                <a:lnTo>
                  <a:pt x="54" y="315"/>
                </a:lnTo>
                <a:lnTo>
                  <a:pt x="54" y="297"/>
                </a:lnTo>
                <a:lnTo>
                  <a:pt x="66" y="267"/>
                </a:lnTo>
                <a:lnTo>
                  <a:pt x="89" y="256"/>
                </a:lnTo>
                <a:lnTo>
                  <a:pt x="101" y="226"/>
                </a:lnTo>
                <a:lnTo>
                  <a:pt x="119" y="220"/>
                </a:lnTo>
                <a:lnTo>
                  <a:pt x="143" y="202"/>
                </a:lnTo>
                <a:lnTo>
                  <a:pt x="166" y="190"/>
                </a:lnTo>
                <a:lnTo>
                  <a:pt x="178" y="167"/>
                </a:lnTo>
                <a:lnTo>
                  <a:pt x="178" y="155"/>
                </a:lnTo>
                <a:lnTo>
                  <a:pt x="172" y="155"/>
                </a:lnTo>
                <a:lnTo>
                  <a:pt x="172" y="125"/>
                </a:lnTo>
                <a:lnTo>
                  <a:pt x="190" y="113"/>
                </a:lnTo>
                <a:lnTo>
                  <a:pt x="190" y="101"/>
                </a:lnTo>
                <a:lnTo>
                  <a:pt x="208" y="78"/>
                </a:lnTo>
                <a:lnTo>
                  <a:pt x="226" y="66"/>
                </a:lnTo>
                <a:lnTo>
                  <a:pt x="238" y="60"/>
                </a:lnTo>
                <a:lnTo>
                  <a:pt x="249" y="42"/>
                </a:lnTo>
                <a:lnTo>
                  <a:pt x="261" y="24"/>
                </a:lnTo>
                <a:lnTo>
                  <a:pt x="273" y="0"/>
                </a:lnTo>
                <a:lnTo>
                  <a:pt x="273" y="0"/>
                </a:lnTo>
                <a:lnTo>
                  <a:pt x="273" y="0"/>
                </a:lnTo>
                <a:close/>
              </a:path>
            </a:pathLst>
          </a:custGeom>
          <a:solidFill>
            <a:schemeClr val="accent4"/>
          </a:solidFill>
          <a:ln w="7938" cap="flat">
            <a:solidFill>
              <a:srgbClr val="FFFFFF"/>
            </a:solidFill>
            <a:prstDash val="solid"/>
            <a:miter lim="800000"/>
            <a:headEnd/>
            <a:tailEnd/>
          </a:ln>
        </p:spPr>
        <p:txBody>
          <a:bodyPr/>
          <a:lstStyle/>
          <a:p>
            <a:pPr fontAlgn="auto">
              <a:spcBef>
                <a:spcPts val="0"/>
              </a:spcBef>
              <a:spcAft>
                <a:spcPts val="0"/>
              </a:spcAft>
              <a:defRPr/>
            </a:pPr>
            <a:endParaRPr lang="fr-FR">
              <a:latin typeface="Book Antiqua" panose="02040602050305030304" pitchFamily="18" charset="0"/>
            </a:endParaRPr>
          </a:p>
        </p:txBody>
      </p:sp>
      <p:sp>
        <p:nvSpPr>
          <p:cNvPr id="27749" name="TextBox 326"/>
          <p:cNvSpPr txBox="1">
            <a:spLocks noChangeArrowheads="1"/>
          </p:cNvSpPr>
          <p:nvPr/>
        </p:nvSpPr>
        <p:spPr bwMode="auto">
          <a:xfrm>
            <a:off x="993325" y="5514075"/>
            <a:ext cx="8858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CA" altLang="fr-FR" sz="1400" b="1">
                <a:solidFill>
                  <a:srgbClr val="000000"/>
                </a:solidFill>
                <a:latin typeface="Book Antiqua" panose="02040602050305030304" pitchFamily="18" charset="0"/>
              </a:rPr>
              <a:t>Maroc</a:t>
            </a:r>
          </a:p>
        </p:txBody>
      </p:sp>
      <p:sp>
        <p:nvSpPr>
          <p:cNvPr id="27750" name="ZoneTexte 60"/>
          <p:cNvSpPr txBox="1">
            <a:spLocks noChangeArrowheads="1"/>
          </p:cNvSpPr>
          <p:nvPr/>
        </p:nvSpPr>
        <p:spPr bwMode="auto">
          <a:xfrm>
            <a:off x="1619250" y="5951538"/>
            <a:ext cx="5334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1200" b="1">
                <a:solidFill>
                  <a:schemeClr val="tx2"/>
                </a:solidFill>
                <a:latin typeface="Book Antiqua" panose="02040602050305030304" pitchFamily="18" charset="0"/>
              </a:rPr>
              <a:t>624</a:t>
            </a:r>
            <a:endParaRPr lang="fr-FR" altLang="fr-FR" b="1">
              <a:solidFill>
                <a:schemeClr val="tx2"/>
              </a:solidFill>
              <a:latin typeface="Book Antiqua" panose="02040602050305030304" pitchFamily="18" charset="0"/>
            </a:endParaRPr>
          </a:p>
        </p:txBody>
      </p:sp>
      <p:sp>
        <p:nvSpPr>
          <p:cNvPr id="66" name="Ellipse 19"/>
          <p:cNvSpPr>
            <a:spLocks noChangeAspect="1"/>
          </p:cNvSpPr>
          <p:nvPr/>
        </p:nvSpPr>
        <p:spPr bwMode="auto">
          <a:xfrm>
            <a:off x="1856357" y="5456618"/>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a:solidFill>
                <a:srgbClr val="FFFFFF"/>
              </a:solidFill>
              <a:latin typeface="Book Antiqua" panose="02040602050305030304" pitchFamily="18" charset="0"/>
            </a:endParaRPr>
          </a:p>
        </p:txBody>
      </p:sp>
      <p:sp>
        <p:nvSpPr>
          <p:cNvPr id="67" name="Ellipse 19"/>
          <p:cNvSpPr>
            <a:spLocks noChangeAspect="1"/>
          </p:cNvSpPr>
          <p:nvPr/>
        </p:nvSpPr>
        <p:spPr bwMode="auto">
          <a:xfrm>
            <a:off x="1771251" y="5636727"/>
            <a:ext cx="175111" cy="176400"/>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CA" sz="900">
              <a:solidFill>
                <a:srgbClr val="FFFFFF"/>
              </a:solidFill>
              <a:latin typeface="Book Antiqua" panose="02040602050305030304" pitchFamily="18" charset="0"/>
            </a:endParaRPr>
          </a:p>
        </p:txBody>
      </p:sp>
    </p:spTree>
    <p:extLst>
      <p:ext uri="{BB962C8B-B14F-4D97-AF65-F5344CB8AC3E}">
        <p14:creationId xmlns:p14="http://schemas.microsoft.com/office/powerpoint/2010/main" xmlns="" val="48939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slide(fromRight)">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à coins arrondis 14"/>
          <p:cNvSpPr/>
          <p:nvPr/>
        </p:nvSpPr>
        <p:spPr bwMode="gray">
          <a:xfrm>
            <a:off x="263239" y="2265529"/>
            <a:ext cx="2877015" cy="3875965"/>
          </a:xfrm>
          <a:prstGeom prst="roundRect">
            <a:avLst>
              <a:gd name="adj" fmla="val 3803"/>
            </a:avLst>
          </a:prstGeom>
          <a:solidFill>
            <a:srgbClr val="FFEBE7"/>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26" name="Rectangle 25"/>
          <p:cNvSpPr/>
          <p:nvPr/>
        </p:nvSpPr>
        <p:spPr>
          <a:xfrm>
            <a:off x="825071" y="2280682"/>
            <a:ext cx="1753351" cy="369332"/>
          </a:xfrm>
          <a:prstGeom prst="rect">
            <a:avLst/>
          </a:prstGeom>
        </p:spPr>
        <p:txBody>
          <a:bodyPr wrap="square">
            <a:spAutoFit/>
          </a:bodyPr>
          <a:lstStyle/>
          <a:p>
            <a:pPr lvl="0" algn="ctr">
              <a:spcBef>
                <a:spcPts val="0"/>
              </a:spcBef>
              <a:spcAft>
                <a:spcPts val="300"/>
              </a:spcAft>
              <a:buClr>
                <a:schemeClr val="accent2"/>
              </a:buClr>
              <a:buSzTx/>
            </a:pPr>
            <a:r>
              <a:rPr lang="fr-FR" b="1" spc="-50" dirty="0" smtClean="0"/>
              <a:t>8 domaines </a:t>
            </a:r>
          </a:p>
        </p:txBody>
      </p:sp>
      <p:sp>
        <p:nvSpPr>
          <p:cNvPr id="2" name="Titre 1"/>
          <p:cNvSpPr>
            <a:spLocks noGrp="1"/>
          </p:cNvSpPr>
          <p:nvPr>
            <p:ph type="title"/>
          </p:nvPr>
        </p:nvSpPr>
        <p:spPr/>
        <p:txBody>
          <a:bodyPr>
            <a:normAutofit/>
          </a:bodyPr>
          <a:lstStyle/>
          <a:p>
            <a:r>
              <a:rPr lang="fr-FR" sz="3100" b="1" spc="-100" dirty="0" smtClean="0"/>
              <a:t>Contexte</a:t>
            </a:r>
            <a:r>
              <a:rPr lang="fr-FR" sz="3100" b="1" spc="-100" dirty="0" smtClean="0"/>
              <a:t/>
            </a:r>
            <a:br>
              <a:rPr lang="fr-FR" sz="3100" b="1" spc="-100" dirty="0" smtClean="0"/>
            </a:br>
            <a:r>
              <a:rPr lang="fr-FR" sz="2400" b="1" spc="-100" dirty="0" smtClean="0"/>
              <a:t>Des applications réparties par pôles et par modèles</a:t>
            </a:r>
            <a:endParaRPr lang="en-US" sz="2400" b="1" spc="-100" dirty="0"/>
          </a:p>
        </p:txBody>
      </p:sp>
      <p:sp>
        <p:nvSpPr>
          <p:cNvPr id="4" name="Espace réservé du numéro de diapositive 3"/>
          <p:cNvSpPr>
            <a:spLocks noGrp="1"/>
          </p:cNvSpPr>
          <p:nvPr>
            <p:ph type="sldNum" sz="quarter" idx="4294967295"/>
          </p:nvPr>
        </p:nvSpPr>
        <p:spPr>
          <a:xfrm>
            <a:off x="4182772" y="6516090"/>
            <a:ext cx="778457" cy="241200"/>
          </a:xfrm>
          <a:prstGeom prst="rect">
            <a:avLst/>
          </a:prstGeom>
        </p:spPr>
        <p:txBody>
          <a:bodyPr/>
          <a:lstStyle/>
          <a:p>
            <a:fld id="{525A3C56-E491-49B2-93F3-63532DF516BC}" type="slidenum">
              <a:rPr lang="fr-FR" smtClean="0"/>
              <a:pPr/>
              <a:t>6</a:t>
            </a:fld>
            <a:endParaRPr lang="fr-FR" dirty="0"/>
          </a:p>
        </p:txBody>
      </p:sp>
      <p:sp>
        <p:nvSpPr>
          <p:cNvPr id="8" name="Rectangle à coins arrondis 7"/>
          <p:cNvSpPr/>
          <p:nvPr/>
        </p:nvSpPr>
        <p:spPr bwMode="gray">
          <a:xfrm>
            <a:off x="286678" y="1255592"/>
            <a:ext cx="8478967" cy="828000"/>
          </a:xfrm>
          <a:prstGeom prst="roundRect">
            <a:avLst>
              <a:gd name="adj" fmla="val 13767"/>
            </a:avLst>
          </a:prstGeom>
          <a:solidFill>
            <a:schemeClr val="bg2">
              <a:lumMod val="95000"/>
            </a:schemeClr>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9" name="Rectangle 8"/>
          <p:cNvSpPr/>
          <p:nvPr/>
        </p:nvSpPr>
        <p:spPr>
          <a:xfrm>
            <a:off x="549985" y="1346428"/>
            <a:ext cx="1210588"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SMU</a:t>
            </a:r>
            <a:endParaRPr lang="fr-FR"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p:nvSpPr>
        <p:spPr>
          <a:xfrm>
            <a:off x="1924830" y="1265637"/>
            <a:ext cx="6625587" cy="777136"/>
          </a:xfrm>
          <a:prstGeom prst="rect">
            <a:avLst/>
          </a:prstGeom>
        </p:spPr>
        <p:txBody>
          <a:bodyPr wrap="square">
            <a:spAutoFit/>
          </a:bodyPr>
          <a:lstStyle/>
          <a:p>
            <a:pPr lvl="0">
              <a:spcBef>
                <a:spcPts val="0"/>
              </a:spcBef>
              <a:spcAft>
                <a:spcPts val="300"/>
              </a:spcAft>
              <a:buClr>
                <a:schemeClr val="accent2"/>
              </a:buClr>
              <a:buSzTx/>
            </a:pPr>
            <a:r>
              <a:rPr lang="fr-FR" sz="2400" b="1" spc="-50" dirty="0" smtClean="0">
                <a:solidFill>
                  <a:schemeClr val="accent1"/>
                </a:solidFill>
              </a:rPr>
              <a:t>S</a:t>
            </a:r>
            <a:r>
              <a:rPr lang="fr-FR" b="1" spc="-50" dirty="0" smtClean="0">
                <a:solidFill>
                  <a:srgbClr val="363534"/>
                </a:solidFill>
              </a:rPr>
              <a:t>upport &amp; </a:t>
            </a:r>
            <a:r>
              <a:rPr lang="fr-FR" sz="2400" b="1" spc="-50" dirty="0" smtClean="0">
                <a:solidFill>
                  <a:schemeClr val="accent1"/>
                </a:solidFill>
              </a:rPr>
              <a:t>M</a:t>
            </a:r>
            <a:r>
              <a:rPr lang="fr-FR" b="1" spc="-50" dirty="0" smtClean="0">
                <a:solidFill>
                  <a:srgbClr val="363534"/>
                </a:solidFill>
              </a:rPr>
              <a:t>aintenance </a:t>
            </a:r>
            <a:r>
              <a:rPr lang="fr-FR" sz="2400" b="1" spc="-50" dirty="0" smtClean="0">
                <a:solidFill>
                  <a:schemeClr val="accent1"/>
                </a:solidFill>
              </a:rPr>
              <a:t>U</a:t>
            </a:r>
            <a:r>
              <a:rPr lang="fr-FR" b="1" spc="-50" dirty="0" smtClean="0">
                <a:solidFill>
                  <a:srgbClr val="363534"/>
                </a:solidFill>
              </a:rPr>
              <a:t>nifiés</a:t>
            </a:r>
          </a:p>
          <a:p>
            <a:pPr>
              <a:spcAft>
                <a:spcPts val="300"/>
              </a:spcAft>
              <a:buClr>
                <a:schemeClr val="accent2"/>
              </a:buClr>
            </a:pPr>
            <a:r>
              <a:rPr lang="fr-FR" spc="-50" dirty="0">
                <a:solidFill>
                  <a:srgbClr val="363534"/>
                </a:solidFill>
              </a:rPr>
              <a:t>Reprise du support et de la maintenance </a:t>
            </a:r>
            <a:r>
              <a:rPr lang="fr-FR" spc="-50" dirty="0" smtClean="0">
                <a:solidFill>
                  <a:srgbClr val="363534"/>
                </a:solidFill>
              </a:rPr>
              <a:t>de toutes les applications </a:t>
            </a:r>
            <a:endParaRPr lang="fr-FR" spc="-50" dirty="0">
              <a:solidFill>
                <a:srgbClr val="363534"/>
              </a:solidFill>
            </a:endParaRPr>
          </a:p>
        </p:txBody>
      </p:sp>
      <p:sp>
        <p:nvSpPr>
          <p:cNvPr id="13" name="Triangle isocèle 12"/>
          <p:cNvSpPr/>
          <p:nvPr/>
        </p:nvSpPr>
        <p:spPr>
          <a:xfrm rot="10800000">
            <a:off x="621464" y="2742135"/>
            <a:ext cx="2160563" cy="180000"/>
          </a:xfrm>
          <a:prstGeom prst="triangle">
            <a:avLst/>
          </a:prstGeom>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199" rtl="0" eaLnBrk="1" latinLnBrk="0" hangingPunct="1">
              <a:defRPr sz="1800" kern="1200">
                <a:solidFill>
                  <a:schemeClr val="lt1"/>
                </a:solidFill>
                <a:latin typeface="+mn-lt"/>
                <a:ea typeface="+mn-ea"/>
                <a:cs typeface="+mn-cs"/>
              </a:defRPr>
            </a:lvl1pPr>
            <a:lvl2pPr marL="457100" algn="l" defTabSz="914199" rtl="0" eaLnBrk="1" latinLnBrk="0" hangingPunct="1">
              <a:defRPr sz="1800" kern="1200">
                <a:solidFill>
                  <a:schemeClr val="lt1"/>
                </a:solidFill>
                <a:latin typeface="+mn-lt"/>
                <a:ea typeface="+mn-ea"/>
                <a:cs typeface="+mn-cs"/>
              </a:defRPr>
            </a:lvl2pPr>
            <a:lvl3pPr marL="914199" algn="l" defTabSz="914199" rtl="0" eaLnBrk="1" latinLnBrk="0" hangingPunct="1">
              <a:defRPr sz="1800" kern="1200">
                <a:solidFill>
                  <a:schemeClr val="lt1"/>
                </a:solidFill>
                <a:latin typeface="+mn-lt"/>
                <a:ea typeface="+mn-ea"/>
                <a:cs typeface="+mn-cs"/>
              </a:defRPr>
            </a:lvl3pPr>
            <a:lvl4pPr marL="1371299" algn="l" defTabSz="914199" rtl="0" eaLnBrk="1" latinLnBrk="0" hangingPunct="1">
              <a:defRPr sz="1800" kern="1200">
                <a:solidFill>
                  <a:schemeClr val="lt1"/>
                </a:solidFill>
                <a:latin typeface="+mn-lt"/>
                <a:ea typeface="+mn-ea"/>
                <a:cs typeface="+mn-cs"/>
              </a:defRPr>
            </a:lvl4pPr>
            <a:lvl5pPr marL="1828398" algn="l" defTabSz="914199" rtl="0" eaLnBrk="1" latinLnBrk="0" hangingPunct="1">
              <a:defRPr sz="1800" kern="1200">
                <a:solidFill>
                  <a:schemeClr val="lt1"/>
                </a:solidFill>
                <a:latin typeface="+mn-lt"/>
                <a:ea typeface="+mn-ea"/>
                <a:cs typeface="+mn-cs"/>
              </a:defRPr>
            </a:lvl5pPr>
            <a:lvl6pPr marL="2285498" algn="l" defTabSz="914199" rtl="0" eaLnBrk="1" latinLnBrk="0" hangingPunct="1">
              <a:defRPr sz="1800" kern="1200">
                <a:solidFill>
                  <a:schemeClr val="lt1"/>
                </a:solidFill>
                <a:latin typeface="+mn-lt"/>
                <a:ea typeface="+mn-ea"/>
                <a:cs typeface="+mn-cs"/>
              </a:defRPr>
            </a:lvl6pPr>
            <a:lvl7pPr marL="2742596" algn="l" defTabSz="914199" rtl="0" eaLnBrk="1" latinLnBrk="0" hangingPunct="1">
              <a:defRPr sz="1800" kern="1200">
                <a:solidFill>
                  <a:schemeClr val="lt1"/>
                </a:solidFill>
                <a:latin typeface="+mn-lt"/>
                <a:ea typeface="+mn-ea"/>
                <a:cs typeface="+mn-cs"/>
              </a:defRPr>
            </a:lvl7pPr>
            <a:lvl8pPr marL="3199696" algn="l" defTabSz="914199" rtl="0" eaLnBrk="1" latinLnBrk="0" hangingPunct="1">
              <a:defRPr sz="1800" kern="1200">
                <a:solidFill>
                  <a:schemeClr val="lt1"/>
                </a:solidFill>
                <a:latin typeface="+mn-lt"/>
                <a:ea typeface="+mn-ea"/>
                <a:cs typeface="+mn-cs"/>
              </a:defRPr>
            </a:lvl8pPr>
            <a:lvl9pPr marL="3656795" algn="l" defTabSz="914199" rtl="0" eaLnBrk="1" latinLnBrk="0" hangingPunct="1">
              <a:defRPr sz="1800" kern="1200">
                <a:solidFill>
                  <a:schemeClr val="lt1"/>
                </a:solidFill>
                <a:latin typeface="+mn-lt"/>
                <a:ea typeface="+mn-ea"/>
                <a:cs typeface="+mn-cs"/>
              </a:defRPr>
            </a:lvl9pPr>
          </a:lstStyle>
          <a:p>
            <a:pPr algn="ctr"/>
            <a:endParaRPr lang="fr-FR" sz="2400" dirty="0" err="1" smtClean="0">
              <a:solidFill>
                <a:schemeClr val="tx2">
                  <a:lumMod val="50000"/>
                </a:schemeClr>
              </a:solidFill>
              <a:latin typeface="Calibri" pitchFamily="34" charset="0"/>
            </a:endParaRPr>
          </a:p>
        </p:txBody>
      </p:sp>
      <p:sp>
        <p:nvSpPr>
          <p:cNvPr id="27" name="Rectangle à coins arrondis 26"/>
          <p:cNvSpPr/>
          <p:nvPr/>
        </p:nvSpPr>
        <p:spPr>
          <a:xfrm>
            <a:off x="409539" y="3734819"/>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Calcul</a:t>
            </a:r>
            <a:endParaRPr lang="fr-FR" sz="1600" b="1" kern="0" spc="-50" dirty="0">
              <a:solidFill>
                <a:schemeClr val="bg1"/>
              </a:solidFill>
              <a:latin typeface="Calibri"/>
            </a:endParaRPr>
          </a:p>
        </p:txBody>
      </p:sp>
      <p:sp>
        <p:nvSpPr>
          <p:cNvPr id="28" name="Rectangle 27"/>
          <p:cNvSpPr/>
          <p:nvPr/>
        </p:nvSpPr>
        <p:spPr>
          <a:xfrm>
            <a:off x="811423" y="3000531"/>
            <a:ext cx="1753351" cy="646331"/>
          </a:xfrm>
          <a:prstGeom prst="rect">
            <a:avLst/>
          </a:prstGeom>
        </p:spPr>
        <p:txBody>
          <a:bodyPr wrap="square">
            <a:spAutoFit/>
          </a:bodyPr>
          <a:lstStyle/>
          <a:p>
            <a:pPr lvl="0" algn="ctr">
              <a:spcBef>
                <a:spcPts val="0"/>
              </a:spcBef>
              <a:spcAft>
                <a:spcPts val="300"/>
              </a:spcAft>
              <a:buClr>
                <a:schemeClr val="accent2"/>
              </a:buClr>
              <a:buSzTx/>
            </a:pPr>
            <a:r>
              <a:rPr lang="fr-FR" b="1" spc="-50" dirty="0" smtClean="0"/>
              <a:t>7 </a:t>
            </a:r>
            <a:r>
              <a:rPr lang="fr-FR" b="1" spc="-50" dirty="0" err="1" smtClean="0"/>
              <a:t>Streams</a:t>
            </a:r>
            <a:r>
              <a:rPr lang="fr-FR" b="1" spc="-50" dirty="0" smtClean="0"/>
              <a:t> chez CGI</a:t>
            </a:r>
          </a:p>
        </p:txBody>
      </p:sp>
      <p:sp>
        <p:nvSpPr>
          <p:cNvPr id="30" name="Rectangle à coins arrondis 29"/>
          <p:cNvSpPr/>
          <p:nvPr/>
        </p:nvSpPr>
        <p:spPr>
          <a:xfrm>
            <a:off x="409539" y="4331360"/>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Flux industriels</a:t>
            </a:r>
            <a:endParaRPr lang="fr-FR" sz="1600" b="1" kern="0" spc="-50" dirty="0">
              <a:solidFill>
                <a:schemeClr val="bg1"/>
              </a:solidFill>
              <a:latin typeface="Calibri"/>
            </a:endParaRPr>
          </a:p>
        </p:txBody>
      </p:sp>
      <p:sp>
        <p:nvSpPr>
          <p:cNvPr id="31" name="Rectangle à coins arrondis 30"/>
          <p:cNvSpPr/>
          <p:nvPr/>
        </p:nvSpPr>
        <p:spPr>
          <a:xfrm>
            <a:off x="409539" y="4927901"/>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BI-GED-KM</a:t>
            </a:r>
            <a:endParaRPr lang="fr-FR" sz="1600" b="1" kern="0" spc="-50" dirty="0">
              <a:solidFill>
                <a:schemeClr val="bg1"/>
              </a:solidFill>
              <a:latin typeface="Calibri"/>
            </a:endParaRPr>
          </a:p>
        </p:txBody>
      </p:sp>
      <p:sp>
        <p:nvSpPr>
          <p:cNvPr id="32" name="Rectangle à coins arrondis 31"/>
          <p:cNvSpPr/>
          <p:nvPr/>
        </p:nvSpPr>
        <p:spPr>
          <a:xfrm>
            <a:off x="409539" y="5524441"/>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ERP/OPTI/R&amp;A</a:t>
            </a:r>
            <a:endParaRPr lang="fr-FR" sz="1600" b="1" kern="0" spc="-50" dirty="0">
              <a:solidFill>
                <a:schemeClr val="bg1"/>
              </a:solidFill>
              <a:latin typeface="Calibri"/>
            </a:endParaRPr>
          </a:p>
        </p:txBody>
      </p:sp>
      <p:sp>
        <p:nvSpPr>
          <p:cNvPr id="33" name="Rectangle à coins arrondis 32"/>
          <p:cNvSpPr/>
          <p:nvPr/>
        </p:nvSpPr>
        <p:spPr>
          <a:xfrm>
            <a:off x="1739186" y="4036017"/>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CAX (PLM)</a:t>
            </a:r>
            <a:endParaRPr lang="fr-FR" sz="1600" b="1" kern="0" spc="-50" dirty="0">
              <a:solidFill>
                <a:schemeClr val="bg1"/>
              </a:solidFill>
              <a:latin typeface="Calibri"/>
            </a:endParaRPr>
          </a:p>
        </p:txBody>
      </p:sp>
      <p:sp>
        <p:nvSpPr>
          <p:cNvPr id="34" name="Rectangle à coins arrondis 33"/>
          <p:cNvSpPr/>
          <p:nvPr/>
        </p:nvSpPr>
        <p:spPr>
          <a:xfrm>
            <a:off x="1739186" y="4638453"/>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PDM (PLM)</a:t>
            </a:r>
            <a:endParaRPr lang="fr-FR" sz="1600" b="1" kern="0" spc="-50" dirty="0">
              <a:solidFill>
                <a:schemeClr val="bg1"/>
              </a:solidFill>
              <a:latin typeface="Calibri"/>
            </a:endParaRPr>
          </a:p>
        </p:txBody>
      </p:sp>
      <p:sp>
        <p:nvSpPr>
          <p:cNvPr id="35" name="Rectangle à coins arrondis 34"/>
          <p:cNvSpPr/>
          <p:nvPr/>
        </p:nvSpPr>
        <p:spPr>
          <a:xfrm>
            <a:off x="1739186" y="5240890"/>
            <a:ext cx="1215316" cy="468000"/>
          </a:xfrm>
          <a:prstGeom prst="roundRect">
            <a:avLst/>
          </a:prstGeom>
          <a:ln/>
        </p:spPr>
        <p:style>
          <a:lnRef idx="1">
            <a:schemeClr val="accent2"/>
          </a:lnRef>
          <a:fillRef idx="3">
            <a:schemeClr val="accent2"/>
          </a:fillRef>
          <a:effectRef idx="2">
            <a:schemeClr val="accent2"/>
          </a:effectRef>
          <a:fontRef idx="minor">
            <a:schemeClr val="lt1"/>
          </a:fontRef>
        </p:style>
        <p:txBody>
          <a:bodyPr lIns="72000" tIns="36000" bIns="72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kern="0" spc="-50" dirty="0" smtClean="0">
                <a:solidFill>
                  <a:schemeClr val="bg1"/>
                </a:solidFill>
                <a:latin typeface="Calibri"/>
              </a:rPr>
              <a:t>NTI (PLM)</a:t>
            </a:r>
            <a:endParaRPr lang="fr-FR" sz="1600" b="1" kern="0" spc="-50" dirty="0">
              <a:solidFill>
                <a:schemeClr val="bg1"/>
              </a:solidFill>
              <a:latin typeface="Calibri"/>
            </a:endParaRPr>
          </a:p>
        </p:txBody>
      </p:sp>
      <p:sp>
        <p:nvSpPr>
          <p:cNvPr id="36" name="Ellipse 35"/>
          <p:cNvSpPr/>
          <p:nvPr/>
        </p:nvSpPr>
        <p:spPr bwMode="gray">
          <a:xfrm>
            <a:off x="4379507" y="2870979"/>
            <a:ext cx="3600000" cy="2700000"/>
          </a:xfrm>
          <a:prstGeom prst="ellipse">
            <a:avLst/>
          </a:prstGeom>
          <a:solidFill>
            <a:schemeClr val="bg2">
              <a:lumMod val="95000"/>
            </a:schemeClr>
          </a:solidFill>
          <a:ln w="9525" algn="ctr">
            <a:noFill/>
            <a:miter lim="800000"/>
            <a:headEnd/>
            <a:tailEnd/>
          </a:ln>
          <a:effectLst/>
        </p:spPr>
        <p:txBody>
          <a:bodyPr lIns="63500" tIns="0" rIns="6480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ClrTx/>
              <a:buSzPct val="90000"/>
            </a:pPr>
            <a:endParaRPr lang="fr-FR" sz="3600" b="1" spc="-50" dirty="0" smtClean="0">
              <a:solidFill>
                <a:schemeClr val="accent1"/>
              </a:solidFill>
              <a:latin typeface="Arial Black" panose="020B0A04020102020204" pitchFamily="34" charset="0"/>
            </a:endParaRPr>
          </a:p>
          <a:p>
            <a:pPr algn="ctr">
              <a:spcBef>
                <a:spcPct val="0"/>
              </a:spcBef>
              <a:buClrTx/>
              <a:buSzPct val="90000"/>
            </a:pPr>
            <a:endParaRPr lang="fr-FR" sz="400" b="1" spc="-50" dirty="0" smtClean="0">
              <a:solidFill>
                <a:schemeClr val="accent1"/>
              </a:solidFill>
              <a:latin typeface="Arial Black" panose="020B0A04020102020204" pitchFamily="34" charset="0"/>
            </a:endParaRPr>
          </a:p>
          <a:p>
            <a:pPr algn="ctr">
              <a:spcBef>
                <a:spcPct val="0"/>
              </a:spcBef>
              <a:buClrTx/>
              <a:buSzPct val="90000"/>
            </a:pPr>
            <a:r>
              <a:rPr lang="fr-FR" sz="3600" b="1" spc="-50" dirty="0" smtClean="0">
                <a:solidFill>
                  <a:schemeClr val="accent1"/>
                </a:solidFill>
                <a:latin typeface="Arial Black" panose="020B0A04020102020204" pitchFamily="34" charset="0"/>
              </a:rPr>
              <a:t>500</a:t>
            </a:r>
            <a:endParaRPr lang="fr-FR" sz="3600" b="1" spc="-50" dirty="0" smtClean="0">
              <a:solidFill>
                <a:schemeClr val="accent1"/>
              </a:solidFill>
              <a:latin typeface="Arial Black" panose="020B0A04020102020204" pitchFamily="34" charset="0"/>
            </a:endParaRPr>
          </a:p>
          <a:p>
            <a:pPr algn="ctr">
              <a:spcBef>
                <a:spcPct val="0"/>
              </a:spcBef>
              <a:buClrTx/>
              <a:buSzPct val="90000"/>
            </a:pPr>
            <a:r>
              <a:rPr lang="fr-FR" b="1" spc="-50" dirty="0" smtClean="0">
                <a:solidFill>
                  <a:schemeClr val="accent1"/>
                </a:solidFill>
              </a:rPr>
              <a:t>applications &amp;</a:t>
            </a:r>
          </a:p>
          <a:p>
            <a:pPr algn="ctr">
              <a:spcBef>
                <a:spcPct val="0"/>
              </a:spcBef>
              <a:buClrTx/>
              <a:buSzPct val="90000"/>
            </a:pPr>
            <a:r>
              <a:rPr lang="fr-FR" b="1" spc="-50" dirty="0" smtClean="0">
                <a:solidFill>
                  <a:schemeClr val="accent1"/>
                </a:solidFill>
              </a:rPr>
              <a:t>outils </a:t>
            </a:r>
            <a:r>
              <a:rPr lang="fr-FR" b="1" spc="-50" dirty="0">
                <a:solidFill>
                  <a:schemeClr val="accent1"/>
                </a:solidFill>
              </a:rPr>
              <a:t>de calcul</a:t>
            </a:r>
            <a:endParaRPr lang="en-US" b="1" spc="-50" dirty="0">
              <a:solidFill>
                <a:schemeClr val="accent1"/>
              </a:solidFill>
            </a:endParaRPr>
          </a:p>
        </p:txBody>
      </p:sp>
      <p:pic>
        <p:nvPicPr>
          <p:cNvPr id="40" name="Image 3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91827" y="2972182"/>
            <a:ext cx="975360" cy="975360"/>
          </a:xfrm>
          <a:prstGeom prst="rect">
            <a:avLst/>
          </a:prstGeom>
        </p:spPr>
      </p:pic>
    </p:spTree>
    <p:extLst>
      <p:ext uri="{BB962C8B-B14F-4D97-AF65-F5344CB8AC3E}">
        <p14:creationId xmlns:p14="http://schemas.microsoft.com/office/powerpoint/2010/main" xmlns="" val="327180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100" b="1" spc="-100" dirty="0" smtClean="0"/>
              <a:t>Contexte</a:t>
            </a:r>
            <a:r>
              <a:rPr lang="fr-FR" sz="3100" b="1" spc="-100" dirty="0" smtClean="0"/>
              <a:t/>
            </a:r>
            <a:br>
              <a:rPr lang="fr-FR" sz="3100" b="1" spc="-100" dirty="0" smtClean="0"/>
            </a:br>
            <a:r>
              <a:rPr lang="fr-FR" sz="2400" b="1" spc="-100" dirty="0" smtClean="0"/>
              <a:t>Répartition des activités</a:t>
            </a:r>
            <a:endParaRPr lang="en-US" sz="2400" b="1" spc="-100" dirty="0"/>
          </a:p>
        </p:txBody>
      </p:sp>
      <p:pic>
        <p:nvPicPr>
          <p:cNvPr id="71" name="Picture 6" descr="Afficher l'image d'origin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8455" y="1127152"/>
            <a:ext cx="870915" cy="720000"/>
          </a:xfrm>
          <a:prstGeom prst="rect">
            <a:avLst/>
          </a:prstGeom>
          <a:noFill/>
          <a:extLst>
            <a:ext uri="{909E8E84-426E-40DD-AFC4-6F175D3DCCD1}">
              <a14:hiddenFill xmlns:a14="http://schemas.microsoft.com/office/drawing/2010/main" xmlns="">
                <a:solidFill>
                  <a:srgbClr val="FFFFFF"/>
                </a:solidFill>
              </a14:hiddenFill>
            </a:ext>
          </a:extLst>
        </p:spPr>
      </p:pic>
      <p:pic>
        <p:nvPicPr>
          <p:cNvPr id="73" name="Image 7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bwMode="gray">
          <a:xfrm>
            <a:off x="343784" y="1872916"/>
            <a:ext cx="979269" cy="576000"/>
          </a:xfrm>
          <a:prstGeom prst="rect">
            <a:avLst/>
          </a:prstGeom>
        </p:spPr>
      </p:pic>
      <p:pic>
        <p:nvPicPr>
          <p:cNvPr id="74" name="Picture 8" descr="Résultat de recherche d'images pour &quot;logo asco&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78040" y="1800324"/>
            <a:ext cx="482182" cy="612000"/>
          </a:xfrm>
          <a:prstGeom prst="rect">
            <a:avLst/>
          </a:prstGeom>
          <a:noFill/>
          <a:extLst>
            <a:ext uri="{909E8E84-426E-40DD-AFC4-6F175D3DCCD1}">
              <a14:hiddenFill xmlns:a14="http://schemas.microsoft.com/office/drawing/2010/main" xmlns="">
                <a:solidFill>
                  <a:srgbClr val="FFFFFF"/>
                </a:solidFill>
              </a14:hiddenFill>
            </a:ext>
          </a:extLst>
        </p:spPr>
      </p:pic>
      <p:sp>
        <p:nvSpPr>
          <p:cNvPr id="136" name="Rectangle à coins arrondis 135"/>
          <p:cNvSpPr/>
          <p:nvPr/>
        </p:nvSpPr>
        <p:spPr bwMode="gray">
          <a:xfrm>
            <a:off x="234925" y="2704671"/>
            <a:ext cx="1837512" cy="3208238"/>
          </a:xfrm>
          <a:prstGeom prst="roundRect">
            <a:avLst>
              <a:gd name="adj" fmla="val 4556"/>
            </a:avLst>
          </a:prstGeom>
          <a:solidFill>
            <a:schemeClr val="bg1"/>
          </a:solidFill>
          <a:ln w="28575">
            <a:headEnd/>
            <a:tailEnd/>
          </a:ln>
        </p:spPr>
        <p:style>
          <a:lnRef idx="1">
            <a:schemeClr val="accent1"/>
          </a:lnRef>
          <a:fillRef idx="2">
            <a:schemeClr val="accent1"/>
          </a:fillRef>
          <a:effectRef idx="1">
            <a:schemeClr val="accent1"/>
          </a:effectRef>
          <a:fontRef idx="minor">
            <a:schemeClr val="dk1"/>
          </a:fontRef>
        </p:style>
        <p:txBody>
          <a:bodyPr lIns="63500" tIns="0" rIns="64800" bIns="0"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spcBef>
                <a:spcPct val="0"/>
              </a:spcBef>
              <a:buSzPct val="90000"/>
            </a:pPr>
            <a:endParaRPr lang="en-US" sz="2000" b="1" dirty="0">
              <a:cs typeface="Arial" pitchFamily="34" charset="0"/>
            </a:endParaRPr>
          </a:p>
        </p:txBody>
      </p:sp>
      <p:sp>
        <p:nvSpPr>
          <p:cNvPr id="137" name="Rectangle 136"/>
          <p:cNvSpPr/>
          <p:nvPr/>
        </p:nvSpPr>
        <p:spPr bwMode="gray">
          <a:xfrm>
            <a:off x="328316" y="2766718"/>
            <a:ext cx="1650730" cy="3127082"/>
          </a:xfrm>
          <a:prstGeom prst="rect">
            <a:avLst/>
          </a:prstGeom>
          <a:noFill/>
          <a:ln w="28575">
            <a:noFill/>
            <a:headEnd/>
            <a:tailEnd/>
          </a:ln>
          <a:effectLst/>
        </p:spPr>
        <p:style>
          <a:lnRef idx="1">
            <a:schemeClr val="accent1"/>
          </a:lnRef>
          <a:fillRef idx="2">
            <a:schemeClr val="accent1"/>
          </a:fillRef>
          <a:effectRef idx="1">
            <a:schemeClr val="accent1"/>
          </a:effectRef>
          <a:fontRef idx="minor">
            <a:schemeClr val="dk1"/>
          </a:fontRef>
        </p:style>
        <p:txBody>
          <a:bodyPr lIns="63500" tIns="0" rIns="64800" bIns="0" rtlCol="0" anchor="ctr"/>
          <a:lstStyle>
            <a:defPPr>
              <a:defRPr lang="fr-F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177800" indent="-177800">
              <a:spcBef>
                <a:spcPts val="400"/>
              </a:spcBef>
              <a:buClr>
                <a:schemeClr val="accent1"/>
              </a:buClr>
              <a:buSzPct val="100000"/>
              <a:buFont typeface="Wingdings" panose="05000000000000000000" pitchFamily="2" charset="2"/>
              <a:buChar char="§"/>
            </a:pPr>
            <a:r>
              <a:rPr lang="fr-FR" sz="1500" b="1" spc="-50" dirty="0" smtClean="0">
                <a:solidFill>
                  <a:schemeClr val="tx1"/>
                </a:solidFill>
                <a:cs typeface="Arial" pitchFamily="34" charset="0"/>
              </a:rPr>
              <a:t>Activités de support (gestion des incidents &amp; problèmes): </a:t>
            </a:r>
            <a:r>
              <a:rPr lang="fr-FR" sz="1500" spc="-50" dirty="0" smtClean="0">
                <a:solidFill>
                  <a:schemeClr val="tx1"/>
                </a:solidFill>
                <a:cs typeface="Arial" pitchFamily="34" charset="0"/>
              </a:rPr>
              <a:t>local sécurisé à </a:t>
            </a:r>
            <a:r>
              <a:rPr lang="fr-FR" sz="1500" spc="-50" dirty="0" smtClean="0">
                <a:solidFill>
                  <a:schemeClr val="tx1"/>
                </a:solidFill>
                <a:cs typeface="Arial" pitchFamily="34" charset="0"/>
              </a:rPr>
              <a:t>Toulouse .</a:t>
            </a:r>
            <a:endParaRPr lang="fr-FR" sz="1500" spc="-50" dirty="0" smtClean="0">
              <a:solidFill>
                <a:schemeClr val="tx1"/>
              </a:solidFill>
              <a:cs typeface="Arial" pitchFamily="34" charset="0"/>
            </a:endParaRPr>
          </a:p>
          <a:p>
            <a:pPr marL="177800" indent="-177800">
              <a:spcBef>
                <a:spcPts val="400"/>
              </a:spcBef>
              <a:buClr>
                <a:schemeClr val="accent1"/>
              </a:buClr>
              <a:buSzPct val="100000"/>
              <a:buFont typeface="Wingdings" panose="05000000000000000000" pitchFamily="2" charset="2"/>
              <a:buChar char="§"/>
            </a:pPr>
            <a:r>
              <a:rPr lang="fr-FR" sz="1500" b="1" spc="-50" dirty="0" smtClean="0">
                <a:solidFill>
                  <a:schemeClr val="tx1"/>
                </a:solidFill>
                <a:cs typeface="Arial" pitchFamily="34" charset="0"/>
              </a:rPr>
              <a:t>Activités projet/maintenance</a:t>
            </a:r>
            <a:r>
              <a:rPr lang="fr-FR" sz="1500" spc="-50" dirty="0" smtClean="0">
                <a:solidFill>
                  <a:schemeClr val="tx1"/>
                </a:solidFill>
                <a:cs typeface="Arial" pitchFamily="34" charset="0"/>
              </a:rPr>
              <a:t>: Brest, Nantes, Toulouse, Maroc</a:t>
            </a:r>
          </a:p>
        </p:txBody>
      </p:sp>
      <p:sp>
        <p:nvSpPr>
          <p:cNvPr id="76" name="Rectangle à coins arrondis 75"/>
          <p:cNvSpPr/>
          <p:nvPr/>
        </p:nvSpPr>
        <p:spPr bwMode="gray">
          <a:xfrm>
            <a:off x="2270642" y="1637180"/>
            <a:ext cx="6695937" cy="4356000"/>
          </a:xfrm>
          <a:prstGeom prst="roundRect">
            <a:avLst>
              <a:gd name="adj" fmla="val 3101"/>
            </a:avLst>
          </a:prstGeom>
          <a:solidFill>
            <a:schemeClr val="bg2">
              <a:lumMod val="95000"/>
            </a:schemeClr>
          </a:solidFill>
          <a:ln w="9525" algn="ctr">
            <a:noFill/>
            <a:miter lim="800000"/>
            <a:headEnd/>
            <a:tailEnd/>
          </a:ln>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ClrTx/>
              <a:buSzPct val="90000"/>
            </a:pPr>
            <a:endParaRPr lang="en-US" sz="1600" b="1" dirty="0">
              <a:solidFill>
                <a:schemeClr val="bg1"/>
              </a:solidFill>
              <a:cs typeface="Arial" pitchFamily="34" charset="0"/>
            </a:endParaRPr>
          </a:p>
        </p:txBody>
      </p:sp>
      <p:sp>
        <p:nvSpPr>
          <p:cNvPr id="77" name="Rectangle 76"/>
          <p:cNvSpPr/>
          <p:nvPr/>
        </p:nvSpPr>
        <p:spPr bwMode="gray">
          <a:xfrm>
            <a:off x="2375137" y="1808909"/>
            <a:ext cx="702183" cy="4104000"/>
          </a:xfrm>
          <a:prstGeom prst="rect">
            <a:avLst/>
          </a:prstGeom>
          <a:solidFill>
            <a:srgbClr val="FFEBE7"/>
          </a:solidFill>
          <a:ln w="9525" algn="ctr">
            <a:noFill/>
            <a:miter lim="800000"/>
            <a:headEnd/>
            <a:tailEnd/>
          </a:ln>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endParaRPr lang="fr-FR" sz="1400" b="1" spc="-50" dirty="0">
              <a:solidFill>
                <a:srgbClr val="991F3D"/>
              </a:solidFill>
            </a:endParaRPr>
          </a:p>
          <a:p>
            <a:pPr algn="ctr"/>
            <a:r>
              <a:rPr lang="fr-FR" sz="1400" b="1" spc="-50" dirty="0" smtClean="0">
                <a:solidFill>
                  <a:srgbClr val="991F3D"/>
                </a:solidFill>
              </a:rPr>
              <a:t>Centres de service</a:t>
            </a:r>
            <a:endParaRPr lang="fr-FR" sz="1400" b="1" spc="-50" dirty="0">
              <a:solidFill>
                <a:srgbClr val="991F3D"/>
              </a:solidFill>
            </a:endParaRPr>
          </a:p>
          <a:p>
            <a:pPr algn="ctr"/>
            <a:r>
              <a:rPr lang="fr-FR" sz="1400" b="1" spc="-50" dirty="0">
                <a:solidFill>
                  <a:srgbClr val="991F3D"/>
                </a:solidFill>
              </a:rPr>
              <a:t>CGI</a:t>
            </a:r>
          </a:p>
          <a:p>
            <a:pPr algn="ctr"/>
            <a:endParaRPr lang="fr-FR" b="1" spc="-50" dirty="0">
              <a:solidFill>
                <a:srgbClr val="991F3D"/>
              </a:solidFill>
            </a:endParaRPr>
          </a:p>
          <a:p>
            <a:pPr algn="ctr"/>
            <a:endParaRPr lang="fr-FR" b="1" spc="-50" dirty="0" smtClean="0">
              <a:solidFill>
                <a:srgbClr val="991F3D"/>
              </a:solidFill>
            </a:endParaRPr>
          </a:p>
          <a:p>
            <a:pPr algn="ctr"/>
            <a:endParaRPr lang="fr-FR" b="1" spc="-50" dirty="0">
              <a:solidFill>
                <a:srgbClr val="991F3D"/>
              </a:solidFill>
            </a:endParaRPr>
          </a:p>
          <a:p>
            <a:pPr algn="ctr"/>
            <a:endParaRPr lang="fr-FR" b="1" spc="-50" dirty="0">
              <a:solidFill>
                <a:srgbClr val="991F3D"/>
              </a:solidFill>
            </a:endParaRPr>
          </a:p>
          <a:p>
            <a:pPr algn="ctr"/>
            <a:endParaRPr lang="fr-FR" b="1" spc="-50" dirty="0">
              <a:solidFill>
                <a:srgbClr val="991F3D"/>
              </a:solidFill>
            </a:endParaRPr>
          </a:p>
          <a:p>
            <a:pPr algn="ctr"/>
            <a:endParaRPr lang="fr-FR" b="1" spc="-50" dirty="0">
              <a:solidFill>
                <a:srgbClr val="991F3D"/>
              </a:solidFill>
            </a:endParaRPr>
          </a:p>
          <a:p>
            <a:pPr algn="ctr"/>
            <a:endParaRPr lang="fr-FR" b="1" spc="-50" dirty="0">
              <a:solidFill>
                <a:srgbClr val="991F3D"/>
              </a:solidFill>
            </a:endParaRPr>
          </a:p>
          <a:p>
            <a:pPr algn="ctr"/>
            <a:endParaRPr lang="fr-FR" b="1" spc="-50" dirty="0">
              <a:solidFill>
                <a:srgbClr val="991F3D"/>
              </a:solidFill>
            </a:endParaRPr>
          </a:p>
          <a:p>
            <a:pPr algn="ctr"/>
            <a:endParaRPr lang="fr-FR" b="1" spc="-50" dirty="0">
              <a:solidFill>
                <a:srgbClr val="991F3D"/>
              </a:solidFill>
            </a:endParaRPr>
          </a:p>
          <a:p>
            <a:pPr algn="ctr"/>
            <a:endParaRPr lang="fr-FR" b="1" spc="-50" dirty="0">
              <a:solidFill>
                <a:srgbClr val="991F3D"/>
              </a:solidFill>
            </a:endParaRPr>
          </a:p>
          <a:p>
            <a:pPr algn="ctr"/>
            <a:endParaRPr lang="fr-FR" b="1" spc="-50" dirty="0">
              <a:solidFill>
                <a:srgbClr val="991F3D"/>
              </a:solidFill>
            </a:endParaRPr>
          </a:p>
          <a:p>
            <a:pPr algn="ctr"/>
            <a:endParaRPr lang="fr-FR" b="1" spc="-50" dirty="0">
              <a:solidFill>
                <a:srgbClr val="991F3D"/>
              </a:solidFill>
            </a:endParaRPr>
          </a:p>
        </p:txBody>
      </p:sp>
      <p:sp>
        <p:nvSpPr>
          <p:cNvPr id="79" name="Rectangle à coins arrondis 78"/>
          <p:cNvSpPr/>
          <p:nvPr/>
        </p:nvSpPr>
        <p:spPr bwMode="gray">
          <a:xfrm>
            <a:off x="2401863" y="2774342"/>
            <a:ext cx="1350352" cy="321762"/>
          </a:xfrm>
          <a:prstGeom prst="roundRect">
            <a:avLst/>
          </a:prstGeom>
          <a:solidFill>
            <a:srgbClr val="E31937"/>
          </a:solidFill>
          <a:ln w="9525" cap="flat" cmpd="sng" algn="ctr">
            <a:noFill/>
            <a:prstDash val="solid"/>
            <a:headEnd/>
            <a:tailEnd/>
          </a:ln>
          <a:effectLst>
            <a:outerShdw blurRad="40000" dist="23000" dir="5400000" rotWithShape="0">
              <a:srgbClr val="000000">
                <a:alpha val="35000"/>
              </a:srgbClr>
            </a:outerShdw>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defTabSz="914400" eaLnBrk="1" fontAlgn="auto" latinLnBrk="0" hangingPunct="1">
              <a:lnSpc>
                <a:spcPct val="100000"/>
              </a:lnSpc>
              <a:spcBef>
                <a:spcPct val="0"/>
              </a:spcBef>
              <a:spcAft>
                <a:spcPts val="0"/>
              </a:spcAft>
              <a:buClrTx/>
              <a:buSzPct val="90000"/>
              <a:buFontTx/>
              <a:buNone/>
              <a:tabLst/>
              <a:defRPr/>
            </a:pPr>
            <a:r>
              <a:rPr kumimoji="0" lang="fr-FR" sz="1400" b="1" i="0" u="none" strike="noStrike" kern="0" cap="none" spc="-50" normalizeH="0" noProof="0" dirty="0" smtClean="0">
                <a:ln>
                  <a:noFill/>
                </a:ln>
                <a:solidFill>
                  <a:srgbClr val="FFFFFF"/>
                </a:solidFill>
                <a:effectLst/>
                <a:uLnTx/>
                <a:uFillTx/>
                <a:latin typeface="Arial"/>
                <a:ea typeface="+mn-ea"/>
                <a:cs typeface="Arial" pitchFamily="34" charset="0"/>
              </a:rPr>
              <a:t>Brest</a:t>
            </a:r>
            <a:endParaRPr kumimoji="0" lang="fr-FR" sz="14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81" name="Rectangle à coins arrondis 80"/>
          <p:cNvSpPr/>
          <p:nvPr/>
        </p:nvSpPr>
        <p:spPr bwMode="gray">
          <a:xfrm>
            <a:off x="2401863" y="3618189"/>
            <a:ext cx="1350352" cy="321762"/>
          </a:xfrm>
          <a:prstGeom prst="roundRect">
            <a:avLst/>
          </a:prstGeom>
          <a:solidFill>
            <a:srgbClr val="E31937"/>
          </a:solidFill>
          <a:ln w="9525" cap="flat" cmpd="sng" algn="ctr">
            <a:noFill/>
            <a:prstDash val="solid"/>
            <a:headEnd/>
            <a:tailEnd/>
          </a:ln>
          <a:effectLst>
            <a:outerShdw blurRad="40000" dist="23000" dir="5400000" rotWithShape="0">
              <a:srgbClr val="000000">
                <a:alpha val="35000"/>
              </a:srgbClr>
            </a:outerShdw>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defTabSz="914400" eaLnBrk="1" fontAlgn="auto" latinLnBrk="0" hangingPunct="1">
              <a:lnSpc>
                <a:spcPct val="100000"/>
              </a:lnSpc>
              <a:spcBef>
                <a:spcPct val="0"/>
              </a:spcBef>
              <a:spcAft>
                <a:spcPts val="0"/>
              </a:spcAft>
              <a:buClrTx/>
              <a:buSzPct val="90000"/>
              <a:buFontTx/>
              <a:buNone/>
              <a:tabLst/>
              <a:defRPr/>
            </a:pPr>
            <a:r>
              <a:rPr kumimoji="0" lang="fr-FR" sz="1400" b="1" i="0" u="none" strike="noStrike" kern="0" cap="none" spc="-50" normalizeH="0" noProof="0" dirty="0" smtClean="0">
                <a:ln>
                  <a:noFill/>
                </a:ln>
                <a:solidFill>
                  <a:srgbClr val="FFFFFF"/>
                </a:solidFill>
                <a:effectLst/>
                <a:uLnTx/>
                <a:uFillTx/>
                <a:latin typeface="Arial"/>
                <a:ea typeface="+mn-ea"/>
                <a:cs typeface="Arial" pitchFamily="34" charset="0"/>
              </a:rPr>
              <a:t> Nantes</a:t>
            </a:r>
            <a:endParaRPr kumimoji="0" lang="fr-FR" sz="14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92" name="Rectangle à coins arrondis 91"/>
          <p:cNvSpPr/>
          <p:nvPr/>
        </p:nvSpPr>
        <p:spPr bwMode="gray">
          <a:xfrm>
            <a:off x="2401863" y="4507878"/>
            <a:ext cx="1350352" cy="321762"/>
          </a:xfrm>
          <a:prstGeom prst="roundRect">
            <a:avLst/>
          </a:prstGeom>
          <a:solidFill>
            <a:srgbClr val="E31937"/>
          </a:solidFill>
          <a:ln w="9525" cap="flat" cmpd="sng" algn="ctr">
            <a:noFill/>
            <a:prstDash val="solid"/>
            <a:headEnd/>
            <a:tailEnd/>
          </a:ln>
          <a:effectLst>
            <a:outerShdw blurRad="40000" dist="23000" dir="5400000" rotWithShape="0">
              <a:srgbClr val="000000">
                <a:alpha val="35000"/>
              </a:srgbClr>
            </a:outerShdw>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defTabSz="914400" eaLnBrk="1" fontAlgn="auto" latinLnBrk="0" hangingPunct="1">
              <a:lnSpc>
                <a:spcPct val="100000"/>
              </a:lnSpc>
              <a:spcBef>
                <a:spcPct val="0"/>
              </a:spcBef>
              <a:spcAft>
                <a:spcPts val="0"/>
              </a:spcAft>
              <a:buClrTx/>
              <a:buSzPct val="90000"/>
              <a:buFontTx/>
              <a:buNone/>
              <a:tabLst/>
              <a:defRPr/>
            </a:pPr>
            <a:r>
              <a:rPr lang="fr-FR" sz="1400" b="1" kern="0" spc="-50" dirty="0" smtClean="0">
                <a:solidFill>
                  <a:srgbClr val="FFFFFF"/>
                </a:solidFill>
                <a:latin typeface="Arial"/>
                <a:cs typeface="Arial" pitchFamily="34" charset="0"/>
              </a:rPr>
              <a:t>Toulouse</a:t>
            </a:r>
            <a:endParaRPr kumimoji="0" lang="fr-FR" sz="14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93" name="Rectangle à coins arrondis 92"/>
          <p:cNvSpPr/>
          <p:nvPr/>
        </p:nvSpPr>
        <p:spPr bwMode="gray">
          <a:xfrm>
            <a:off x="2401863" y="5373416"/>
            <a:ext cx="1350352" cy="321762"/>
          </a:xfrm>
          <a:prstGeom prst="roundRect">
            <a:avLst/>
          </a:prstGeom>
          <a:solidFill>
            <a:srgbClr val="E31937"/>
          </a:solidFill>
          <a:ln w="9525" cap="flat" cmpd="sng" algn="ctr">
            <a:noFill/>
            <a:prstDash val="solid"/>
            <a:headEnd/>
            <a:tailEnd/>
          </a:ln>
          <a:effectLst>
            <a:outerShdw blurRad="40000" dist="23000" dir="5400000" rotWithShape="0">
              <a:srgbClr val="000000">
                <a:alpha val="35000"/>
              </a:srgbClr>
            </a:outerShdw>
          </a:effectLst>
        </p:spPr>
        <p:txBody>
          <a:bodyPr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defTabSz="914400" eaLnBrk="1" fontAlgn="auto" latinLnBrk="0" hangingPunct="1">
              <a:lnSpc>
                <a:spcPct val="100000"/>
              </a:lnSpc>
              <a:spcBef>
                <a:spcPct val="0"/>
              </a:spcBef>
              <a:spcAft>
                <a:spcPts val="0"/>
              </a:spcAft>
              <a:buClrTx/>
              <a:buSzPct val="90000"/>
              <a:buFontTx/>
              <a:buNone/>
              <a:tabLst/>
              <a:defRPr/>
            </a:pPr>
            <a:r>
              <a:rPr lang="fr-FR" sz="1400" b="1" kern="0" spc="-50" dirty="0" smtClean="0">
                <a:solidFill>
                  <a:srgbClr val="FFFFFF"/>
                </a:solidFill>
                <a:latin typeface="Arial"/>
                <a:cs typeface="Arial" pitchFamily="34" charset="0"/>
              </a:rPr>
              <a:t>Maroc</a:t>
            </a:r>
            <a:endParaRPr kumimoji="0" lang="fr-FR" sz="14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94" name="Rectangle 93"/>
          <p:cNvSpPr/>
          <p:nvPr/>
        </p:nvSpPr>
        <p:spPr bwMode="gray">
          <a:xfrm>
            <a:off x="4990468" y="2282890"/>
            <a:ext cx="3591991" cy="35365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vert270" lIns="63500" tIns="0" rIns="64800" bIns="0" rtlCol="0" anchor="ctr" anchorCtr="0"/>
          <a:lstStyle>
            <a:defPPr>
              <a:defRPr lang="fr-F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Pct val="90000"/>
              <a:buFontTx/>
              <a:buNone/>
              <a:tabLst/>
              <a:defRPr/>
            </a:pPr>
            <a:endParaRPr kumimoji="0" lang="fr-FR" b="1" i="0" u="none" strike="noStrike" kern="0" cap="none" spc="-50" normalizeH="0" noProof="0" dirty="0">
              <a:ln>
                <a:noFill/>
              </a:ln>
              <a:solidFill>
                <a:srgbClr val="FF6600"/>
              </a:solidFill>
              <a:effectLst/>
              <a:uLnTx/>
              <a:uFillTx/>
              <a:latin typeface="Arial"/>
              <a:cs typeface="Arial" pitchFamily="34" charset="0"/>
            </a:endParaRPr>
          </a:p>
        </p:txBody>
      </p:sp>
      <p:sp>
        <p:nvSpPr>
          <p:cNvPr id="95" name="Ellipse 94"/>
          <p:cNvSpPr/>
          <p:nvPr/>
        </p:nvSpPr>
        <p:spPr bwMode="gray">
          <a:xfrm>
            <a:off x="6115103" y="2350464"/>
            <a:ext cx="1342723" cy="523526"/>
          </a:xfrm>
          <a:prstGeom prst="ellipse">
            <a:avLst/>
          </a:prstGeom>
          <a:noFill/>
          <a:ln>
            <a:noFill/>
            <a:headEnd/>
            <a:tailEnd/>
          </a:ln>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50" normalizeH="0" noProof="0" dirty="0" smtClean="0">
                <a:ln>
                  <a:noFill/>
                </a:ln>
                <a:solidFill>
                  <a:srgbClr val="000000"/>
                </a:solidFill>
                <a:effectLst/>
                <a:uLnTx/>
                <a:uFillTx/>
                <a:latin typeface="Arial Black" panose="020B0A04020102020204" pitchFamily="34" charset="0"/>
                <a:cs typeface="Arial" pitchFamily="34" charset="0"/>
              </a:rPr>
              <a:t>ACTIVITES PROJET</a:t>
            </a:r>
          </a:p>
        </p:txBody>
      </p:sp>
      <p:sp>
        <p:nvSpPr>
          <p:cNvPr id="100" name="Rectangle 99"/>
          <p:cNvSpPr/>
          <p:nvPr/>
        </p:nvSpPr>
        <p:spPr bwMode="gray">
          <a:xfrm>
            <a:off x="3887385" y="2282890"/>
            <a:ext cx="837272" cy="353652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vert270" lIns="63500" tIns="0" rIns="64800" bIns="0" rtlCol="0" anchor="ctr" anchorCtr="0"/>
          <a:lstStyle>
            <a:defPPr>
              <a:defRPr lang="fr-F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Pct val="90000"/>
              <a:buFontTx/>
              <a:buNone/>
              <a:tabLst/>
              <a:defRPr/>
            </a:pPr>
            <a:endParaRPr kumimoji="0" lang="fr-FR" b="1" i="0" u="none" strike="noStrike" kern="0" cap="none" spc="-50" normalizeH="0" noProof="0" dirty="0">
              <a:ln>
                <a:noFill/>
              </a:ln>
              <a:solidFill>
                <a:srgbClr val="FF6600"/>
              </a:solidFill>
              <a:effectLst/>
              <a:uLnTx/>
              <a:uFillTx/>
              <a:latin typeface="Arial"/>
              <a:cs typeface="Arial" pitchFamily="34" charset="0"/>
            </a:endParaRPr>
          </a:p>
        </p:txBody>
      </p:sp>
      <p:sp>
        <p:nvSpPr>
          <p:cNvPr id="104" name="Ellipse 103"/>
          <p:cNvSpPr/>
          <p:nvPr/>
        </p:nvSpPr>
        <p:spPr bwMode="gray">
          <a:xfrm>
            <a:off x="4025554" y="2350464"/>
            <a:ext cx="560933" cy="523526"/>
          </a:xfrm>
          <a:prstGeom prst="ellipse">
            <a:avLst/>
          </a:prstGeom>
          <a:noFill/>
          <a:ln>
            <a:noFill/>
            <a:headEnd/>
            <a:tailEnd/>
          </a:ln>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50" normalizeH="0" noProof="0" dirty="0" smtClean="0">
                <a:ln>
                  <a:noFill/>
                </a:ln>
                <a:solidFill>
                  <a:srgbClr val="000000"/>
                </a:solidFill>
                <a:effectLst/>
                <a:uLnTx/>
                <a:uFillTx/>
                <a:latin typeface="Arial Black" panose="020B0A04020102020204" pitchFamily="34" charset="0"/>
                <a:cs typeface="Arial" pitchFamily="34" charset="0"/>
              </a:rPr>
              <a:t>SUPPORT</a:t>
            </a:r>
          </a:p>
        </p:txBody>
      </p:sp>
      <p:cxnSp>
        <p:nvCxnSpPr>
          <p:cNvPr id="105" name="Connecteur droit 104"/>
          <p:cNvCxnSpPr/>
          <p:nvPr/>
        </p:nvCxnSpPr>
        <p:spPr bwMode="gray">
          <a:xfrm>
            <a:off x="4306021" y="2873472"/>
            <a:ext cx="0" cy="2880000"/>
          </a:xfrm>
          <a:prstGeom prst="line">
            <a:avLst/>
          </a:prstGeom>
          <a:noFill/>
          <a:ln w="38100">
            <a:solidFill>
              <a:schemeClr val="accent3">
                <a:lumMod val="75000"/>
              </a:schemeClr>
            </a:solidFill>
            <a:prstDash val="sysDot"/>
            <a:round/>
            <a:headEnd/>
            <a:tailEnd/>
          </a:ln>
          <a:effectLst/>
        </p:spPr>
      </p:cxnSp>
      <p:sp>
        <p:nvSpPr>
          <p:cNvPr id="106" name="Ellipse 105"/>
          <p:cNvSpPr/>
          <p:nvPr/>
        </p:nvSpPr>
        <p:spPr bwMode="gray">
          <a:xfrm>
            <a:off x="5059363" y="1714222"/>
            <a:ext cx="513134" cy="684000"/>
          </a:xfrm>
          <a:prstGeom prst="ellipse">
            <a:avLst/>
          </a:prstGeom>
          <a:solidFill>
            <a:schemeClr val="bg1">
              <a:lumMod val="95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smtClean="0">
                <a:latin typeface="Arial"/>
                <a:cs typeface="Arial" pitchFamily="34" charset="0"/>
              </a:rPr>
              <a:t>Calcul</a:t>
            </a:r>
            <a:endParaRPr lang="fr-FR" sz="1050" b="1" kern="0" spc="-50" dirty="0">
              <a:latin typeface="Arial"/>
              <a:cs typeface="Arial" pitchFamily="34" charset="0"/>
            </a:endParaRPr>
          </a:p>
        </p:txBody>
      </p:sp>
      <p:cxnSp>
        <p:nvCxnSpPr>
          <p:cNvPr id="107" name="Connecteur droit 106"/>
          <p:cNvCxnSpPr/>
          <p:nvPr/>
        </p:nvCxnSpPr>
        <p:spPr bwMode="gray">
          <a:xfrm flipV="1">
            <a:off x="3721193" y="2935222"/>
            <a:ext cx="4861266" cy="2"/>
          </a:xfrm>
          <a:prstGeom prst="line">
            <a:avLst/>
          </a:prstGeom>
          <a:noFill/>
          <a:ln w="38100" cap="flat" cmpd="sng" algn="ctr">
            <a:solidFill>
              <a:srgbClr val="991F3D"/>
            </a:solidFill>
            <a:prstDash val="solid"/>
            <a:headEnd/>
            <a:tailEnd/>
          </a:ln>
          <a:effectLst>
            <a:outerShdw blurRad="40000" dist="23000" dir="5400000" rotWithShape="0">
              <a:srgbClr val="000000">
                <a:alpha val="35000"/>
              </a:srgbClr>
            </a:outerShdw>
          </a:effectLst>
        </p:spPr>
      </p:cxnSp>
      <p:cxnSp>
        <p:nvCxnSpPr>
          <p:cNvPr id="108" name="Connecteur droit 107"/>
          <p:cNvCxnSpPr/>
          <p:nvPr/>
        </p:nvCxnSpPr>
        <p:spPr bwMode="gray">
          <a:xfrm flipV="1">
            <a:off x="3721193" y="3779069"/>
            <a:ext cx="4861266" cy="2"/>
          </a:xfrm>
          <a:prstGeom prst="line">
            <a:avLst/>
          </a:prstGeom>
          <a:noFill/>
          <a:ln w="38100" cap="flat" cmpd="sng" algn="ctr">
            <a:solidFill>
              <a:srgbClr val="991F3D"/>
            </a:solidFill>
            <a:prstDash val="solid"/>
            <a:headEnd/>
            <a:tailEnd/>
          </a:ln>
          <a:effectLst>
            <a:outerShdw blurRad="40000" dist="23000" dir="5400000" rotWithShape="0">
              <a:srgbClr val="000000">
                <a:alpha val="35000"/>
              </a:srgbClr>
            </a:outerShdw>
          </a:effectLst>
        </p:spPr>
      </p:cxnSp>
      <p:cxnSp>
        <p:nvCxnSpPr>
          <p:cNvPr id="109" name="Connecteur droit 108"/>
          <p:cNvCxnSpPr/>
          <p:nvPr/>
        </p:nvCxnSpPr>
        <p:spPr bwMode="gray">
          <a:xfrm flipV="1">
            <a:off x="3721193" y="4668758"/>
            <a:ext cx="4861266" cy="2"/>
          </a:xfrm>
          <a:prstGeom prst="line">
            <a:avLst/>
          </a:prstGeom>
          <a:noFill/>
          <a:ln w="38100" cap="flat" cmpd="sng" algn="ctr">
            <a:solidFill>
              <a:srgbClr val="991F3D"/>
            </a:solidFill>
            <a:prstDash val="solid"/>
            <a:headEnd/>
            <a:tailEnd/>
          </a:ln>
          <a:effectLst>
            <a:outerShdw blurRad="40000" dist="23000" dir="5400000" rotWithShape="0">
              <a:srgbClr val="000000">
                <a:alpha val="35000"/>
              </a:srgbClr>
            </a:outerShdw>
          </a:effectLst>
        </p:spPr>
      </p:cxnSp>
      <p:cxnSp>
        <p:nvCxnSpPr>
          <p:cNvPr id="110" name="Connecteur droit 109"/>
          <p:cNvCxnSpPr/>
          <p:nvPr/>
        </p:nvCxnSpPr>
        <p:spPr bwMode="gray">
          <a:xfrm flipV="1">
            <a:off x="3721193" y="5534296"/>
            <a:ext cx="4861266" cy="2"/>
          </a:xfrm>
          <a:prstGeom prst="line">
            <a:avLst/>
          </a:prstGeom>
          <a:noFill/>
          <a:ln w="38100" cap="flat" cmpd="sng" algn="ctr">
            <a:solidFill>
              <a:srgbClr val="991F3D"/>
            </a:solidFill>
            <a:prstDash val="solid"/>
            <a:headEnd/>
            <a:tailEnd/>
          </a:ln>
          <a:effectLst>
            <a:outerShdw blurRad="40000" dist="23000" dir="5400000" rotWithShape="0">
              <a:srgbClr val="000000">
                <a:alpha val="35000"/>
              </a:srgbClr>
            </a:outerShdw>
          </a:effectLst>
        </p:spPr>
      </p:cxnSp>
      <p:sp>
        <p:nvSpPr>
          <p:cNvPr id="111" name="Ellipse 110"/>
          <p:cNvSpPr/>
          <p:nvPr/>
        </p:nvSpPr>
        <p:spPr bwMode="gray">
          <a:xfrm>
            <a:off x="4164218" y="4467594"/>
            <a:ext cx="283608" cy="378045"/>
          </a:xfrm>
          <a:prstGeom prst="ellipse">
            <a:avLst/>
          </a:prstGeom>
          <a:solidFill>
            <a:schemeClr val="accent3">
              <a:lumMod val="75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eaLnBrk="1" fontAlgn="auto" latinLnBrk="0" hangingPunct="1">
              <a:lnSpc>
                <a:spcPct val="100000"/>
              </a:lnSpc>
              <a:spcBef>
                <a:spcPct val="0"/>
              </a:spcBef>
              <a:spcAft>
                <a:spcPts val="0"/>
              </a:spcAft>
              <a:buClrTx/>
              <a:buSzPct val="90000"/>
              <a:buFontTx/>
              <a:buNone/>
              <a:tabLst/>
              <a:defRPr/>
            </a:pPr>
            <a:endParaRPr kumimoji="0" lang="fr-FR" sz="1600" b="1" i="0" u="none" strike="noStrike" kern="0" cap="none" spc="-50" normalizeH="0" noProof="0" dirty="0">
              <a:ln>
                <a:noFill/>
              </a:ln>
              <a:solidFill>
                <a:srgbClr val="FFFFFF"/>
              </a:solidFill>
              <a:effectLst/>
              <a:uLnTx/>
              <a:uFillTx/>
              <a:latin typeface="Arial"/>
              <a:ea typeface="+mn-ea"/>
              <a:cs typeface="Arial" pitchFamily="34" charset="0"/>
            </a:endParaRPr>
          </a:p>
        </p:txBody>
      </p:sp>
      <p:sp>
        <p:nvSpPr>
          <p:cNvPr id="112" name="Ellipse 111"/>
          <p:cNvSpPr/>
          <p:nvPr/>
        </p:nvSpPr>
        <p:spPr bwMode="gray">
          <a:xfrm>
            <a:off x="5554513" y="1714222"/>
            <a:ext cx="513134" cy="684000"/>
          </a:xfrm>
          <a:prstGeom prst="ellipse">
            <a:avLst/>
          </a:prstGeom>
          <a:solidFill>
            <a:schemeClr val="tx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a:solidFill>
                  <a:srgbClr val="FFFFFF"/>
                </a:solidFill>
                <a:latin typeface="Arial"/>
                <a:cs typeface="Arial" pitchFamily="34" charset="0"/>
              </a:rPr>
              <a:t>Flux</a:t>
            </a:r>
          </a:p>
          <a:p>
            <a:pPr algn="ctr">
              <a:buSzPct val="90000"/>
            </a:pPr>
            <a:r>
              <a:rPr lang="fr-FR" sz="1050" b="1" kern="0" spc="-50" dirty="0">
                <a:solidFill>
                  <a:srgbClr val="FFFFFF"/>
                </a:solidFill>
                <a:latin typeface="Arial"/>
                <a:cs typeface="Arial" pitchFamily="34" charset="0"/>
              </a:rPr>
              <a:t>Indus.</a:t>
            </a:r>
          </a:p>
        </p:txBody>
      </p:sp>
      <p:sp>
        <p:nvSpPr>
          <p:cNvPr id="113" name="Ellipse 112"/>
          <p:cNvSpPr/>
          <p:nvPr/>
        </p:nvSpPr>
        <p:spPr bwMode="gray">
          <a:xfrm>
            <a:off x="6049663" y="1714222"/>
            <a:ext cx="513134" cy="684000"/>
          </a:xfrm>
          <a:prstGeom prst="ellipse">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SzPct val="90000"/>
              <a:defRPr/>
            </a:pPr>
            <a:r>
              <a:rPr lang="fr-FR" sz="1050" b="1" kern="0" spc="-50" dirty="0">
                <a:solidFill>
                  <a:srgbClr val="FFFFFF"/>
                </a:solidFill>
                <a:latin typeface="Arial"/>
                <a:cs typeface="Arial" pitchFamily="34" charset="0"/>
              </a:rPr>
              <a:t>ERP </a:t>
            </a:r>
          </a:p>
          <a:p>
            <a:pPr algn="ctr">
              <a:spcBef>
                <a:spcPct val="0"/>
              </a:spcBef>
              <a:buSzPct val="90000"/>
              <a:defRPr/>
            </a:pPr>
            <a:r>
              <a:rPr lang="fr-FR" sz="1050" b="1" kern="0" spc="-50" dirty="0">
                <a:solidFill>
                  <a:srgbClr val="FFFFFF"/>
                </a:solidFill>
                <a:latin typeface="Arial"/>
                <a:cs typeface="Arial" pitchFamily="34" charset="0"/>
              </a:rPr>
              <a:t> OPTI </a:t>
            </a:r>
          </a:p>
          <a:p>
            <a:pPr algn="ctr">
              <a:spcBef>
                <a:spcPct val="0"/>
              </a:spcBef>
              <a:buSzPct val="90000"/>
              <a:defRPr/>
            </a:pPr>
            <a:r>
              <a:rPr lang="fr-FR" sz="1050" b="1" kern="0" spc="-50" dirty="0">
                <a:solidFill>
                  <a:srgbClr val="FFFFFF"/>
                </a:solidFill>
                <a:latin typeface="Arial"/>
                <a:cs typeface="Arial" pitchFamily="34" charset="0"/>
              </a:rPr>
              <a:t>R&amp;A</a:t>
            </a:r>
          </a:p>
        </p:txBody>
      </p:sp>
      <p:sp>
        <p:nvSpPr>
          <p:cNvPr id="114" name="Ellipse 113"/>
          <p:cNvSpPr/>
          <p:nvPr/>
        </p:nvSpPr>
        <p:spPr bwMode="gray">
          <a:xfrm>
            <a:off x="6544813" y="1714222"/>
            <a:ext cx="513134" cy="684000"/>
          </a:xfrm>
          <a:prstGeom prst="ellipse">
            <a:avLst/>
          </a:prstGeom>
          <a:solidFill>
            <a:schemeClr val="accent2"/>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SzPct val="90000"/>
            </a:pPr>
            <a:r>
              <a:rPr lang="fr-FR" sz="1050" b="1" kern="0" spc="-50" dirty="0" smtClean="0">
                <a:solidFill>
                  <a:srgbClr val="FFFFFF"/>
                </a:solidFill>
                <a:latin typeface="Arial"/>
                <a:cs typeface="Arial" pitchFamily="34" charset="0"/>
              </a:rPr>
              <a:t>BI-GED-KM</a:t>
            </a:r>
            <a:endParaRPr lang="fr-FR" sz="1050" b="1" kern="0" spc="-50" dirty="0">
              <a:solidFill>
                <a:srgbClr val="FFFFFF"/>
              </a:solidFill>
              <a:latin typeface="Arial"/>
              <a:cs typeface="Arial" pitchFamily="34" charset="0"/>
            </a:endParaRPr>
          </a:p>
        </p:txBody>
      </p:sp>
      <p:sp>
        <p:nvSpPr>
          <p:cNvPr id="115" name="Ellipse 114"/>
          <p:cNvSpPr/>
          <p:nvPr/>
        </p:nvSpPr>
        <p:spPr bwMode="gray">
          <a:xfrm>
            <a:off x="7039963" y="1714222"/>
            <a:ext cx="513134" cy="684000"/>
          </a:xfrm>
          <a:prstGeom prst="ellipse">
            <a:avLst/>
          </a:prstGeom>
          <a:solidFill>
            <a:schemeClr val="accent3"/>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a:solidFill>
                  <a:srgbClr val="FFFFFF"/>
                </a:solidFill>
                <a:latin typeface="Arial"/>
                <a:cs typeface="Arial" pitchFamily="34" charset="0"/>
              </a:rPr>
              <a:t>CAX</a:t>
            </a:r>
          </a:p>
          <a:p>
            <a:pPr algn="ctr">
              <a:buSzPct val="90000"/>
            </a:pPr>
            <a:r>
              <a:rPr lang="fr-FR" sz="1050" b="1" kern="0" spc="-50" dirty="0">
                <a:solidFill>
                  <a:srgbClr val="FFFFFF"/>
                </a:solidFill>
                <a:latin typeface="Arial"/>
                <a:cs typeface="Arial" pitchFamily="34" charset="0"/>
              </a:rPr>
              <a:t>(PLM)</a:t>
            </a:r>
          </a:p>
        </p:txBody>
      </p:sp>
      <p:sp>
        <p:nvSpPr>
          <p:cNvPr id="116" name="Ellipse 115"/>
          <p:cNvSpPr/>
          <p:nvPr/>
        </p:nvSpPr>
        <p:spPr bwMode="gray">
          <a:xfrm>
            <a:off x="7535113" y="1714222"/>
            <a:ext cx="513134" cy="684000"/>
          </a:xfrm>
          <a:prstGeom prst="ellipse">
            <a:avLst/>
          </a:prstGeom>
          <a:solidFill>
            <a:schemeClr val="accent4"/>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a:solidFill>
                  <a:srgbClr val="FFFFFF"/>
                </a:solidFill>
                <a:latin typeface="Arial"/>
                <a:cs typeface="Arial" pitchFamily="34" charset="0"/>
              </a:rPr>
              <a:t>PDM</a:t>
            </a:r>
          </a:p>
          <a:p>
            <a:pPr algn="ctr">
              <a:buSzPct val="90000"/>
            </a:pPr>
            <a:r>
              <a:rPr lang="fr-FR" sz="1050" b="1" kern="0" spc="-50" dirty="0">
                <a:solidFill>
                  <a:srgbClr val="FFFFFF"/>
                </a:solidFill>
                <a:latin typeface="Arial"/>
                <a:cs typeface="Arial" pitchFamily="34" charset="0"/>
              </a:rPr>
              <a:t>(PLM)</a:t>
            </a:r>
          </a:p>
        </p:txBody>
      </p:sp>
      <p:sp>
        <p:nvSpPr>
          <p:cNvPr id="117" name="Ellipse 116"/>
          <p:cNvSpPr/>
          <p:nvPr/>
        </p:nvSpPr>
        <p:spPr bwMode="gray">
          <a:xfrm>
            <a:off x="8030262" y="1714222"/>
            <a:ext cx="513134" cy="684000"/>
          </a:xfrm>
          <a:prstGeom prst="ellipse">
            <a:avLst/>
          </a:prstGeom>
          <a:solidFill>
            <a:schemeClr val="accent5"/>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a:solidFill>
                  <a:srgbClr val="FFFFFF"/>
                </a:solidFill>
                <a:latin typeface="Arial"/>
                <a:cs typeface="Arial" pitchFamily="34" charset="0"/>
              </a:rPr>
              <a:t>NTI</a:t>
            </a:r>
          </a:p>
          <a:p>
            <a:pPr algn="ctr">
              <a:buSzPct val="90000"/>
            </a:pPr>
            <a:r>
              <a:rPr lang="fr-FR" sz="1050" b="1" kern="0" spc="-50" dirty="0">
                <a:solidFill>
                  <a:srgbClr val="FFFFFF"/>
                </a:solidFill>
                <a:latin typeface="Arial"/>
                <a:cs typeface="Arial" pitchFamily="34" charset="0"/>
              </a:rPr>
              <a:t>(PLM)</a:t>
            </a:r>
          </a:p>
        </p:txBody>
      </p:sp>
      <p:cxnSp>
        <p:nvCxnSpPr>
          <p:cNvPr id="118" name="Connecteur droit 117"/>
          <p:cNvCxnSpPr/>
          <p:nvPr/>
        </p:nvCxnSpPr>
        <p:spPr bwMode="gray">
          <a:xfrm>
            <a:off x="5315930" y="2795416"/>
            <a:ext cx="0" cy="3024000"/>
          </a:xfrm>
          <a:prstGeom prst="line">
            <a:avLst/>
          </a:prstGeom>
          <a:noFill/>
          <a:ln w="38100">
            <a:solidFill>
              <a:schemeClr val="bg1"/>
            </a:solidFill>
            <a:prstDash val="sysDot"/>
            <a:round/>
            <a:headEnd/>
            <a:tailEnd/>
          </a:ln>
          <a:effectLst/>
        </p:spPr>
      </p:cxnSp>
      <p:sp>
        <p:nvSpPr>
          <p:cNvPr id="119" name="Ellipse 118"/>
          <p:cNvSpPr/>
          <p:nvPr/>
        </p:nvSpPr>
        <p:spPr bwMode="gray">
          <a:xfrm>
            <a:off x="5174143" y="3579951"/>
            <a:ext cx="283574" cy="378000"/>
          </a:xfrm>
          <a:prstGeom prst="ellipse">
            <a:avLst/>
          </a:prstGeom>
          <a:solidFill>
            <a:schemeClr val="bg1">
              <a:lumMod val="95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latin typeface="Arial"/>
              <a:cs typeface="Arial" pitchFamily="34" charset="0"/>
            </a:endParaRPr>
          </a:p>
        </p:txBody>
      </p:sp>
      <p:cxnSp>
        <p:nvCxnSpPr>
          <p:cNvPr id="120" name="Connecteur droit 119"/>
          <p:cNvCxnSpPr/>
          <p:nvPr/>
        </p:nvCxnSpPr>
        <p:spPr bwMode="gray">
          <a:xfrm>
            <a:off x="5811080" y="2795416"/>
            <a:ext cx="0" cy="3024000"/>
          </a:xfrm>
          <a:prstGeom prst="line">
            <a:avLst/>
          </a:prstGeom>
          <a:noFill/>
          <a:ln w="38100">
            <a:solidFill>
              <a:schemeClr val="tx1"/>
            </a:solidFill>
            <a:prstDash val="sysDot"/>
            <a:round/>
            <a:headEnd/>
            <a:tailEnd/>
          </a:ln>
          <a:effectLst/>
        </p:spPr>
      </p:cxnSp>
      <p:sp>
        <p:nvSpPr>
          <p:cNvPr id="121" name="Ellipse 120"/>
          <p:cNvSpPr/>
          <p:nvPr/>
        </p:nvSpPr>
        <p:spPr bwMode="gray">
          <a:xfrm>
            <a:off x="5669293" y="3579951"/>
            <a:ext cx="283574" cy="378000"/>
          </a:xfrm>
          <a:prstGeom prst="ellipse">
            <a:avLst/>
          </a:prstGeom>
          <a:solidFill>
            <a:schemeClr val="tx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cxnSp>
        <p:nvCxnSpPr>
          <p:cNvPr id="122" name="Connecteur droit 121"/>
          <p:cNvCxnSpPr/>
          <p:nvPr/>
        </p:nvCxnSpPr>
        <p:spPr bwMode="gray">
          <a:xfrm>
            <a:off x="6308478" y="2795416"/>
            <a:ext cx="0" cy="3024000"/>
          </a:xfrm>
          <a:prstGeom prst="line">
            <a:avLst/>
          </a:prstGeom>
          <a:noFill/>
          <a:ln w="38100">
            <a:solidFill>
              <a:schemeClr val="accent1"/>
            </a:solidFill>
            <a:prstDash val="sysDot"/>
            <a:round/>
            <a:headEnd/>
            <a:tailEnd/>
          </a:ln>
          <a:effectLst/>
        </p:spPr>
      </p:cxnSp>
      <p:sp>
        <p:nvSpPr>
          <p:cNvPr id="123" name="Ellipse 122"/>
          <p:cNvSpPr/>
          <p:nvPr/>
        </p:nvSpPr>
        <p:spPr bwMode="gray">
          <a:xfrm>
            <a:off x="4049454" y="1714222"/>
            <a:ext cx="513134" cy="684000"/>
          </a:xfrm>
          <a:prstGeom prst="ellipse">
            <a:avLst/>
          </a:prstGeom>
          <a:solidFill>
            <a:schemeClr val="accent3">
              <a:lumMod val="75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r>
              <a:rPr lang="fr-FR" sz="1050" b="1" kern="0" spc="-50" dirty="0" smtClean="0">
                <a:solidFill>
                  <a:schemeClr val="bg1"/>
                </a:solidFill>
                <a:latin typeface="Arial"/>
                <a:cs typeface="Arial" pitchFamily="34" charset="0"/>
              </a:rPr>
              <a:t>TOUS</a:t>
            </a:r>
          </a:p>
          <a:p>
            <a:pPr algn="ctr">
              <a:buSzPct val="90000"/>
            </a:pPr>
            <a:r>
              <a:rPr lang="fr-FR" sz="1050" b="1" kern="0" spc="-50" dirty="0" smtClean="0">
                <a:solidFill>
                  <a:schemeClr val="bg1"/>
                </a:solidFill>
                <a:latin typeface="Arial"/>
                <a:cs typeface="Arial" pitchFamily="34" charset="0"/>
              </a:rPr>
              <a:t>DOMAINES</a:t>
            </a:r>
            <a:endParaRPr lang="fr-FR" sz="1050" b="1" kern="0" spc="-50" dirty="0">
              <a:solidFill>
                <a:schemeClr val="bg1"/>
              </a:solidFill>
              <a:latin typeface="Arial"/>
              <a:cs typeface="Arial" pitchFamily="34" charset="0"/>
            </a:endParaRPr>
          </a:p>
        </p:txBody>
      </p:sp>
      <p:sp>
        <p:nvSpPr>
          <p:cNvPr id="124" name="Ellipse 123"/>
          <p:cNvSpPr/>
          <p:nvPr/>
        </p:nvSpPr>
        <p:spPr bwMode="gray">
          <a:xfrm>
            <a:off x="6166691" y="2738253"/>
            <a:ext cx="283574" cy="378000"/>
          </a:xfrm>
          <a:prstGeom prst="ellipse">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sp>
        <p:nvSpPr>
          <p:cNvPr id="125" name="Ellipse 124"/>
          <p:cNvSpPr/>
          <p:nvPr/>
        </p:nvSpPr>
        <p:spPr bwMode="gray">
          <a:xfrm>
            <a:off x="6166691" y="5348778"/>
            <a:ext cx="283574" cy="378000"/>
          </a:xfrm>
          <a:prstGeom prst="ellipse">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cxnSp>
        <p:nvCxnSpPr>
          <p:cNvPr id="126" name="Connecteur droit 125"/>
          <p:cNvCxnSpPr/>
          <p:nvPr/>
        </p:nvCxnSpPr>
        <p:spPr bwMode="gray">
          <a:xfrm>
            <a:off x="6801380" y="2795416"/>
            <a:ext cx="0" cy="3024000"/>
          </a:xfrm>
          <a:prstGeom prst="line">
            <a:avLst/>
          </a:prstGeom>
          <a:noFill/>
          <a:ln w="38100">
            <a:solidFill>
              <a:schemeClr val="accent2"/>
            </a:solidFill>
            <a:prstDash val="sysDot"/>
            <a:round/>
            <a:headEnd/>
            <a:tailEnd/>
          </a:ln>
          <a:effectLst/>
        </p:spPr>
      </p:cxnSp>
      <p:sp>
        <p:nvSpPr>
          <p:cNvPr id="127" name="Ellipse 126"/>
          <p:cNvSpPr/>
          <p:nvPr/>
        </p:nvSpPr>
        <p:spPr bwMode="gray">
          <a:xfrm>
            <a:off x="6659593" y="5348778"/>
            <a:ext cx="283574" cy="378000"/>
          </a:xfrm>
          <a:prstGeom prst="ellipse">
            <a:avLst/>
          </a:prstGeom>
          <a:solidFill>
            <a:schemeClr val="accent2"/>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SzPct val="90000"/>
            </a:pPr>
            <a:endParaRPr lang="fr-FR" sz="1050" b="1" kern="0" spc="-50" dirty="0">
              <a:solidFill>
                <a:srgbClr val="FFFFFF"/>
              </a:solidFill>
              <a:latin typeface="Arial"/>
              <a:cs typeface="Arial" pitchFamily="34" charset="0"/>
            </a:endParaRPr>
          </a:p>
        </p:txBody>
      </p:sp>
      <p:sp>
        <p:nvSpPr>
          <p:cNvPr id="128" name="Ellipse 127"/>
          <p:cNvSpPr/>
          <p:nvPr/>
        </p:nvSpPr>
        <p:spPr bwMode="gray">
          <a:xfrm>
            <a:off x="6659593" y="3579951"/>
            <a:ext cx="283574" cy="378000"/>
          </a:xfrm>
          <a:prstGeom prst="ellipse">
            <a:avLst/>
          </a:prstGeom>
          <a:solidFill>
            <a:schemeClr val="accent2"/>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0"/>
              </a:spcBef>
              <a:buSzPct val="90000"/>
            </a:pPr>
            <a:endParaRPr lang="fr-FR" sz="1050" b="1" kern="0" spc="-50" dirty="0">
              <a:solidFill>
                <a:srgbClr val="FFFFFF"/>
              </a:solidFill>
              <a:latin typeface="Arial"/>
              <a:cs typeface="Arial" pitchFamily="34" charset="0"/>
            </a:endParaRPr>
          </a:p>
        </p:txBody>
      </p:sp>
      <p:cxnSp>
        <p:nvCxnSpPr>
          <p:cNvPr id="129" name="Connecteur droit 128"/>
          <p:cNvCxnSpPr/>
          <p:nvPr/>
        </p:nvCxnSpPr>
        <p:spPr bwMode="gray">
          <a:xfrm>
            <a:off x="7296530" y="2795416"/>
            <a:ext cx="0" cy="3024000"/>
          </a:xfrm>
          <a:prstGeom prst="line">
            <a:avLst/>
          </a:prstGeom>
          <a:noFill/>
          <a:ln w="38100">
            <a:solidFill>
              <a:schemeClr val="accent3"/>
            </a:solidFill>
            <a:prstDash val="sysDot"/>
            <a:round/>
            <a:headEnd/>
            <a:tailEnd/>
          </a:ln>
          <a:effectLst/>
        </p:spPr>
      </p:cxnSp>
      <p:sp>
        <p:nvSpPr>
          <p:cNvPr id="130" name="Ellipse 129"/>
          <p:cNvSpPr/>
          <p:nvPr/>
        </p:nvSpPr>
        <p:spPr bwMode="gray">
          <a:xfrm>
            <a:off x="7154743" y="4467615"/>
            <a:ext cx="283574" cy="378000"/>
          </a:xfrm>
          <a:prstGeom prst="ellipse">
            <a:avLst/>
          </a:prstGeom>
          <a:solidFill>
            <a:schemeClr val="accent3"/>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cxnSp>
        <p:nvCxnSpPr>
          <p:cNvPr id="131" name="Connecteur droit 130"/>
          <p:cNvCxnSpPr/>
          <p:nvPr/>
        </p:nvCxnSpPr>
        <p:spPr bwMode="gray">
          <a:xfrm>
            <a:off x="7791680" y="2795416"/>
            <a:ext cx="0" cy="3024000"/>
          </a:xfrm>
          <a:prstGeom prst="line">
            <a:avLst/>
          </a:prstGeom>
          <a:noFill/>
          <a:ln w="38100">
            <a:solidFill>
              <a:schemeClr val="accent4"/>
            </a:solidFill>
            <a:prstDash val="sysDot"/>
            <a:round/>
            <a:headEnd/>
            <a:tailEnd/>
          </a:ln>
          <a:effectLst/>
        </p:spPr>
      </p:cxnSp>
      <p:sp>
        <p:nvSpPr>
          <p:cNvPr id="132" name="Ellipse 131"/>
          <p:cNvSpPr/>
          <p:nvPr/>
        </p:nvSpPr>
        <p:spPr bwMode="gray">
          <a:xfrm>
            <a:off x="7651974" y="4467615"/>
            <a:ext cx="283574" cy="378000"/>
          </a:xfrm>
          <a:prstGeom prst="ellipse">
            <a:avLst/>
          </a:prstGeom>
          <a:solidFill>
            <a:schemeClr val="accent4"/>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cxnSp>
        <p:nvCxnSpPr>
          <p:cNvPr id="133" name="Connecteur droit 132"/>
          <p:cNvCxnSpPr/>
          <p:nvPr/>
        </p:nvCxnSpPr>
        <p:spPr bwMode="gray">
          <a:xfrm>
            <a:off x="8286829" y="2795416"/>
            <a:ext cx="0" cy="3024000"/>
          </a:xfrm>
          <a:prstGeom prst="line">
            <a:avLst/>
          </a:prstGeom>
          <a:noFill/>
          <a:ln w="38100">
            <a:solidFill>
              <a:schemeClr val="accent5"/>
            </a:solidFill>
            <a:prstDash val="sysDot"/>
            <a:round/>
            <a:headEnd/>
            <a:tailEnd/>
          </a:ln>
          <a:effectLst/>
        </p:spPr>
      </p:cxnSp>
      <p:sp>
        <p:nvSpPr>
          <p:cNvPr id="134" name="Ellipse 133"/>
          <p:cNvSpPr/>
          <p:nvPr/>
        </p:nvSpPr>
        <p:spPr bwMode="gray">
          <a:xfrm>
            <a:off x="8145042" y="4467615"/>
            <a:ext cx="283574" cy="378000"/>
          </a:xfrm>
          <a:prstGeom prst="ellipse">
            <a:avLst/>
          </a:prstGeom>
          <a:solidFill>
            <a:schemeClr val="accent5"/>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63500" tIns="0" rIns="64800" bIns="0" rtlCol="0"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buSzPct val="90000"/>
            </a:pPr>
            <a:endParaRPr lang="fr-FR" sz="1050" b="1" kern="0" spc="-50" dirty="0">
              <a:solidFill>
                <a:srgbClr val="FFFFFF"/>
              </a:solidFill>
              <a:latin typeface="Arial"/>
              <a:cs typeface="Arial" pitchFamily="34" charset="0"/>
            </a:endParaRPr>
          </a:p>
        </p:txBody>
      </p:sp>
      <p:sp>
        <p:nvSpPr>
          <p:cNvPr id="138" name="Triangle isocèle 137"/>
          <p:cNvSpPr/>
          <p:nvPr/>
        </p:nvSpPr>
        <p:spPr>
          <a:xfrm rot="10800000">
            <a:off x="262450" y="2634761"/>
            <a:ext cx="1782464" cy="180000"/>
          </a:xfrm>
          <a:prstGeom prst="triangle">
            <a:avLst/>
          </a:prstGeom>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199" rtl="0" eaLnBrk="1" latinLnBrk="0" hangingPunct="1">
              <a:defRPr sz="1800" kern="1200">
                <a:solidFill>
                  <a:schemeClr val="lt1"/>
                </a:solidFill>
                <a:latin typeface="+mn-lt"/>
                <a:ea typeface="+mn-ea"/>
                <a:cs typeface="+mn-cs"/>
              </a:defRPr>
            </a:lvl1pPr>
            <a:lvl2pPr marL="457100" algn="l" defTabSz="914199" rtl="0" eaLnBrk="1" latinLnBrk="0" hangingPunct="1">
              <a:defRPr sz="1800" kern="1200">
                <a:solidFill>
                  <a:schemeClr val="lt1"/>
                </a:solidFill>
                <a:latin typeface="+mn-lt"/>
                <a:ea typeface="+mn-ea"/>
                <a:cs typeface="+mn-cs"/>
              </a:defRPr>
            </a:lvl2pPr>
            <a:lvl3pPr marL="914199" algn="l" defTabSz="914199" rtl="0" eaLnBrk="1" latinLnBrk="0" hangingPunct="1">
              <a:defRPr sz="1800" kern="1200">
                <a:solidFill>
                  <a:schemeClr val="lt1"/>
                </a:solidFill>
                <a:latin typeface="+mn-lt"/>
                <a:ea typeface="+mn-ea"/>
                <a:cs typeface="+mn-cs"/>
              </a:defRPr>
            </a:lvl3pPr>
            <a:lvl4pPr marL="1371299" algn="l" defTabSz="914199" rtl="0" eaLnBrk="1" latinLnBrk="0" hangingPunct="1">
              <a:defRPr sz="1800" kern="1200">
                <a:solidFill>
                  <a:schemeClr val="lt1"/>
                </a:solidFill>
                <a:latin typeface="+mn-lt"/>
                <a:ea typeface="+mn-ea"/>
                <a:cs typeface="+mn-cs"/>
              </a:defRPr>
            </a:lvl4pPr>
            <a:lvl5pPr marL="1828398" algn="l" defTabSz="914199" rtl="0" eaLnBrk="1" latinLnBrk="0" hangingPunct="1">
              <a:defRPr sz="1800" kern="1200">
                <a:solidFill>
                  <a:schemeClr val="lt1"/>
                </a:solidFill>
                <a:latin typeface="+mn-lt"/>
                <a:ea typeface="+mn-ea"/>
                <a:cs typeface="+mn-cs"/>
              </a:defRPr>
            </a:lvl5pPr>
            <a:lvl6pPr marL="2285498" algn="l" defTabSz="914199" rtl="0" eaLnBrk="1" latinLnBrk="0" hangingPunct="1">
              <a:defRPr sz="1800" kern="1200">
                <a:solidFill>
                  <a:schemeClr val="lt1"/>
                </a:solidFill>
                <a:latin typeface="+mn-lt"/>
                <a:ea typeface="+mn-ea"/>
                <a:cs typeface="+mn-cs"/>
              </a:defRPr>
            </a:lvl6pPr>
            <a:lvl7pPr marL="2742596" algn="l" defTabSz="914199" rtl="0" eaLnBrk="1" latinLnBrk="0" hangingPunct="1">
              <a:defRPr sz="1800" kern="1200">
                <a:solidFill>
                  <a:schemeClr val="lt1"/>
                </a:solidFill>
                <a:latin typeface="+mn-lt"/>
                <a:ea typeface="+mn-ea"/>
                <a:cs typeface="+mn-cs"/>
              </a:defRPr>
            </a:lvl7pPr>
            <a:lvl8pPr marL="3199696" algn="l" defTabSz="914199" rtl="0" eaLnBrk="1" latinLnBrk="0" hangingPunct="1">
              <a:defRPr sz="1800" kern="1200">
                <a:solidFill>
                  <a:schemeClr val="lt1"/>
                </a:solidFill>
                <a:latin typeface="+mn-lt"/>
                <a:ea typeface="+mn-ea"/>
                <a:cs typeface="+mn-cs"/>
              </a:defRPr>
            </a:lvl8pPr>
            <a:lvl9pPr marL="3656795" algn="l" defTabSz="914199" rtl="0" eaLnBrk="1" latinLnBrk="0" hangingPunct="1">
              <a:defRPr sz="1800" kern="1200">
                <a:solidFill>
                  <a:schemeClr val="lt1"/>
                </a:solidFill>
                <a:latin typeface="+mn-lt"/>
                <a:ea typeface="+mn-ea"/>
                <a:cs typeface="+mn-cs"/>
              </a:defRPr>
            </a:lvl9pPr>
          </a:lstStyle>
          <a:p>
            <a:pPr algn="ctr"/>
            <a:endParaRPr lang="fr-FR" sz="2400" dirty="0" err="1" smtClean="0">
              <a:solidFill>
                <a:schemeClr val="tx2">
                  <a:lumMod val="50000"/>
                </a:schemeClr>
              </a:solidFill>
              <a:latin typeface="Calibri" pitchFamily="34" charset="0"/>
            </a:endParaRPr>
          </a:p>
        </p:txBody>
      </p:sp>
      <p:sp>
        <p:nvSpPr>
          <p:cNvPr id="139" name="Triangle isocèle 138"/>
          <p:cNvSpPr/>
          <p:nvPr/>
        </p:nvSpPr>
        <p:spPr>
          <a:xfrm rot="5400000">
            <a:off x="181840" y="3731707"/>
            <a:ext cx="4104000" cy="135035"/>
          </a:xfrm>
          <a:prstGeom prst="triangle">
            <a:avLst/>
          </a:prstGeom>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199" rtl="0" eaLnBrk="1" latinLnBrk="0" hangingPunct="1">
              <a:defRPr sz="1800" kern="1200">
                <a:solidFill>
                  <a:schemeClr val="lt1"/>
                </a:solidFill>
                <a:latin typeface="+mn-lt"/>
                <a:ea typeface="+mn-ea"/>
                <a:cs typeface="+mn-cs"/>
              </a:defRPr>
            </a:lvl1pPr>
            <a:lvl2pPr marL="457100" algn="l" defTabSz="914199" rtl="0" eaLnBrk="1" latinLnBrk="0" hangingPunct="1">
              <a:defRPr sz="1800" kern="1200">
                <a:solidFill>
                  <a:schemeClr val="lt1"/>
                </a:solidFill>
                <a:latin typeface="+mn-lt"/>
                <a:ea typeface="+mn-ea"/>
                <a:cs typeface="+mn-cs"/>
              </a:defRPr>
            </a:lvl2pPr>
            <a:lvl3pPr marL="914199" algn="l" defTabSz="914199" rtl="0" eaLnBrk="1" latinLnBrk="0" hangingPunct="1">
              <a:defRPr sz="1800" kern="1200">
                <a:solidFill>
                  <a:schemeClr val="lt1"/>
                </a:solidFill>
                <a:latin typeface="+mn-lt"/>
                <a:ea typeface="+mn-ea"/>
                <a:cs typeface="+mn-cs"/>
              </a:defRPr>
            </a:lvl3pPr>
            <a:lvl4pPr marL="1371299" algn="l" defTabSz="914199" rtl="0" eaLnBrk="1" latinLnBrk="0" hangingPunct="1">
              <a:defRPr sz="1800" kern="1200">
                <a:solidFill>
                  <a:schemeClr val="lt1"/>
                </a:solidFill>
                <a:latin typeface="+mn-lt"/>
                <a:ea typeface="+mn-ea"/>
                <a:cs typeface="+mn-cs"/>
              </a:defRPr>
            </a:lvl4pPr>
            <a:lvl5pPr marL="1828398" algn="l" defTabSz="914199" rtl="0" eaLnBrk="1" latinLnBrk="0" hangingPunct="1">
              <a:defRPr sz="1800" kern="1200">
                <a:solidFill>
                  <a:schemeClr val="lt1"/>
                </a:solidFill>
                <a:latin typeface="+mn-lt"/>
                <a:ea typeface="+mn-ea"/>
                <a:cs typeface="+mn-cs"/>
              </a:defRPr>
            </a:lvl5pPr>
            <a:lvl6pPr marL="2285498" algn="l" defTabSz="914199" rtl="0" eaLnBrk="1" latinLnBrk="0" hangingPunct="1">
              <a:defRPr sz="1800" kern="1200">
                <a:solidFill>
                  <a:schemeClr val="lt1"/>
                </a:solidFill>
                <a:latin typeface="+mn-lt"/>
                <a:ea typeface="+mn-ea"/>
                <a:cs typeface="+mn-cs"/>
              </a:defRPr>
            </a:lvl6pPr>
            <a:lvl7pPr marL="2742596" algn="l" defTabSz="914199" rtl="0" eaLnBrk="1" latinLnBrk="0" hangingPunct="1">
              <a:defRPr sz="1800" kern="1200">
                <a:solidFill>
                  <a:schemeClr val="lt1"/>
                </a:solidFill>
                <a:latin typeface="+mn-lt"/>
                <a:ea typeface="+mn-ea"/>
                <a:cs typeface="+mn-cs"/>
              </a:defRPr>
            </a:lvl7pPr>
            <a:lvl8pPr marL="3199696" algn="l" defTabSz="914199" rtl="0" eaLnBrk="1" latinLnBrk="0" hangingPunct="1">
              <a:defRPr sz="1800" kern="1200">
                <a:solidFill>
                  <a:schemeClr val="lt1"/>
                </a:solidFill>
                <a:latin typeface="+mn-lt"/>
                <a:ea typeface="+mn-ea"/>
                <a:cs typeface="+mn-cs"/>
              </a:defRPr>
            </a:lvl8pPr>
            <a:lvl9pPr marL="3656795" algn="l" defTabSz="914199" rtl="0" eaLnBrk="1" latinLnBrk="0" hangingPunct="1">
              <a:defRPr sz="1800" kern="1200">
                <a:solidFill>
                  <a:schemeClr val="lt1"/>
                </a:solidFill>
                <a:latin typeface="+mn-lt"/>
                <a:ea typeface="+mn-ea"/>
                <a:cs typeface="+mn-cs"/>
              </a:defRPr>
            </a:lvl9pPr>
          </a:lstStyle>
          <a:p>
            <a:pPr algn="ctr"/>
            <a:endParaRPr lang="fr-FR" sz="2400" dirty="0" err="1" smtClean="0">
              <a:solidFill>
                <a:schemeClr val="tx2">
                  <a:lumMod val="50000"/>
                </a:schemeClr>
              </a:solidFill>
              <a:latin typeface="Calibri" pitchFamily="34" charset="0"/>
            </a:endParaRPr>
          </a:p>
        </p:txBody>
      </p:sp>
      <p:sp>
        <p:nvSpPr>
          <p:cNvPr id="4" name="Espace réservé du numéro de diapositive 3"/>
          <p:cNvSpPr>
            <a:spLocks noGrp="1"/>
          </p:cNvSpPr>
          <p:nvPr>
            <p:ph type="sldNum" sz="quarter" idx="4294967295"/>
          </p:nvPr>
        </p:nvSpPr>
        <p:spPr>
          <a:xfrm>
            <a:off x="4182772" y="6516090"/>
            <a:ext cx="778457" cy="241200"/>
          </a:xfrm>
          <a:prstGeom prst="rect">
            <a:avLst/>
          </a:prstGeom>
        </p:spPr>
        <p:txBody>
          <a:bodyPr/>
          <a:lstStyle/>
          <a:p>
            <a:fld id="{525A3C56-E491-49B2-93F3-63532DF516BC}" type="slidenum">
              <a:rPr lang="fr-FR" smtClean="0"/>
              <a:pPr/>
              <a:t>7</a:t>
            </a:fld>
            <a:endParaRPr lang="fr-FR" dirty="0"/>
          </a:p>
        </p:txBody>
      </p:sp>
    </p:spTree>
    <p:extLst>
      <p:ext uri="{BB962C8B-B14F-4D97-AF65-F5344CB8AC3E}">
        <p14:creationId xmlns:p14="http://schemas.microsoft.com/office/powerpoint/2010/main" xmlns="" val="1669721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u contenu 2"/>
          <p:cNvSpPr>
            <a:spLocks noGrp="1"/>
          </p:cNvSpPr>
          <p:nvPr>
            <p:ph sz="quarter" idx="17"/>
          </p:nvPr>
        </p:nvSpPr>
        <p:spPr bwMode="auto">
          <a:xfrm>
            <a:off x="976052" y="1324591"/>
            <a:ext cx="6831013" cy="4735513"/>
          </a:xfrm>
          <a:noFill/>
          <a:ln>
            <a:miter lim="800000"/>
            <a:headEnd/>
            <a:tailEnd/>
          </a:ln>
        </p:spPr>
        <p:txBody>
          <a:bodyPr vert="horz" wrap="square" numCol="1" anchor="t" anchorCtr="0" compatLnSpc="1">
            <a:prstTxWarp prst="textNoShape">
              <a:avLst/>
            </a:prstTxWarp>
          </a:bodyPr>
          <a:lstStyle/>
          <a:p>
            <a:pPr>
              <a:buFont typeface="Arial" charset="0"/>
              <a:buNone/>
            </a:pPr>
            <a:r>
              <a:rPr lang="fr-FR" b="1" dirty="0" smtClean="0">
                <a:solidFill>
                  <a:srgbClr val="C00000"/>
                </a:solidFill>
                <a:latin typeface="Arial" charset="0"/>
              </a:rPr>
              <a:t>Qui?</a:t>
            </a:r>
          </a:p>
          <a:p>
            <a:pPr>
              <a:buFont typeface="Arial" charset="0"/>
              <a:buNone/>
            </a:pPr>
            <a:endParaRPr lang="fr-FR" dirty="0" smtClean="0">
              <a:solidFill>
                <a:srgbClr val="C00000"/>
              </a:solidFill>
              <a:latin typeface="Arial" charset="0"/>
            </a:endParaRPr>
          </a:p>
          <a:p>
            <a:pPr>
              <a:buFont typeface="Arial" charset="0"/>
              <a:buNone/>
            </a:pPr>
            <a:endParaRPr lang="fr-FR" b="1" dirty="0" smtClean="0">
              <a:solidFill>
                <a:srgbClr val="C00000"/>
              </a:solidFill>
              <a:latin typeface="Arial" charset="0"/>
            </a:endParaRPr>
          </a:p>
          <a:p>
            <a:pPr>
              <a:buFont typeface="Arial" charset="0"/>
              <a:buNone/>
            </a:pPr>
            <a:endParaRPr lang="fr-FR" b="1" dirty="0" smtClean="0">
              <a:solidFill>
                <a:srgbClr val="C00000"/>
              </a:solidFill>
              <a:latin typeface="Arial" charset="0"/>
            </a:endParaRPr>
          </a:p>
          <a:p>
            <a:pPr>
              <a:buFont typeface="Arial" charset="0"/>
              <a:buNone/>
            </a:pPr>
            <a:endParaRPr lang="fr-FR" b="1" dirty="0" smtClean="0">
              <a:solidFill>
                <a:srgbClr val="C00000"/>
              </a:solidFill>
              <a:latin typeface="Arial" charset="0"/>
            </a:endParaRPr>
          </a:p>
          <a:p>
            <a:pPr>
              <a:buFont typeface="Arial" charset="0"/>
              <a:buNone/>
            </a:pPr>
            <a:endParaRPr lang="fr-FR" b="1" dirty="0" smtClean="0">
              <a:solidFill>
                <a:srgbClr val="C00000"/>
              </a:solidFill>
              <a:latin typeface="Arial" charset="0"/>
            </a:endParaRPr>
          </a:p>
          <a:p>
            <a:pPr>
              <a:buFont typeface="Arial" charset="0"/>
              <a:buNone/>
            </a:pPr>
            <a:r>
              <a:rPr lang="fr-FR" b="1" dirty="0" smtClean="0">
                <a:solidFill>
                  <a:srgbClr val="C00000"/>
                </a:solidFill>
                <a:latin typeface="Arial" charset="0"/>
              </a:rPr>
              <a:t>But?</a:t>
            </a:r>
            <a:endParaRPr lang="fr-FR" b="1" dirty="0" smtClean="0">
              <a:solidFill>
                <a:srgbClr val="C00000"/>
              </a:solidFill>
              <a:latin typeface="Arial" charset="0"/>
            </a:endParaRPr>
          </a:p>
          <a:p>
            <a:pPr>
              <a:buFont typeface="Arial" charset="0"/>
              <a:buNone/>
            </a:pPr>
            <a:r>
              <a:rPr lang="fr-FR" dirty="0" smtClean="0">
                <a:latin typeface="Andalus" pitchFamily="18" charset="-78"/>
                <a:cs typeface="Andalus" pitchFamily="18" charset="-78"/>
              </a:rPr>
              <a:t>	</a:t>
            </a:r>
          </a:p>
          <a:p>
            <a:pPr>
              <a:buFont typeface="Arial" charset="0"/>
              <a:buNone/>
            </a:pPr>
            <a:r>
              <a:rPr lang="fr-FR" dirty="0" smtClean="0">
                <a:latin typeface="Andalus" pitchFamily="18" charset="-78"/>
                <a:cs typeface="Andalus" pitchFamily="18" charset="-78"/>
              </a:rPr>
              <a:t>La Tierce Maintenance Applicative </a:t>
            </a:r>
            <a:r>
              <a:rPr lang="fr-FR" b="1" dirty="0" smtClean="0">
                <a:latin typeface="Andalus" pitchFamily="18" charset="-78"/>
                <a:cs typeface="Andalus" pitchFamily="18" charset="-78"/>
              </a:rPr>
              <a:t>TMA </a:t>
            </a:r>
            <a:r>
              <a:rPr lang="fr-FR" dirty="0" smtClean="0">
                <a:latin typeface="Andalus" pitchFamily="18" charset="-78"/>
                <a:cs typeface="Andalus" pitchFamily="18" charset="-78"/>
              </a:rPr>
              <a:t>liée </a:t>
            </a:r>
            <a:r>
              <a:rPr lang="fr-FR" dirty="0" smtClean="0">
                <a:latin typeface="Andalus" pitchFamily="18" charset="-78"/>
                <a:cs typeface="Andalus" pitchFamily="18" charset="-78"/>
              </a:rPr>
              <a:t>aux applications dont le domaine d’activités est la GED.</a:t>
            </a:r>
            <a:endParaRPr lang="fr-FR" dirty="0" smtClean="0">
              <a:latin typeface="Andalus" pitchFamily="18" charset="-78"/>
              <a:cs typeface="Andalus" pitchFamily="18" charset="-78"/>
            </a:endParaRPr>
          </a:p>
          <a:p>
            <a:pPr>
              <a:buFont typeface="Arial" charset="0"/>
              <a:buNone/>
            </a:pPr>
            <a:endParaRPr lang="fr-FR" dirty="0" smtClean="0">
              <a:latin typeface="Andalus" pitchFamily="18" charset="-78"/>
              <a:cs typeface="Andalus" pitchFamily="18" charset="-78"/>
            </a:endParaRPr>
          </a:p>
          <a:p>
            <a:pPr>
              <a:buFont typeface="Arial" charset="0"/>
              <a:buNone/>
            </a:pPr>
            <a:endParaRPr lang="fr-FR" dirty="0" smtClean="0">
              <a:solidFill>
                <a:srgbClr val="C00000"/>
              </a:solidFill>
              <a:latin typeface="Arial" charset="0"/>
            </a:endParaRPr>
          </a:p>
          <a:p>
            <a:pPr>
              <a:buFont typeface="Arial" charset="0"/>
              <a:buNone/>
            </a:pPr>
            <a:endParaRPr lang="fr-FR" dirty="0" smtClean="0">
              <a:solidFill>
                <a:srgbClr val="C00000"/>
              </a:solidFill>
              <a:latin typeface="Arial" charset="0"/>
            </a:endParaRPr>
          </a:p>
          <a:p>
            <a:pPr>
              <a:buFont typeface="Arial" charset="0"/>
              <a:buNone/>
            </a:pPr>
            <a:endParaRPr lang="fr-FR" dirty="0" smtClean="0">
              <a:solidFill>
                <a:srgbClr val="C00000"/>
              </a:solidFill>
              <a:latin typeface="Arial" charset="0"/>
            </a:endParaRPr>
          </a:p>
          <a:p>
            <a:pPr>
              <a:buFont typeface="Arial" charset="0"/>
              <a:buNone/>
            </a:pPr>
            <a:endParaRPr lang="fr-FR" dirty="0" smtClean="0">
              <a:solidFill>
                <a:srgbClr val="C00000"/>
              </a:solidFill>
              <a:latin typeface="Arial" charset="0"/>
            </a:endParaRPr>
          </a:p>
          <a:p>
            <a:pPr>
              <a:buFont typeface="Arial" charset="0"/>
              <a:buNone/>
            </a:pPr>
            <a:endParaRPr lang="fr-FR" dirty="0" smtClean="0">
              <a:solidFill>
                <a:srgbClr val="C00000"/>
              </a:solidFill>
              <a:latin typeface="Arial" charset="0"/>
            </a:endParaRPr>
          </a:p>
        </p:txBody>
      </p:sp>
      <p:sp>
        <p:nvSpPr>
          <p:cNvPr id="26627" name="Espace réservé du numéro de diapositive 3"/>
          <p:cNvSpPr>
            <a:spLocks noGrp="1"/>
          </p:cNvSpPr>
          <p:nvPr>
            <p:ph type="sldNum" sz="quarter" idx="18"/>
          </p:nvPr>
        </p:nvSpPr>
        <p:spPr bwMode="auto">
          <a:noFill/>
          <a:ln>
            <a:miter lim="800000"/>
            <a:headEnd/>
            <a:tailEnd/>
          </a:ln>
        </p:spPr>
        <p:txBody>
          <a:bodyPr vert="horz" numCol="1" compatLnSpc="1">
            <a:prstTxWarp prst="textNoShape">
              <a:avLst/>
            </a:prstTxWarp>
          </a:bodyPr>
          <a:lstStyle/>
          <a:p>
            <a:pPr fontAlgn="base">
              <a:spcBef>
                <a:spcPct val="0"/>
              </a:spcBef>
              <a:spcAft>
                <a:spcPct val="0"/>
              </a:spcAft>
            </a:pPr>
            <a:fld id="{D34BD9D6-4326-40B1-B328-3E5EB799D66B}" type="slidenum">
              <a:rPr lang="fr-FR" smtClean="0">
                <a:latin typeface="Arial" charset="0"/>
                <a:cs typeface="Arial" charset="0"/>
              </a:rPr>
              <a:pPr fontAlgn="base">
                <a:spcBef>
                  <a:spcPct val="0"/>
                </a:spcBef>
                <a:spcAft>
                  <a:spcPct val="0"/>
                </a:spcAft>
              </a:pPr>
              <a:t>8</a:t>
            </a:fld>
            <a:endParaRPr lang="fr-FR" smtClean="0">
              <a:latin typeface="Arial" charset="0"/>
              <a:cs typeface="Arial" charset="0"/>
            </a:endParaRPr>
          </a:p>
        </p:txBody>
      </p:sp>
      <p:pic>
        <p:nvPicPr>
          <p:cNvPr id="26628" name="Picture 2" descr="C:\Users\amouzounm\Desktop\sales_team_mgt.jpg"/>
          <p:cNvPicPr>
            <a:picLocks noChangeAspect="1" noChangeArrowheads="1"/>
          </p:cNvPicPr>
          <p:nvPr/>
        </p:nvPicPr>
        <p:blipFill>
          <a:blip r:embed="rId3" cstate="print"/>
          <a:srcRect/>
          <a:stretch>
            <a:fillRect/>
          </a:stretch>
        </p:blipFill>
        <p:spPr bwMode="auto">
          <a:xfrm>
            <a:off x="3270250" y="1704975"/>
            <a:ext cx="2025650" cy="1141413"/>
          </a:xfrm>
          <a:prstGeom prst="rect">
            <a:avLst/>
          </a:prstGeom>
          <a:noFill/>
          <a:ln w="9525">
            <a:noFill/>
            <a:miter lim="800000"/>
            <a:headEnd/>
            <a:tailEnd/>
          </a:ln>
        </p:spPr>
      </p:pic>
      <p:sp>
        <p:nvSpPr>
          <p:cNvPr id="11" name="ZoneTexte 10"/>
          <p:cNvSpPr txBox="1"/>
          <p:nvPr/>
        </p:nvSpPr>
        <p:spPr bwMode="auto">
          <a:xfrm>
            <a:off x="0" y="191069"/>
            <a:ext cx="5655394" cy="738664"/>
          </a:xfrm>
          <a:prstGeom prst="rect">
            <a:avLst/>
          </a:prstGeom>
          <a:noFill/>
          <a:ln w="9525" algn="ctr">
            <a:noFill/>
            <a:miter lim="800000"/>
            <a:headEnd/>
            <a:tailEnd/>
          </a:ln>
          <a:effectLst/>
        </p:spPr>
        <p:txBody>
          <a:bodyPr wrap="none" lIns="0" tIns="0" rIns="0" bIns="0" rtlCol="0">
            <a:spAutoFit/>
          </a:bodyPr>
          <a:lstStyle/>
          <a:p>
            <a:r>
              <a:rPr lang="fr-FR" sz="2400" b="1" dirty="0" smtClean="0">
                <a:solidFill>
                  <a:schemeClr val="tx2"/>
                </a:solidFill>
                <a:cs typeface="Arial" pitchFamily="34" charset="0"/>
              </a:rPr>
              <a:t>  Contexte</a:t>
            </a:r>
          </a:p>
          <a:p>
            <a:r>
              <a:rPr lang="fr-FR" sz="2400" b="1" dirty="0" smtClean="0">
                <a:solidFill>
                  <a:schemeClr val="tx2"/>
                </a:solidFill>
                <a:cs typeface="Arial" pitchFamily="34" charset="0"/>
              </a:rPr>
              <a:t>  Présentation de l’équipe BI GED K&amp;M</a:t>
            </a:r>
            <a:endParaRPr lang="fr-FR" sz="2400" b="1" dirty="0" smtClean="0">
              <a:solidFill>
                <a:schemeClr val="tx2"/>
              </a:solidFill>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But de la Tierce maintenance Applicative</a:t>
            </a:r>
            <a:endParaRPr lang="fr-FR" b="1" dirty="0"/>
          </a:p>
        </p:txBody>
      </p:sp>
      <p:sp>
        <p:nvSpPr>
          <p:cNvPr id="4" name="Espace réservé du numéro de diapositive 3"/>
          <p:cNvSpPr>
            <a:spLocks noGrp="1"/>
          </p:cNvSpPr>
          <p:nvPr>
            <p:ph type="sldNum" sz="quarter" idx="18"/>
          </p:nvPr>
        </p:nvSpPr>
        <p:spPr/>
        <p:txBody>
          <a:bodyPr/>
          <a:lstStyle/>
          <a:p>
            <a:pPr>
              <a:defRPr/>
            </a:pPr>
            <a:fld id="{E2B46646-2483-4C3C-9E18-81E3EF20F307}" type="slidenum">
              <a:rPr lang="fr-FR" smtClean="0"/>
              <a:pPr>
                <a:defRPr/>
              </a:pPr>
              <a:t>9</a:t>
            </a:fld>
            <a:endParaRPr lang="fr-FR"/>
          </a:p>
        </p:txBody>
      </p:sp>
      <p:graphicFrame>
        <p:nvGraphicFramePr>
          <p:cNvPr id="5" name="Espace réservé du contenu 9"/>
          <p:cNvGraphicFramePr>
            <a:graphicFrameLocks noGrp="1"/>
          </p:cNvGraphicFramePr>
          <p:nvPr>
            <p:ph sz="quarter" idx="17"/>
          </p:nvPr>
        </p:nvGraphicFramePr>
        <p:xfrm>
          <a:off x="449263" y="1263650"/>
          <a:ext cx="8250237" cy="4889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_PXKIQiIp02ve.jyeLxEXw"/>
</p:tagLst>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258077E515C74C82E88FE064BFD56F" ma:contentTypeVersion="0" ma:contentTypeDescription="Create a new document." ma:contentTypeScope="" ma:versionID="f43cfbeafc665e2aa7d9648885a4ff7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2.xml><?xml version="1.0" encoding="utf-8"?>
<ds:datastoreItem xmlns:ds="http://schemas.openxmlformats.org/officeDocument/2006/customXml" ds:itemID="{90BD5D49-78F4-4F7C-A763-03ED335F1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F65FF1F-E9D7-49CA-91E2-5A161559A83D}">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RQ - ICI ON RECYCLE</Template>
  <TotalTime>37384</TotalTime>
  <Words>922</Words>
  <Application>Microsoft Office PowerPoint</Application>
  <PresentationFormat>Affichage à l'écran (4:3)</PresentationFormat>
  <Paragraphs>310</Paragraphs>
  <Slides>21</Slides>
  <Notes>14</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Onscreen;2057;Pos3;Date1;Logica Onscreen Template</vt:lpstr>
      <vt:lpstr>Support et Maintenance Unifiés</vt:lpstr>
      <vt:lpstr>Sommaire</vt:lpstr>
      <vt:lpstr>Introduction</vt:lpstr>
      <vt:lpstr>Diapositive 4</vt:lpstr>
      <vt:lpstr>  Contexte    CGI en France</vt:lpstr>
      <vt:lpstr>Contexte Des applications réparties par pôles et par modèles</vt:lpstr>
      <vt:lpstr>Contexte Répartition des activités</vt:lpstr>
      <vt:lpstr>Diapositive 8</vt:lpstr>
      <vt:lpstr>But de la Tierce maintenance Applicative</vt:lpstr>
      <vt:lpstr>Formations</vt:lpstr>
      <vt:lpstr>Formations Développement de Web Scripts</vt:lpstr>
      <vt:lpstr>     Missions menées au sein de la TMA</vt:lpstr>
      <vt:lpstr>   Missions    FNV</vt:lpstr>
      <vt:lpstr> Missions  FNV</vt:lpstr>
      <vt:lpstr>Missions   RBS  Mise en place de l’environnement d’intégration</vt:lpstr>
      <vt:lpstr>Missions   RBS  Mise en place de l’environnement d’intégration</vt:lpstr>
      <vt:lpstr>Missions   RBS  Mise en place de l’environnement d’intégration</vt:lpstr>
      <vt:lpstr>Missions   RBS  Mise en place de l’environnement d’intégration</vt:lpstr>
      <vt:lpstr> Missions   RBS   Demande d’évolution : développement de portlets de gestion              de documents. </vt:lpstr>
      <vt:lpstr> Missions   RBS  Traitement d’incidents: Purge de dépêches présente dans  l’application  </vt:lpstr>
      <vt:lpstr>Diapositive 21</vt:lpstr>
    </vt:vector>
  </TitlesOfParts>
  <Company>www.witkit.com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www.wizkit.com</dc:creator>
  <cp:lastModifiedBy>aiterramia</cp:lastModifiedBy>
  <cp:revision>2110</cp:revision>
  <dcterms:created xsi:type="dcterms:W3CDTF">2009-12-22T16:12:15Z</dcterms:created>
  <dcterms:modified xsi:type="dcterms:W3CDTF">2016-09-05T11:02:20Z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0x010100DCE5D5DBCBA6844C95AAA11EB3A32719002FF8385B8572694FA7ACC1CC37F60277</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36;#North America|432c26d4-6fa6-4d6a-a083-35cd92b71c1e</vt:lpwstr>
  </property>
  <property fmtid="{D5CDD505-2E9C-101B-9397-08002B2CF9AE}" pid="10" name="CSMeta2010Field">
    <vt:lpwstr>e3756241-2df6-41de-be5e-75b6e6bb08f6;2012-09-21 22:00:55;PENDINGCLASSIFICATION;False</vt:lpwstr>
  </property>
  <property fmtid="{D5CDD505-2E9C-101B-9397-08002B2CF9AE}" pid="11" name="c5aebc35b3e840e5912c276ffe755dcf">
    <vt:lpwstr/>
  </property>
  <property fmtid="{D5CDD505-2E9C-101B-9397-08002B2CF9AE}" pid="12" name="c79d12643ffc4d60ab657aaa1718cc32">
    <vt:lpwstr>North America432c26d4-6fa6-4d6a-a083-35cd92b71c1e</vt:lpwstr>
  </property>
  <property fmtid="{D5CDD505-2E9C-101B-9397-08002B2CF9AE}" pid="13" name="p43f7bb208e443c9b50eb304fe6606a3">
    <vt:lpwstr/>
  </property>
  <property fmtid="{D5CDD505-2E9C-101B-9397-08002B2CF9AE}" pid="14" name="TaxCatchAll">
    <vt:lpwstr>36;#</vt:lpwstr>
  </property>
  <property fmtid="{D5CDD505-2E9C-101B-9397-08002B2CF9AE}" pid="15" name="h4c66fbf292e4125b0e390af25f11c04">
    <vt:lpwstr/>
  </property>
  <property fmtid="{D5CDD505-2E9C-101B-9397-08002B2CF9AE}" pid="16" name="eafb632c3f5c40ba98242be6bbd6bb17">
    <vt:lpwstr/>
  </property>
  <property fmtid="{D5CDD505-2E9C-101B-9397-08002B2CF9AE}" pid="17" name="Creator">
    <vt:lpwstr/>
  </property>
  <property fmtid="{D5CDD505-2E9C-101B-9397-08002B2CF9AE}" pid="18" name="Language">
    <vt:lpwstr>FR</vt:lpwstr>
  </property>
  <property fmtid="{D5CDD505-2E9C-101B-9397-08002B2CF9AE}" pid="19" name="Proposition">
    <vt:lpwstr/>
  </property>
  <property fmtid="{D5CDD505-2E9C-101B-9397-08002B2CF9AE}" pid="20" name="Abstract">
    <vt:lpwstr>CGI-option-betterave-FR</vt:lpwstr>
  </property>
  <property fmtid="{D5CDD505-2E9C-101B-9397-08002B2CF9AE}" pid="21" name="External Use">
    <vt:lpwstr>No</vt:lpwstr>
  </property>
  <property fmtid="{D5CDD505-2E9C-101B-9397-08002B2CF9AE}" pid="22" name="Owner Organisation">
    <vt:lpwstr>United States</vt:lpwstr>
  </property>
  <property fmtid="{D5CDD505-2E9C-101B-9397-08002B2CF9AE}" pid="23" name="Subjects and Keywords">
    <vt:lpwstr/>
  </property>
  <property fmtid="{D5CDD505-2E9C-101B-9397-08002B2CF9AE}" pid="24" name="BS Document Sub Type">
    <vt:lpwstr>Business Aid</vt:lpwstr>
  </property>
  <property fmtid="{D5CDD505-2E9C-101B-9397-08002B2CF9AE}" pid="25" name="Market">
    <vt:lpwstr/>
  </property>
  <property fmtid="{D5CDD505-2E9C-101B-9397-08002B2CF9AE}" pid="26" name="Best Before Date">
    <vt:lpwstr>2018-01-09T02:00:00Z</vt:lpwstr>
  </property>
  <property fmtid="{D5CDD505-2E9C-101B-9397-08002B2CF9AE}" pid="27" name="Published By">
    <vt:lpwstr>55167;#Stiller, Regina C</vt:lpwstr>
  </property>
  <property fmtid="{D5CDD505-2E9C-101B-9397-08002B2CF9AE}" pid="28" name="Publication Date">
    <vt:lpwstr>2013-01-09T02:00:00Z</vt:lpwstr>
  </property>
  <property fmtid="{D5CDD505-2E9C-101B-9397-08002B2CF9AE}" pid="29" name="Geographic Region">
    <vt:lpwstr/>
  </property>
</Properties>
</file>