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840A-4BFE-1D80-153D-FFF98A31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AD21B-02F1-118C-397B-ECC8FC576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DC61-7E92-49DC-5F8D-785943A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37BC-2FA2-CD15-F344-0A4149E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F04E-F8F9-D298-7937-697BB9F3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B878-7562-2E62-D252-9BD716A1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08BD-A056-95BF-2CE0-A2111768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88C8-C11B-DE05-24A7-510201E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44BF-064D-9A56-330D-D4F589F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2B2B-BFCF-0408-846B-DF66037B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BFC8-4E35-E9EA-6359-7CB7C0960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0FBBA-54DD-98C2-D2B2-54A047ABD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DD4C-F686-A6D1-D7D9-5B17001A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A99-39CD-032A-D679-45517E61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FE8A-322B-9D3C-F049-1D9A4093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8793-9FAF-96A8-68D5-67CE848D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9674-3FD2-56DE-41F0-342536A0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EEBF-17E7-1B9D-9568-ABFF0519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B2B0-D3DD-34F9-8D1A-DA4B1EDA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944C-84C7-A09C-4BE1-9667F72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C878-FF1B-D225-D301-D9D043B2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767C3-B3A7-DA72-AF81-4E3AD6C7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0370-FB4F-D44C-7EA0-4C30C04D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15E8-107B-79AA-EDAA-624A901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775B-0972-F271-7D3A-62808ED6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201C-9D52-35E4-B5AF-FFF7514A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E305-1C25-1560-E68F-A5DE1125D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84055-D782-5F41-7AA1-3D2A4471C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A3CE-85DF-F98A-7B27-670F12D9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27F7-2FF3-287B-A9D2-1650BD17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1A72-989A-853D-CE33-E06E3E5D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72D-970F-5CE8-A7C7-62E4913D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AB65-3BA4-DF95-40AE-31F729DD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6C17-42A2-29CE-0DB8-CE7C9221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F42C2-7594-0542-9D90-A51F91B8D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E5F24-4CC5-3B19-C560-D8F4A25DF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D46C0-D125-2A14-33C0-8B611360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F30BB-FC4F-B19C-DD32-6019839C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7D7B7-F1D9-9574-424E-DBDBA6DC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520F-7B68-58D3-5C0D-799E861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17BD7-47A1-7541-9CB3-93661B57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89D8D-E2D1-6C3A-4881-4D44C737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024E9-9DF4-D002-CE61-895628B6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791D-F557-4342-48A1-9181BD87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15162-C0A7-0EF0-B73A-51F22247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FCFC-4661-D461-78A9-16873616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EC2-F64D-5E20-1735-125AE992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D7E9-8FCB-A26C-3029-6DB39166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4617-FE44-2048-68B2-44A0C552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B6BF2-90CF-E61F-0134-237CF719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AD25F-97C1-885E-591C-55CF74A9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69CA-63C2-9950-755D-1ACC8B4A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BAC1-1C53-993F-1039-3DAB2E34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BCC7F-2A75-D011-7561-726909C6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0ED9C-FE23-AC3F-ED28-7047D197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654F-F199-9756-5A52-F40D6C2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AA72-E6CF-9EDB-B703-55F7A1B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435-1C00-4780-23FE-33A3E6D0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EDCE-AF57-590A-42DF-956D6F6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1B1B-03CC-0477-6008-B382F692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8AE9-06F2-F7ED-0166-BAA3EED6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7D97-646D-4AEA-A010-B34B0067790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DE0F-ECC6-BD47-8BC8-A226E109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828-4190-4714-E830-A1B85988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87F1-8AF6-40C7-B21F-B1EC1834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9BA5-B65D-06E1-368D-EF74B9C53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 Usage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A1CC2-D91C-2316-E485-387132C19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T-DEVS</a:t>
            </a:r>
          </a:p>
        </p:txBody>
      </p:sp>
    </p:spTree>
    <p:extLst>
      <p:ext uri="{BB962C8B-B14F-4D97-AF65-F5344CB8AC3E}">
        <p14:creationId xmlns:p14="http://schemas.microsoft.com/office/powerpoint/2010/main" val="195508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BD007-D527-7580-8736-61FEB0937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4" y="585864"/>
            <a:ext cx="12192000" cy="58005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B1E13E-61A2-F026-7222-09361ECDFC80}"/>
              </a:ext>
            </a:extLst>
          </p:cNvPr>
          <p:cNvCxnSpPr>
            <a:cxnSpLocks/>
          </p:cNvCxnSpPr>
          <p:nvPr/>
        </p:nvCxnSpPr>
        <p:spPr>
          <a:xfrm>
            <a:off x="8976852" y="1071716"/>
            <a:ext cx="1587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04B21F-7769-A80A-91E0-D881EB87BD76}"/>
              </a:ext>
            </a:extLst>
          </p:cNvPr>
          <p:cNvSpPr txBox="1"/>
          <p:nvPr/>
        </p:nvSpPr>
        <p:spPr>
          <a:xfrm>
            <a:off x="8865091" y="626189"/>
            <a:ext cx="16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Detailed orrery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22016-61E3-62E9-B008-3FD6D53863BC}"/>
              </a:ext>
            </a:extLst>
          </p:cNvPr>
          <p:cNvCxnSpPr>
            <a:cxnSpLocks/>
          </p:cNvCxnSpPr>
          <p:nvPr/>
        </p:nvCxnSpPr>
        <p:spPr>
          <a:xfrm>
            <a:off x="1472547" y="6065548"/>
            <a:ext cx="1443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C5BF27-FD43-2EF6-8635-BF53EEBE9B1C}"/>
              </a:ext>
            </a:extLst>
          </p:cNvPr>
          <p:cNvSpPr txBox="1"/>
          <p:nvPr/>
        </p:nvSpPr>
        <p:spPr>
          <a:xfrm>
            <a:off x="661666" y="5600961"/>
            <a:ext cx="226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Simple Interaction 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7457C7-E550-907E-BAEE-1975EE1B94F1}"/>
              </a:ext>
            </a:extLst>
          </p:cNvPr>
          <p:cNvCxnSpPr>
            <a:cxnSpLocks/>
          </p:cNvCxnSpPr>
          <p:nvPr/>
        </p:nvCxnSpPr>
        <p:spPr>
          <a:xfrm>
            <a:off x="9129252" y="2323572"/>
            <a:ext cx="1587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940B26-64C7-E56C-86B3-490ABA9568BA}"/>
              </a:ext>
            </a:extLst>
          </p:cNvPr>
          <p:cNvSpPr txBox="1"/>
          <p:nvPr/>
        </p:nvSpPr>
        <p:spPr>
          <a:xfrm>
            <a:off x="9246091" y="1878045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Navigations</a:t>
            </a:r>
          </a:p>
        </p:txBody>
      </p:sp>
    </p:spTree>
    <p:extLst>
      <p:ext uri="{BB962C8B-B14F-4D97-AF65-F5344CB8AC3E}">
        <p14:creationId xmlns:p14="http://schemas.microsoft.com/office/powerpoint/2010/main" val="317614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16C4E-4234-BBC6-3E34-9E30B2E6E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49" y="778415"/>
            <a:ext cx="8917647" cy="5301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A9562-12DD-BF2A-242E-5661E5503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" y="0"/>
            <a:ext cx="286063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2F41C-3981-2C52-CCF7-D076DA10D30D}"/>
              </a:ext>
            </a:extLst>
          </p:cNvPr>
          <p:cNvSpPr txBox="1"/>
          <p:nvPr/>
        </p:nvSpPr>
        <p:spPr>
          <a:xfrm>
            <a:off x="10584075" y="985417"/>
            <a:ext cx="143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 Screen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F650EC-B4B5-C0C3-BCE4-4ECE7DF98EC9}"/>
              </a:ext>
            </a:extLst>
          </p:cNvPr>
          <p:cNvCxnSpPr/>
          <p:nvPr/>
        </p:nvCxnSpPr>
        <p:spPr>
          <a:xfrm flipH="1">
            <a:off x="2677886" y="419357"/>
            <a:ext cx="126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6D996-3D1C-73CB-CFE5-A176B823E53B}"/>
              </a:ext>
            </a:extLst>
          </p:cNvPr>
          <p:cNvSpPr txBox="1"/>
          <p:nvPr/>
        </p:nvSpPr>
        <p:spPr>
          <a:xfrm>
            <a:off x="2702820" y="81901"/>
            <a:ext cx="24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 Adjustment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AE098-BCEA-2F03-A382-78611DEF103F}"/>
              </a:ext>
            </a:extLst>
          </p:cNvPr>
          <p:cNvSpPr txBox="1"/>
          <p:nvPr/>
        </p:nvSpPr>
        <p:spPr>
          <a:xfrm>
            <a:off x="1157049" y="3108127"/>
            <a:ext cx="24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Details panel</a:t>
            </a:r>
          </a:p>
        </p:txBody>
      </p:sp>
    </p:spTree>
    <p:extLst>
      <p:ext uri="{BB962C8B-B14F-4D97-AF65-F5344CB8AC3E}">
        <p14:creationId xmlns:p14="http://schemas.microsoft.com/office/powerpoint/2010/main" val="1939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 App Usage Instructions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Akim Ronald</dc:creator>
  <cp:lastModifiedBy>Akim Ronald</cp:lastModifiedBy>
  <cp:revision>1</cp:revision>
  <dcterms:created xsi:type="dcterms:W3CDTF">2024-10-06T17:21:14Z</dcterms:created>
  <dcterms:modified xsi:type="dcterms:W3CDTF">2024-10-06T17:37:10Z</dcterms:modified>
</cp:coreProperties>
</file>