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1430000" cy="7715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262658"/>
            <a:ext cx="9715500" cy="268605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052293"/>
            <a:ext cx="8572500" cy="1862732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08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80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10766"/>
            <a:ext cx="2464594" cy="653831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10766"/>
            <a:ext cx="7250906" cy="653831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85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9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1923457"/>
            <a:ext cx="9858375" cy="3209329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163148"/>
            <a:ext cx="9858375" cy="1687710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82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82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053828"/>
            <a:ext cx="4857750" cy="48952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053828"/>
            <a:ext cx="4857750" cy="48952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25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10768"/>
            <a:ext cx="9858375" cy="149125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1891308"/>
            <a:ext cx="4835425" cy="9269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2818209"/>
            <a:ext cx="4835425" cy="41451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1891308"/>
            <a:ext cx="4859239" cy="9269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2818209"/>
            <a:ext cx="4859239" cy="41451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82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03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64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14350"/>
            <a:ext cx="3686473" cy="18002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110855"/>
            <a:ext cx="5786438" cy="548282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314575"/>
            <a:ext cx="3686473" cy="4288037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14350"/>
            <a:ext cx="3686473" cy="18002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110855"/>
            <a:ext cx="5786438" cy="5482828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314575"/>
            <a:ext cx="3686473" cy="4288037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98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10768"/>
            <a:ext cx="9858375" cy="1491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053828"/>
            <a:ext cx="9858375" cy="489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150895"/>
            <a:ext cx="257175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873C5B-9A32-4FB9-B7A0-2BDA137B8F0D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150895"/>
            <a:ext cx="3857625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150895"/>
            <a:ext cx="257175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40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kumimoji="1"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7E7D7FF-9171-286D-0B67-DE60AB294E1E}"/>
              </a:ext>
            </a:extLst>
          </p:cNvPr>
          <p:cNvGrpSpPr/>
          <p:nvPr/>
        </p:nvGrpSpPr>
        <p:grpSpPr>
          <a:xfrm>
            <a:off x="0" y="0"/>
            <a:ext cx="11430000" cy="7715250"/>
            <a:chOff x="6191250" y="4171950"/>
            <a:chExt cx="11430000" cy="7715250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328C5DAC-64C3-7089-A20D-7B521EC27600}"/>
                </a:ext>
              </a:extLst>
            </p:cNvPr>
            <p:cNvCxnSpPr/>
            <p:nvPr/>
          </p:nvCxnSpPr>
          <p:spPr>
            <a:xfrm>
              <a:off x="10022509" y="4171950"/>
              <a:ext cx="0" cy="771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0DE250B-146E-2BF1-2D70-52D53828EEE0}"/>
                </a:ext>
              </a:extLst>
            </p:cNvPr>
            <p:cNvCxnSpPr/>
            <p:nvPr/>
          </p:nvCxnSpPr>
          <p:spPr>
            <a:xfrm>
              <a:off x="13819809" y="4171950"/>
              <a:ext cx="0" cy="771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5EB3C94-E7DE-14D2-6EED-09B7FD596B70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8029575"/>
              <a:ext cx="1143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CF7BAF94-81F4-C372-0392-745B996EC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280" y="6749764"/>
              <a:ext cx="1206215" cy="1206215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34171BD-BDBC-42E2-65BB-F074F3571CC2}"/>
                </a:ext>
              </a:extLst>
            </p:cNvPr>
            <p:cNvSpPr txBox="1"/>
            <p:nvPr/>
          </p:nvSpPr>
          <p:spPr>
            <a:xfrm>
              <a:off x="6398274" y="4709242"/>
              <a:ext cx="26942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b="1" dirty="0"/>
                <a:t>八王子駅</a:t>
              </a:r>
              <a:endParaRPr kumimoji="1" lang="ja-JP" altLang="en-US" sz="4800" b="1" dirty="0"/>
            </a:p>
          </p:txBody>
        </p:sp>
        <p:pic>
          <p:nvPicPr>
            <p:cNvPr id="22" name="図 21" descr="アイコン&#10;&#10;自動的に生成された説明">
              <a:extLst>
                <a:ext uri="{FF2B5EF4-FFF2-40B4-BE49-F238E27FC236}">
                  <a16:creationId xmlns:a16="http://schemas.microsoft.com/office/drawing/2014/main" id="{8EAFD4ED-B468-50DA-365D-014E55933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648" y="4461969"/>
              <a:ext cx="1238439" cy="1238439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8908E189-D1D6-0CD1-F0DE-C63DC0BDB668}"/>
                </a:ext>
              </a:extLst>
            </p:cNvPr>
            <p:cNvSpPr txBox="1"/>
            <p:nvPr/>
          </p:nvSpPr>
          <p:spPr>
            <a:xfrm>
              <a:off x="10018369" y="4696467"/>
              <a:ext cx="299401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b="1" dirty="0"/>
                <a:t>みなみ野駅</a:t>
              </a:r>
            </a:p>
          </p:txBody>
        </p:sp>
        <p:pic>
          <p:nvPicPr>
            <p:cNvPr id="32" name="図 31" descr="アイコン&#10;&#10;自動的に生成された説明">
              <a:extLst>
                <a:ext uri="{FF2B5EF4-FFF2-40B4-BE49-F238E27FC236}">
                  <a16:creationId xmlns:a16="http://schemas.microsoft.com/office/drawing/2014/main" id="{94573694-53DE-84C6-9975-C10CE19A0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2584" y="4474742"/>
              <a:ext cx="1238439" cy="1238439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1146C07-A129-D019-15E3-CA024613B5C6}"/>
                </a:ext>
              </a:extLst>
            </p:cNvPr>
            <p:cNvSpPr txBox="1"/>
            <p:nvPr/>
          </p:nvSpPr>
          <p:spPr>
            <a:xfrm>
              <a:off x="6398274" y="10601159"/>
              <a:ext cx="26942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b="1" dirty="0"/>
                <a:t>八王子駅</a:t>
              </a:r>
              <a:endParaRPr kumimoji="1" lang="ja-JP" altLang="en-US" sz="4800" b="1" dirty="0"/>
            </a:p>
          </p:txBody>
        </p:sp>
        <p:pic>
          <p:nvPicPr>
            <p:cNvPr id="34" name="図 33" descr="アイコン&#10;&#10;自動的に生成された説明">
              <a:extLst>
                <a:ext uri="{FF2B5EF4-FFF2-40B4-BE49-F238E27FC236}">
                  <a16:creationId xmlns:a16="http://schemas.microsoft.com/office/drawing/2014/main" id="{C1EEC99C-604D-7CF9-CF7A-765F5831E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648" y="10353886"/>
              <a:ext cx="1238439" cy="1238439"/>
            </a:xfrm>
            <a:prstGeom prst="rect">
              <a:avLst/>
            </a:prstGeom>
          </p:spPr>
        </p:pic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CED26230-C5B6-DF7F-CFDE-8B650C95D5A3}"/>
                </a:ext>
              </a:extLst>
            </p:cNvPr>
            <p:cNvSpPr txBox="1"/>
            <p:nvPr/>
          </p:nvSpPr>
          <p:spPr>
            <a:xfrm>
              <a:off x="10063289" y="10575611"/>
              <a:ext cx="299401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b="1" dirty="0"/>
                <a:t>みなみ野駅</a:t>
              </a:r>
            </a:p>
          </p:txBody>
        </p:sp>
        <p:pic>
          <p:nvPicPr>
            <p:cNvPr id="36" name="図 35" descr="アイコン&#10;&#10;自動的に生成された説明">
              <a:extLst>
                <a:ext uri="{FF2B5EF4-FFF2-40B4-BE49-F238E27FC236}">
                  <a16:creationId xmlns:a16="http://schemas.microsoft.com/office/drawing/2014/main" id="{AB16C49F-F7D1-8707-CDD2-ED60EB634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57504" y="10353886"/>
              <a:ext cx="1238439" cy="1238439"/>
            </a:xfrm>
            <a:prstGeom prst="rect">
              <a:avLst/>
            </a:prstGeom>
          </p:spPr>
        </p:pic>
        <p:pic>
          <p:nvPicPr>
            <p:cNvPr id="38" name="図 37" descr="図形&#10;&#10;低い精度で自動的に生成された説明">
              <a:extLst>
                <a:ext uri="{FF2B5EF4-FFF2-40B4-BE49-F238E27FC236}">
                  <a16:creationId xmlns:a16="http://schemas.microsoft.com/office/drawing/2014/main" id="{834E4D8D-5401-8C7A-A501-78B7C5CB2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4423" y="4415279"/>
              <a:ext cx="1238439" cy="1238439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2D6E9079-AAD4-700D-6B64-C5358A6A01AA}"/>
                </a:ext>
              </a:extLst>
            </p:cNvPr>
            <p:cNvSpPr txBox="1"/>
            <p:nvPr/>
          </p:nvSpPr>
          <p:spPr>
            <a:xfrm>
              <a:off x="14260087" y="4680650"/>
              <a:ext cx="19643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b="1" dirty="0"/>
                <a:t>学生寮</a:t>
              </a:r>
            </a:p>
          </p:txBody>
        </p:sp>
        <p:pic>
          <p:nvPicPr>
            <p:cNvPr id="40" name="図 39" descr="図形&#10;&#10;低い精度で自動的に生成された説明">
              <a:extLst>
                <a:ext uri="{FF2B5EF4-FFF2-40B4-BE49-F238E27FC236}">
                  <a16:creationId xmlns:a16="http://schemas.microsoft.com/office/drawing/2014/main" id="{9165DFE7-AED1-C081-C6F5-740D12495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9647" y="10353886"/>
              <a:ext cx="1238439" cy="1238439"/>
            </a:xfrm>
            <a:prstGeom prst="rect">
              <a:avLst/>
            </a:prstGeom>
          </p:spPr>
        </p:pic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909C24CF-74A9-4E29-41FB-F1722E48E50F}"/>
                </a:ext>
              </a:extLst>
            </p:cNvPr>
            <p:cNvSpPr txBox="1"/>
            <p:nvPr/>
          </p:nvSpPr>
          <p:spPr>
            <a:xfrm>
              <a:off x="14155311" y="10619257"/>
              <a:ext cx="19643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b="1" dirty="0"/>
                <a:t>学生寮</a:t>
              </a:r>
            </a:p>
          </p:txBody>
        </p:sp>
        <p:sp>
          <p:nvSpPr>
            <p:cNvPr id="42" name="矢印: 右 41">
              <a:extLst>
                <a:ext uri="{FF2B5EF4-FFF2-40B4-BE49-F238E27FC236}">
                  <a16:creationId xmlns:a16="http://schemas.microsoft.com/office/drawing/2014/main" id="{D75D7BE0-BF8E-D361-F623-27A4FF2B378D}"/>
                </a:ext>
              </a:extLst>
            </p:cNvPr>
            <p:cNvSpPr/>
            <p:nvPr/>
          </p:nvSpPr>
          <p:spPr>
            <a:xfrm rot="5400000">
              <a:off x="7591615" y="5888342"/>
              <a:ext cx="1119758" cy="769437"/>
            </a:xfrm>
            <a:prstGeom prst="rightArrow">
              <a:avLst>
                <a:gd name="adj1" fmla="val 50000"/>
                <a:gd name="adj2" fmla="val 68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AA58CF87-F4FB-454B-B543-EE8E6A37C2D9}"/>
                </a:ext>
              </a:extLst>
            </p:cNvPr>
            <p:cNvSpPr txBox="1"/>
            <p:nvPr/>
          </p:nvSpPr>
          <p:spPr>
            <a:xfrm>
              <a:off x="8006136" y="6937372"/>
              <a:ext cx="1509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/>
                <a:t>大学</a:t>
              </a:r>
            </a:p>
          </p:txBody>
        </p:sp>
        <p:pic>
          <p:nvPicPr>
            <p:cNvPr id="49" name="図 48" descr="アイコン&#10;&#10;自動的に生成された説明">
              <a:extLst>
                <a:ext uri="{FF2B5EF4-FFF2-40B4-BE49-F238E27FC236}">
                  <a16:creationId xmlns:a16="http://schemas.microsoft.com/office/drawing/2014/main" id="{B1D6CA5A-CDE5-7F3F-0859-84B1954F8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8539" y="6749764"/>
              <a:ext cx="1206215" cy="1206215"/>
            </a:xfrm>
            <a:prstGeom prst="rect">
              <a:avLst/>
            </a:prstGeom>
          </p:spPr>
        </p:pic>
        <p:sp>
          <p:nvSpPr>
            <p:cNvPr id="50" name="矢印: 右 49">
              <a:extLst>
                <a:ext uri="{FF2B5EF4-FFF2-40B4-BE49-F238E27FC236}">
                  <a16:creationId xmlns:a16="http://schemas.microsoft.com/office/drawing/2014/main" id="{BCB20684-220C-A833-A457-012F4D902D8A}"/>
                </a:ext>
              </a:extLst>
            </p:cNvPr>
            <p:cNvSpPr/>
            <p:nvPr/>
          </p:nvSpPr>
          <p:spPr>
            <a:xfrm rot="5400000">
              <a:off x="11422874" y="5888342"/>
              <a:ext cx="1119758" cy="769437"/>
            </a:xfrm>
            <a:prstGeom prst="rightArrow">
              <a:avLst>
                <a:gd name="adj1" fmla="val 50000"/>
                <a:gd name="adj2" fmla="val 68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571BEB1A-B07E-0D3A-BD7F-AFD7405FC4E0}"/>
                </a:ext>
              </a:extLst>
            </p:cNvPr>
            <p:cNvSpPr txBox="1"/>
            <p:nvPr/>
          </p:nvSpPr>
          <p:spPr>
            <a:xfrm>
              <a:off x="11837395" y="6937372"/>
              <a:ext cx="1509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/>
                <a:t>大学</a:t>
              </a:r>
            </a:p>
          </p:txBody>
        </p:sp>
        <p:pic>
          <p:nvPicPr>
            <p:cNvPr id="52" name="図 51" descr="アイコン&#10;&#10;自動的に生成された説明">
              <a:extLst>
                <a:ext uri="{FF2B5EF4-FFF2-40B4-BE49-F238E27FC236}">
                  <a16:creationId xmlns:a16="http://schemas.microsoft.com/office/drawing/2014/main" id="{EB771C3F-0BC1-B78F-FEB3-20BAD8EBA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3197" y="6749764"/>
              <a:ext cx="1206215" cy="1206215"/>
            </a:xfrm>
            <a:prstGeom prst="rect">
              <a:avLst/>
            </a:prstGeom>
          </p:spPr>
        </p:pic>
        <p:sp>
          <p:nvSpPr>
            <p:cNvPr id="53" name="矢印: 右 52">
              <a:extLst>
                <a:ext uri="{FF2B5EF4-FFF2-40B4-BE49-F238E27FC236}">
                  <a16:creationId xmlns:a16="http://schemas.microsoft.com/office/drawing/2014/main" id="{E61CC017-DCC9-D539-61A9-9E2F76D324CA}"/>
                </a:ext>
              </a:extLst>
            </p:cNvPr>
            <p:cNvSpPr/>
            <p:nvPr/>
          </p:nvSpPr>
          <p:spPr>
            <a:xfrm rot="5400000">
              <a:off x="15167532" y="5888342"/>
              <a:ext cx="1119758" cy="769437"/>
            </a:xfrm>
            <a:prstGeom prst="rightArrow">
              <a:avLst>
                <a:gd name="adj1" fmla="val 50000"/>
                <a:gd name="adj2" fmla="val 68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E9E2C29-8D39-A961-D42A-DE0E28518879}"/>
                </a:ext>
              </a:extLst>
            </p:cNvPr>
            <p:cNvSpPr txBox="1"/>
            <p:nvPr/>
          </p:nvSpPr>
          <p:spPr>
            <a:xfrm>
              <a:off x="15582053" y="6937372"/>
              <a:ext cx="1509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/>
                <a:t>大学</a:t>
              </a:r>
            </a:p>
          </p:txBody>
        </p:sp>
        <p:pic>
          <p:nvPicPr>
            <p:cNvPr id="55" name="図 54" descr="アイコン&#10;&#10;自動的に生成された説明">
              <a:extLst>
                <a:ext uri="{FF2B5EF4-FFF2-40B4-BE49-F238E27FC236}">
                  <a16:creationId xmlns:a16="http://schemas.microsoft.com/office/drawing/2014/main" id="{6A6ADC53-8898-26D6-914C-1D0676FA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265" y="8261811"/>
              <a:ext cx="1206215" cy="120621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B9FCF18A-0820-9DB0-B73C-3A66BE6B1633}"/>
                </a:ext>
              </a:extLst>
            </p:cNvPr>
            <p:cNvSpPr txBox="1"/>
            <p:nvPr/>
          </p:nvSpPr>
          <p:spPr>
            <a:xfrm>
              <a:off x="7949121" y="8449419"/>
              <a:ext cx="1509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/>
                <a:t>大学</a:t>
              </a:r>
            </a:p>
          </p:txBody>
        </p:sp>
        <p:sp>
          <p:nvSpPr>
            <p:cNvPr id="58" name="矢印: 右 57">
              <a:extLst>
                <a:ext uri="{FF2B5EF4-FFF2-40B4-BE49-F238E27FC236}">
                  <a16:creationId xmlns:a16="http://schemas.microsoft.com/office/drawing/2014/main" id="{A8638AA6-A771-D8F7-8416-FAD07EF1507D}"/>
                </a:ext>
              </a:extLst>
            </p:cNvPr>
            <p:cNvSpPr/>
            <p:nvPr/>
          </p:nvSpPr>
          <p:spPr>
            <a:xfrm rot="5400000">
              <a:off x="7576037" y="9468952"/>
              <a:ext cx="1119758" cy="769437"/>
            </a:xfrm>
            <a:prstGeom prst="rightArrow">
              <a:avLst>
                <a:gd name="adj1" fmla="val 50000"/>
                <a:gd name="adj2" fmla="val 68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9" name="図 58" descr="アイコン&#10;&#10;自動的に生成された説明">
              <a:extLst>
                <a:ext uri="{FF2B5EF4-FFF2-40B4-BE49-F238E27FC236}">
                  <a16:creationId xmlns:a16="http://schemas.microsoft.com/office/drawing/2014/main" id="{AE22B456-EFEC-61F1-EF1B-678530734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524" y="8221228"/>
              <a:ext cx="1206215" cy="1206215"/>
            </a:xfrm>
            <a:prstGeom prst="rect">
              <a:avLst/>
            </a:prstGeom>
          </p:spPr>
        </p:pic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39F99F62-C28E-FA01-C308-F9026C43CAF4}"/>
                </a:ext>
              </a:extLst>
            </p:cNvPr>
            <p:cNvSpPr txBox="1"/>
            <p:nvPr/>
          </p:nvSpPr>
          <p:spPr>
            <a:xfrm>
              <a:off x="11780380" y="8408836"/>
              <a:ext cx="1509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/>
                <a:t>大学</a:t>
              </a:r>
            </a:p>
          </p:txBody>
        </p:sp>
        <p:sp>
          <p:nvSpPr>
            <p:cNvPr id="61" name="矢印: 右 60">
              <a:extLst>
                <a:ext uri="{FF2B5EF4-FFF2-40B4-BE49-F238E27FC236}">
                  <a16:creationId xmlns:a16="http://schemas.microsoft.com/office/drawing/2014/main" id="{ADF81131-F724-3115-AF1E-87C7708DD3AD}"/>
                </a:ext>
              </a:extLst>
            </p:cNvPr>
            <p:cNvSpPr/>
            <p:nvPr/>
          </p:nvSpPr>
          <p:spPr>
            <a:xfrm rot="5400000">
              <a:off x="11407296" y="9428369"/>
              <a:ext cx="1119758" cy="769437"/>
            </a:xfrm>
            <a:prstGeom prst="rightArrow">
              <a:avLst>
                <a:gd name="adj1" fmla="val 50000"/>
                <a:gd name="adj2" fmla="val 68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2" name="図 61" descr="アイコン&#10;&#10;自動的に生成された説明">
              <a:extLst>
                <a:ext uri="{FF2B5EF4-FFF2-40B4-BE49-F238E27FC236}">
                  <a16:creationId xmlns:a16="http://schemas.microsoft.com/office/drawing/2014/main" id="{C7122E29-E8F8-4683-4BB7-E1F70A622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5238" y="8207606"/>
              <a:ext cx="1206215" cy="1206215"/>
            </a:xfrm>
            <a:prstGeom prst="rect">
              <a:avLst/>
            </a:prstGeom>
          </p:spPr>
        </p:pic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B6B3AFC-B24E-6502-E28E-C87C446CC23A}"/>
                </a:ext>
              </a:extLst>
            </p:cNvPr>
            <p:cNvSpPr txBox="1"/>
            <p:nvPr/>
          </p:nvSpPr>
          <p:spPr>
            <a:xfrm>
              <a:off x="15514094" y="8395214"/>
              <a:ext cx="1509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/>
                <a:t>大学</a:t>
              </a:r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30DCC864-8360-6844-401F-63A65E6B1F86}"/>
                </a:ext>
              </a:extLst>
            </p:cNvPr>
            <p:cNvSpPr/>
            <p:nvPr/>
          </p:nvSpPr>
          <p:spPr>
            <a:xfrm rot="5400000">
              <a:off x="15141010" y="9414747"/>
              <a:ext cx="1119758" cy="769437"/>
            </a:xfrm>
            <a:prstGeom prst="rightArrow">
              <a:avLst>
                <a:gd name="adj1" fmla="val 50000"/>
                <a:gd name="adj2" fmla="val 68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93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28C5DAC-64C3-7089-A20D-7B521EC27600}"/>
              </a:ext>
            </a:extLst>
          </p:cNvPr>
          <p:cNvCxnSpPr/>
          <p:nvPr/>
        </p:nvCxnSpPr>
        <p:spPr>
          <a:xfrm>
            <a:off x="3831259" y="0"/>
            <a:ext cx="0" cy="7715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0DE250B-146E-2BF1-2D70-52D53828EEE0}"/>
              </a:ext>
            </a:extLst>
          </p:cNvPr>
          <p:cNvCxnSpPr/>
          <p:nvPr/>
        </p:nvCxnSpPr>
        <p:spPr>
          <a:xfrm>
            <a:off x="7628559" y="0"/>
            <a:ext cx="0" cy="7715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5EB3C94-E7DE-14D2-6EED-09B7FD596B70}"/>
              </a:ext>
            </a:extLst>
          </p:cNvPr>
          <p:cNvCxnSpPr>
            <a:cxnSpLocks/>
          </p:cNvCxnSpPr>
          <p:nvPr/>
        </p:nvCxnSpPr>
        <p:spPr>
          <a:xfrm>
            <a:off x="0" y="3857625"/>
            <a:ext cx="1143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CF7BAF94-81F4-C372-0392-745B996EC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0" y="2577814"/>
            <a:ext cx="1206215" cy="120621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4171BD-BDBC-42E2-65BB-F074F3571CC2}"/>
              </a:ext>
            </a:extLst>
          </p:cNvPr>
          <p:cNvSpPr txBox="1"/>
          <p:nvPr/>
        </p:nvSpPr>
        <p:spPr>
          <a:xfrm>
            <a:off x="207024" y="537292"/>
            <a:ext cx="269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八王子駅</a:t>
            </a:r>
            <a:endParaRPr kumimoji="1" lang="ja-JP" altLang="en-US" sz="4800" b="1" dirty="0"/>
          </a:p>
        </p:txBody>
      </p:sp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8EAFD4ED-B468-50DA-365D-014E55933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98" y="290019"/>
            <a:ext cx="1238439" cy="1238439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908E189-D1D6-0CD1-F0DE-C63DC0BDB668}"/>
              </a:ext>
            </a:extLst>
          </p:cNvPr>
          <p:cNvSpPr txBox="1"/>
          <p:nvPr/>
        </p:nvSpPr>
        <p:spPr>
          <a:xfrm>
            <a:off x="3827119" y="524517"/>
            <a:ext cx="2994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みなみ野駅</a:t>
            </a:r>
          </a:p>
        </p:txBody>
      </p:sp>
      <p:pic>
        <p:nvPicPr>
          <p:cNvPr id="32" name="図 31" descr="アイコン&#10;&#10;自動的に生成された説明">
            <a:extLst>
              <a:ext uri="{FF2B5EF4-FFF2-40B4-BE49-F238E27FC236}">
                <a16:creationId xmlns:a16="http://schemas.microsoft.com/office/drawing/2014/main" id="{94573694-53DE-84C6-9975-C10CE19A0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34" y="302792"/>
            <a:ext cx="1238439" cy="123843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1146C07-A129-D019-15E3-CA024613B5C6}"/>
              </a:ext>
            </a:extLst>
          </p:cNvPr>
          <p:cNvSpPr txBox="1"/>
          <p:nvPr/>
        </p:nvSpPr>
        <p:spPr>
          <a:xfrm>
            <a:off x="207024" y="6429209"/>
            <a:ext cx="269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八王子駅</a:t>
            </a:r>
            <a:endParaRPr kumimoji="1" lang="ja-JP" altLang="en-US" sz="4800" b="1" dirty="0"/>
          </a:p>
        </p:txBody>
      </p:sp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C1EEC99C-604D-7CF9-CF7A-765F5831E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98" y="6181936"/>
            <a:ext cx="1238439" cy="1238439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ED26230-C5B6-DF7F-CFDE-8B650C95D5A3}"/>
              </a:ext>
            </a:extLst>
          </p:cNvPr>
          <p:cNvSpPr txBox="1"/>
          <p:nvPr/>
        </p:nvSpPr>
        <p:spPr>
          <a:xfrm>
            <a:off x="3872039" y="6403661"/>
            <a:ext cx="2994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みなみ野駅</a:t>
            </a:r>
          </a:p>
        </p:txBody>
      </p:sp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AB16C49F-F7D1-8707-CDD2-ED60EB634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54" y="6181936"/>
            <a:ext cx="1238439" cy="1238439"/>
          </a:xfrm>
          <a:prstGeom prst="rect">
            <a:avLst/>
          </a:prstGeom>
        </p:spPr>
      </p:pic>
      <p:sp>
        <p:nvSpPr>
          <p:cNvPr id="42" name="矢印: 右 41">
            <a:extLst>
              <a:ext uri="{FF2B5EF4-FFF2-40B4-BE49-F238E27FC236}">
                <a16:creationId xmlns:a16="http://schemas.microsoft.com/office/drawing/2014/main" id="{D75D7BE0-BF8E-D361-F623-27A4FF2B378D}"/>
              </a:ext>
            </a:extLst>
          </p:cNvPr>
          <p:cNvSpPr/>
          <p:nvPr/>
        </p:nvSpPr>
        <p:spPr>
          <a:xfrm rot="5400000">
            <a:off x="1400365" y="1716392"/>
            <a:ext cx="1119758" cy="769437"/>
          </a:xfrm>
          <a:prstGeom prst="rightArrow">
            <a:avLst>
              <a:gd name="adj1" fmla="val 50000"/>
              <a:gd name="adj2" fmla="val 680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A58CF87-F4FB-454B-B543-EE8E6A37C2D9}"/>
              </a:ext>
            </a:extLst>
          </p:cNvPr>
          <p:cNvSpPr txBox="1"/>
          <p:nvPr/>
        </p:nvSpPr>
        <p:spPr>
          <a:xfrm>
            <a:off x="1814886" y="2765422"/>
            <a:ext cx="150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大学</a:t>
            </a:r>
          </a:p>
        </p:txBody>
      </p:sp>
      <p:pic>
        <p:nvPicPr>
          <p:cNvPr id="49" name="図 48" descr="アイコン&#10;&#10;自動的に生成された説明">
            <a:extLst>
              <a:ext uri="{FF2B5EF4-FFF2-40B4-BE49-F238E27FC236}">
                <a16:creationId xmlns:a16="http://schemas.microsoft.com/office/drawing/2014/main" id="{B1D6CA5A-CDE5-7F3F-0859-84B1954F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89" y="2577814"/>
            <a:ext cx="1206215" cy="1206215"/>
          </a:xfrm>
          <a:prstGeom prst="rect">
            <a:avLst/>
          </a:prstGeom>
        </p:spPr>
      </p:pic>
      <p:sp>
        <p:nvSpPr>
          <p:cNvPr id="50" name="矢印: 右 49">
            <a:extLst>
              <a:ext uri="{FF2B5EF4-FFF2-40B4-BE49-F238E27FC236}">
                <a16:creationId xmlns:a16="http://schemas.microsoft.com/office/drawing/2014/main" id="{BCB20684-220C-A833-A457-012F4D902D8A}"/>
              </a:ext>
            </a:extLst>
          </p:cNvPr>
          <p:cNvSpPr/>
          <p:nvPr/>
        </p:nvSpPr>
        <p:spPr>
          <a:xfrm rot="5400000">
            <a:off x="5231624" y="1716392"/>
            <a:ext cx="1119758" cy="769437"/>
          </a:xfrm>
          <a:prstGeom prst="rightArrow">
            <a:avLst>
              <a:gd name="adj1" fmla="val 50000"/>
              <a:gd name="adj2" fmla="val 680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71BEB1A-B07E-0D3A-BD7F-AFD7405FC4E0}"/>
              </a:ext>
            </a:extLst>
          </p:cNvPr>
          <p:cNvSpPr txBox="1"/>
          <p:nvPr/>
        </p:nvSpPr>
        <p:spPr>
          <a:xfrm>
            <a:off x="5646145" y="2765422"/>
            <a:ext cx="150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大学</a:t>
            </a:r>
          </a:p>
        </p:txBody>
      </p:sp>
      <p:pic>
        <p:nvPicPr>
          <p:cNvPr id="55" name="図 54" descr="アイコン&#10;&#10;自動的に生成された説明">
            <a:extLst>
              <a:ext uri="{FF2B5EF4-FFF2-40B4-BE49-F238E27FC236}">
                <a16:creationId xmlns:a16="http://schemas.microsoft.com/office/drawing/2014/main" id="{6A6ADC53-8898-26D6-914C-1D0676FA7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5" y="4089861"/>
            <a:ext cx="1206215" cy="1206215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9FCF18A-0820-9DB0-B73C-3A66BE6B1633}"/>
              </a:ext>
            </a:extLst>
          </p:cNvPr>
          <p:cNvSpPr txBox="1"/>
          <p:nvPr/>
        </p:nvSpPr>
        <p:spPr>
          <a:xfrm>
            <a:off x="1757871" y="4277469"/>
            <a:ext cx="150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大学</a:t>
            </a:r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A8638AA6-A771-D8F7-8416-FAD07EF1507D}"/>
              </a:ext>
            </a:extLst>
          </p:cNvPr>
          <p:cNvSpPr/>
          <p:nvPr/>
        </p:nvSpPr>
        <p:spPr>
          <a:xfrm rot="5400000">
            <a:off x="1384787" y="5297002"/>
            <a:ext cx="1119758" cy="769437"/>
          </a:xfrm>
          <a:prstGeom prst="rightArrow">
            <a:avLst>
              <a:gd name="adj1" fmla="val 50000"/>
              <a:gd name="adj2" fmla="val 680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 descr="アイコン&#10;&#10;自動的に生成された説明">
            <a:extLst>
              <a:ext uri="{FF2B5EF4-FFF2-40B4-BE49-F238E27FC236}">
                <a16:creationId xmlns:a16="http://schemas.microsoft.com/office/drawing/2014/main" id="{AE22B456-EFEC-61F1-EF1B-678530734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74" y="4049278"/>
            <a:ext cx="1206215" cy="1206215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9F99F62-C28E-FA01-C308-F9026C43CAF4}"/>
              </a:ext>
            </a:extLst>
          </p:cNvPr>
          <p:cNvSpPr txBox="1"/>
          <p:nvPr/>
        </p:nvSpPr>
        <p:spPr>
          <a:xfrm>
            <a:off x="5589130" y="4236886"/>
            <a:ext cx="150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大学</a:t>
            </a: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ADF81131-F724-3115-AF1E-87C7708DD3AD}"/>
              </a:ext>
            </a:extLst>
          </p:cNvPr>
          <p:cNvSpPr/>
          <p:nvPr/>
        </p:nvSpPr>
        <p:spPr>
          <a:xfrm rot="5400000">
            <a:off x="5216046" y="5256419"/>
            <a:ext cx="1119758" cy="769437"/>
          </a:xfrm>
          <a:prstGeom prst="rightArrow">
            <a:avLst>
              <a:gd name="adj1" fmla="val 50000"/>
              <a:gd name="adj2" fmla="val 680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22E08B-A8B0-2740-CBCB-A3A3F45B4D5D}"/>
              </a:ext>
            </a:extLst>
          </p:cNvPr>
          <p:cNvSpPr txBox="1"/>
          <p:nvPr/>
        </p:nvSpPr>
        <p:spPr>
          <a:xfrm>
            <a:off x="7804693" y="1937715"/>
            <a:ext cx="3552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/>
              <a:t>直近</a:t>
            </a:r>
            <a:r>
              <a:rPr kumimoji="1" lang="en-US" altLang="ja-JP" sz="4400" b="1" dirty="0"/>
              <a:t>1</a:t>
            </a:r>
            <a:r>
              <a:rPr kumimoji="1" lang="ja-JP" altLang="en-US" sz="4400" b="1"/>
              <a:t>週間の</a:t>
            </a:r>
            <a:endParaRPr kumimoji="1" lang="en-US" altLang="ja-JP" sz="4400" b="1" dirty="0"/>
          </a:p>
          <a:p>
            <a:r>
              <a:rPr kumimoji="1" lang="ja-JP" altLang="en-US" sz="4400" b="1"/>
              <a:t>バス運行状況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DF364F9-B7EC-FA3B-66EC-1830F02D8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8" y="112718"/>
            <a:ext cx="823597" cy="82359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69033CE-021F-C266-4A8E-DCEF9E167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65" y="414469"/>
            <a:ext cx="1503535" cy="15035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5C9D354-DABB-0A48-71FC-7576FE744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52" y="4537245"/>
            <a:ext cx="3433424" cy="22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4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28C5DAC-64C3-7089-A20D-7B521EC27600}"/>
              </a:ext>
            </a:extLst>
          </p:cNvPr>
          <p:cNvCxnSpPr/>
          <p:nvPr/>
        </p:nvCxnSpPr>
        <p:spPr>
          <a:xfrm>
            <a:off x="3831259" y="0"/>
            <a:ext cx="0" cy="7715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0DE250B-146E-2BF1-2D70-52D53828EEE0}"/>
              </a:ext>
            </a:extLst>
          </p:cNvPr>
          <p:cNvCxnSpPr/>
          <p:nvPr/>
        </p:nvCxnSpPr>
        <p:spPr>
          <a:xfrm>
            <a:off x="7628559" y="0"/>
            <a:ext cx="0" cy="7715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5EB3C94-E7DE-14D2-6EED-09B7FD596B70}"/>
              </a:ext>
            </a:extLst>
          </p:cNvPr>
          <p:cNvCxnSpPr>
            <a:cxnSpLocks/>
          </p:cNvCxnSpPr>
          <p:nvPr/>
        </p:nvCxnSpPr>
        <p:spPr>
          <a:xfrm>
            <a:off x="0" y="3857625"/>
            <a:ext cx="1143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CF7BAF94-81F4-C372-0392-745B996EC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0" y="2577814"/>
            <a:ext cx="1206215" cy="120621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4171BD-BDBC-42E2-65BB-F074F3571CC2}"/>
              </a:ext>
            </a:extLst>
          </p:cNvPr>
          <p:cNvSpPr txBox="1"/>
          <p:nvPr/>
        </p:nvSpPr>
        <p:spPr>
          <a:xfrm>
            <a:off x="207024" y="537292"/>
            <a:ext cx="269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八王子駅</a:t>
            </a:r>
            <a:endParaRPr kumimoji="1" lang="ja-JP" altLang="en-US" sz="4800" b="1" dirty="0"/>
          </a:p>
        </p:txBody>
      </p:sp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8EAFD4ED-B468-50DA-365D-014E55933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98" y="290019"/>
            <a:ext cx="1238439" cy="1238439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908E189-D1D6-0CD1-F0DE-C63DC0BDB668}"/>
              </a:ext>
            </a:extLst>
          </p:cNvPr>
          <p:cNvSpPr txBox="1"/>
          <p:nvPr/>
        </p:nvSpPr>
        <p:spPr>
          <a:xfrm>
            <a:off x="3827119" y="524517"/>
            <a:ext cx="2994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みなみ野駅</a:t>
            </a:r>
          </a:p>
        </p:txBody>
      </p:sp>
      <p:pic>
        <p:nvPicPr>
          <p:cNvPr id="32" name="図 31" descr="アイコン&#10;&#10;自動的に生成された説明">
            <a:extLst>
              <a:ext uri="{FF2B5EF4-FFF2-40B4-BE49-F238E27FC236}">
                <a16:creationId xmlns:a16="http://schemas.microsoft.com/office/drawing/2014/main" id="{94573694-53DE-84C6-9975-C10CE19A0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34" y="302792"/>
            <a:ext cx="1238439" cy="123843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1146C07-A129-D019-15E3-CA024613B5C6}"/>
              </a:ext>
            </a:extLst>
          </p:cNvPr>
          <p:cNvSpPr txBox="1"/>
          <p:nvPr/>
        </p:nvSpPr>
        <p:spPr>
          <a:xfrm>
            <a:off x="207024" y="6429209"/>
            <a:ext cx="269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八王子駅</a:t>
            </a:r>
            <a:endParaRPr kumimoji="1" lang="ja-JP" altLang="en-US" sz="4800" b="1" dirty="0"/>
          </a:p>
        </p:txBody>
      </p:sp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C1EEC99C-604D-7CF9-CF7A-765F5831E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98" y="6181936"/>
            <a:ext cx="1238439" cy="1238439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ED26230-C5B6-DF7F-CFDE-8B650C95D5A3}"/>
              </a:ext>
            </a:extLst>
          </p:cNvPr>
          <p:cNvSpPr txBox="1"/>
          <p:nvPr/>
        </p:nvSpPr>
        <p:spPr>
          <a:xfrm>
            <a:off x="3872039" y="6403661"/>
            <a:ext cx="2994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みなみ野駅</a:t>
            </a:r>
          </a:p>
        </p:txBody>
      </p:sp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AB16C49F-F7D1-8707-CDD2-ED60EB634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54" y="6181936"/>
            <a:ext cx="1238439" cy="1238439"/>
          </a:xfrm>
          <a:prstGeom prst="rect">
            <a:avLst/>
          </a:prstGeom>
        </p:spPr>
      </p:pic>
      <p:sp>
        <p:nvSpPr>
          <p:cNvPr id="42" name="矢印: 右 41">
            <a:extLst>
              <a:ext uri="{FF2B5EF4-FFF2-40B4-BE49-F238E27FC236}">
                <a16:creationId xmlns:a16="http://schemas.microsoft.com/office/drawing/2014/main" id="{D75D7BE0-BF8E-D361-F623-27A4FF2B378D}"/>
              </a:ext>
            </a:extLst>
          </p:cNvPr>
          <p:cNvSpPr/>
          <p:nvPr/>
        </p:nvSpPr>
        <p:spPr>
          <a:xfrm rot="5400000">
            <a:off x="1400365" y="1716392"/>
            <a:ext cx="1119758" cy="769437"/>
          </a:xfrm>
          <a:prstGeom prst="rightArrow">
            <a:avLst>
              <a:gd name="adj1" fmla="val 50000"/>
              <a:gd name="adj2" fmla="val 680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A58CF87-F4FB-454B-B543-EE8E6A37C2D9}"/>
              </a:ext>
            </a:extLst>
          </p:cNvPr>
          <p:cNvSpPr txBox="1"/>
          <p:nvPr/>
        </p:nvSpPr>
        <p:spPr>
          <a:xfrm>
            <a:off x="1814886" y="2765422"/>
            <a:ext cx="150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大学</a:t>
            </a:r>
          </a:p>
        </p:txBody>
      </p:sp>
      <p:pic>
        <p:nvPicPr>
          <p:cNvPr id="49" name="図 48" descr="アイコン&#10;&#10;自動的に生成された説明">
            <a:extLst>
              <a:ext uri="{FF2B5EF4-FFF2-40B4-BE49-F238E27FC236}">
                <a16:creationId xmlns:a16="http://schemas.microsoft.com/office/drawing/2014/main" id="{B1D6CA5A-CDE5-7F3F-0859-84B1954F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89" y="2577814"/>
            <a:ext cx="1206215" cy="1206215"/>
          </a:xfrm>
          <a:prstGeom prst="rect">
            <a:avLst/>
          </a:prstGeom>
        </p:spPr>
      </p:pic>
      <p:sp>
        <p:nvSpPr>
          <p:cNvPr id="50" name="矢印: 右 49">
            <a:extLst>
              <a:ext uri="{FF2B5EF4-FFF2-40B4-BE49-F238E27FC236}">
                <a16:creationId xmlns:a16="http://schemas.microsoft.com/office/drawing/2014/main" id="{BCB20684-220C-A833-A457-012F4D902D8A}"/>
              </a:ext>
            </a:extLst>
          </p:cNvPr>
          <p:cNvSpPr/>
          <p:nvPr/>
        </p:nvSpPr>
        <p:spPr>
          <a:xfrm rot="5400000">
            <a:off x="5231624" y="1716392"/>
            <a:ext cx="1119758" cy="769437"/>
          </a:xfrm>
          <a:prstGeom prst="rightArrow">
            <a:avLst>
              <a:gd name="adj1" fmla="val 50000"/>
              <a:gd name="adj2" fmla="val 680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71BEB1A-B07E-0D3A-BD7F-AFD7405FC4E0}"/>
              </a:ext>
            </a:extLst>
          </p:cNvPr>
          <p:cNvSpPr txBox="1"/>
          <p:nvPr/>
        </p:nvSpPr>
        <p:spPr>
          <a:xfrm>
            <a:off x="5646145" y="2765422"/>
            <a:ext cx="150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大学</a:t>
            </a:r>
          </a:p>
        </p:txBody>
      </p:sp>
      <p:pic>
        <p:nvPicPr>
          <p:cNvPr id="55" name="図 54" descr="アイコン&#10;&#10;自動的に生成された説明">
            <a:extLst>
              <a:ext uri="{FF2B5EF4-FFF2-40B4-BE49-F238E27FC236}">
                <a16:creationId xmlns:a16="http://schemas.microsoft.com/office/drawing/2014/main" id="{6A6ADC53-8898-26D6-914C-1D0676FA7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5" y="4089861"/>
            <a:ext cx="1206215" cy="1206215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9FCF18A-0820-9DB0-B73C-3A66BE6B1633}"/>
              </a:ext>
            </a:extLst>
          </p:cNvPr>
          <p:cNvSpPr txBox="1"/>
          <p:nvPr/>
        </p:nvSpPr>
        <p:spPr>
          <a:xfrm>
            <a:off x="1757871" y="4277469"/>
            <a:ext cx="150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大学</a:t>
            </a:r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A8638AA6-A771-D8F7-8416-FAD07EF1507D}"/>
              </a:ext>
            </a:extLst>
          </p:cNvPr>
          <p:cNvSpPr/>
          <p:nvPr/>
        </p:nvSpPr>
        <p:spPr>
          <a:xfrm rot="5400000">
            <a:off x="1384787" y="5297002"/>
            <a:ext cx="1119758" cy="769437"/>
          </a:xfrm>
          <a:prstGeom prst="rightArrow">
            <a:avLst>
              <a:gd name="adj1" fmla="val 50000"/>
              <a:gd name="adj2" fmla="val 680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 descr="アイコン&#10;&#10;自動的に生成された説明">
            <a:extLst>
              <a:ext uri="{FF2B5EF4-FFF2-40B4-BE49-F238E27FC236}">
                <a16:creationId xmlns:a16="http://schemas.microsoft.com/office/drawing/2014/main" id="{AE22B456-EFEC-61F1-EF1B-678530734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74" y="4049278"/>
            <a:ext cx="1206215" cy="1206215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9F99F62-C28E-FA01-C308-F9026C43CAF4}"/>
              </a:ext>
            </a:extLst>
          </p:cNvPr>
          <p:cNvSpPr txBox="1"/>
          <p:nvPr/>
        </p:nvSpPr>
        <p:spPr>
          <a:xfrm>
            <a:off x="5589130" y="4236886"/>
            <a:ext cx="150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大学</a:t>
            </a: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ADF81131-F724-3115-AF1E-87C7708DD3AD}"/>
              </a:ext>
            </a:extLst>
          </p:cNvPr>
          <p:cNvSpPr/>
          <p:nvPr/>
        </p:nvSpPr>
        <p:spPr>
          <a:xfrm rot="5400000">
            <a:off x="5216046" y="5256419"/>
            <a:ext cx="1119758" cy="769437"/>
          </a:xfrm>
          <a:prstGeom prst="rightArrow">
            <a:avLst>
              <a:gd name="adj1" fmla="val 50000"/>
              <a:gd name="adj2" fmla="val 680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22E08B-A8B0-2740-CBCB-A3A3F45B4D5D}"/>
              </a:ext>
            </a:extLst>
          </p:cNvPr>
          <p:cNvSpPr txBox="1"/>
          <p:nvPr/>
        </p:nvSpPr>
        <p:spPr>
          <a:xfrm>
            <a:off x="7804693" y="1937715"/>
            <a:ext cx="3552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/>
              <a:t>直近</a:t>
            </a:r>
            <a:r>
              <a:rPr kumimoji="1" lang="en-US" altLang="ja-JP" sz="4400" b="1" dirty="0"/>
              <a:t>1</a:t>
            </a:r>
            <a:r>
              <a:rPr kumimoji="1" lang="ja-JP" altLang="en-US" sz="4400" b="1"/>
              <a:t>週間の</a:t>
            </a:r>
            <a:endParaRPr kumimoji="1" lang="en-US" altLang="ja-JP" sz="4400" b="1" dirty="0"/>
          </a:p>
          <a:p>
            <a:r>
              <a:rPr kumimoji="1" lang="ja-JP" altLang="en-US" sz="4400" b="1"/>
              <a:t>バス運行状況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DF364F9-B7EC-FA3B-66EC-1830F02D8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8" y="112718"/>
            <a:ext cx="823597" cy="82359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69033CE-021F-C266-4A8E-DCEF9E167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65" y="414469"/>
            <a:ext cx="1503535" cy="150353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C85A8A5-6FD2-1408-1A9C-B6747770B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984" y="4967721"/>
            <a:ext cx="1233296" cy="123329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E94E6D1-E2D1-F485-E02B-06912D6A9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79" y="4431896"/>
            <a:ext cx="823597" cy="82359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FF69AB7-E51F-DF3E-ABE0-05B66C8C90EC}"/>
              </a:ext>
            </a:extLst>
          </p:cNvPr>
          <p:cNvSpPr txBox="1"/>
          <p:nvPr/>
        </p:nvSpPr>
        <p:spPr>
          <a:xfrm>
            <a:off x="8184071" y="6268700"/>
            <a:ext cx="25181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/>
              <a:t>飲食施設</a:t>
            </a:r>
            <a:endParaRPr kumimoji="1" lang="en-US" altLang="ja-JP" sz="4400" b="1" dirty="0"/>
          </a:p>
          <a:p>
            <a:pPr algn="ctr"/>
            <a:r>
              <a:rPr kumimoji="1" lang="ja-JP" altLang="en-US" sz="4400" b="1"/>
              <a:t>営業時間</a:t>
            </a:r>
          </a:p>
        </p:txBody>
      </p:sp>
    </p:spTree>
    <p:extLst>
      <p:ext uri="{BB962C8B-B14F-4D97-AF65-F5344CB8AC3E}">
        <p14:creationId xmlns:p14="http://schemas.microsoft.com/office/powerpoint/2010/main" val="71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54</Words>
  <Application>Microsoft Macintosh PowerPoint</Application>
  <PresentationFormat>ユーザー設定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内野　彰紀</dc:creator>
  <cp:lastModifiedBy>Akinori Uchino</cp:lastModifiedBy>
  <cp:revision>3</cp:revision>
  <dcterms:created xsi:type="dcterms:W3CDTF">2024-02-27T15:48:08Z</dcterms:created>
  <dcterms:modified xsi:type="dcterms:W3CDTF">2024-09-03T10:01:00Z</dcterms:modified>
</cp:coreProperties>
</file>