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5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41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4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1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0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9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09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8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0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385B-0273-4850-AFA8-D247E38704EA}" type="datetimeFigureOut">
              <a:rPr kumimoji="1" lang="ja-JP" altLang="en-US" smtClean="0"/>
              <a:t>2016/3/13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0FAE-554F-4995-8F23-4DEDFA592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1397083" cy="124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699792" y="2132856"/>
            <a:ext cx="3307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Adobe Gothic Std B" pitchFamily="34" charset="-128"/>
                <a:ea typeface="Adobe Gothic Std B" pitchFamily="34" charset="-128"/>
              </a:rPr>
              <a:t>Experimental data </a:t>
            </a:r>
            <a:br>
              <a:rPr kumimoji="1" lang="en-US" altLang="ja-JP" sz="2800" dirty="0" smtClean="0">
                <a:latin typeface="Adobe Gothic Std B" pitchFamily="34" charset="-128"/>
                <a:ea typeface="Adobe Gothic Std B" pitchFamily="34" charset="-128"/>
              </a:rPr>
            </a:br>
            <a:r>
              <a:rPr kumimoji="1" lang="en-US" altLang="ja-JP" sz="2800" dirty="0" smtClean="0">
                <a:latin typeface="Adobe Gothic Std B" pitchFamily="34" charset="-128"/>
                <a:ea typeface="Adobe Gothic Std B" pitchFamily="34" charset="-128"/>
              </a:rPr>
              <a:t>download</a:t>
            </a:r>
            <a:endParaRPr kumimoji="1" lang="ja-JP" alt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97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cshhage</dc:creator>
  <cp:lastModifiedBy>cshhage</cp:lastModifiedBy>
  <cp:revision>2</cp:revision>
  <dcterms:created xsi:type="dcterms:W3CDTF">2016-03-13T06:39:34Z</dcterms:created>
  <dcterms:modified xsi:type="dcterms:W3CDTF">2016-03-14T02:43:16Z</dcterms:modified>
</cp:coreProperties>
</file>