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25146000" cy="3236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113" y="2813155"/>
            <a:ext cx="20653892" cy="15169697"/>
          </a:xfrm>
        </p:spPr>
        <p:txBody>
          <a:bodyPr anchor="b">
            <a:normAutofit/>
          </a:bodyPr>
          <a:lstStyle>
            <a:lvl1pPr algn="ctr">
              <a:defRPr sz="11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113" y="18342504"/>
            <a:ext cx="20653892" cy="10473984"/>
          </a:xfrm>
        </p:spPr>
        <p:txBody>
          <a:bodyPr anchor="t">
            <a:normAutofit/>
          </a:bodyPr>
          <a:lstStyle>
            <a:lvl1pPr marL="0" indent="0" algn="ctr">
              <a:buNone/>
              <a:defRPr sz="49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25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7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2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8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4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80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613" y="20661326"/>
            <a:ext cx="20385769" cy="4283340"/>
          </a:xfrm>
        </p:spPr>
        <p:txBody>
          <a:bodyPr anchor="b">
            <a:normAutofit/>
          </a:bodyPr>
          <a:lstStyle>
            <a:lvl1pPr algn="l">
              <a:defRPr sz="5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3616" y="4701915"/>
            <a:ext cx="20078924" cy="1407063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400"/>
            </a:lvl1pPr>
            <a:lvl2pPr marL="1257300" indent="0">
              <a:buNone/>
              <a:defRPr sz="4400"/>
            </a:lvl2pPr>
            <a:lvl3pPr marL="2514600" indent="0">
              <a:buNone/>
              <a:defRPr sz="4400"/>
            </a:lvl3pPr>
            <a:lvl4pPr marL="3771900" indent="0">
              <a:buNone/>
              <a:defRPr sz="4400"/>
            </a:lvl4pPr>
            <a:lvl5pPr marL="5029200" indent="0">
              <a:buNone/>
              <a:defRPr sz="4400"/>
            </a:lvl5pPr>
            <a:lvl6pPr marL="6286500" indent="0">
              <a:buNone/>
              <a:defRPr sz="4400"/>
            </a:lvl6pPr>
            <a:lvl7pPr marL="7543800" indent="0">
              <a:buNone/>
              <a:defRPr sz="4400"/>
            </a:lvl7pPr>
            <a:lvl8pPr marL="8801100" indent="0">
              <a:buNone/>
              <a:defRPr sz="4400"/>
            </a:lvl8pPr>
            <a:lvl9pPr marL="1005840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3613" y="24944663"/>
            <a:ext cx="20385769" cy="3856495"/>
          </a:xfrm>
        </p:spPr>
        <p:txBody>
          <a:bodyPr>
            <a:normAutofit/>
          </a:bodyPr>
          <a:lstStyle>
            <a:lvl1pPr marL="0" indent="0">
              <a:buNone/>
              <a:defRPr sz="3850"/>
            </a:lvl1pPr>
            <a:lvl2pPr marL="1257300" indent="0">
              <a:buNone/>
              <a:defRPr sz="3300"/>
            </a:lvl2pPr>
            <a:lvl3pPr marL="2514600" indent="0">
              <a:buNone/>
              <a:defRPr sz="2750"/>
            </a:lvl3pPr>
            <a:lvl4pPr marL="3771900" indent="0">
              <a:buNone/>
              <a:defRPr sz="2475"/>
            </a:lvl4pPr>
            <a:lvl5pPr marL="5029200" indent="0">
              <a:buNone/>
              <a:defRPr sz="2475"/>
            </a:lvl5pPr>
            <a:lvl6pPr marL="6286500" indent="0">
              <a:buNone/>
              <a:defRPr sz="2475"/>
            </a:lvl6pPr>
            <a:lvl7pPr marL="7543800" indent="0">
              <a:buNone/>
              <a:defRPr sz="2475"/>
            </a:lvl7pPr>
            <a:lvl8pPr marL="8801100" indent="0">
              <a:buNone/>
              <a:defRPr sz="2475"/>
            </a:lvl8pPr>
            <a:lvl9pPr marL="1005840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23614" y="29175374"/>
            <a:ext cx="14677515" cy="17233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454" y="2813150"/>
            <a:ext cx="20656554" cy="14810041"/>
          </a:xfrm>
        </p:spPr>
        <p:txBody>
          <a:bodyPr anchor="ctr">
            <a:normAutofit/>
          </a:bodyPr>
          <a:lstStyle>
            <a:lvl1pPr algn="l">
              <a:defRPr sz="7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454" y="20500446"/>
            <a:ext cx="20656554" cy="8300712"/>
          </a:xfrm>
        </p:spPr>
        <p:txBody>
          <a:bodyPr anchor="ctr">
            <a:normAutofit/>
          </a:bodyPr>
          <a:lstStyle>
            <a:lvl1pPr marL="0" indent="0" algn="l">
              <a:buNone/>
              <a:defRPr sz="49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25730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5501" y="4060423"/>
            <a:ext cx="1257627" cy="2760089"/>
          </a:xfrm>
          <a:prstGeom prst="rect">
            <a:avLst/>
          </a:prstGeom>
        </p:spPr>
        <p:txBody>
          <a:bodyPr vert="horz" lIns="251460" tIns="125730" rIns="251460" bIns="12573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94262" y="14093280"/>
            <a:ext cx="1257627" cy="2760089"/>
          </a:xfrm>
          <a:prstGeom prst="rect">
            <a:avLst/>
          </a:prstGeom>
        </p:spPr>
        <p:txBody>
          <a:bodyPr vert="horz" lIns="251460" tIns="125730" rIns="251460" bIns="12573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92" y="2813152"/>
            <a:ext cx="19178816" cy="14367771"/>
          </a:xfrm>
        </p:spPr>
        <p:txBody>
          <a:bodyPr anchor="ctr">
            <a:normAutofit/>
          </a:bodyPr>
          <a:lstStyle>
            <a:lvl1pPr algn="l">
              <a:defRPr sz="77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55199" y="17230522"/>
            <a:ext cx="18235602" cy="179828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850"/>
            </a:lvl1pPr>
            <a:lvl2pPr marL="1257300" indent="0">
              <a:buFontTx/>
              <a:buNone/>
              <a:defRPr/>
            </a:lvl2pPr>
            <a:lvl3pPr marL="2514600" indent="0">
              <a:buFontTx/>
              <a:buNone/>
              <a:defRPr/>
            </a:lvl3pPr>
            <a:lvl4pPr marL="3771900" indent="0">
              <a:buFontTx/>
              <a:buNone/>
              <a:defRPr/>
            </a:lvl4pPr>
            <a:lvl5pPr marL="5029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456" y="21906063"/>
            <a:ext cx="20656551" cy="6833482"/>
          </a:xfrm>
        </p:spPr>
        <p:txBody>
          <a:bodyPr anchor="ctr">
            <a:normAutofit/>
          </a:bodyPr>
          <a:lstStyle>
            <a:lvl1pPr marL="0" indent="0" algn="l">
              <a:buNone/>
              <a:defRPr sz="49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25730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454" y="17008498"/>
            <a:ext cx="20658930" cy="6932600"/>
          </a:xfrm>
        </p:spPr>
        <p:txBody>
          <a:bodyPr anchor="b">
            <a:normAutofit/>
          </a:bodyPr>
          <a:lstStyle>
            <a:lvl1pPr algn="l">
              <a:defRPr sz="7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793" y="23941098"/>
            <a:ext cx="20658932" cy="4860060"/>
          </a:xfrm>
        </p:spPr>
        <p:txBody>
          <a:bodyPr anchor="t">
            <a:normAutofit/>
          </a:bodyPr>
          <a:lstStyle>
            <a:lvl1pPr marL="0" indent="0" algn="l">
              <a:buNone/>
              <a:defRPr sz="49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25730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05501" y="3558107"/>
            <a:ext cx="1257627" cy="2760089"/>
          </a:xfrm>
          <a:prstGeom prst="rect">
            <a:avLst/>
          </a:prstGeom>
        </p:spPr>
        <p:txBody>
          <a:bodyPr vert="horz" lIns="251460" tIns="125730" rIns="251460" bIns="12573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90781" y="13590964"/>
            <a:ext cx="1257627" cy="2760089"/>
          </a:xfrm>
          <a:prstGeom prst="rect">
            <a:avLst/>
          </a:prstGeom>
        </p:spPr>
        <p:txBody>
          <a:bodyPr vert="horz" lIns="251460" tIns="125730" rIns="251460" bIns="12573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92" y="2813152"/>
            <a:ext cx="19178816" cy="13425158"/>
          </a:xfrm>
        </p:spPr>
        <p:txBody>
          <a:bodyPr anchor="ctr">
            <a:normAutofit/>
          </a:bodyPr>
          <a:lstStyle>
            <a:lvl1pPr algn="l">
              <a:defRPr sz="77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0454" y="18342504"/>
            <a:ext cx="20658930" cy="497318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454" y="23315691"/>
            <a:ext cx="20658930" cy="5485467"/>
          </a:xfrm>
        </p:spPr>
        <p:txBody>
          <a:bodyPr anchor="t">
            <a:normAutofit/>
          </a:bodyPr>
          <a:lstStyle>
            <a:lvl1pPr marL="0" indent="0" algn="l">
              <a:buNone/>
              <a:defRPr sz="4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2573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6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453" y="2813152"/>
            <a:ext cx="20656551" cy="130117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7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0453" y="17383143"/>
            <a:ext cx="20656551" cy="495251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454" y="22335659"/>
            <a:ext cx="20656548" cy="6465499"/>
          </a:xfrm>
        </p:spPr>
        <p:txBody>
          <a:bodyPr anchor="t">
            <a:normAutofit/>
          </a:bodyPr>
          <a:lstStyle>
            <a:lvl1pPr marL="0" indent="0" algn="l">
              <a:buNone/>
              <a:defRPr sz="4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2573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0456" y="2813150"/>
            <a:ext cx="20656551" cy="619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17197" y="2813150"/>
            <a:ext cx="4889808" cy="259880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456" y="2813150"/>
            <a:ext cx="15466377" cy="2598800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13" y="15437394"/>
            <a:ext cx="20653892" cy="8605831"/>
          </a:xfrm>
        </p:spPr>
        <p:txBody>
          <a:bodyPr anchor="b">
            <a:normAutofit/>
          </a:bodyPr>
          <a:lstStyle>
            <a:lvl1pPr algn="r">
              <a:defRPr sz="7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3113" y="24089510"/>
            <a:ext cx="20653892" cy="4711648"/>
          </a:xfrm>
        </p:spPr>
        <p:txBody>
          <a:bodyPr anchor="t">
            <a:normAutofit/>
          </a:bodyPr>
          <a:lstStyle>
            <a:lvl1pPr marL="0" indent="0" algn="r">
              <a:buNone/>
              <a:defRPr sz="49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25730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3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456" y="9727250"/>
            <a:ext cx="10133951" cy="19027509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3850"/>
            </a:lvl2pPr>
            <a:lvl3pPr>
              <a:defRPr sz="3300"/>
            </a:lvl3pPr>
            <a:lvl4pPr>
              <a:defRPr sz="3025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61597" y="9727248"/>
            <a:ext cx="10145407" cy="19027504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3850"/>
            </a:lvl2pPr>
            <a:lvl3pPr>
              <a:defRPr sz="3300"/>
            </a:lvl3pPr>
            <a:lvl4pPr>
              <a:defRPr sz="3025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2343" y="9727248"/>
            <a:ext cx="9342061" cy="3462505"/>
          </a:xfrm>
        </p:spPr>
        <p:txBody>
          <a:bodyPr anchor="b">
            <a:noAutofit/>
          </a:bodyPr>
          <a:lstStyle>
            <a:lvl1pPr marL="0" indent="0">
              <a:buNone/>
              <a:defRPr sz="6050" b="0"/>
            </a:lvl1pPr>
            <a:lvl2pPr marL="1257300" indent="0">
              <a:buNone/>
              <a:defRPr sz="5500" b="1"/>
            </a:lvl2pPr>
            <a:lvl3pPr marL="2514600" indent="0">
              <a:buNone/>
              <a:defRPr sz="4950" b="1"/>
            </a:lvl3pPr>
            <a:lvl4pPr marL="3771900" indent="0">
              <a:buNone/>
              <a:defRPr sz="4400" b="1"/>
            </a:lvl4pPr>
            <a:lvl5pPr marL="5029200" indent="0">
              <a:buNone/>
              <a:defRPr sz="4400" b="1"/>
            </a:lvl5pPr>
            <a:lvl6pPr marL="6286500" indent="0">
              <a:buNone/>
              <a:defRPr sz="4400" b="1"/>
            </a:lvl6pPr>
            <a:lvl7pPr marL="7543800" indent="0">
              <a:buNone/>
              <a:defRPr sz="4400" b="1"/>
            </a:lvl7pPr>
            <a:lvl8pPr marL="8801100" indent="0">
              <a:buNone/>
              <a:defRPr sz="4400" b="1"/>
            </a:lvl8pPr>
            <a:lvl9pPr marL="10058400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0456" y="13149792"/>
            <a:ext cx="10133951" cy="15651369"/>
          </a:xfrm>
        </p:spPr>
        <p:txBody>
          <a:bodyPr anchor="t">
            <a:normAutofit/>
          </a:bodyPr>
          <a:lstStyle>
            <a:lvl1pPr>
              <a:defRPr sz="4400"/>
            </a:lvl1pPr>
            <a:lvl2pPr>
              <a:defRPr sz="3850"/>
            </a:lvl2pPr>
            <a:lvl3pPr>
              <a:defRPr sz="3300"/>
            </a:lvl3pPr>
            <a:lvl4pPr>
              <a:defRPr sz="3025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502912" y="9727250"/>
            <a:ext cx="9404093" cy="3422542"/>
          </a:xfrm>
        </p:spPr>
        <p:txBody>
          <a:bodyPr anchor="b">
            <a:noAutofit/>
          </a:bodyPr>
          <a:lstStyle>
            <a:lvl1pPr marL="0" indent="0">
              <a:buNone/>
              <a:defRPr sz="6050" b="0"/>
            </a:lvl1pPr>
            <a:lvl2pPr marL="1257300" indent="0">
              <a:buNone/>
              <a:defRPr sz="5500" b="1"/>
            </a:lvl2pPr>
            <a:lvl3pPr marL="2514600" indent="0">
              <a:buNone/>
              <a:defRPr sz="4950" b="1"/>
            </a:lvl3pPr>
            <a:lvl4pPr marL="3771900" indent="0">
              <a:buNone/>
              <a:defRPr sz="4400" b="1"/>
            </a:lvl4pPr>
            <a:lvl5pPr marL="5029200" indent="0">
              <a:buNone/>
              <a:defRPr sz="4400" b="1"/>
            </a:lvl5pPr>
            <a:lvl6pPr marL="6286500" indent="0">
              <a:buNone/>
              <a:defRPr sz="4400" b="1"/>
            </a:lvl6pPr>
            <a:lvl7pPr marL="7543800" indent="0">
              <a:buNone/>
              <a:defRPr sz="4400" b="1"/>
            </a:lvl7pPr>
            <a:lvl8pPr marL="8801100" indent="0">
              <a:buNone/>
              <a:defRPr sz="4400" b="1"/>
            </a:lvl8pPr>
            <a:lvl9pPr marL="10058400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30204" y="13149792"/>
            <a:ext cx="10179180" cy="15651369"/>
          </a:xfrm>
        </p:spPr>
        <p:txBody>
          <a:bodyPr anchor="t">
            <a:normAutofit/>
          </a:bodyPr>
          <a:lstStyle>
            <a:lvl1pPr>
              <a:defRPr sz="4400"/>
            </a:lvl1pPr>
            <a:lvl2pPr>
              <a:defRPr sz="3850"/>
            </a:lvl2pPr>
            <a:lvl3pPr>
              <a:defRPr sz="3300"/>
            </a:lvl3pPr>
            <a:lvl4pPr>
              <a:defRPr sz="3025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456" y="8283098"/>
            <a:ext cx="7506188" cy="6473825"/>
          </a:xfrm>
        </p:spPr>
        <p:txBody>
          <a:bodyPr anchor="b">
            <a:normAutofit/>
          </a:bodyPr>
          <a:lstStyle>
            <a:lvl1pPr algn="l">
              <a:defRPr sz="60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9354" y="2813152"/>
            <a:ext cx="12377651" cy="25988004"/>
          </a:xfrm>
        </p:spPr>
        <p:txBody>
          <a:bodyPr anchor="ctr">
            <a:normAutofit/>
          </a:bodyPr>
          <a:lstStyle>
            <a:lvl1pPr>
              <a:defRPr sz="4950"/>
            </a:lvl1pPr>
            <a:lvl2pPr>
              <a:defRPr sz="4400"/>
            </a:lvl2pPr>
            <a:lvl3pPr>
              <a:defRPr sz="3850"/>
            </a:lvl3pPr>
            <a:lvl4pPr>
              <a:defRPr sz="3300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0456" y="14756923"/>
            <a:ext cx="7506188" cy="8631767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1257300" indent="0">
              <a:buNone/>
              <a:defRPr sz="3300"/>
            </a:lvl2pPr>
            <a:lvl3pPr marL="2514600" indent="0">
              <a:buNone/>
              <a:defRPr sz="2750"/>
            </a:lvl3pPr>
            <a:lvl4pPr marL="3771900" indent="0">
              <a:buNone/>
              <a:defRPr sz="2475"/>
            </a:lvl4pPr>
            <a:lvl5pPr marL="5029200" indent="0">
              <a:buNone/>
              <a:defRPr sz="2475"/>
            </a:lvl5pPr>
            <a:lvl6pPr marL="6286500" indent="0">
              <a:buNone/>
              <a:defRPr sz="2475"/>
            </a:lvl6pPr>
            <a:lvl7pPr marL="7543800" indent="0">
              <a:buNone/>
              <a:defRPr sz="2475"/>
            </a:lvl7pPr>
            <a:lvl8pPr marL="8801100" indent="0">
              <a:buNone/>
              <a:defRPr sz="2475"/>
            </a:lvl8pPr>
            <a:lvl9pPr marL="1005840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456" y="8959654"/>
            <a:ext cx="12165458" cy="6473825"/>
          </a:xfrm>
        </p:spPr>
        <p:txBody>
          <a:bodyPr anchor="b">
            <a:normAutofit/>
          </a:bodyPr>
          <a:lstStyle>
            <a:lvl1pPr algn="l"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7465" y="-86318"/>
            <a:ext cx="6875171" cy="32584919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400"/>
            </a:lvl1pPr>
            <a:lvl2pPr marL="1257300" indent="0">
              <a:buNone/>
              <a:defRPr sz="4400"/>
            </a:lvl2pPr>
            <a:lvl3pPr marL="2514600" indent="0">
              <a:buNone/>
              <a:defRPr sz="4400"/>
            </a:lvl3pPr>
            <a:lvl4pPr marL="3771900" indent="0">
              <a:buNone/>
              <a:defRPr sz="4400"/>
            </a:lvl4pPr>
            <a:lvl5pPr marL="5029200" indent="0">
              <a:buNone/>
              <a:defRPr sz="4400"/>
            </a:lvl5pPr>
            <a:lvl6pPr marL="6286500" indent="0">
              <a:buNone/>
              <a:defRPr sz="4400"/>
            </a:lvl6pPr>
            <a:lvl7pPr marL="7543800" indent="0">
              <a:buNone/>
              <a:defRPr sz="4400"/>
            </a:lvl7pPr>
            <a:lvl8pPr marL="8801100" indent="0">
              <a:buNone/>
              <a:defRPr sz="4400"/>
            </a:lvl8pPr>
            <a:lvl9pPr marL="1005840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7626" y="15433479"/>
            <a:ext cx="12165458" cy="8631767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1257300" indent="0">
              <a:buNone/>
              <a:defRPr sz="3300"/>
            </a:lvl2pPr>
            <a:lvl3pPr marL="2514600" indent="0">
              <a:buNone/>
              <a:defRPr sz="2750"/>
            </a:lvl3pPr>
            <a:lvl4pPr marL="3771900" indent="0">
              <a:buNone/>
              <a:defRPr sz="2475"/>
            </a:lvl4pPr>
            <a:lvl5pPr marL="5029200" indent="0">
              <a:buNone/>
              <a:defRPr sz="2475"/>
            </a:lvl5pPr>
            <a:lvl6pPr marL="6286500" indent="0">
              <a:buNone/>
              <a:defRPr sz="2475"/>
            </a:lvl6pPr>
            <a:lvl7pPr marL="7543800" indent="0">
              <a:buNone/>
              <a:defRPr sz="2475"/>
            </a:lvl7pPr>
            <a:lvl8pPr marL="8801100" indent="0">
              <a:buNone/>
              <a:defRPr sz="2475"/>
            </a:lvl8pPr>
            <a:lvl9pPr marL="1005840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440035" y="29175374"/>
            <a:ext cx="1975881" cy="1723356"/>
          </a:xfrm>
        </p:spPr>
        <p:txBody>
          <a:bodyPr/>
          <a:lstStyle/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0457" y="29175374"/>
            <a:ext cx="10189575" cy="17233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066720" y="29175371"/>
            <a:ext cx="839262" cy="1554030"/>
          </a:xfrm>
        </p:spPr>
        <p:txBody>
          <a:bodyPr/>
          <a:lstStyle/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456" y="2813150"/>
            <a:ext cx="20656551" cy="619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457" y="9727248"/>
            <a:ext cx="20656548" cy="1907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7197" y="29160818"/>
            <a:ext cx="3540526" cy="172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7F4F35-CAF2-4337-B6FE-92B55138BEC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456" y="29160818"/>
            <a:ext cx="15466377" cy="172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72307" y="29160818"/>
            <a:ext cx="1137078" cy="172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0F34CD-810E-4C3F-ACC9-FC21BCA7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1257300" rtl="0" eaLnBrk="1" latinLnBrk="0" hangingPunct="1">
        <a:spcBef>
          <a:spcPct val="0"/>
        </a:spcBef>
        <a:buNone/>
        <a:defRPr sz="77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85813" indent="-785813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49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2043113" indent="-785813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4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3300413" indent="-785813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38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4243388" indent="-471488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38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5500688" indent="-471488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33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6915150" indent="-628650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30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8172450" indent="-628650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30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9429750" indent="-628650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30000"/>
        <a:buFont typeface="Arial"/>
        <a:buChar char="•"/>
        <a:defRPr sz="30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10687050" indent="-628650" algn="l" defTabSz="1257300" rtl="0" eaLnBrk="1" latinLnBrk="0" hangingPunct="1">
        <a:spcBef>
          <a:spcPct val="20000"/>
        </a:spcBef>
        <a:spcAft>
          <a:spcPts val="1650"/>
        </a:spcAft>
        <a:buClr>
          <a:schemeClr val="tx1"/>
        </a:buClr>
        <a:buSzPct val="100000"/>
        <a:buFont typeface="Arial"/>
        <a:buChar char="•"/>
        <a:defRPr sz="30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7719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4pPr>
      <a:lvl5pPr marL="50292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6pPr>
      <a:lvl7pPr marL="75438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7pPr>
      <a:lvl8pPr marL="88011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8pPr>
      <a:lvl9pPr marL="10058400" algn="l" defTabSz="12573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DF1A8937-D5B4-4D6D-B7C5-B89883A2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66" y="19359445"/>
            <a:ext cx="9163184" cy="97537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140826-552D-46E5-B80F-711866A53DE7}"/>
              </a:ext>
            </a:extLst>
          </p:cNvPr>
          <p:cNvSpPr/>
          <p:nvPr/>
        </p:nvSpPr>
        <p:spPr>
          <a:xfrm>
            <a:off x="2569380" y="203260"/>
            <a:ext cx="20076133" cy="48628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10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DORUK AYTURAN </a:t>
            </a:r>
          </a:p>
          <a:p>
            <a:pPr algn="ctr"/>
            <a:r>
              <a:rPr lang="tr-TR" sz="20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1</a:t>
            </a:r>
            <a:r>
              <a:rPr lang="tr-TR" sz="15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 </a:t>
            </a:r>
            <a:r>
              <a:rPr lang="tr-TR" sz="150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Y</a:t>
            </a:r>
            <a:r>
              <a:rPr lang="tr-TR" sz="150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A</a:t>
            </a:r>
            <a:r>
              <a:rPr lang="tr-TR" sz="150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Ş</a:t>
            </a:r>
            <a:r>
              <a:rPr lang="tr-TR" sz="150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I</a:t>
            </a:r>
            <a:r>
              <a:rPr lang="tr-TR" sz="15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N</a:t>
            </a:r>
            <a:r>
              <a:rPr lang="tr-TR" sz="15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D</a:t>
            </a:r>
            <a:r>
              <a:rPr lang="tr-TR" sz="150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A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786BC0F-12AB-4ACB-9978-0D01C0E9F781}"/>
              </a:ext>
            </a:extLst>
          </p:cNvPr>
          <p:cNvSpPr/>
          <p:nvPr/>
        </p:nvSpPr>
        <p:spPr>
          <a:xfrm>
            <a:off x="5181600" y="5852941"/>
            <a:ext cx="13830300" cy="13333652"/>
          </a:xfrm>
          <a:prstGeom prst="clou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9738D-4C0B-4F8F-8220-0EA713A25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0" y="9975373"/>
            <a:ext cx="3404116" cy="34041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F8359D-08D3-4DC4-AB64-4F46DA98C57E}"/>
              </a:ext>
            </a:extLst>
          </p:cNvPr>
          <p:cNvSpPr/>
          <p:nvPr/>
        </p:nvSpPr>
        <p:spPr>
          <a:xfrm>
            <a:off x="-3324574" y="8939232"/>
            <a:ext cx="12573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6 DİŞİM VAR.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8FD43-A800-403B-8501-2108C6955B01}"/>
              </a:ext>
            </a:extLst>
          </p:cNvPr>
          <p:cNvSpPr/>
          <p:nvPr/>
        </p:nvSpPr>
        <p:spPr>
          <a:xfrm>
            <a:off x="12211050" y="8939231"/>
            <a:ext cx="1943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BOYUM 75 CM.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375653-89AE-45EC-99C0-416B5359D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99" y="9983072"/>
            <a:ext cx="4004054" cy="40040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666BA2-22A5-4ECC-ABCF-B6ADB4EAA925}"/>
              </a:ext>
            </a:extLst>
          </p:cNvPr>
          <p:cNvSpPr/>
          <p:nvPr/>
        </p:nvSpPr>
        <p:spPr>
          <a:xfrm>
            <a:off x="-4724400" y="20339956"/>
            <a:ext cx="19431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İLKLERİM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3 aylıkken ilk yurtdışı seyahatime çıktım.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4 aylıkken ilk deniz tatilimi yaptım.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4.5 aylıkken yuvarlandım.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8 aylıkken tutunarak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 ayakta durmaya başladım.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8 aylıkken ilk dişim çıktı.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9 aylıkken emekledim.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11 aylıkken yürüdüm</a:t>
            </a:r>
            <a:r>
              <a:rPr lang="tr-TR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.</a:t>
            </a:r>
          </a:p>
          <a:p>
            <a:pPr algn="ctr"/>
            <a:endParaRPr lang="tr-TR" sz="4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nap ITC" panose="04040A07060A02020202" pitchFamily="82" charset="0"/>
            </a:endParaRP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E6FA64-2817-4C47-9B07-8E51B58950D6}"/>
              </a:ext>
            </a:extLst>
          </p:cNvPr>
          <p:cNvSpPr/>
          <p:nvPr/>
        </p:nvSpPr>
        <p:spPr>
          <a:xfrm>
            <a:off x="10979889" y="20666678"/>
            <a:ext cx="1943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EN SEVDİĞİM YİYECEKLER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Muz, makarna, yoğurt, 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bisküvi, sebze çorbası</a:t>
            </a: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nap ITC" panose="04040A07060A02020202" pitchFamily="82" charset="0"/>
            </a:endParaRP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8A5D4-F131-4408-B12F-D71F295661ED}"/>
              </a:ext>
            </a:extLst>
          </p:cNvPr>
          <p:cNvSpPr/>
          <p:nvPr/>
        </p:nvSpPr>
        <p:spPr>
          <a:xfrm>
            <a:off x="10979889" y="23183615"/>
            <a:ext cx="19431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EN SEVDİĞİM OYUNCAKLAR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Kumanda, toplar, fil oyuncağı,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 bitboo, mini piyano, oyuncak kamyon, 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her türlü mutfak eşyası</a:t>
            </a: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nap ITC" panose="04040A07060A02020202" pitchFamily="82" charset="0"/>
            </a:endParaRP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0F6D4-E334-444A-8699-3BAC8FD4CDD1}"/>
              </a:ext>
            </a:extLst>
          </p:cNvPr>
          <p:cNvSpPr/>
          <p:nvPr/>
        </p:nvSpPr>
        <p:spPr>
          <a:xfrm>
            <a:off x="11011082" y="26505751"/>
            <a:ext cx="1943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EN SEVDİĞİM AKTİVİTELER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Top oynamak, ce ee oynamak,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al-ver oynamak, her şeyi yere atmak</a:t>
            </a: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90BAC7-B12C-43DF-98E9-F9188668CAE6}"/>
              </a:ext>
            </a:extLst>
          </p:cNvPr>
          <p:cNvSpPr/>
          <p:nvPr/>
        </p:nvSpPr>
        <p:spPr>
          <a:xfrm>
            <a:off x="-5496274" y="26332655"/>
            <a:ext cx="19431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İLK KELİMELERİM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Anne, baba, ayay, ıhıh</a:t>
            </a: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E0DDDF-0A0B-4432-B409-BD28DB7A7884}"/>
              </a:ext>
            </a:extLst>
          </p:cNvPr>
          <p:cNvSpPr/>
          <p:nvPr/>
        </p:nvSpPr>
        <p:spPr>
          <a:xfrm>
            <a:off x="-3892194" y="29078215"/>
            <a:ext cx="19431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nap ITC" panose="04040A07060A02020202" pitchFamily="82" charset="0"/>
              </a:rPr>
              <a:t>LAKABIM</a:t>
            </a:r>
          </a:p>
          <a:p>
            <a:pPr algn="ctr"/>
            <a:r>
              <a:rPr lang="tr-TR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Text" panose="02000505000000020004" pitchFamily="2" charset="0"/>
              </a:rPr>
              <a:t>Fındık</a:t>
            </a:r>
          </a:p>
          <a:p>
            <a:pPr algn="ctr"/>
            <a:endParaRPr lang="tr-TR" sz="4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11906A-238D-4E6C-997A-EA7CF5FCA4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1"/>
          <a:stretch/>
        </p:blipFill>
        <p:spPr>
          <a:xfrm>
            <a:off x="16681" y="-27041"/>
            <a:ext cx="5000974" cy="68484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0648272-ED79-47B1-A345-9DBDCCE9A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9" y="15651318"/>
            <a:ext cx="4862021" cy="48620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3AE3CCC-00C3-4755-889B-BC3F8B0898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366" y="28735368"/>
            <a:ext cx="3195200" cy="3195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99F85B-FC28-4D6B-B879-D160380DA5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275" y="17032469"/>
            <a:ext cx="4300844" cy="430084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D7E1B09-CFDD-40F6-992E-DEA3990D0E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05" y="27826071"/>
            <a:ext cx="4211947" cy="442715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E793EB5-4212-46C2-885B-963E60FD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4" y="27963197"/>
            <a:ext cx="4091619" cy="40916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7765EE4-E97E-45CD-B9C7-9C6D591092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1"/>
          <a:stretch/>
        </p:blipFill>
        <p:spPr>
          <a:xfrm flipH="1">
            <a:off x="20109295" y="7701"/>
            <a:ext cx="5000974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49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108</TotalTime>
  <Words>117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Sitka Text</vt:lpstr>
      <vt:lpstr>Snap ITC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Cansu Ayturan</dc:creator>
  <cp:lastModifiedBy>Cansu Ayturan</cp:lastModifiedBy>
  <cp:revision>14</cp:revision>
  <dcterms:created xsi:type="dcterms:W3CDTF">2019-03-11T17:29:44Z</dcterms:created>
  <dcterms:modified xsi:type="dcterms:W3CDTF">2019-03-11T19:18:28Z</dcterms:modified>
</cp:coreProperties>
</file>