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200F38-FD2B-4DEA-BC35-20D753FE33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AirBnB_Full_Project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D30213-A4C6-4B58-98BD-823931A520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07-02-2022 11:43:46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34E798A-DCF8-4A22-9A98-226D31C0F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98" y="0"/>
            <a:ext cx="6304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AAB6E10-E5DF-41BE-B869-B7DCADC1CA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6" y="0"/>
            <a:ext cx="1044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8CAAC41-1E0C-4CD9-A63C-BE03391E71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43" y="0"/>
            <a:ext cx="6213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3654DE34-778B-4469-9856-C6EDB49A1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695325"/>
            <a:ext cx="1466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BA75CEA-D987-44A9-8FB8-50770F0F51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" y="0"/>
            <a:ext cx="1142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_Dashboard" id="7" name="slide7">
            <a:extLst>
              <a:ext uri="{FF2B5EF4-FFF2-40B4-BE49-F238E27FC236}">
                <a16:creationId xmlns:a16="http://schemas.microsoft.com/office/drawing/2014/main" id="{4BB34F7D-9D2F-4C14-8D9B-2330D2A5EA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2022-02-07T11:43:47Z</dcterms:created>
  <dcterms:modified xsi:type="dcterms:W3CDTF">2022-02-07T11:43:47Z</dcterms:modified>
</cp:coreProperties>
</file>