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9E8254-9B0A-4296-8F7B-96D4C8BC84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D659D0-1ABE-4CD7-9938-E3AD5A0D70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07-02-2022 11:40:43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ABC8E54D-A1D4-431F-9CD7-93656134C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7" y="0"/>
            <a:ext cx="11427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Month" id="3" name="slide3">
            <a:extLst>
              <a:ext uri="{FF2B5EF4-FFF2-40B4-BE49-F238E27FC236}">
                <a16:creationId xmlns:a16="http://schemas.microsoft.com/office/drawing/2014/main" id="{A754A14A-6C0B-42CC-871D-C40A002F96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72" y="0"/>
            <a:ext cx="7841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Age" id="4" name="slide4">
            <a:extLst>
              <a:ext uri="{FF2B5EF4-FFF2-40B4-BE49-F238E27FC236}">
                <a16:creationId xmlns:a16="http://schemas.microsoft.com/office/drawing/2014/main" id="{69BA220E-6C92-4B65-AC1A-48882DD7EE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33" y="0"/>
            <a:ext cx="6585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ount- Quantity Correlation" id="5" name="slide5">
            <a:extLst>
              <a:ext uri="{FF2B5EF4-FFF2-40B4-BE49-F238E27FC236}">
                <a16:creationId xmlns:a16="http://schemas.microsoft.com/office/drawing/2014/main" id="{CBA25F04-6A72-4CF9-ADF4-165912936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0"/>
            <a:ext cx="1141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centage Per Region" id="6" name="slide6">
            <a:extLst>
              <a:ext uri="{FF2B5EF4-FFF2-40B4-BE49-F238E27FC236}">
                <a16:creationId xmlns:a16="http://schemas.microsoft.com/office/drawing/2014/main" id="{36AC7E2A-D854-4B09-8C9D-73BD8A7EA5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37"/>
            <a:ext cx="12192000" cy="66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wise Sales Analysis" id="7" name="slide7">
            <a:extLst>
              <a:ext uri="{FF2B5EF4-FFF2-40B4-BE49-F238E27FC236}">
                <a16:creationId xmlns:a16="http://schemas.microsoft.com/office/drawing/2014/main" id="{6C31A57C-2784-413C-9212-FFA92BCAD2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890587"/>
            <a:ext cx="69056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Analysis Project" id="8" name="slide8">
            <a:extLst>
              <a:ext uri="{FF2B5EF4-FFF2-40B4-BE49-F238E27FC236}">
                <a16:creationId xmlns:a16="http://schemas.microsoft.com/office/drawing/2014/main" id="{ACD5D393-235A-4000-8FF8-40725BC1FB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2022-02-07T11:40:44Z</dcterms:created>
  <dcterms:modified xsi:type="dcterms:W3CDTF">2022-02-07T11:40:44Z</dcterms:modified>
</cp:coreProperties>
</file>