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6CCA3D-2238-4F24-A14E-B9F1DE067E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US_Deaths_Analysis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30140B-2827-4105-BD2F-ABF829E359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02-02-2022 10:07:42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deaths per region" id="2" name="slide2">
            <a:extLst>
              <a:ext uri="{FF2B5EF4-FFF2-40B4-BE49-F238E27FC236}">
                <a16:creationId xmlns:a16="http://schemas.microsoft.com/office/drawing/2014/main" id="{492EBD02-FF0E-4F0F-AD21-68C98F5C0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8" y="0"/>
            <a:ext cx="10990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deaths per age group" id="3" name="slide3">
            <a:extLst>
              <a:ext uri="{FF2B5EF4-FFF2-40B4-BE49-F238E27FC236}">
                <a16:creationId xmlns:a16="http://schemas.microsoft.com/office/drawing/2014/main" id="{175F6FC9-4589-4D62-B7B5-1011AF2E3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626" y="0"/>
            <a:ext cx="28967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normal Deaths By Age Group" id="4" name="slide4">
            <a:extLst>
              <a:ext uri="{FF2B5EF4-FFF2-40B4-BE49-F238E27FC236}">
                <a16:creationId xmlns:a16="http://schemas.microsoft.com/office/drawing/2014/main" id="{65AC225D-8610-45AD-9CCB-B535C9B84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88"/>
            <a:ext cx="12192000" cy="65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ural Cause- Total Death Correlation" id="5" name="slide5">
            <a:extLst>
              <a:ext uri="{FF2B5EF4-FFF2-40B4-BE49-F238E27FC236}">
                <a16:creationId xmlns:a16="http://schemas.microsoft.com/office/drawing/2014/main" id="{7ED563B1-A372-4EED-B537-5FD3D9E83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9" y="0"/>
            <a:ext cx="1196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Death Per Disease Per Month" id="6" name="slide6">
            <a:extLst>
              <a:ext uri="{FF2B5EF4-FFF2-40B4-BE49-F238E27FC236}">
                <a16:creationId xmlns:a16="http://schemas.microsoft.com/office/drawing/2014/main" id="{356023FB-3069-4B6E-8788-4C4C131CC0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05" y="0"/>
            <a:ext cx="2436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486DABC9-C7C0-4DA8-B083-F9BDE6238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2022-02-02T10:07:44Z</dcterms:created>
  <dcterms:modified xsi:type="dcterms:W3CDTF">2022-02-02T10:07:44Z</dcterms:modified>
</cp:coreProperties>
</file>