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60" r:id="rId4"/>
    <p:sldId id="264" r:id="rId5"/>
    <p:sldId id="265" r:id="rId6"/>
    <p:sldId id="259" r:id="rId7"/>
    <p:sldId id="267" r:id="rId8"/>
    <p:sldId id="261" r:id="rId9"/>
    <p:sldId id="262" r:id="rId10"/>
    <p:sldId id="268" r:id="rId11"/>
    <p:sldId id="269"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21"/>
  </p:normalViewPr>
  <p:slideViewPr>
    <p:cSldViewPr snapToGrid="0" snapToObjects="1">
      <p:cViewPr varScale="1">
        <p:scale>
          <a:sx n="115" d="100"/>
          <a:sy n="115" d="100"/>
        </p:scale>
        <p:origin x="4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D775A0-E1E5-4AF8-9480-701A26B6D7E5}" type="doc">
      <dgm:prSet loTypeId="urn:microsoft.com/office/officeart/2016/7/layout/VerticalHollowActionList" loCatId="List" qsTypeId="urn:microsoft.com/office/officeart/2005/8/quickstyle/simple1" qsCatId="simple" csTypeId="urn:microsoft.com/office/officeart/2005/8/colors/colorful2" csCatId="colorful" phldr="1"/>
      <dgm:spPr/>
      <dgm:t>
        <a:bodyPr/>
        <a:lstStyle/>
        <a:p>
          <a:endParaRPr lang="en-US"/>
        </a:p>
      </dgm:t>
    </dgm:pt>
    <dgm:pt modelId="{51B17411-E5B6-4D30-9A40-3F652D2FADDD}">
      <dgm:prSet/>
      <dgm:spPr/>
      <dgm:t>
        <a:bodyPr/>
        <a:lstStyle/>
        <a:p>
          <a:r>
            <a:rPr lang="en-US"/>
            <a:t>Create</a:t>
          </a:r>
        </a:p>
      </dgm:t>
    </dgm:pt>
    <dgm:pt modelId="{FCF22837-55E4-4F90-B671-65CFCBEF20B9}" type="parTrans" cxnId="{9EC7CF38-75ED-4B80-809B-D7D15DE48D40}">
      <dgm:prSet/>
      <dgm:spPr/>
      <dgm:t>
        <a:bodyPr/>
        <a:lstStyle/>
        <a:p>
          <a:endParaRPr lang="en-US"/>
        </a:p>
      </dgm:t>
    </dgm:pt>
    <dgm:pt modelId="{87C93812-35DC-45B1-AB28-1C2C08691EAD}" type="sibTrans" cxnId="{9EC7CF38-75ED-4B80-809B-D7D15DE48D40}">
      <dgm:prSet/>
      <dgm:spPr/>
      <dgm:t>
        <a:bodyPr/>
        <a:lstStyle/>
        <a:p>
          <a:endParaRPr lang="en-US"/>
        </a:p>
      </dgm:t>
    </dgm:pt>
    <dgm:pt modelId="{ADC26461-D197-4015-8B54-E1303D7798B7}">
      <dgm:prSet/>
      <dgm:spPr/>
      <dgm:t>
        <a:bodyPr/>
        <a:lstStyle/>
        <a:p>
          <a:r>
            <a:rPr lang="en-US" dirty="0"/>
            <a:t>Please make sure that you </a:t>
          </a:r>
          <a:r>
            <a:rPr lang="en-US"/>
            <a:t>have a package </a:t>
          </a:r>
          <a:r>
            <a:rPr lang="en-US" dirty="0"/>
            <a:t>called as “</a:t>
          </a:r>
          <a:r>
            <a:rPr lang="en-US" dirty="0" err="1"/>
            <a:t>homeworks</a:t>
          </a:r>
          <a:r>
            <a:rPr lang="en-US" dirty="0"/>
            <a:t>”</a:t>
          </a:r>
        </a:p>
      </dgm:t>
    </dgm:pt>
    <dgm:pt modelId="{4E4CE478-85F9-43F6-9980-DA4C77D12364}" type="parTrans" cxnId="{8CC2A3B4-8294-4DE5-85C5-5CDF8969ED4B}">
      <dgm:prSet/>
      <dgm:spPr/>
      <dgm:t>
        <a:bodyPr/>
        <a:lstStyle/>
        <a:p>
          <a:endParaRPr lang="en-US"/>
        </a:p>
      </dgm:t>
    </dgm:pt>
    <dgm:pt modelId="{0C85433A-8274-4AC5-94FB-180D9B83B519}" type="sibTrans" cxnId="{8CC2A3B4-8294-4DE5-85C5-5CDF8969ED4B}">
      <dgm:prSet/>
      <dgm:spPr/>
      <dgm:t>
        <a:bodyPr/>
        <a:lstStyle/>
        <a:p>
          <a:endParaRPr lang="en-US"/>
        </a:p>
      </dgm:t>
    </dgm:pt>
    <dgm:pt modelId="{935C5F88-62C5-4B05-A325-0FE09BDE2408}">
      <dgm:prSet/>
      <dgm:spPr/>
      <dgm:t>
        <a:bodyPr/>
        <a:lstStyle/>
        <a:p>
          <a:r>
            <a:rPr lang="en-US"/>
            <a:t>Create</a:t>
          </a:r>
        </a:p>
      </dgm:t>
    </dgm:pt>
    <dgm:pt modelId="{892C5CE5-179F-4F71-AD15-05CCE43E7FA3}" type="parTrans" cxnId="{FC4A8436-1CC8-4FF5-BFB5-270AEB878E72}">
      <dgm:prSet/>
      <dgm:spPr/>
      <dgm:t>
        <a:bodyPr/>
        <a:lstStyle/>
        <a:p>
          <a:endParaRPr lang="en-US"/>
        </a:p>
      </dgm:t>
    </dgm:pt>
    <dgm:pt modelId="{D14867BD-C54E-49C4-8BEA-6DA8E46D508D}" type="sibTrans" cxnId="{FC4A8436-1CC8-4FF5-BFB5-270AEB878E72}">
      <dgm:prSet/>
      <dgm:spPr/>
      <dgm:t>
        <a:bodyPr/>
        <a:lstStyle/>
        <a:p>
          <a:endParaRPr lang="en-US"/>
        </a:p>
      </dgm:t>
    </dgm:pt>
    <dgm:pt modelId="{72654825-8338-420A-883B-A8CB4D24509C}">
      <dgm:prSet/>
      <dgm:spPr/>
      <dgm:t>
        <a:bodyPr/>
        <a:lstStyle/>
        <a:p>
          <a:r>
            <a:rPr lang="en-US" dirty="0"/>
            <a:t>Please create a class called as “Homework02” inside the homework package</a:t>
          </a:r>
        </a:p>
      </dgm:t>
    </dgm:pt>
    <dgm:pt modelId="{AAFD4437-7FC1-472E-BCF4-2046BB5C90CF}" type="parTrans" cxnId="{2FC5230D-7E8A-4EF0-A0D0-F9DF8BA76C28}">
      <dgm:prSet/>
      <dgm:spPr/>
      <dgm:t>
        <a:bodyPr/>
        <a:lstStyle/>
        <a:p>
          <a:endParaRPr lang="en-US"/>
        </a:p>
      </dgm:t>
    </dgm:pt>
    <dgm:pt modelId="{F5979608-D342-47BF-BCAB-D7CA3C44DA1F}" type="sibTrans" cxnId="{2FC5230D-7E8A-4EF0-A0D0-F9DF8BA76C28}">
      <dgm:prSet/>
      <dgm:spPr/>
      <dgm:t>
        <a:bodyPr/>
        <a:lstStyle/>
        <a:p>
          <a:endParaRPr lang="en-US"/>
        </a:p>
      </dgm:t>
    </dgm:pt>
    <dgm:pt modelId="{FE734ECB-FB37-4533-90D3-0F127C669696}">
      <dgm:prSet/>
      <dgm:spPr/>
      <dgm:t>
        <a:bodyPr/>
        <a:lstStyle/>
        <a:p>
          <a:r>
            <a:rPr lang="en-US"/>
            <a:t>Do</a:t>
          </a:r>
        </a:p>
      </dgm:t>
    </dgm:pt>
    <dgm:pt modelId="{21634AD2-268D-4D98-B52D-61BFD63AED51}" type="parTrans" cxnId="{114AFEFF-E3A9-40A0-B35C-BAFE02360477}">
      <dgm:prSet/>
      <dgm:spPr/>
      <dgm:t>
        <a:bodyPr/>
        <a:lstStyle/>
        <a:p>
          <a:endParaRPr lang="en-US"/>
        </a:p>
      </dgm:t>
    </dgm:pt>
    <dgm:pt modelId="{4A557931-281C-498D-9948-ED835FD002C2}" type="sibTrans" cxnId="{114AFEFF-E3A9-40A0-B35C-BAFE02360477}">
      <dgm:prSet/>
      <dgm:spPr/>
      <dgm:t>
        <a:bodyPr/>
        <a:lstStyle/>
        <a:p>
          <a:endParaRPr lang="en-US"/>
        </a:p>
      </dgm:t>
    </dgm:pt>
    <dgm:pt modelId="{6E074878-6D81-4EE4-8B71-EE8ABFAB2003}">
      <dgm:prSet/>
      <dgm:spPr/>
      <dgm:t>
        <a:bodyPr/>
        <a:lstStyle/>
        <a:p>
          <a:r>
            <a:rPr lang="en-US"/>
            <a:t>Do all tasks in the same class</a:t>
          </a:r>
        </a:p>
      </dgm:t>
    </dgm:pt>
    <dgm:pt modelId="{0317E44E-0474-48DD-A2D2-8149F867DD13}" type="parTrans" cxnId="{B4E02C01-1B3F-4255-A803-B4656FB87B4A}">
      <dgm:prSet/>
      <dgm:spPr/>
      <dgm:t>
        <a:bodyPr/>
        <a:lstStyle/>
        <a:p>
          <a:endParaRPr lang="en-US"/>
        </a:p>
      </dgm:t>
    </dgm:pt>
    <dgm:pt modelId="{3DD81E43-8E8C-4EAC-9DC0-C993792AB741}" type="sibTrans" cxnId="{B4E02C01-1B3F-4255-A803-B4656FB87B4A}">
      <dgm:prSet/>
      <dgm:spPr/>
      <dgm:t>
        <a:bodyPr/>
        <a:lstStyle/>
        <a:p>
          <a:endParaRPr lang="en-US"/>
        </a:p>
      </dgm:t>
    </dgm:pt>
    <dgm:pt modelId="{D1F8DD75-F014-42A5-85BD-7496D40789B9}">
      <dgm:prSet/>
      <dgm:spPr/>
      <dgm:t>
        <a:bodyPr/>
        <a:lstStyle/>
        <a:p>
          <a:r>
            <a:rPr lang="en-US"/>
            <a:t>Follow</a:t>
          </a:r>
        </a:p>
      </dgm:t>
    </dgm:pt>
    <dgm:pt modelId="{CE998F75-34A4-4AA3-B36D-3179431D9B28}" type="parTrans" cxnId="{7E59E702-A7C8-4D15-B9A5-6B6CA1932749}">
      <dgm:prSet/>
      <dgm:spPr/>
      <dgm:t>
        <a:bodyPr/>
        <a:lstStyle/>
        <a:p>
          <a:endParaRPr lang="en-US"/>
        </a:p>
      </dgm:t>
    </dgm:pt>
    <dgm:pt modelId="{4D6C8D21-1516-4B87-8A39-D4D8C7B23EB9}" type="sibTrans" cxnId="{7E59E702-A7C8-4D15-B9A5-6B6CA1932749}">
      <dgm:prSet/>
      <dgm:spPr/>
      <dgm:t>
        <a:bodyPr/>
        <a:lstStyle/>
        <a:p>
          <a:endParaRPr lang="en-US"/>
        </a:p>
      </dgm:t>
    </dgm:pt>
    <dgm:pt modelId="{84B9070B-9127-475D-B758-15F5EF2E6678}">
      <dgm:prSet/>
      <dgm:spPr/>
      <dgm:t>
        <a:bodyPr/>
        <a:lstStyle/>
        <a:p>
          <a:r>
            <a:rPr lang="en-US"/>
            <a:t>Please follow the instructions carefully and understand requirements before starting coding</a:t>
          </a:r>
        </a:p>
      </dgm:t>
    </dgm:pt>
    <dgm:pt modelId="{40EC2EBB-9621-4B4A-9C96-CCCB1228761E}" type="parTrans" cxnId="{4D41B341-8B6B-4A50-AEAF-59DA9808C0B4}">
      <dgm:prSet/>
      <dgm:spPr/>
      <dgm:t>
        <a:bodyPr/>
        <a:lstStyle/>
        <a:p>
          <a:endParaRPr lang="en-US"/>
        </a:p>
      </dgm:t>
    </dgm:pt>
    <dgm:pt modelId="{129079A9-BF8B-4462-9EC3-DD96BDC6889F}" type="sibTrans" cxnId="{4D41B341-8B6B-4A50-AEAF-59DA9808C0B4}">
      <dgm:prSet/>
      <dgm:spPr/>
      <dgm:t>
        <a:bodyPr/>
        <a:lstStyle/>
        <a:p>
          <a:endParaRPr lang="en-US"/>
        </a:p>
      </dgm:t>
    </dgm:pt>
    <dgm:pt modelId="{9F631FB1-15EC-4B53-B89A-2D1D61D7044E}">
      <dgm:prSet/>
      <dgm:spPr/>
      <dgm:t>
        <a:bodyPr/>
        <a:lstStyle/>
        <a:p>
          <a:r>
            <a:rPr lang="en-US"/>
            <a:t>Let</a:t>
          </a:r>
        </a:p>
      </dgm:t>
    </dgm:pt>
    <dgm:pt modelId="{F5324F45-BBB5-4FD8-9F7D-C1C85928FFEF}" type="parTrans" cxnId="{FC8DFCEF-9155-42B7-ABE6-832DB42A89DD}">
      <dgm:prSet/>
      <dgm:spPr/>
      <dgm:t>
        <a:bodyPr/>
        <a:lstStyle/>
        <a:p>
          <a:endParaRPr lang="en-US"/>
        </a:p>
      </dgm:t>
    </dgm:pt>
    <dgm:pt modelId="{EFA0AB6F-180E-4F0E-97BA-00FEDD971837}" type="sibTrans" cxnId="{FC8DFCEF-9155-42B7-ABE6-832DB42A89DD}">
      <dgm:prSet/>
      <dgm:spPr/>
      <dgm:t>
        <a:bodyPr/>
        <a:lstStyle/>
        <a:p>
          <a:endParaRPr lang="en-US"/>
        </a:p>
      </dgm:t>
    </dgm:pt>
    <dgm:pt modelId="{1C4FFE04-8965-4FD4-9EA2-C9742595D337}">
      <dgm:prSet/>
      <dgm:spPr/>
      <dgm:t>
        <a:bodyPr/>
        <a:lstStyle/>
        <a:p>
          <a:r>
            <a:rPr lang="en-US"/>
            <a:t>Let TechGlobal Team if any of requirement is not clear or you have any questions related to given tasks below</a:t>
          </a:r>
        </a:p>
      </dgm:t>
    </dgm:pt>
    <dgm:pt modelId="{A97165BB-31E2-4C7F-97CF-46CF11D5584D}" type="parTrans" cxnId="{99C0424A-4B86-4A89-A127-ABBDB04155E7}">
      <dgm:prSet/>
      <dgm:spPr/>
      <dgm:t>
        <a:bodyPr/>
        <a:lstStyle/>
        <a:p>
          <a:endParaRPr lang="en-US"/>
        </a:p>
      </dgm:t>
    </dgm:pt>
    <dgm:pt modelId="{6B9F0B50-D908-4B4B-B1AE-51D85FCBCAD1}" type="sibTrans" cxnId="{99C0424A-4B86-4A89-A127-ABBDB04155E7}">
      <dgm:prSet/>
      <dgm:spPr/>
      <dgm:t>
        <a:bodyPr/>
        <a:lstStyle/>
        <a:p>
          <a:endParaRPr lang="en-US"/>
        </a:p>
      </dgm:t>
    </dgm:pt>
    <dgm:pt modelId="{2A91733A-FCC7-E74E-8073-C8B4BEF9BFE7}" type="pres">
      <dgm:prSet presAssocID="{F3D775A0-E1E5-4AF8-9480-701A26B6D7E5}" presName="Name0" presStyleCnt="0">
        <dgm:presLayoutVars>
          <dgm:dir/>
          <dgm:animLvl val="lvl"/>
          <dgm:resizeHandles val="exact"/>
        </dgm:presLayoutVars>
      </dgm:prSet>
      <dgm:spPr/>
    </dgm:pt>
    <dgm:pt modelId="{EDEF64FD-E1B5-304C-9EA5-EF03EFE8A4C0}" type="pres">
      <dgm:prSet presAssocID="{51B17411-E5B6-4D30-9A40-3F652D2FADDD}" presName="linNode" presStyleCnt="0"/>
      <dgm:spPr/>
    </dgm:pt>
    <dgm:pt modelId="{6612AD64-A891-0142-BF3C-0C2C02B95F47}" type="pres">
      <dgm:prSet presAssocID="{51B17411-E5B6-4D30-9A40-3F652D2FADDD}" presName="parentText" presStyleLbl="solidFgAcc1" presStyleIdx="0" presStyleCnt="5">
        <dgm:presLayoutVars>
          <dgm:chMax val="1"/>
          <dgm:bulletEnabled/>
        </dgm:presLayoutVars>
      </dgm:prSet>
      <dgm:spPr/>
    </dgm:pt>
    <dgm:pt modelId="{75001746-1D0B-DA4D-806B-8B3E31DEF608}" type="pres">
      <dgm:prSet presAssocID="{51B17411-E5B6-4D30-9A40-3F652D2FADDD}" presName="descendantText" presStyleLbl="alignNode1" presStyleIdx="0" presStyleCnt="5">
        <dgm:presLayoutVars>
          <dgm:bulletEnabled/>
        </dgm:presLayoutVars>
      </dgm:prSet>
      <dgm:spPr/>
    </dgm:pt>
    <dgm:pt modelId="{A995F004-D252-D749-B804-60926953B94E}" type="pres">
      <dgm:prSet presAssocID="{87C93812-35DC-45B1-AB28-1C2C08691EAD}" presName="sp" presStyleCnt="0"/>
      <dgm:spPr/>
    </dgm:pt>
    <dgm:pt modelId="{2D262766-8438-AB44-AD56-934D1874D823}" type="pres">
      <dgm:prSet presAssocID="{935C5F88-62C5-4B05-A325-0FE09BDE2408}" presName="linNode" presStyleCnt="0"/>
      <dgm:spPr/>
    </dgm:pt>
    <dgm:pt modelId="{0E30BAA2-CBF1-8A42-8170-B7F2A0A5CB5B}" type="pres">
      <dgm:prSet presAssocID="{935C5F88-62C5-4B05-A325-0FE09BDE2408}" presName="parentText" presStyleLbl="solidFgAcc1" presStyleIdx="1" presStyleCnt="5">
        <dgm:presLayoutVars>
          <dgm:chMax val="1"/>
          <dgm:bulletEnabled/>
        </dgm:presLayoutVars>
      </dgm:prSet>
      <dgm:spPr/>
    </dgm:pt>
    <dgm:pt modelId="{1EC1079B-BB44-C345-9FE9-17DB095A2678}" type="pres">
      <dgm:prSet presAssocID="{935C5F88-62C5-4B05-A325-0FE09BDE2408}" presName="descendantText" presStyleLbl="alignNode1" presStyleIdx="1" presStyleCnt="5">
        <dgm:presLayoutVars>
          <dgm:bulletEnabled/>
        </dgm:presLayoutVars>
      </dgm:prSet>
      <dgm:spPr/>
    </dgm:pt>
    <dgm:pt modelId="{CA041869-6ACF-CA4A-AA0E-C8D55708DD3B}" type="pres">
      <dgm:prSet presAssocID="{D14867BD-C54E-49C4-8BEA-6DA8E46D508D}" presName="sp" presStyleCnt="0"/>
      <dgm:spPr/>
    </dgm:pt>
    <dgm:pt modelId="{72342ED0-33AB-E44E-B9D6-5BA80B256C26}" type="pres">
      <dgm:prSet presAssocID="{FE734ECB-FB37-4533-90D3-0F127C669696}" presName="linNode" presStyleCnt="0"/>
      <dgm:spPr/>
    </dgm:pt>
    <dgm:pt modelId="{B4E71FFB-52F9-BB49-88D5-927BA8CB331E}" type="pres">
      <dgm:prSet presAssocID="{FE734ECB-FB37-4533-90D3-0F127C669696}" presName="parentText" presStyleLbl="solidFgAcc1" presStyleIdx="2" presStyleCnt="5">
        <dgm:presLayoutVars>
          <dgm:chMax val="1"/>
          <dgm:bulletEnabled/>
        </dgm:presLayoutVars>
      </dgm:prSet>
      <dgm:spPr/>
    </dgm:pt>
    <dgm:pt modelId="{ED00510D-66D7-E046-BE28-E9EA9B24C168}" type="pres">
      <dgm:prSet presAssocID="{FE734ECB-FB37-4533-90D3-0F127C669696}" presName="descendantText" presStyleLbl="alignNode1" presStyleIdx="2" presStyleCnt="5">
        <dgm:presLayoutVars>
          <dgm:bulletEnabled/>
        </dgm:presLayoutVars>
      </dgm:prSet>
      <dgm:spPr/>
    </dgm:pt>
    <dgm:pt modelId="{B961EC6D-2325-9C43-AD33-3E28266548E8}" type="pres">
      <dgm:prSet presAssocID="{4A557931-281C-498D-9948-ED835FD002C2}" presName="sp" presStyleCnt="0"/>
      <dgm:spPr/>
    </dgm:pt>
    <dgm:pt modelId="{43F4C9EC-F3E6-CA42-9DC7-109F61F7F11B}" type="pres">
      <dgm:prSet presAssocID="{D1F8DD75-F014-42A5-85BD-7496D40789B9}" presName="linNode" presStyleCnt="0"/>
      <dgm:spPr/>
    </dgm:pt>
    <dgm:pt modelId="{B27E3C89-F4B3-A543-BF53-25056880A187}" type="pres">
      <dgm:prSet presAssocID="{D1F8DD75-F014-42A5-85BD-7496D40789B9}" presName="parentText" presStyleLbl="solidFgAcc1" presStyleIdx="3" presStyleCnt="5">
        <dgm:presLayoutVars>
          <dgm:chMax val="1"/>
          <dgm:bulletEnabled/>
        </dgm:presLayoutVars>
      </dgm:prSet>
      <dgm:spPr/>
    </dgm:pt>
    <dgm:pt modelId="{2106F247-C254-E043-ADF2-2E2BC539276E}" type="pres">
      <dgm:prSet presAssocID="{D1F8DD75-F014-42A5-85BD-7496D40789B9}" presName="descendantText" presStyleLbl="alignNode1" presStyleIdx="3" presStyleCnt="5">
        <dgm:presLayoutVars>
          <dgm:bulletEnabled/>
        </dgm:presLayoutVars>
      </dgm:prSet>
      <dgm:spPr/>
    </dgm:pt>
    <dgm:pt modelId="{2AC37D72-3531-A246-B8D5-275AF544B8EA}" type="pres">
      <dgm:prSet presAssocID="{4D6C8D21-1516-4B87-8A39-D4D8C7B23EB9}" presName="sp" presStyleCnt="0"/>
      <dgm:spPr/>
    </dgm:pt>
    <dgm:pt modelId="{48FE9CFE-1340-1545-875C-188CE2F25B33}" type="pres">
      <dgm:prSet presAssocID="{9F631FB1-15EC-4B53-B89A-2D1D61D7044E}" presName="linNode" presStyleCnt="0"/>
      <dgm:spPr/>
    </dgm:pt>
    <dgm:pt modelId="{A2CD2381-CC4E-D843-B035-40312E9E69A4}" type="pres">
      <dgm:prSet presAssocID="{9F631FB1-15EC-4B53-B89A-2D1D61D7044E}" presName="parentText" presStyleLbl="solidFgAcc1" presStyleIdx="4" presStyleCnt="5">
        <dgm:presLayoutVars>
          <dgm:chMax val="1"/>
          <dgm:bulletEnabled/>
        </dgm:presLayoutVars>
      </dgm:prSet>
      <dgm:spPr/>
    </dgm:pt>
    <dgm:pt modelId="{CDF54120-798B-9046-8949-F8E5ACDE75E0}" type="pres">
      <dgm:prSet presAssocID="{9F631FB1-15EC-4B53-B89A-2D1D61D7044E}" presName="descendantText" presStyleLbl="alignNode1" presStyleIdx="4" presStyleCnt="5">
        <dgm:presLayoutVars>
          <dgm:bulletEnabled/>
        </dgm:presLayoutVars>
      </dgm:prSet>
      <dgm:spPr/>
    </dgm:pt>
  </dgm:ptLst>
  <dgm:cxnLst>
    <dgm:cxn modelId="{B4E02C01-1B3F-4255-A803-B4656FB87B4A}" srcId="{FE734ECB-FB37-4533-90D3-0F127C669696}" destId="{6E074878-6D81-4EE4-8B71-EE8ABFAB2003}" srcOrd="0" destOrd="0" parTransId="{0317E44E-0474-48DD-A2D2-8149F867DD13}" sibTransId="{3DD81E43-8E8C-4EAC-9DC0-C993792AB741}"/>
    <dgm:cxn modelId="{7E59E702-A7C8-4D15-B9A5-6B6CA1932749}" srcId="{F3D775A0-E1E5-4AF8-9480-701A26B6D7E5}" destId="{D1F8DD75-F014-42A5-85BD-7496D40789B9}" srcOrd="3" destOrd="0" parTransId="{CE998F75-34A4-4AA3-B36D-3179431D9B28}" sibTransId="{4D6C8D21-1516-4B87-8A39-D4D8C7B23EB9}"/>
    <dgm:cxn modelId="{97F8A603-50C9-C940-8C9F-D76A368D47CE}" type="presOf" srcId="{935C5F88-62C5-4B05-A325-0FE09BDE2408}" destId="{0E30BAA2-CBF1-8A42-8170-B7F2A0A5CB5B}" srcOrd="0" destOrd="0" presId="urn:microsoft.com/office/officeart/2016/7/layout/VerticalHollowActionList"/>
    <dgm:cxn modelId="{55BE150B-2640-B747-BB3C-38D2ADE1872A}" type="presOf" srcId="{51B17411-E5B6-4D30-9A40-3F652D2FADDD}" destId="{6612AD64-A891-0142-BF3C-0C2C02B95F47}" srcOrd="0" destOrd="0" presId="urn:microsoft.com/office/officeart/2016/7/layout/VerticalHollowActionList"/>
    <dgm:cxn modelId="{2FC5230D-7E8A-4EF0-A0D0-F9DF8BA76C28}" srcId="{935C5F88-62C5-4B05-A325-0FE09BDE2408}" destId="{72654825-8338-420A-883B-A8CB4D24509C}" srcOrd="0" destOrd="0" parTransId="{AAFD4437-7FC1-472E-BCF4-2046BB5C90CF}" sibTransId="{F5979608-D342-47BF-BCAB-D7CA3C44DA1F}"/>
    <dgm:cxn modelId="{F53BC017-A612-BA4E-B041-5A5B9B4271E3}" type="presOf" srcId="{9F631FB1-15EC-4B53-B89A-2D1D61D7044E}" destId="{A2CD2381-CC4E-D843-B035-40312E9E69A4}" srcOrd="0" destOrd="0" presId="urn:microsoft.com/office/officeart/2016/7/layout/VerticalHollowActionList"/>
    <dgm:cxn modelId="{FC4A8436-1CC8-4FF5-BFB5-270AEB878E72}" srcId="{F3D775A0-E1E5-4AF8-9480-701A26B6D7E5}" destId="{935C5F88-62C5-4B05-A325-0FE09BDE2408}" srcOrd="1" destOrd="0" parTransId="{892C5CE5-179F-4F71-AD15-05CCE43E7FA3}" sibTransId="{D14867BD-C54E-49C4-8BEA-6DA8E46D508D}"/>
    <dgm:cxn modelId="{F93C9136-1AA3-7A4E-8131-D987EBA4D9B1}" type="presOf" srcId="{FE734ECB-FB37-4533-90D3-0F127C669696}" destId="{B4E71FFB-52F9-BB49-88D5-927BA8CB331E}" srcOrd="0" destOrd="0" presId="urn:microsoft.com/office/officeart/2016/7/layout/VerticalHollowActionList"/>
    <dgm:cxn modelId="{9EC7CF38-75ED-4B80-809B-D7D15DE48D40}" srcId="{F3D775A0-E1E5-4AF8-9480-701A26B6D7E5}" destId="{51B17411-E5B6-4D30-9A40-3F652D2FADDD}" srcOrd="0" destOrd="0" parTransId="{FCF22837-55E4-4F90-B671-65CFCBEF20B9}" sibTransId="{87C93812-35DC-45B1-AB28-1C2C08691EAD}"/>
    <dgm:cxn modelId="{4D41B341-8B6B-4A50-AEAF-59DA9808C0B4}" srcId="{D1F8DD75-F014-42A5-85BD-7496D40789B9}" destId="{84B9070B-9127-475D-B758-15F5EF2E6678}" srcOrd="0" destOrd="0" parTransId="{40EC2EBB-9621-4B4A-9C96-CCCB1228761E}" sibTransId="{129079A9-BF8B-4462-9EC3-DD96BDC6889F}"/>
    <dgm:cxn modelId="{99C0424A-4B86-4A89-A127-ABBDB04155E7}" srcId="{9F631FB1-15EC-4B53-B89A-2D1D61D7044E}" destId="{1C4FFE04-8965-4FD4-9EA2-C9742595D337}" srcOrd="0" destOrd="0" parTransId="{A97165BB-31E2-4C7F-97CF-46CF11D5584D}" sibTransId="{6B9F0B50-D908-4B4B-B1AE-51D85FCBCAD1}"/>
    <dgm:cxn modelId="{66A8A179-C2A9-B949-A148-A6B592213559}" type="presOf" srcId="{6E074878-6D81-4EE4-8B71-EE8ABFAB2003}" destId="{ED00510D-66D7-E046-BE28-E9EA9B24C168}" srcOrd="0" destOrd="0" presId="urn:microsoft.com/office/officeart/2016/7/layout/VerticalHollowActionList"/>
    <dgm:cxn modelId="{71CB6391-623B-4F4E-89B5-88714144AE66}" type="presOf" srcId="{1C4FFE04-8965-4FD4-9EA2-C9742595D337}" destId="{CDF54120-798B-9046-8949-F8E5ACDE75E0}" srcOrd="0" destOrd="0" presId="urn:microsoft.com/office/officeart/2016/7/layout/VerticalHollowActionList"/>
    <dgm:cxn modelId="{9AD3BE93-F4F4-CA4B-BD5D-2B52666A6DFE}" type="presOf" srcId="{F3D775A0-E1E5-4AF8-9480-701A26B6D7E5}" destId="{2A91733A-FCC7-E74E-8073-C8B4BEF9BFE7}" srcOrd="0" destOrd="0" presId="urn:microsoft.com/office/officeart/2016/7/layout/VerticalHollowActionList"/>
    <dgm:cxn modelId="{8CC2A3B4-8294-4DE5-85C5-5CDF8969ED4B}" srcId="{51B17411-E5B6-4D30-9A40-3F652D2FADDD}" destId="{ADC26461-D197-4015-8B54-E1303D7798B7}" srcOrd="0" destOrd="0" parTransId="{4E4CE478-85F9-43F6-9980-DA4C77D12364}" sibTransId="{0C85433A-8274-4AC5-94FB-180D9B83B519}"/>
    <dgm:cxn modelId="{5A515EBD-56BD-5A43-8992-666864540CC5}" type="presOf" srcId="{D1F8DD75-F014-42A5-85BD-7496D40789B9}" destId="{B27E3C89-F4B3-A543-BF53-25056880A187}" srcOrd="0" destOrd="0" presId="urn:microsoft.com/office/officeart/2016/7/layout/VerticalHollowActionList"/>
    <dgm:cxn modelId="{EE7D25D0-6AC8-DD43-81D7-C3A8078497D5}" type="presOf" srcId="{84B9070B-9127-475D-B758-15F5EF2E6678}" destId="{2106F247-C254-E043-ADF2-2E2BC539276E}" srcOrd="0" destOrd="0" presId="urn:microsoft.com/office/officeart/2016/7/layout/VerticalHollowActionList"/>
    <dgm:cxn modelId="{D12A6DD8-FA5B-934E-B61B-9DFF5AC44258}" type="presOf" srcId="{72654825-8338-420A-883B-A8CB4D24509C}" destId="{1EC1079B-BB44-C345-9FE9-17DB095A2678}" srcOrd="0" destOrd="0" presId="urn:microsoft.com/office/officeart/2016/7/layout/VerticalHollowActionList"/>
    <dgm:cxn modelId="{C49B79D8-9DC0-1A4F-8C6C-5BA2AD26CF19}" type="presOf" srcId="{ADC26461-D197-4015-8B54-E1303D7798B7}" destId="{75001746-1D0B-DA4D-806B-8B3E31DEF608}" srcOrd="0" destOrd="0" presId="urn:microsoft.com/office/officeart/2016/7/layout/VerticalHollowActionList"/>
    <dgm:cxn modelId="{FC8DFCEF-9155-42B7-ABE6-832DB42A89DD}" srcId="{F3D775A0-E1E5-4AF8-9480-701A26B6D7E5}" destId="{9F631FB1-15EC-4B53-B89A-2D1D61D7044E}" srcOrd="4" destOrd="0" parTransId="{F5324F45-BBB5-4FD8-9F7D-C1C85928FFEF}" sibTransId="{EFA0AB6F-180E-4F0E-97BA-00FEDD971837}"/>
    <dgm:cxn modelId="{114AFEFF-E3A9-40A0-B35C-BAFE02360477}" srcId="{F3D775A0-E1E5-4AF8-9480-701A26B6D7E5}" destId="{FE734ECB-FB37-4533-90D3-0F127C669696}" srcOrd="2" destOrd="0" parTransId="{21634AD2-268D-4D98-B52D-61BFD63AED51}" sibTransId="{4A557931-281C-498D-9948-ED835FD002C2}"/>
    <dgm:cxn modelId="{7C8D9E5B-268B-E24D-848E-142E16913483}" type="presParOf" srcId="{2A91733A-FCC7-E74E-8073-C8B4BEF9BFE7}" destId="{EDEF64FD-E1B5-304C-9EA5-EF03EFE8A4C0}" srcOrd="0" destOrd="0" presId="urn:microsoft.com/office/officeart/2016/7/layout/VerticalHollowActionList"/>
    <dgm:cxn modelId="{E9D1B66A-8BE7-E04E-870A-36CE513EECAC}" type="presParOf" srcId="{EDEF64FD-E1B5-304C-9EA5-EF03EFE8A4C0}" destId="{6612AD64-A891-0142-BF3C-0C2C02B95F47}" srcOrd="0" destOrd="0" presId="urn:microsoft.com/office/officeart/2016/7/layout/VerticalHollowActionList"/>
    <dgm:cxn modelId="{C7EE1CB2-60B1-834A-8981-5E51800DB1FF}" type="presParOf" srcId="{EDEF64FD-E1B5-304C-9EA5-EF03EFE8A4C0}" destId="{75001746-1D0B-DA4D-806B-8B3E31DEF608}" srcOrd="1" destOrd="0" presId="urn:microsoft.com/office/officeart/2016/7/layout/VerticalHollowActionList"/>
    <dgm:cxn modelId="{0D00D077-616A-7949-ACE8-AAD78FCB6776}" type="presParOf" srcId="{2A91733A-FCC7-E74E-8073-C8B4BEF9BFE7}" destId="{A995F004-D252-D749-B804-60926953B94E}" srcOrd="1" destOrd="0" presId="urn:microsoft.com/office/officeart/2016/7/layout/VerticalHollowActionList"/>
    <dgm:cxn modelId="{0EC42F7E-74BF-3647-A32D-343998776B1A}" type="presParOf" srcId="{2A91733A-FCC7-E74E-8073-C8B4BEF9BFE7}" destId="{2D262766-8438-AB44-AD56-934D1874D823}" srcOrd="2" destOrd="0" presId="urn:microsoft.com/office/officeart/2016/7/layout/VerticalHollowActionList"/>
    <dgm:cxn modelId="{80139FFD-9AC2-BD4D-A04B-AD64A19712FC}" type="presParOf" srcId="{2D262766-8438-AB44-AD56-934D1874D823}" destId="{0E30BAA2-CBF1-8A42-8170-B7F2A0A5CB5B}" srcOrd="0" destOrd="0" presId="urn:microsoft.com/office/officeart/2016/7/layout/VerticalHollowActionList"/>
    <dgm:cxn modelId="{2735AF2F-E07E-0D4F-9887-A71FF84BD44C}" type="presParOf" srcId="{2D262766-8438-AB44-AD56-934D1874D823}" destId="{1EC1079B-BB44-C345-9FE9-17DB095A2678}" srcOrd="1" destOrd="0" presId="urn:microsoft.com/office/officeart/2016/7/layout/VerticalHollowActionList"/>
    <dgm:cxn modelId="{546E8B38-B5E4-9B41-9DAE-72DC09E89D14}" type="presParOf" srcId="{2A91733A-FCC7-E74E-8073-C8B4BEF9BFE7}" destId="{CA041869-6ACF-CA4A-AA0E-C8D55708DD3B}" srcOrd="3" destOrd="0" presId="urn:microsoft.com/office/officeart/2016/7/layout/VerticalHollowActionList"/>
    <dgm:cxn modelId="{9ECB7B9B-21E7-4842-86FE-504A007F41F4}" type="presParOf" srcId="{2A91733A-FCC7-E74E-8073-C8B4BEF9BFE7}" destId="{72342ED0-33AB-E44E-B9D6-5BA80B256C26}" srcOrd="4" destOrd="0" presId="urn:microsoft.com/office/officeart/2016/7/layout/VerticalHollowActionList"/>
    <dgm:cxn modelId="{76ECCBBA-7A21-7648-B0F8-F67EBF61A3DB}" type="presParOf" srcId="{72342ED0-33AB-E44E-B9D6-5BA80B256C26}" destId="{B4E71FFB-52F9-BB49-88D5-927BA8CB331E}" srcOrd="0" destOrd="0" presId="urn:microsoft.com/office/officeart/2016/7/layout/VerticalHollowActionList"/>
    <dgm:cxn modelId="{9DDE99CB-7CA1-D740-8120-72DFB08A84EF}" type="presParOf" srcId="{72342ED0-33AB-E44E-B9D6-5BA80B256C26}" destId="{ED00510D-66D7-E046-BE28-E9EA9B24C168}" srcOrd="1" destOrd="0" presId="urn:microsoft.com/office/officeart/2016/7/layout/VerticalHollowActionList"/>
    <dgm:cxn modelId="{AEC7C5B8-ECE5-4340-9212-BD63C0A3570D}" type="presParOf" srcId="{2A91733A-FCC7-E74E-8073-C8B4BEF9BFE7}" destId="{B961EC6D-2325-9C43-AD33-3E28266548E8}" srcOrd="5" destOrd="0" presId="urn:microsoft.com/office/officeart/2016/7/layout/VerticalHollowActionList"/>
    <dgm:cxn modelId="{FE61C658-D6CE-3D47-B662-134F39525FDC}" type="presParOf" srcId="{2A91733A-FCC7-E74E-8073-C8B4BEF9BFE7}" destId="{43F4C9EC-F3E6-CA42-9DC7-109F61F7F11B}" srcOrd="6" destOrd="0" presId="urn:microsoft.com/office/officeart/2016/7/layout/VerticalHollowActionList"/>
    <dgm:cxn modelId="{17B812F7-D274-DB43-95A3-F297D775D14F}" type="presParOf" srcId="{43F4C9EC-F3E6-CA42-9DC7-109F61F7F11B}" destId="{B27E3C89-F4B3-A543-BF53-25056880A187}" srcOrd="0" destOrd="0" presId="urn:microsoft.com/office/officeart/2016/7/layout/VerticalHollowActionList"/>
    <dgm:cxn modelId="{278AB8DC-3FF1-B14B-9686-9D1C13992381}" type="presParOf" srcId="{43F4C9EC-F3E6-CA42-9DC7-109F61F7F11B}" destId="{2106F247-C254-E043-ADF2-2E2BC539276E}" srcOrd="1" destOrd="0" presId="urn:microsoft.com/office/officeart/2016/7/layout/VerticalHollowActionList"/>
    <dgm:cxn modelId="{CC099056-912A-6946-BDAC-F6080A4C3DC7}" type="presParOf" srcId="{2A91733A-FCC7-E74E-8073-C8B4BEF9BFE7}" destId="{2AC37D72-3531-A246-B8D5-275AF544B8EA}" srcOrd="7" destOrd="0" presId="urn:microsoft.com/office/officeart/2016/7/layout/VerticalHollowActionList"/>
    <dgm:cxn modelId="{4CEBC9AA-3BE4-EB49-A626-DC5D8F5C3EDA}" type="presParOf" srcId="{2A91733A-FCC7-E74E-8073-C8B4BEF9BFE7}" destId="{48FE9CFE-1340-1545-875C-188CE2F25B33}" srcOrd="8" destOrd="0" presId="urn:microsoft.com/office/officeart/2016/7/layout/VerticalHollowActionList"/>
    <dgm:cxn modelId="{F5A28594-6258-D745-B6A5-311901D11E45}" type="presParOf" srcId="{48FE9CFE-1340-1545-875C-188CE2F25B33}" destId="{A2CD2381-CC4E-D843-B035-40312E9E69A4}" srcOrd="0" destOrd="0" presId="urn:microsoft.com/office/officeart/2016/7/layout/VerticalHollowActionList"/>
    <dgm:cxn modelId="{6396C0F0-F381-C94E-A549-B91B91ECB104}" type="presParOf" srcId="{48FE9CFE-1340-1545-875C-188CE2F25B33}" destId="{CDF54120-798B-9046-8949-F8E5ACDE75E0}"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01746-1D0B-DA4D-806B-8B3E31DEF608}">
      <dsp:nvSpPr>
        <dsp:cNvPr id="0" name=""/>
        <dsp:cNvSpPr/>
      </dsp:nvSpPr>
      <dsp:spPr>
        <a:xfrm>
          <a:off x="1490472" y="2372"/>
          <a:ext cx="5961888" cy="104102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77" tIns="264420" rIns="115677" bIns="264420" numCol="1" spcCol="1270" anchor="ctr" anchorCtr="0">
          <a:noAutofit/>
        </a:bodyPr>
        <a:lstStyle/>
        <a:p>
          <a:pPr marL="0" lvl="0" indent="0" algn="l" defTabSz="800100">
            <a:lnSpc>
              <a:spcPct val="90000"/>
            </a:lnSpc>
            <a:spcBef>
              <a:spcPct val="0"/>
            </a:spcBef>
            <a:spcAft>
              <a:spcPct val="35000"/>
            </a:spcAft>
            <a:buNone/>
          </a:pPr>
          <a:r>
            <a:rPr lang="en-US" sz="1800" kern="1200" dirty="0"/>
            <a:t>Please make sure that you </a:t>
          </a:r>
          <a:r>
            <a:rPr lang="en-US" sz="1800" kern="1200"/>
            <a:t>have a package </a:t>
          </a:r>
          <a:r>
            <a:rPr lang="en-US" sz="1800" kern="1200" dirty="0"/>
            <a:t>called as “</a:t>
          </a:r>
          <a:r>
            <a:rPr lang="en-US" sz="1800" kern="1200" dirty="0" err="1"/>
            <a:t>homeworks</a:t>
          </a:r>
          <a:r>
            <a:rPr lang="en-US" sz="1800" kern="1200" dirty="0"/>
            <a:t>”</a:t>
          </a:r>
        </a:p>
      </dsp:txBody>
      <dsp:txXfrm>
        <a:off x="1490472" y="2372"/>
        <a:ext cx="5961888" cy="1041023"/>
      </dsp:txXfrm>
    </dsp:sp>
    <dsp:sp modelId="{6612AD64-A891-0142-BF3C-0C2C02B95F47}">
      <dsp:nvSpPr>
        <dsp:cNvPr id="0" name=""/>
        <dsp:cNvSpPr/>
      </dsp:nvSpPr>
      <dsp:spPr>
        <a:xfrm>
          <a:off x="0" y="2372"/>
          <a:ext cx="1490472" cy="1041023"/>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871" tIns="102830" rIns="78871" bIns="102830" numCol="1" spcCol="1270" anchor="ctr" anchorCtr="0">
          <a:noAutofit/>
        </a:bodyPr>
        <a:lstStyle/>
        <a:p>
          <a:pPr marL="0" lvl="0" indent="0" algn="ctr" defTabSz="1022350">
            <a:lnSpc>
              <a:spcPct val="90000"/>
            </a:lnSpc>
            <a:spcBef>
              <a:spcPct val="0"/>
            </a:spcBef>
            <a:spcAft>
              <a:spcPct val="35000"/>
            </a:spcAft>
            <a:buNone/>
          </a:pPr>
          <a:r>
            <a:rPr lang="en-US" sz="2300" kern="1200"/>
            <a:t>Create</a:t>
          </a:r>
        </a:p>
      </dsp:txBody>
      <dsp:txXfrm>
        <a:off x="0" y="2372"/>
        <a:ext cx="1490472" cy="1041023"/>
      </dsp:txXfrm>
    </dsp:sp>
    <dsp:sp modelId="{1EC1079B-BB44-C345-9FE9-17DB095A2678}">
      <dsp:nvSpPr>
        <dsp:cNvPr id="0" name=""/>
        <dsp:cNvSpPr/>
      </dsp:nvSpPr>
      <dsp:spPr>
        <a:xfrm>
          <a:off x="1490472" y="1105857"/>
          <a:ext cx="5961888" cy="1041023"/>
        </a:xfrm>
        <a:prstGeom prst="rect">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77" tIns="264420" rIns="115677" bIns="264420" numCol="1" spcCol="1270" anchor="ctr" anchorCtr="0">
          <a:noAutofit/>
        </a:bodyPr>
        <a:lstStyle/>
        <a:p>
          <a:pPr marL="0" lvl="0" indent="0" algn="l" defTabSz="800100">
            <a:lnSpc>
              <a:spcPct val="90000"/>
            </a:lnSpc>
            <a:spcBef>
              <a:spcPct val="0"/>
            </a:spcBef>
            <a:spcAft>
              <a:spcPct val="35000"/>
            </a:spcAft>
            <a:buNone/>
          </a:pPr>
          <a:r>
            <a:rPr lang="en-US" sz="1800" kern="1200" dirty="0"/>
            <a:t>Please create a class called as “Homework02” inside the homework package</a:t>
          </a:r>
        </a:p>
      </dsp:txBody>
      <dsp:txXfrm>
        <a:off x="1490472" y="1105857"/>
        <a:ext cx="5961888" cy="1041023"/>
      </dsp:txXfrm>
    </dsp:sp>
    <dsp:sp modelId="{0E30BAA2-CBF1-8A42-8170-B7F2A0A5CB5B}">
      <dsp:nvSpPr>
        <dsp:cNvPr id="0" name=""/>
        <dsp:cNvSpPr/>
      </dsp:nvSpPr>
      <dsp:spPr>
        <a:xfrm>
          <a:off x="0" y="1105857"/>
          <a:ext cx="1490472" cy="1041023"/>
        </a:xfrm>
        <a:prstGeom prst="rect">
          <a:avLst/>
        </a:prstGeom>
        <a:solidFill>
          <a:schemeClr val="lt1">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871" tIns="102830" rIns="78871" bIns="102830" numCol="1" spcCol="1270" anchor="ctr" anchorCtr="0">
          <a:noAutofit/>
        </a:bodyPr>
        <a:lstStyle/>
        <a:p>
          <a:pPr marL="0" lvl="0" indent="0" algn="ctr" defTabSz="1022350">
            <a:lnSpc>
              <a:spcPct val="90000"/>
            </a:lnSpc>
            <a:spcBef>
              <a:spcPct val="0"/>
            </a:spcBef>
            <a:spcAft>
              <a:spcPct val="35000"/>
            </a:spcAft>
            <a:buNone/>
          </a:pPr>
          <a:r>
            <a:rPr lang="en-US" sz="2300" kern="1200"/>
            <a:t>Create</a:t>
          </a:r>
        </a:p>
      </dsp:txBody>
      <dsp:txXfrm>
        <a:off x="0" y="1105857"/>
        <a:ext cx="1490472" cy="1041023"/>
      </dsp:txXfrm>
    </dsp:sp>
    <dsp:sp modelId="{ED00510D-66D7-E046-BE28-E9EA9B24C168}">
      <dsp:nvSpPr>
        <dsp:cNvPr id="0" name=""/>
        <dsp:cNvSpPr/>
      </dsp:nvSpPr>
      <dsp:spPr>
        <a:xfrm>
          <a:off x="1490472" y="2209341"/>
          <a:ext cx="5961888" cy="1041023"/>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77" tIns="264420" rIns="115677" bIns="264420" numCol="1" spcCol="1270" anchor="ctr" anchorCtr="0">
          <a:noAutofit/>
        </a:bodyPr>
        <a:lstStyle/>
        <a:p>
          <a:pPr marL="0" lvl="0" indent="0" algn="l" defTabSz="800100">
            <a:lnSpc>
              <a:spcPct val="90000"/>
            </a:lnSpc>
            <a:spcBef>
              <a:spcPct val="0"/>
            </a:spcBef>
            <a:spcAft>
              <a:spcPct val="35000"/>
            </a:spcAft>
            <a:buNone/>
          </a:pPr>
          <a:r>
            <a:rPr lang="en-US" sz="1800" kern="1200"/>
            <a:t>Do all tasks in the same class</a:t>
          </a:r>
        </a:p>
      </dsp:txBody>
      <dsp:txXfrm>
        <a:off x="1490472" y="2209341"/>
        <a:ext cx="5961888" cy="1041023"/>
      </dsp:txXfrm>
    </dsp:sp>
    <dsp:sp modelId="{B4E71FFB-52F9-BB49-88D5-927BA8CB331E}">
      <dsp:nvSpPr>
        <dsp:cNvPr id="0" name=""/>
        <dsp:cNvSpPr/>
      </dsp:nvSpPr>
      <dsp:spPr>
        <a:xfrm>
          <a:off x="0" y="2209341"/>
          <a:ext cx="1490472" cy="1041023"/>
        </a:xfrm>
        <a:prstGeom prst="rect">
          <a:avLst/>
        </a:prstGeom>
        <a:solidFill>
          <a:schemeClr val="lt1">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871" tIns="102830" rIns="78871" bIns="102830" numCol="1" spcCol="1270" anchor="ctr" anchorCtr="0">
          <a:noAutofit/>
        </a:bodyPr>
        <a:lstStyle/>
        <a:p>
          <a:pPr marL="0" lvl="0" indent="0" algn="ctr" defTabSz="1022350">
            <a:lnSpc>
              <a:spcPct val="90000"/>
            </a:lnSpc>
            <a:spcBef>
              <a:spcPct val="0"/>
            </a:spcBef>
            <a:spcAft>
              <a:spcPct val="35000"/>
            </a:spcAft>
            <a:buNone/>
          </a:pPr>
          <a:r>
            <a:rPr lang="en-US" sz="2300" kern="1200"/>
            <a:t>Do</a:t>
          </a:r>
        </a:p>
      </dsp:txBody>
      <dsp:txXfrm>
        <a:off x="0" y="2209341"/>
        <a:ext cx="1490472" cy="1041023"/>
      </dsp:txXfrm>
    </dsp:sp>
    <dsp:sp modelId="{2106F247-C254-E043-ADF2-2E2BC539276E}">
      <dsp:nvSpPr>
        <dsp:cNvPr id="0" name=""/>
        <dsp:cNvSpPr/>
      </dsp:nvSpPr>
      <dsp:spPr>
        <a:xfrm>
          <a:off x="1490472" y="3312825"/>
          <a:ext cx="5961888" cy="1041023"/>
        </a:xfrm>
        <a:prstGeom prst="rect">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77" tIns="264420" rIns="115677" bIns="264420" numCol="1" spcCol="1270" anchor="ctr" anchorCtr="0">
          <a:noAutofit/>
        </a:bodyPr>
        <a:lstStyle/>
        <a:p>
          <a:pPr marL="0" lvl="0" indent="0" algn="l" defTabSz="800100">
            <a:lnSpc>
              <a:spcPct val="90000"/>
            </a:lnSpc>
            <a:spcBef>
              <a:spcPct val="0"/>
            </a:spcBef>
            <a:spcAft>
              <a:spcPct val="35000"/>
            </a:spcAft>
            <a:buNone/>
          </a:pPr>
          <a:r>
            <a:rPr lang="en-US" sz="1800" kern="1200"/>
            <a:t>Please follow the instructions carefully and understand requirements before starting coding</a:t>
          </a:r>
        </a:p>
      </dsp:txBody>
      <dsp:txXfrm>
        <a:off x="1490472" y="3312825"/>
        <a:ext cx="5961888" cy="1041023"/>
      </dsp:txXfrm>
    </dsp:sp>
    <dsp:sp modelId="{B27E3C89-F4B3-A543-BF53-25056880A187}">
      <dsp:nvSpPr>
        <dsp:cNvPr id="0" name=""/>
        <dsp:cNvSpPr/>
      </dsp:nvSpPr>
      <dsp:spPr>
        <a:xfrm>
          <a:off x="0" y="3312825"/>
          <a:ext cx="1490472" cy="1041023"/>
        </a:xfrm>
        <a:prstGeom prst="rect">
          <a:avLst/>
        </a:prstGeom>
        <a:solidFill>
          <a:schemeClr val="lt1">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871" tIns="102830" rIns="78871" bIns="102830" numCol="1" spcCol="1270" anchor="ctr" anchorCtr="0">
          <a:noAutofit/>
        </a:bodyPr>
        <a:lstStyle/>
        <a:p>
          <a:pPr marL="0" lvl="0" indent="0" algn="ctr" defTabSz="1022350">
            <a:lnSpc>
              <a:spcPct val="90000"/>
            </a:lnSpc>
            <a:spcBef>
              <a:spcPct val="0"/>
            </a:spcBef>
            <a:spcAft>
              <a:spcPct val="35000"/>
            </a:spcAft>
            <a:buNone/>
          </a:pPr>
          <a:r>
            <a:rPr lang="en-US" sz="2300" kern="1200"/>
            <a:t>Follow</a:t>
          </a:r>
        </a:p>
      </dsp:txBody>
      <dsp:txXfrm>
        <a:off x="0" y="3312825"/>
        <a:ext cx="1490472" cy="1041023"/>
      </dsp:txXfrm>
    </dsp:sp>
    <dsp:sp modelId="{CDF54120-798B-9046-8949-F8E5ACDE75E0}">
      <dsp:nvSpPr>
        <dsp:cNvPr id="0" name=""/>
        <dsp:cNvSpPr/>
      </dsp:nvSpPr>
      <dsp:spPr>
        <a:xfrm>
          <a:off x="1490472" y="4416310"/>
          <a:ext cx="5961888" cy="1041023"/>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77" tIns="264420" rIns="115677" bIns="264420" numCol="1" spcCol="1270" anchor="ctr" anchorCtr="0">
          <a:noAutofit/>
        </a:bodyPr>
        <a:lstStyle/>
        <a:p>
          <a:pPr marL="0" lvl="0" indent="0" algn="l" defTabSz="800100">
            <a:lnSpc>
              <a:spcPct val="90000"/>
            </a:lnSpc>
            <a:spcBef>
              <a:spcPct val="0"/>
            </a:spcBef>
            <a:spcAft>
              <a:spcPct val="35000"/>
            </a:spcAft>
            <a:buNone/>
          </a:pPr>
          <a:r>
            <a:rPr lang="en-US" sz="1800" kern="1200"/>
            <a:t>Let TechGlobal Team if any of requirement is not clear or you have any questions related to given tasks below</a:t>
          </a:r>
        </a:p>
      </dsp:txBody>
      <dsp:txXfrm>
        <a:off x="1490472" y="4416310"/>
        <a:ext cx="5961888" cy="1041023"/>
      </dsp:txXfrm>
    </dsp:sp>
    <dsp:sp modelId="{A2CD2381-CC4E-D843-B035-40312E9E69A4}">
      <dsp:nvSpPr>
        <dsp:cNvPr id="0" name=""/>
        <dsp:cNvSpPr/>
      </dsp:nvSpPr>
      <dsp:spPr>
        <a:xfrm>
          <a:off x="0" y="4416310"/>
          <a:ext cx="1490472" cy="1041023"/>
        </a:xfrm>
        <a:prstGeom prst="rect">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871" tIns="102830" rIns="78871" bIns="102830" numCol="1" spcCol="1270" anchor="ctr" anchorCtr="0">
          <a:noAutofit/>
        </a:bodyPr>
        <a:lstStyle/>
        <a:p>
          <a:pPr marL="0" lvl="0" indent="0" algn="ctr" defTabSz="1022350">
            <a:lnSpc>
              <a:spcPct val="90000"/>
            </a:lnSpc>
            <a:spcBef>
              <a:spcPct val="0"/>
            </a:spcBef>
            <a:spcAft>
              <a:spcPct val="35000"/>
            </a:spcAft>
            <a:buNone/>
          </a:pPr>
          <a:r>
            <a:rPr lang="en-US" sz="2300" kern="1200"/>
            <a:t>Let</a:t>
          </a:r>
        </a:p>
      </dsp:txBody>
      <dsp:txXfrm>
        <a:off x="0" y="4416310"/>
        <a:ext cx="1490472" cy="1041023"/>
      </dsp:txXfrm>
    </dsp:sp>
  </dsp:spTree>
</dsp:drawing>
</file>

<file path=ppt/diagrams/layout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77796-157A-D546-97C1-F774E82044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FEFAAC-E6CD-6F45-927C-EC0C6CF251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03A26A-9751-C948-B86B-8977D4E1A869}"/>
              </a:ext>
            </a:extLst>
          </p:cNvPr>
          <p:cNvSpPr>
            <a:spLocks noGrp="1"/>
          </p:cNvSpPr>
          <p:nvPr>
            <p:ph type="dt" sz="half" idx="10"/>
          </p:nvPr>
        </p:nvSpPr>
        <p:spPr/>
        <p:txBody>
          <a:bodyPr/>
          <a:lstStyle/>
          <a:p>
            <a:fld id="{6FEEC510-FEFD-F24E-B756-1A7A727F0999}" type="datetimeFigureOut">
              <a:rPr lang="en-US" smtClean="0"/>
              <a:t>11/25/21</a:t>
            </a:fld>
            <a:endParaRPr lang="en-US"/>
          </a:p>
        </p:txBody>
      </p:sp>
      <p:sp>
        <p:nvSpPr>
          <p:cNvPr id="5" name="Footer Placeholder 4">
            <a:extLst>
              <a:ext uri="{FF2B5EF4-FFF2-40B4-BE49-F238E27FC236}">
                <a16:creationId xmlns:a16="http://schemas.microsoft.com/office/drawing/2014/main" id="{4AD843BF-2A1D-0D48-92DC-32F8D50AF3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1F311F-35C8-FA46-B95D-37990CC16A5A}"/>
              </a:ext>
            </a:extLst>
          </p:cNvPr>
          <p:cNvSpPr>
            <a:spLocks noGrp="1"/>
          </p:cNvSpPr>
          <p:nvPr>
            <p:ph type="sldNum" sz="quarter" idx="12"/>
          </p:nvPr>
        </p:nvSpPr>
        <p:spPr/>
        <p:txBody>
          <a:bodyPr/>
          <a:lstStyle/>
          <a:p>
            <a:fld id="{6C033A7E-9DA3-164B-BB37-F549F073C50D}" type="slidenum">
              <a:rPr lang="en-US" smtClean="0"/>
              <a:t>‹#›</a:t>
            </a:fld>
            <a:endParaRPr lang="en-US"/>
          </a:p>
        </p:txBody>
      </p:sp>
    </p:spTree>
    <p:extLst>
      <p:ext uri="{BB962C8B-B14F-4D97-AF65-F5344CB8AC3E}">
        <p14:creationId xmlns:p14="http://schemas.microsoft.com/office/powerpoint/2010/main" val="3894347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83BA-0C51-A94A-8D63-FC57A7DE5A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0A8C6C-C961-5345-AC86-DF52204694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76DE55-AD16-6C4B-A27C-3877EBEED912}"/>
              </a:ext>
            </a:extLst>
          </p:cNvPr>
          <p:cNvSpPr>
            <a:spLocks noGrp="1"/>
          </p:cNvSpPr>
          <p:nvPr>
            <p:ph type="dt" sz="half" idx="10"/>
          </p:nvPr>
        </p:nvSpPr>
        <p:spPr/>
        <p:txBody>
          <a:bodyPr/>
          <a:lstStyle/>
          <a:p>
            <a:fld id="{6FEEC510-FEFD-F24E-B756-1A7A727F0999}" type="datetimeFigureOut">
              <a:rPr lang="en-US" smtClean="0"/>
              <a:t>11/25/21</a:t>
            </a:fld>
            <a:endParaRPr lang="en-US"/>
          </a:p>
        </p:txBody>
      </p:sp>
      <p:sp>
        <p:nvSpPr>
          <p:cNvPr id="5" name="Footer Placeholder 4">
            <a:extLst>
              <a:ext uri="{FF2B5EF4-FFF2-40B4-BE49-F238E27FC236}">
                <a16:creationId xmlns:a16="http://schemas.microsoft.com/office/drawing/2014/main" id="{295FC965-1070-0E45-92A9-EF002E241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B2575-2FA8-F74E-A279-76648B395EED}"/>
              </a:ext>
            </a:extLst>
          </p:cNvPr>
          <p:cNvSpPr>
            <a:spLocks noGrp="1"/>
          </p:cNvSpPr>
          <p:nvPr>
            <p:ph type="sldNum" sz="quarter" idx="12"/>
          </p:nvPr>
        </p:nvSpPr>
        <p:spPr/>
        <p:txBody>
          <a:bodyPr/>
          <a:lstStyle/>
          <a:p>
            <a:fld id="{6C033A7E-9DA3-164B-BB37-F549F073C50D}" type="slidenum">
              <a:rPr lang="en-US" smtClean="0"/>
              <a:t>‹#›</a:t>
            </a:fld>
            <a:endParaRPr lang="en-US"/>
          </a:p>
        </p:txBody>
      </p:sp>
    </p:spTree>
    <p:extLst>
      <p:ext uri="{BB962C8B-B14F-4D97-AF65-F5344CB8AC3E}">
        <p14:creationId xmlns:p14="http://schemas.microsoft.com/office/powerpoint/2010/main" val="846579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E778CD-FE72-5949-B3A4-249F249904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F647A3-8025-0644-BE16-412CBADAC0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DC7FC8-F435-FF4B-B03B-3C1A057756DE}"/>
              </a:ext>
            </a:extLst>
          </p:cNvPr>
          <p:cNvSpPr>
            <a:spLocks noGrp="1"/>
          </p:cNvSpPr>
          <p:nvPr>
            <p:ph type="dt" sz="half" idx="10"/>
          </p:nvPr>
        </p:nvSpPr>
        <p:spPr/>
        <p:txBody>
          <a:bodyPr/>
          <a:lstStyle/>
          <a:p>
            <a:fld id="{6FEEC510-FEFD-F24E-B756-1A7A727F0999}" type="datetimeFigureOut">
              <a:rPr lang="en-US" smtClean="0"/>
              <a:t>11/25/21</a:t>
            </a:fld>
            <a:endParaRPr lang="en-US"/>
          </a:p>
        </p:txBody>
      </p:sp>
      <p:sp>
        <p:nvSpPr>
          <p:cNvPr id="5" name="Footer Placeholder 4">
            <a:extLst>
              <a:ext uri="{FF2B5EF4-FFF2-40B4-BE49-F238E27FC236}">
                <a16:creationId xmlns:a16="http://schemas.microsoft.com/office/drawing/2014/main" id="{CA93F44F-7DBB-DB48-8F9C-EE41E0FA98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820D73-F2EC-4F49-8B60-F7D8B770B141}"/>
              </a:ext>
            </a:extLst>
          </p:cNvPr>
          <p:cNvSpPr>
            <a:spLocks noGrp="1"/>
          </p:cNvSpPr>
          <p:nvPr>
            <p:ph type="sldNum" sz="quarter" idx="12"/>
          </p:nvPr>
        </p:nvSpPr>
        <p:spPr/>
        <p:txBody>
          <a:bodyPr/>
          <a:lstStyle/>
          <a:p>
            <a:fld id="{6C033A7E-9DA3-164B-BB37-F549F073C50D}" type="slidenum">
              <a:rPr lang="en-US" smtClean="0"/>
              <a:t>‹#›</a:t>
            </a:fld>
            <a:endParaRPr lang="en-US"/>
          </a:p>
        </p:txBody>
      </p:sp>
    </p:spTree>
    <p:extLst>
      <p:ext uri="{BB962C8B-B14F-4D97-AF65-F5344CB8AC3E}">
        <p14:creationId xmlns:p14="http://schemas.microsoft.com/office/powerpoint/2010/main" val="1085434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4A58-1367-9B4B-9515-F452ACE397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7E99FC-1CE9-A34E-9C08-5BB3944621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840D4-D9D8-9140-90AB-DC88152E02AC}"/>
              </a:ext>
            </a:extLst>
          </p:cNvPr>
          <p:cNvSpPr>
            <a:spLocks noGrp="1"/>
          </p:cNvSpPr>
          <p:nvPr>
            <p:ph type="dt" sz="half" idx="10"/>
          </p:nvPr>
        </p:nvSpPr>
        <p:spPr/>
        <p:txBody>
          <a:bodyPr/>
          <a:lstStyle/>
          <a:p>
            <a:fld id="{6FEEC510-FEFD-F24E-B756-1A7A727F0999}" type="datetimeFigureOut">
              <a:rPr lang="en-US" smtClean="0"/>
              <a:t>11/25/21</a:t>
            </a:fld>
            <a:endParaRPr lang="en-US"/>
          </a:p>
        </p:txBody>
      </p:sp>
      <p:sp>
        <p:nvSpPr>
          <p:cNvPr id="5" name="Footer Placeholder 4">
            <a:extLst>
              <a:ext uri="{FF2B5EF4-FFF2-40B4-BE49-F238E27FC236}">
                <a16:creationId xmlns:a16="http://schemas.microsoft.com/office/drawing/2014/main" id="{892F3F47-62F6-5646-B0DD-9BD8A5D9F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81DDFB-BE46-4344-8404-98AA1ECF5F02}"/>
              </a:ext>
            </a:extLst>
          </p:cNvPr>
          <p:cNvSpPr>
            <a:spLocks noGrp="1"/>
          </p:cNvSpPr>
          <p:nvPr>
            <p:ph type="sldNum" sz="quarter" idx="12"/>
          </p:nvPr>
        </p:nvSpPr>
        <p:spPr/>
        <p:txBody>
          <a:bodyPr/>
          <a:lstStyle/>
          <a:p>
            <a:fld id="{6C033A7E-9DA3-164B-BB37-F549F073C50D}" type="slidenum">
              <a:rPr lang="en-US" smtClean="0"/>
              <a:t>‹#›</a:t>
            </a:fld>
            <a:endParaRPr lang="en-US"/>
          </a:p>
        </p:txBody>
      </p:sp>
    </p:spTree>
    <p:extLst>
      <p:ext uri="{BB962C8B-B14F-4D97-AF65-F5344CB8AC3E}">
        <p14:creationId xmlns:p14="http://schemas.microsoft.com/office/powerpoint/2010/main" val="1295695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7236-B7E1-6E44-A450-BA0D5B4658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A7449C-5057-6D4E-A01B-76675EF463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E4D450-D69D-6140-8590-9C2036966284}"/>
              </a:ext>
            </a:extLst>
          </p:cNvPr>
          <p:cNvSpPr>
            <a:spLocks noGrp="1"/>
          </p:cNvSpPr>
          <p:nvPr>
            <p:ph type="dt" sz="half" idx="10"/>
          </p:nvPr>
        </p:nvSpPr>
        <p:spPr/>
        <p:txBody>
          <a:bodyPr/>
          <a:lstStyle/>
          <a:p>
            <a:fld id="{6FEEC510-FEFD-F24E-B756-1A7A727F0999}" type="datetimeFigureOut">
              <a:rPr lang="en-US" smtClean="0"/>
              <a:t>11/25/21</a:t>
            </a:fld>
            <a:endParaRPr lang="en-US"/>
          </a:p>
        </p:txBody>
      </p:sp>
      <p:sp>
        <p:nvSpPr>
          <p:cNvPr id="5" name="Footer Placeholder 4">
            <a:extLst>
              <a:ext uri="{FF2B5EF4-FFF2-40B4-BE49-F238E27FC236}">
                <a16:creationId xmlns:a16="http://schemas.microsoft.com/office/drawing/2014/main" id="{283241A6-C954-8A4A-8705-0C0367240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614836-5BC6-9944-8E06-CE3083BF097B}"/>
              </a:ext>
            </a:extLst>
          </p:cNvPr>
          <p:cNvSpPr>
            <a:spLocks noGrp="1"/>
          </p:cNvSpPr>
          <p:nvPr>
            <p:ph type="sldNum" sz="quarter" idx="12"/>
          </p:nvPr>
        </p:nvSpPr>
        <p:spPr/>
        <p:txBody>
          <a:bodyPr/>
          <a:lstStyle/>
          <a:p>
            <a:fld id="{6C033A7E-9DA3-164B-BB37-F549F073C50D}" type="slidenum">
              <a:rPr lang="en-US" smtClean="0"/>
              <a:t>‹#›</a:t>
            </a:fld>
            <a:endParaRPr lang="en-US"/>
          </a:p>
        </p:txBody>
      </p:sp>
    </p:spTree>
    <p:extLst>
      <p:ext uri="{BB962C8B-B14F-4D97-AF65-F5344CB8AC3E}">
        <p14:creationId xmlns:p14="http://schemas.microsoft.com/office/powerpoint/2010/main" val="1747124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8B0EE-7CBF-1A4C-B14C-2CD90ABC18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4DF58D-A26E-8E45-A8EE-DFDEA08C78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C888E1-F668-254B-B30A-04A77CD40F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307A02-2202-3D4E-9B17-F5B30D067976}"/>
              </a:ext>
            </a:extLst>
          </p:cNvPr>
          <p:cNvSpPr>
            <a:spLocks noGrp="1"/>
          </p:cNvSpPr>
          <p:nvPr>
            <p:ph type="dt" sz="half" idx="10"/>
          </p:nvPr>
        </p:nvSpPr>
        <p:spPr/>
        <p:txBody>
          <a:bodyPr/>
          <a:lstStyle/>
          <a:p>
            <a:fld id="{6FEEC510-FEFD-F24E-B756-1A7A727F0999}" type="datetimeFigureOut">
              <a:rPr lang="en-US" smtClean="0"/>
              <a:t>11/25/21</a:t>
            </a:fld>
            <a:endParaRPr lang="en-US"/>
          </a:p>
        </p:txBody>
      </p:sp>
      <p:sp>
        <p:nvSpPr>
          <p:cNvPr id="6" name="Footer Placeholder 5">
            <a:extLst>
              <a:ext uri="{FF2B5EF4-FFF2-40B4-BE49-F238E27FC236}">
                <a16:creationId xmlns:a16="http://schemas.microsoft.com/office/drawing/2014/main" id="{28B93662-289E-1F48-A004-E9967B198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B7864C-F124-9A4B-B62C-78F955638AFA}"/>
              </a:ext>
            </a:extLst>
          </p:cNvPr>
          <p:cNvSpPr>
            <a:spLocks noGrp="1"/>
          </p:cNvSpPr>
          <p:nvPr>
            <p:ph type="sldNum" sz="quarter" idx="12"/>
          </p:nvPr>
        </p:nvSpPr>
        <p:spPr/>
        <p:txBody>
          <a:bodyPr/>
          <a:lstStyle/>
          <a:p>
            <a:fld id="{6C033A7E-9DA3-164B-BB37-F549F073C50D}" type="slidenum">
              <a:rPr lang="en-US" smtClean="0"/>
              <a:t>‹#›</a:t>
            </a:fld>
            <a:endParaRPr lang="en-US"/>
          </a:p>
        </p:txBody>
      </p:sp>
    </p:spTree>
    <p:extLst>
      <p:ext uri="{BB962C8B-B14F-4D97-AF65-F5344CB8AC3E}">
        <p14:creationId xmlns:p14="http://schemas.microsoft.com/office/powerpoint/2010/main" val="3654406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99325-CF67-2041-9348-03F8F7E9FA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3C483E-43AD-EA44-8881-F42508E18F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ED0161-4BFC-4042-B4B0-4BB870C8E7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6F100E-FFE8-EB4A-B35F-EBA3B65882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350242-FCD0-124A-A9C2-39398662A5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113DD2-983F-B240-B396-79BD7DFFA17E}"/>
              </a:ext>
            </a:extLst>
          </p:cNvPr>
          <p:cNvSpPr>
            <a:spLocks noGrp="1"/>
          </p:cNvSpPr>
          <p:nvPr>
            <p:ph type="dt" sz="half" idx="10"/>
          </p:nvPr>
        </p:nvSpPr>
        <p:spPr/>
        <p:txBody>
          <a:bodyPr/>
          <a:lstStyle/>
          <a:p>
            <a:fld id="{6FEEC510-FEFD-F24E-B756-1A7A727F0999}" type="datetimeFigureOut">
              <a:rPr lang="en-US" smtClean="0"/>
              <a:t>11/25/21</a:t>
            </a:fld>
            <a:endParaRPr lang="en-US"/>
          </a:p>
        </p:txBody>
      </p:sp>
      <p:sp>
        <p:nvSpPr>
          <p:cNvPr id="8" name="Footer Placeholder 7">
            <a:extLst>
              <a:ext uri="{FF2B5EF4-FFF2-40B4-BE49-F238E27FC236}">
                <a16:creationId xmlns:a16="http://schemas.microsoft.com/office/drawing/2014/main" id="{A7908DB4-D094-C443-BF4E-F618C1CA17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C7D908-5664-8445-8EA6-7BC52E8F3898}"/>
              </a:ext>
            </a:extLst>
          </p:cNvPr>
          <p:cNvSpPr>
            <a:spLocks noGrp="1"/>
          </p:cNvSpPr>
          <p:nvPr>
            <p:ph type="sldNum" sz="quarter" idx="12"/>
          </p:nvPr>
        </p:nvSpPr>
        <p:spPr/>
        <p:txBody>
          <a:bodyPr/>
          <a:lstStyle/>
          <a:p>
            <a:fld id="{6C033A7E-9DA3-164B-BB37-F549F073C50D}" type="slidenum">
              <a:rPr lang="en-US" smtClean="0"/>
              <a:t>‹#›</a:t>
            </a:fld>
            <a:endParaRPr lang="en-US"/>
          </a:p>
        </p:txBody>
      </p:sp>
    </p:spTree>
    <p:extLst>
      <p:ext uri="{BB962C8B-B14F-4D97-AF65-F5344CB8AC3E}">
        <p14:creationId xmlns:p14="http://schemas.microsoft.com/office/powerpoint/2010/main" val="3346209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00445-5FB4-3847-BF0A-0604748CA3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1E7518-4FBB-C14F-9A92-5B6D17AB7B21}"/>
              </a:ext>
            </a:extLst>
          </p:cNvPr>
          <p:cNvSpPr>
            <a:spLocks noGrp="1"/>
          </p:cNvSpPr>
          <p:nvPr>
            <p:ph type="dt" sz="half" idx="10"/>
          </p:nvPr>
        </p:nvSpPr>
        <p:spPr/>
        <p:txBody>
          <a:bodyPr/>
          <a:lstStyle/>
          <a:p>
            <a:fld id="{6FEEC510-FEFD-F24E-B756-1A7A727F0999}" type="datetimeFigureOut">
              <a:rPr lang="en-US" smtClean="0"/>
              <a:t>11/25/21</a:t>
            </a:fld>
            <a:endParaRPr lang="en-US"/>
          </a:p>
        </p:txBody>
      </p:sp>
      <p:sp>
        <p:nvSpPr>
          <p:cNvPr id="4" name="Footer Placeholder 3">
            <a:extLst>
              <a:ext uri="{FF2B5EF4-FFF2-40B4-BE49-F238E27FC236}">
                <a16:creationId xmlns:a16="http://schemas.microsoft.com/office/drawing/2014/main" id="{8B7253B2-8C61-1448-BD3E-731F4C4D50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CA23BB-58DC-2A4C-B2BD-0F26E2659C44}"/>
              </a:ext>
            </a:extLst>
          </p:cNvPr>
          <p:cNvSpPr>
            <a:spLocks noGrp="1"/>
          </p:cNvSpPr>
          <p:nvPr>
            <p:ph type="sldNum" sz="quarter" idx="12"/>
          </p:nvPr>
        </p:nvSpPr>
        <p:spPr/>
        <p:txBody>
          <a:bodyPr/>
          <a:lstStyle/>
          <a:p>
            <a:fld id="{6C033A7E-9DA3-164B-BB37-F549F073C50D}" type="slidenum">
              <a:rPr lang="en-US" smtClean="0"/>
              <a:t>‹#›</a:t>
            </a:fld>
            <a:endParaRPr lang="en-US"/>
          </a:p>
        </p:txBody>
      </p:sp>
    </p:spTree>
    <p:extLst>
      <p:ext uri="{BB962C8B-B14F-4D97-AF65-F5344CB8AC3E}">
        <p14:creationId xmlns:p14="http://schemas.microsoft.com/office/powerpoint/2010/main" val="712041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752199-3AE3-3B43-8865-C284F6525CA7}"/>
              </a:ext>
            </a:extLst>
          </p:cNvPr>
          <p:cNvSpPr>
            <a:spLocks noGrp="1"/>
          </p:cNvSpPr>
          <p:nvPr>
            <p:ph type="dt" sz="half" idx="10"/>
          </p:nvPr>
        </p:nvSpPr>
        <p:spPr/>
        <p:txBody>
          <a:bodyPr/>
          <a:lstStyle/>
          <a:p>
            <a:fld id="{6FEEC510-FEFD-F24E-B756-1A7A727F0999}" type="datetimeFigureOut">
              <a:rPr lang="en-US" smtClean="0"/>
              <a:t>11/25/21</a:t>
            </a:fld>
            <a:endParaRPr lang="en-US"/>
          </a:p>
        </p:txBody>
      </p:sp>
      <p:sp>
        <p:nvSpPr>
          <p:cNvPr id="3" name="Footer Placeholder 2">
            <a:extLst>
              <a:ext uri="{FF2B5EF4-FFF2-40B4-BE49-F238E27FC236}">
                <a16:creationId xmlns:a16="http://schemas.microsoft.com/office/drawing/2014/main" id="{73E6E053-85C6-434E-B3C0-5B0AF6A89E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5AAE05-9698-3C46-BF91-E41F9B9BCE63}"/>
              </a:ext>
            </a:extLst>
          </p:cNvPr>
          <p:cNvSpPr>
            <a:spLocks noGrp="1"/>
          </p:cNvSpPr>
          <p:nvPr>
            <p:ph type="sldNum" sz="quarter" idx="12"/>
          </p:nvPr>
        </p:nvSpPr>
        <p:spPr/>
        <p:txBody>
          <a:bodyPr/>
          <a:lstStyle/>
          <a:p>
            <a:fld id="{6C033A7E-9DA3-164B-BB37-F549F073C50D}" type="slidenum">
              <a:rPr lang="en-US" smtClean="0"/>
              <a:t>‹#›</a:t>
            </a:fld>
            <a:endParaRPr lang="en-US"/>
          </a:p>
        </p:txBody>
      </p:sp>
    </p:spTree>
    <p:extLst>
      <p:ext uri="{BB962C8B-B14F-4D97-AF65-F5344CB8AC3E}">
        <p14:creationId xmlns:p14="http://schemas.microsoft.com/office/powerpoint/2010/main" val="3088441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CF1AE-E0C4-2944-89F5-EA2EE31665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6984B3-55EE-BD48-BA69-D2A41815A7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A0CC8A-4A95-3F49-A270-9C6666A4F4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CF762D-7325-DD40-BFF2-2C75F33332E0}"/>
              </a:ext>
            </a:extLst>
          </p:cNvPr>
          <p:cNvSpPr>
            <a:spLocks noGrp="1"/>
          </p:cNvSpPr>
          <p:nvPr>
            <p:ph type="dt" sz="half" idx="10"/>
          </p:nvPr>
        </p:nvSpPr>
        <p:spPr/>
        <p:txBody>
          <a:bodyPr/>
          <a:lstStyle/>
          <a:p>
            <a:fld id="{6FEEC510-FEFD-F24E-B756-1A7A727F0999}" type="datetimeFigureOut">
              <a:rPr lang="en-US" smtClean="0"/>
              <a:t>11/25/21</a:t>
            </a:fld>
            <a:endParaRPr lang="en-US"/>
          </a:p>
        </p:txBody>
      </p:sp>
      <p:sp>
        <p:nvSpPr>
          <p:cNvPr id="6" name="Footer Placeholder 5">
            <a:extLst>
              <a:ext uri="{FF2B5EF4-FFF2-40B4-BE49-F238E27FC236}">
                <a16:creationId xmlns:a16="http://schemas.microsoft.com/office/drawing/2014/main" id="{65BDD4C0-1C79-EE40-9E98-9C61720B88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32A91E-67C4-D543-AE35-03F44371885B}"/>
              </a:ext>
            </a:extLst>
          </p:cNvPr>
          <p:cNvSpPr>
            <a:spLocks noGrp="1"/>
          </p:cNvSpPr>
          <p:nvPr>
            <p:ph type="sldNum" sz="quarter" idx="12"/>
          </p:nvPr>
        </p:nvSpPr>
        <p:spPr/>
        <p:txBody>
          <a:bodyPr/>
          <a:lstStyle/>
          <a:p>
            <a:fld id="{6C033A7E-9DA3-164B-BB37-F549F073C50D}" type="slidenum">
              <a:rPr lang="en-US" smtClean="0"/>
              <a:t>‹#›</a:t>
            </a:fld>
            <a:endParaRPr lang="en-US"/>
          </a:p>
        </p:txBody>
      </p:sp>
    </p:spTree>
    <p:extLst>
      <p:ext uri="{BB962C8B-B14F-4D97-AF65-F5344CB8AC3E}">
        <p14:creationId xmlns:p14="http://schemas.microsoft.com/office/powerpoint/2010/main" val="1544032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25F39-D444-DB4B-93FB-7078C01E83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9413E5-B396-C84A-9633-8AEBD278E4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A0E13B-4DCD-3249-A6F6-31792EBCA1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AC54F0-22B9-9445-B397-72912C19DE8D}"/>
              </a:ext>
            </a:extLst>
          </p:cNvPr>
          <p:cNvSpPr>
            <a:spLocks noGrp="1"/>
          </p:cNvSpPr>
          <p:nvPr>
            <p:ph type="dt" sz="half" idx="10"/>
          </p:nvPr>
        </p:nvSpPr>
        <p:spPr/>
        <p:txBody>
          <a:bodyPr/>
          <a:lstStyle/>
          <a:p>
            <a:fld id="{6FEEC510-FEFD-F24E-B756-1A7A727F0999}" type="datetimeFigureOut">
              <a:rPr lang="en-US" smtClean="0"/>
              <a:t>11/25/21</a:t>
            </a:fld>
            <a:endParaRPr lang="en-US"/>
          </a:p>
        </p:txBody>
      </p:sp>
      <p:sp>
        <p:nvSpPr>
          <p:cNvPr id="6" name="Footer Placeholder 5">
            <a:extLst>
              <a:ext uri="{FF2B5EF4-FFF2-40B4-BE49-F238E27FC236}">
                <a16:creationId xmlns:a16="http://schemas.microsoft.com/office/drawing/2014/main" id="{57FD3CBA-1C5F-1946-8CA8-CEDBFAADD8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52E32-D2D2-D647-AD3C-79E4BC54E96B}"/>
              </a:ext>
            </a:extLst>
          </p:cNvPr>
          <p:cNvSpPr>
            <a:spLocks noGrp="1"/>
          </p:cNvSpPr>
          <p:nvPr>
            <p:ph type="sldNum" sz="quarter" idx="12"/>
          </p:nvPr>
        </p:nvSpPr>
        <p:spPr/>
        <p:txBody>
          <a:bodyPr/>
          <a:lstStyle/>
          <a:p>
            <a:fld id="{6C033A7E-9DA3-164B-BB37-F549F073C50D}" type="slidenum">
              <a:rPr lang="en-US" smtClean="0"/>
              <a:t>‹#›</a:t>
            </a:fld>
            <a:endParaRPr lang="en-US"/>
          </a:p>
        </p:txBody>
      </p:sp>
    </p:spTree>
    <p:extLst>
      <p:ext uri="{BB962C8B-B14F-4D97-AF65-F5344CB8AC3E}">
        <p14:creationId xmlns:p14="http://schemas.microsoft.com/office/powerpoint/2010/main" val="4161731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49D391-7B4A-9E4C-9919-621A12AC43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CDE243-A63A-B841-AA58-0B1B1BB346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5D25D4-609B-F54E-AA0F-377328F9DE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EEC510-FEFD-F24E-B756-1A7A727F0999}" type="datetimeFigureOut">
              <a:rPr lang="en-US" smtClean="0"/>
              <a:t>11/25/21</a:t>
            </a:fld>
            <a:endParaRPr lang="en-US"/>
          </a:p>
        </p:txBody>
      </p:sp>
      <p:sp>
        <p:nvSpPr>
          <p:cNvPr id="5" name="Footer Placeholder 4">
            <a:extLst>
              <a:ext uri="{FF2B5EF4-FFF2-40B4-BE49-F238E27FC236}">
                <a16:creationId xmlns:a16="http://schemas.microsoft.com/office/drawing/2014/main" id="{E9C373EC-1D6C-874E-9186-03B613C625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EEA503-8E20-1C48-A53D-65F2118D6D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033A7E-9DA3-164B-BB37-F549F073C50D}" type="slidenum">
              <a:rPr lang="en-US" smtClean="0"/>
              <a:t>‹#›</a:t>
            </a:fld>
            <a:endParaRPr lang="en-US"/>
          </a:p>
        </p:txBody>
      </p:sp>
    </p:spTree>
    <p:extLst>
      <p:ext uri="{BB962C8B-B14F-4D97-AF65-F5344CB8AC3E}">
        <p14:creationId xmlns:p14="http://schemas.microsoft.com/office/powerpoint/2010/main" val="3247314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D2AA753A-A793-4521-815E-44A368D0C70D}"/>
              </a:ext>
            </a:extLst>
          </p:cNvPr>
          <p:cNvPicPr>
            <a:picLocks noChangeAspect="1"/>
          </p:cNvPicPr>
          <p:nvPr/>
        </p:nvPicPr>
        <p:blipFill rotWithShape="1">
          <a:blip r:embed="rId2"/>
          <a:srcRect t="23391" r="9091"/>
          <a:stretch/>
        </p:blipFill>
        <p:spPr>
          <a:xfrm>
            <a:off x="20" y="10"/>
            <a:ext cx="12191981" cy="6857990"/>
          </a:xfrm>
          <a:prstGeom prst="rect">
            <a:avLst/>
          </a:prstGeom>
        </p:spPr>
      </p:pic>
      <p:sp>
        <p:nvSpPr>
          <p:cNvPr id="12" name="Rectangle 1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6DC8EE-94CC-1A4C-A3FF-9E1B5FB0019E}"/>
              </a:ext>
            </a:extLst>
          </p:cNvPr>
          <p:cNvSpPr>
            <a:spLocks noGrp="1"/>
          </p:cNvSpPr>
          <p:nvPr>
            <p:ph type="ctrTitle"/>
          </p:nvPr>
        </p:nvSpPr>
        <p:spPr>
          <a:xfrm>
            <a:off x="404553" y="3091928"/>
            <a:ext cx="9078562" cy="2387600"/>
          </a:xfrm>
        </p:spPr>
        <p:txBody>
          <a:bodyPr>
            <a:normAutofit/>
          </a:bodyPr>
          <a:lstStyle/>
          <a:p>
            <a:pPr algn="l"/>
            <a:r>
              <a:rPr lang="en-US" sz="6600" dirty="0"/>
              <a:t>Homework02</a:t>
            </a:r>
          </a:p>
        </p:txBody>
      </p:sp>
      <p:sp>
        <p:nvSpPr>
          <p:cNvPr id="14" name="Rectangle: Rounded Corners 1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C5A47FE-7BB7-3A4E-94B1-E340E2C801BD}"/>
              </a:ext>
            </a:extLst>
          </p:cNvPr>
          <p:cNvSpPr>
            <a:spLocks noGrp="1"/>
          </p:cNvSpPr>
          <p:nvPr>
            <p:ph type="subTitle" idx="1"/>
          </p:nvPr>
        </p:nvSpPr>
        <p:spPr>
          <a:xfrm>
            <a:off x="404553" y="5624945"/>
            <a:ext cx="9078562" cy="592975"/>
          </a:xfrm>
        </p:spPr>
        <p:txBody>
          <a:bodyPr anchor="ctr">
            <a:normAutofit/>
          </a:bodyPr>
          <a:lstStyle/>
          <a:p>
            <a:pPr algn="l"/>
            <a:r>
              <a:rPr lang="en-US" dirty="0"/>
              <a:t>Print statements – Scanner - Operators</a:t>
            </a:r>
          </a:p>
        </p:txBody>
      </p:sp>
    </p:spTree>
    <p:extLst>
      <p:ext uri="{BB962C8B-B14F-4D97-AF65-F5344CB8AC3E}">
        <p14:creationId xmlns:p14="http://schemas.microsoft.com/office/powerpoint/2010/main" val="32734321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Task-8</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800" b="1" i="1" dirty="0"/>
              <a:t>Requirement:</a:t>
            </a:r>
          </a:p>
          <a:p>
            <a:pPr marL="0" indent="0">
              <a:buNone/>
            </a:pPr>
            <a:r>
              <a:rPr lang="en-US" sz="1800" dirty="0"/>
              <a:t>- Write a Java program to print the area and perimeter of a rectangle</a:t>
            </a:r>
          </a:p>
          <a:p>
            <a:pPr marL="0" indent="0">
              <a:buNone/>
            </a:pPr>
            <a:br>
              <a:rPr lang="en-US" sz="1800" dirty="0"/>
            </a:br>
            <a:r>
              <a:rPr lang="en-US" sz="1800" b="1" i="1" dirty="0"/>
              <a:t>Test Data:</a:t>
            </a:r>
          </a:p>
          <a:p>
            <a:pPr marL="0" lvl="0" indent="0">
              <a:buNone/>
            </a:pPr>
            <a:r>
              <a:rPr lang="en-US" sz="1800" dirty="0"/>
              <a:t>Width of rectangle = 7.5</a:t>
            </a:r>
          </a:p>
          <a:p>
            <a:pPr marL="0" indent="0">
              <a:buNone/>
            </a:pPr>
            <a:r>
              <a:rPr lang="en-US" sz="1800" dirty="0"/>
              <a:t>Height of rectangle = 10.5</a:t>
            </a:r>
          </a:p>
          <a:p>
            <a:pPr marL="0" indent="0">
              <a:buNone/>
            </a:pPr>
            <a:br>
              <a:rPr lang="en-US" sz="1800" dirty="0"/>
            </a:br>
            <a:r>
              <a:rPr lang="en-US" sz="1800" b="1" i="1" dirty="0"/>
              <a:t>Expected Output</a:t>
            </a:r>
            <a:r>
              <a:rPr lang="en-US" sz="1800" b="1" dirty="0"/>
              <a:t>:</a:t>
            </a:r>
            <a:br>
              <a:rPr lang="en-US" sz="1800" dirty="0"/>
            </a:br>
            <a:r>
              <a:rPr lang="en-US" sz="1800" dirty="0"/>
              <a:t>Area of the rectangle = 78.75</a:t>
            </a:r>
          </a:p>
          <a:p>
            <a:pPr marL="0" indent="0">
              <a:buNone/>
            </a:pPr>
            <a:r>
              <a:rPr lang="en-US" sz="1800" dirty="0"/>
              <a:t>Perimeter of the rectangle = 36.0</a:t>
            </a:r>
            <a:br>
              <a:rPr lang="en-US" sz="1800" dirty="0"/>
            </a:br>
            <a:endParaRPr lang="en-US" sz="1800" dirty="0"/>
          </a:p>
        </p:txBody>
      </p:sp>
      <p:pic>
        <p:nvPicPr>
          <p:cNvPr id="9" name="Picture 8" descr="Logo&#10;&#10;Description automatically generated">
            <a:extLst>
              <a:ext uri="{FF2B5EF4-FFF2-40B4-BE49-F238E27FC236}">
                <a16:creationId xmlns:a16="http://schemas.microsoft.com/office/drawing/2014/main" id="{C793ED35-F8FD-4946-8006-A5F2BCB91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7930" y="6305909"/>
            <a:ext cx="2207133" cy="439220"/>
          </a:xfrm>
          <a:prstGeom prst="rect">
            <a:avLst/>
          </a:prstGeom>
        </p:spPr>
      </p:pic>
    </p:spTree>
    <p:extLst>
      <p:ext uri="{BB962C8B-B14F-4D97-AF65-F5344CB8AC3E}">
        <p14:creationId xmlns:p14="http://schemas.microsoft.com/office/powerpoint/2010/main" val="377874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Task-9</a:t>
            </a:r>
            <a:br>
              <a:rPr lang="en-US" b="1" dirty="0"/>
            </a:br>
            <a:r>
              <a:rPr lang="en-US" b="1" dirty="0"/>
              <a:t>Problem</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800" dirty="0"/>
              <a:t>An average annual rate of salary for an SDET is $90k.</a:t>
            </a:r>
          </a:p>
          <a:p>
            <a:pPr marL="0" indent="0">
              <a:buNone/>
            </a:pPr>
            <a:r>
              <a:rPr lang="en-US" sz="1800" dirty="0"/>
              <a:t>How much money can an SDET earn in 3 years?</a:t>
            </a:r>
          </a:p>
          <a:p>
            <a:pPr marL="0" indent="0">
              <a:buNone/>
            </a:pPr>
            <a:endParaRPr lang="en-US" sz="1800" dirty="0"/>
          </a:p>
          <a:p>
            <a:pPr marL="0" indent="0">
              <a:buNone/>
            </a:pPr>
            <a:r>
              <a:rPr lang="en-US" sz="1800" b="1" i="1" dirty="0"/>
              <a:t>Requirement:</a:t>
            </a:r>
          </a:p>
          <a:p>
            <a:pPr marL="0" indent="0">
              <a:buNone/>
            </a:pPr>
            <a:r>
              <a:rPr lang="en-US" sz="1800" dirty="0"/>
              <a:t>Write a java program to solve this problem given above</a:t>
            </a:r>
          </a:p>
          <a:p>
            <a:pPr marL="0" indent="0">
              <a:buNone/>
            </a:pPr>
            <a:endParaRPr lang="en-US" sz="1800" b="1" i="1" dirty="0"/>
          </a:p>
          <a:p>
            <a:pPr marL="0" indent="0">
              <a:buNone/>
            </a:pPr>
            <a:r>
              <a:rPr lang="en-US" sz="1800" b="1" i="1" dirty="0"/>
              <a:t>Expected Output</a:t>
            </a:r>
            <a:r>
              <a:rPr lang="en-US" sz="1800" b="1" dirty="0"/>
              <a:t>:</a:t>
            </a:r>
            <a:br>
              <a:rPr lang="en-US" sz="1800" dirty="0"/>
            </a:br>
            <a:r>
              <a:rPr lang="en-US" sz="1800" dirty="0"/>
              <a:t>270000.0</a:t>
            </a:r>
            <a:br>
              <a:rPr lang="en-US" sz="1800" dirty="0"/>
            </a:br>
            <a:endParaRPr lang="en-US" sz="1800" dirty="0"/>
          </a:p>
        </p:txBody>
      </p:sp>
      <p:pic>
        <p:nvPicPr>
          <p:cNvPr id="9" name="Picture 8" descr="Logo&#10;&#10;Description automatically generated">
            <a:extLst>
              <a:ext uri="{FF2B5EF4-FFF2-40B4-BE49-F238E27FC236}">
                <a16:creationId xmlns:a16="http://schemas.microsoft.com/office/drawing/2014/main" id="{765A0578-D6E3-5844-BE30-85248B175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7930" y="6305909"/>
            <a:ext cx="2207133" cy="439220"/>
          </a:xfrm>
          <a:prstGeom prst="rect">
            <a:avLst/>
          </a:prstGeom>
        </p:spPr>
      </p:pic>
    </p:spTree>
    <p:extLst>
      <p:ext uri="{BB962C8B-B14F-4D97-AF65-F5344CB8AC3E}">
        <p14:creationId xmlns:p14="http://schemas.microsoft.com/office/powerpoint/2010/main" val="2740346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essidra e un calendario">
            <a:extLst>
              <a:ext uri="{FF2B5EF4-FFF2-40B4-BE49-F238E27FC236}">
                <a16:creationId xmlns:a16="http://schemas.microsoft.com/office/drawing/2014/main" id="{E6C7A3AD-E7E2-435F-8551-DF5EBA2C56B1}"/>
              </a:ext>
            </a:extLst>
          </p:cNvPr>
          <p:cNvPicPr>
            <a:picLocks noChangeAspect="1"/>
          </p:cNvPicPr>
          <p:nvPr/>
        </p:nvPicPr>
        <p:blipFill rotWithShape="1">
          <a:blip r:embed="rId2"/>
          <a:srcRect l="22593" t="9091" r="417"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6FFC61-067A-1E44-B522-A89D31314A72}"/>
              </a:ext>
            </a:extLst>
          </p:cNvPr>
          <p:cNvSpPr>
            <a:spLocks noGrp="1"/>
          </p:cNvSpPr>
          <p:nvPr>
            <p:ph type="ctrTitle"/>
          </p:nvPr>
        </p:nvSpPr>
        <p:spPr>
          <a:xfrm>
            <a:off x="477981" y="1122363"/>
            <a:ext cx="4023360" cy="3204134"/>
          </a:xfrm>
        </p:spPr>
        <p:txBody>
          <a:bodyPr anchor="b">
            <a:normAutofit/>
          </a:bodyPr>
          <a:lstStyle/>
          <a:p>
            <a:pPr algn="l"/>
            <a:r>
              <a:rPr lang="en-US" sz="4800" dirty="0"/>
              <a:t>DUE DATE</a:t>
            </a:r>
          </a:p>
        </p:txBody>
      </p:sp>
      <p:sp>
        <p:nvSpPr>
          <p:cNvPr id="3" name="Subtitle 2">
            <a:extLst>
              <a:ext uri="{FF2B5EF4-FFF2-40B4-BE49-F238E27FC236}">
                <a16:creationId xmlns:a16="http://schemas.microsoft.com/office/drawing/2014/main" id="{9E1D28E9-81DD-DE4C-9A05-617BB01E226D}"/>
              </a:ext>
            </a:extLst>
          </p:cNvPr>
          <p:cNvSpPr>
            <a:spLocks noGrp="1"/>
          </p:cNvSpPr>
          <p:nvPr>
            <p:ph type="subTitle" idx="1"/>
          </p:nvPr>
        </p:nvSpPr>
        <p:spPr>
          <a:xfrm>
            <a:off x="477980" y="4872922"/>
            <a:ext cx="4023359" cy="1208141"/>
          </a:xfrm>
        </p:spPr>
        <p:txBody>
          <a:bodyPr>
            <a:normAutofit/>
          </a:bodyPr>
          <a:lstStyle/>
          <a:p>
            <a:pPr algn="l"/>
            <a:endParaRPr lang="en-US" sz="2000" dirty="0"/>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descr="Logo&#10;&#10;Description automatically generated">
            <a:extLst>
              <a:ext uri="{FF2B5EF4-FFF2-40B4-BE49-F238E27FC236}">
                <a16:creationId xmlns:a16="http://schemas.microsoft.com/office/drawing/2014/main" id="{758A87B8-C3F8-1E44-B8F3-DD3130F85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7930" y="6305909"/>
            <a:ext cx="2207133" cy="439220"/>
          </a:xfrm>
          <a:prstGeom prst="rect">
            <a:avLst/>
          </a:prstGeom>
        </p:spPr>
      </p:pic>
    </p:spTree>
    <p:extLst>
      <p:ext uri="{BB962C8B-B14F-4D97-AF65-F5344CB8AC3E}">
        <p14:creationId xmlns:p14="http://schemas.microsoft.com/office/powerpoint/2010/main" val="179887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2000"/>
                                  </p:stCondLst>
                                  <p:endCondLst>
                                    <p:cond evt="begin" delay="0">
                                      <p:tn val="5"/>
                                    </p:cond>
                                  </p:end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4517-75FE-AC4B-8F7C-BC7804D94A05}"/>
              </a:ext>
            </a:extLst>
          </p:cNvPr>
          <p:cNvSpPr>
            <a:spLocks noGrp="1"/>
          </p:cNvSpPr>
          <p:nvPr>
            <p:ph type="title"/>
          </p:nvPr>
        </p:nvSpPr>
        <p:spPr>
          <a:xfrm>
            <a:off x="655320" y="429030"/>
            <a:ext cx="2834640" cy="5457589"/>
          </a:xfrm>
        </p:spPr>
        <p:txBody>
          <a:bodyPr anchor="ctr">
            <a:normAutofit/>
          </a:bodyPr>
          <a:lstStyle/>
          <a:p>
            <a:r>
              <a:rPr lang="en-US" sz="4000"/>
              <a:t>Before you start!!!</a:t>
            </a:r>
          </a:p>
        </p:txBody>
      </p:sp>
      <p:graphicFrame>
        <p:nvGraphicFramePr>
          <p:cNvPr id="15" name="Content Placeholder 2">
            <a:extLst>
              <a:ext uri="{FF2B5EF4-FFF2-40B4-BE49-F238E27FC236}">
                <a16:creationId xmlns:a16="http://schemas.microsoft.com/office/drawing/2014/main" id="{77BFE151-4453-4B00-ADF1-C2EA26C00D9E}"/>
              </a:ext>
            </a:extLst>
          </p:cNvPr>
          <p:cNvGraphicFramePr/>
          <p:nvPr>
            <p:extLst>
              <p:ext uri="{D42A27DB-BD31-4B8C-83A1-F6EECF244321}">
                <p14:modId xmlns:p14="http://schemas.microsoft.com/office/powerpoint/2010/main" val="1154413667"/>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Logo&#10;&#10;Description automatically generated">
            <a:extLst>
              <a:ext uri="{FF2B5EF4-FFF2-40B4-BE49-F238E27FC236}">
                <a16:creationId xmlns:a16="http://schemas.microsoft.com/office/drawing/2014/main" id="{65603508-48EA-1642-AC38-B8FB2C1CD0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27930" y="6305909"/>
            <a:ext cx="2207133" cy="439220"/>
          </a:xfrm>
          <a:prstGeom prst="rect">
            <a:avLst/>
          </a:prstGeom>
        </p:spPr>
      </p:pic>
    </p:spTree>
    <p:extLst>
      <p:ext uri="{BB962C8B-B14F-4D97-AF65-F5344CB8AC3E}">
        <p14:creationId xmlns:p14="http://schemas.microsoft.com/office/powerpoint/2010/main" val="393607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a:t>Task-1</a:t>
            </a:r>
            <a:endParaRPr lang="en-US"/>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800" b="1" i="1" dirty="0"/>
              <a:t>Requirement</a:t>
            </a:r>
          </a:p>
          <a:p>
            <a:pPr marL="0" indent="0">
              <a:buNone/>
            </a:pPr>
            <a:r>
              <a:rPr lang="en-US" sz="1800" dirty="0"/>
              <a:t>-Write a program that prints the below text in ONLY 1 print statement (you can use escape sequences to provide line or insert a tab)</a:t>
            </a:r>
          </a:p>
          <a:p>
            <a:pPr marL="0" indent="0">
              <a:buNone/>
            </a:pPr>
            <a:r>
              <a:rPr lang="en-US" sz="1800" dirty="0"/>
              <a:t> </a:t>
            </a:r>
          </a:p>
          <a:p>
            <a:pPr marL="0" indent="0">
              <a:buNone/>
            </a:pPr>
            <a:r>
              <a:rPr lang="en-US" sz="1800" dirty="0"/>
              <a:t>	Java is easy to write and easy to run—this is the foundational strength of Java and why many developers program in it. When you write Java once, you can run it almost anywhere at any time.</a:t>
            </a:r>
          </a:p>
          <a:p>
            <a:pPr marL="0" indent="0">
              <a:buNone/>
            </a:pPr>
            <a:endParaRPr lang="en-US" sz="1800" dirty="0"/>
          </a:p>
          <a:p>
            <a:pPr marL="0" indent="0">
              <a:buNone/>
            </a:pPr>
            <a:r>
              <a:rPr lang="en-US" sz="1800" dirty="0"/>
              <a:t>	Java can be used to create complete applications that can run on a single computer or be distributed across servers and clients in a network.</a:t>
            </a:r>
          </a:p>
          <a:p>
            <a:pPr marL="0" indent="0">
              <a:buNone/>
            </a:pPr>
            <a:endParaRPr lang="en-US" sz="1800" dirty="0"/>
          </a:p>
          <a:p>
            <a:pPr marL="0" indent="0">
              <a:buNone/>
            </a:pPr>
            <a:r>
              <a:rPr lang="en-US" sz="1800" dirty="0"/>
              <a:t>	As a result, you can use it to easily build mobile applications or run-on desktop applications that use different operating systems and servers, such as Linux or Windows.</a:t>
            </a:r>
          </a:p>
        </p:txBody>
      </p:sp>
      <p:pic>
        <p:nvPicPr>
          <p:cNvPr id="9" name="Picture 8" descr="Logo&#10;&#10;Description automatically generated">
            <a:extLst>
              <a:ext uri="{FF2B5EF4-FFF2-40B4-BE49-F238E27FC236}">
                <a16:creationId xmlns:a16="http://schemas.microsoft.com/office/drawing/2014/main" id="{20099E5B-2CB4-1B41-8BDE-32949304D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7930" y="6305909"/>
            <a:ext cx="2207133" cy="439220"/>
          </a:xfrm>
          <a:prstGeom prst="rect">
            <a:avLst/>
          </a:prstGeom>
        </p:spPr>
      </p:pic>
    </p:spTree>
    <p:extLst>
      <p:ext uri="{BB962C8B-B14F-4D97-AF65-F5344CB8AC3E}">
        <p14:creationId xmlns:p14="http://schemas.microsoft.com/office/powerpoint/2010/main" val="1363085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Task-2</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Autofit/>
          </a:bodyPr>
          <a:lstStyle/>
          <a:p>
            <a:pPr marL="0" indent="0">
              <a:buNone/>
            </a:pPr>
            <a:r>
              <a:rPr lang="en-US" sz="1800" b="1" i="1" dirty="0"/>
              <a:t>Requirement</a:t>
            </a:r>
          </a:p>
          <a:p>
            <a:pPr marL="0" indent="0">
              <a:buNone/>
            </a:pPr>
            <a:r>
              <a:rPr lang="en-US" sz="1800" dirty="0"/>
              <a:t>-Write a program that asks user to enter their first name, last name, age, email address, phone number, and address in separate statements.</a:t>
            </a:r>
          </a:p>
          <a:p>
            <a:pPr marL="0" indent="0">
              <a:buNone/>
            </a:pPr>
            <a:r>
              <a:rPr lang="en-US" sz="1800" dirty="0"/>
              <a:t>-Store those data in proper data types</a:t>
            </a:r>
          </a:p>
          <a:p>
            <a:pPr marL="0" indent="0">
              <a:buNone/>
            </a:pPr>
            <a:r>
              <a:rPr lang="en-US" sz="1800" dirty="0"/>
              <a:t>-And, then print given data by user as below</a:t>
            </a:r>
          </a:p>
          <a:p>
            <a:pPr marL="0" indent="0">
              <a:buNone/>
            </a:pPr>
            <a:endParaRPr lang="en-US" sz="1800" dirty="0"/>
          </a:p>
          <a:p>
            <a:pPr marL="0" indent="0">
              <a:buNone/>
            </a:pPr>
            <a:r>
              <a:rPr lang="en-US" sz="1800" b="1" dirty="0"/>
              <a:t>NOTE: User will be asked by using Scanner</a:t>
            </a:r>
          </a:p>
          <a:p>
            <a:pPr marL="0" indent="0">
              <a:buNone/>
            </a:pPr>
            <a:r>
              <a:rPr lang="en-US" sz="1800" dirty="0"/>
              <a:t> </a:t>
            </a:r>
          </a:p>
          <a:p>
            <a:pPr marL="0" indent="0">
              <a:buNone/>
            </a:pPr>
            <a:r>
              <a:rPr lang="en-US" sz="1800" b="1" i="1" dirty="0"/>
              <a:t>Expected output: (it should exactly be as below)</a:t>
            </a:r>
          </a:p>
          <a:p>
            <a:pPr marL="0" indent="0">
              <a:buNone/>
            </a:pPr>
            <a:r>
              <a:rPr lang="en-US" sz="1800" dirty="0"/>
              <a:t>	User who joined this program is {</a:t>
            </a:r>
            <a:r>
              <a:rPr lang="en-US" sz="1800" dirty="0" err="1"/>
              <a:t>firstName</a:t>
            </a:r>
            <a:r>
              <a:rPr lang="en-US" sz="1800" dirty="0"/>
              <a:t>} {</a:t>
            </a:r>
            <a:r>
              <a:rPr lang="en-US" sz="1800" dirty="0" err="1"/>
              <a:t>lastName</a:t>
            </a:r>
            <a:r>
              <a:rPr lang="en-US" sz="1800" dirty="0"/>
              <a:t>}. {FirstName}’s age is {age}. </a:t>
            </a:r>
          </a:p>
          <a:p>
            <a:pPr marL="0" indent="0">
              <a:buNone/>
            </a:pPr>
            <a:r>
              <a:rPr lang="en-US" sz="1800" dirty="0"/>
              <a:t>	{FirstName}’s email address is </a:t>
            </a:r>
          </a:p>
          <a:p>
            <a:pPr marL="0" indent="0">
              <a:buNone/>
            </a:pPr>
            <a:r>
              <a:rPr lang="en-US" sz="1800" dirty="0"/>
              <a:t>{</a:t>
            </a:r>
            <a:r>
              <a:rPr lang="en-US" sz="1800" dirty="0" err="1"/>
              <a:t>emailAddress</a:t>
            </a:r>
            <a:r>
              <a:rPr lang="en-US" sz="1800" dirty="0"/>
              <a:t>}, phone number {</a:t>
            </a:r>
            <a:r>
              <a:rPr lang="en-US" sz="1800" dirty="0" err="1"/>
              <a:t>phoneNumber</a:t>
            </a:r>
            <a:r>
              <a:rPr lang="en-US" sz="1800" dirty="0"/>
              <a:t>}, and</a:t>
            </a:r>
          </a:p>
          <a:p>
            <a:pPr marL="0" indent="0">
              <a:buNone/>
            </a:pPr>
            <a:r>
              <a:rPr lang="en-US" sz="1800" dirty="0"/>
              <a:t>address is {address}. </a:t>
            </a:r>
          </a:p>
          <a:p>
            <a:pPr marL="0" indent="0">
              <a:buNone/>
            </a:pPr>
            <a:endParaRPr lang="en-US" sz="1800" dirty="0"/>
          </a:p>
          <a:p>
            <a:pPr marL="0" indent="0">
              <a:buNone/>
            </a:pPr>
            <a:r>
              <a:rPr lang="en-US" sz="1800" dirty="0"/>
              <a:t>Thanks!</a:t>
            </a:r>
          </a:p>
        </p:txBody>
      </p:sp>
      <p:pic>
        <p:nvPicPr>
          <p:cNvPr id="9" name="Picture 8" descr="Logo&#10;&#10;Description automatically generated">
            <a:extLst>
              <a:ext uri="{FF2B5EF4-FFF2-40B4-BE49-F238E27FC236}">
                <a16:creationId xmlns:a16="http://schemas.microsoft.com/office/drawing/2014/main" id="{20099E5B-2CB4-1B41-8BDE-32949304D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7930" y="6305909"/>
            <a:ext cx="2207133" cy="439220"/>
          </a:xfrm>
          <a:prstGeom prst="rect">
            <a:avLst/>
          </a:prstGeom>
        </p:spPr>
      </p:pic>
    </p:spTree>
    <p:extLst>
      <p:ext uri="{BB962C8B-B14F-4D97-AF65-F5344CB8AC3E}">
        <p14:creationId xmlns:p14="http://schemas.microsoft.com/office/powerpoint/2010/main" val="1891677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Task-3</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800" b="1" i="1" dirty="0"/>
              <a:t>Requirement</a:t>
            </a:r>
          </a:p>
          <a:p>
            <a:pPr marL="0" indent="0">
              <a:buNone/>
            </a:pPr>
            <a:r>
              <a:rPr lang="en-US" sz="1800" dirty="0"/>
              <a:t>-Write a program that asks user their favorite book, color, and number in separate statements.</a:t>
            </a:r>
          </a:p>
          <a:p>
            <a:pPr marL="0" indent="0">
              <a:buNone/>
            </a:pPr>
            <a:r>
              <a:rPr lang="en-US" sz="1800" dirty="0"/>
              <a:t>-Store those data in proper data types</a:t>
            </a:r>
          </a:p>
          <a:p>
            <a:pPr marL="0" indent="0">
              <a:buNone/>
            </a:pPr>
            <a:r>
              <a:rPr lang="en-US" sz="1800" dirty="0"/>
              <a:t>-And, then print given data by user </a:t>
            </a:r>
            <a:r>
              <a:rPr lang="en-US" sz="1800" b="1" dirty="0"/>
              <a:t>ONLY in one print statement</a:t>
            </a:r>
            <a:r>
              <a:rPr lang="en-US" sz="1800" dirty="0"/>
              <a:t> but it should be in 3 separate lines as below</a:t>
            </a:r>
          </a:p>
          <a:p>
            <a:pPr marL="0" indent="0">
              <a:buNone/>
            </a:pPr>
            <a:r>
              <a:rPr lang="en-US" sz="1800" dirty="0"/>
              <a:t> </a:t>
            </a:r>
          </a:p>
          <a:p>
            <a:pPr marL="0" indent="0">
              <a:buNone/>
            </a:pPr>
            <a:r>
              <a:rPr lang="en-US" sz="1800" b="1" i="1" dirty="0"/>
              <a:t>Expected output: </a:t>
            </a:r>
          </a:p>
          <a:p>
            <a:pPr marL="0" indent="0">
              <a:buNone/>
            </a:pPr>
            <a:r>
              <a:rPr lang="en-US" sz="1800" dirty="0"/>
              <a:t>User’s favorite book is: {favorite book}</a:t>
            </a:r>
          </a:p>
          <a:p>
            <a:pPr marL="0" indent="0">
              <a:buNone/>
            </a:pPr>
            <a:r>
              <a:rPr lang="en-US" sz="1800" dirty="0"/>
              <a:t>User’s favorite color is: {favorite color}</a:t>
            </a:r>
          </a:p>
          <a:p>
            <a:pPr marL="0" indent="0">
              <a:buNone/>
            </a:pPr>
            <a:r>
              <a:rPr lang="en-US" sz="1800" dirty="0"/>
              <a:t>User’s favorite number is: {favorite number}</a:t>
            </a:r>
          </a:p>
        </p:txBody>
      </p:sp>
      <p:pic>
        <p:nvPicPr>
          <p:cNvPr id="9" name="Picture 8" descr="Logo&#10;&#10;Description automatically generated">
            <a:extLst>
              <a:ext uri="{FF2B5EF4-FFF2-40B4-BE49-F238E27FC236}">
                <a16:creationId xmlns:a16="http://schemas.microsoft.com/office/drawing/2014/main" id="{20099E5B-2CB4-1B41-8BDE-32949304D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7930" y="6305909"/>
            <a:ext cx="2207133" cy="439220"/>
          </a:xfrm>
          <a:prstGeom prst="rect">
            <a:avLst/>
          </a:prstGeom>
        </p:spPr>
      </p:pic>
    </p:spTree>
    <p:extLst>
      <p:ext uri="{BB962C8B-B14F-4D97-AF65-F5344CB8AC3E}">
        <p14:creationId xmlns:p14="http://schemas.microsoft.com/office/powerpoint/2010/main" val="68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Task-4</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800" b="1" i="1" dirty="0"/>
              <a:t>Requirement:</a:t>
            </a:r>
          </a:p>
          <a:p>
            <a:pPr marL="0" indent="0">
              <a:buNone/>
            </a:pPr>
            <a:r>
              <a:rPr lang="en-US" sz="1800" dirty="0"/>
              <a:t>-Write a Java program to print the sum of two int  numbers </a:t>
            </a:r>
          </a:p>
          <a:p>
            <a:pPr marL="0" indent="0">
              <a:buNone/>
            </a:pPr>
            <a:br>
              <a:rPr lang="en-US" sz="1800" dirty="0"/>
            </a:br>
            <a:r>
              <a:rPr lang="en-US" sz="1800" b="1" i="1" dirty="0"/>
              <a:t>Test Data:</a:t>
            </a:r>
            <a:br>
              <a:rPr lang="en-US" sz="1800" dirty="0"/>
            </a:br>
            <a:r>
              <a:rPr lang="en-US" sz="1800" dirty="0"/>
              <a:t>63 + 17</a:t>
            </a:r>
          </a:p>
          <a:p>
            <a:pPr marL="0" indent="0">
              <a:buNone/>
            </a:pPr>
            <a:br>
              <a:rPr lang="en-US" sz="1800" dirty="0"/>
            </a:br>
            <a:r>
              <a:rPr lang="en-US" sz="1800" b="1" i="1" dirty="0"/>
              <a:t>Expected Output</a:t>
            </a:r>
            <a:r>
              <a:rPr lang="en-US" sz="1800" b="1" dirty="0"/>
              <a:t>:</a:t>
            </a:r>
          </a:p>
          <a:p>
            <a:pPr marL="0" indent="0">
              <a:buNone/>
            </a:pPr>
            <a:r>
              <a:rPr lang="en-US" sz="1800" dirty="0"/>
              <a:t>80</a:t>
            </a:r>
          </a:p>
          <a:p>
            <a:endParaRPr lang="en-US" sz="1800" dirty="0"/>
          </a:p>
        </p:txBody>
      </p:sp>
      <p:pic>
        <p:nvPicPr>
          <p:cNvPr id="9" name="Picture 8" descr="Logo&#10;&#10;Description automatically generated">
            <a:extLst>
              <a:ext uri="{FF2B5EF4-FFF2-40B4-BE49-F238E27FC236}">
                <a16:creationId xmlns:a16="http://schemas.microsoft.com/office/drawing/2014/main" id="{717D3CEC-0079-5C4B-85AD-1847568A5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7930" y="6305909"/>
            <a:ext cx="2207133" cy="439220"/>
          </a:xfrm>
          <a:prstGeom prst="rect">
            <a:avLst/>
          </a:prstGeom>
        </p:spPr>
      </p:pic>
    </p:spTree>
    <p:extLst>
      <p:ext uri="{BB962C8B-B14F-4D97-AF65-F5344CB8AC3E}">
        <p14:creationId xmlns:p14="http://schemas.microsoft.com/office/powerpoint/2010/main" val="270196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Task-5</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800" b="1" i="1" dirty="0"/>
              <a:t>Requirement:</a:t>
            </a:r>
          </a:p>
          <a:p>
            <a:pPr marL="0" indent="0">
              <a:buNone/>
            </a:pPr>
            <a:r>
              <a:rPr lang="en-US" sz="1800" dirty="0"/>
              <a:t>-Write a Java program to divide two double numbers and print on the screen</a:t>
            </a:r>
          </a:p>
          <a:p>
            <a:pPr marL="0" indent="0">
              <a:buNone/>
            </a:pPr>
            <a:r>
              <a:rPr lang="en-US" sz="1800" dirty="0"/>
              <a:t> </a:t>
            </a:r>
            <a:br>
              <a:rPr lang="en-US" sz="1800" dirty="0"/>
            </a:br>
            <a:r>
              <a:rPr lang="en-US" sz="1800" b="1" i="1" dirty="0"/>
              <a:t>Test Data:</a:t>
            </a:r>
            <a:br>
              <a:rPr lang="en-US" sz="1800" dirty="0"/>
            </a:br>
            <a:r>
              <a:rPr lang="en-US" sz="1800" dirty="0"/>
              <a:t>45/3</a:t>
            </a:r>
          </a:p>
          <a:p>
            <a:pPr marL="0" indent="0">
              <a:buNone/>
            </a:pPr>
            <a:br>
              <a:rPr lang="en-US" sz="1800" dirty="0"/>
            </a:br>
            <a:r>
              <a:rPr lang="en-US" sz="1800" b="1" i="1" dirty="0"/>
              <a:t>Expected Output:</a:t>
            </a:r>
            <a:br>
              <a:rPr lang="en-US" sz="1800" dirty="0"/>
            </a:br>
            <a:r>
              <a:rPr lang="en-US" sz="1800" dirty="0"/>
              <a:t>15.0</a:t>
            </a:r>
          </a:p>
          <a:p>
            <a:pPr marL="0" indent="0">
              <a:buNone/>
            </a:pPr>
            <a:endParaRPr lang="en-US" sz="1800" dirty="0"/>
          </a:p>
        </p:txBody>
      </p:sp>
      <p:pic>
        <p:nvPicPr>
          <p:cNvPr id="9" name="Picture 8" descr="Logo&#10;&#10;Description automatically generated">
            <a:extLst>
              <a:ext uri="{FF2B5EF4-FFF2-40B4-BE49-F238E27FC236}">
                <a16:creationId xmlns:a16="http://schemas.microsoft.com/office/drawing/2014/main" id="{67ED2F36-2667-A649-8D0B-73E069C95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7930" y="6305909"/>
            <a:ext cx="2207133" cy="439220"/>
          </a:xfrm>
          <a:prstGeom prst="rect">
            <a:avLst/>
          </a:prstGeom>
        </p:spPr>
      </p:pic>
    </p:spTree>
    <p:extLst>
      <p:ext uri="{BB962C8B-B14F-4D97-AF65-F5344CB8AC3E}">
        <p14:creationId xmlns:p14="http://schemas.microsoft.com/office/powerpoint/2010/main" val="249760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Task-6</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800" b="1" i="1" dirty="0"/>
              <a:t>Requirement:</a:t>
            </a:r>
          </a:p>
          <a:p>
            <a:pPr marL="0" indent="0">
              <a:buNone/>
            </a:pPr>
            <a:r>
              <a:rPr lang="en-US" sz="1800" dirty="0"/>
              <a:t>-Write a Java program to print the result of the following operations</a:t>
            </a:r>
          </a:p>
          <a:p>
            <a:pPr marL="0" indent="0">
              <a:buNone/>
            </a:pPr>
            <a:br>
              <a:rPr lang="en-US" sz="1800" dirty="0"/>
            </a:br>
            <a:r>
              <a:rPr lang="en-US" sz="1800" b="1" i="1" dirty="0"/>
              <a:t>Test Data:</a:t>
            </a:r>
          </a:p>
          <a:p>
            <a:pPr marL="0" lvl="0" indent="0">
              <a:buNone/>
            </a:pPr>
            <a:r>
              <a:rPr lang="en-US" sz="1800" dirty="0"/>
              <a:t>1. 	-10 + 7 * 5</a:t>
            </a:r>
          </a:p>
          <a:p>
            <a:pPr marL="0" lvl="0" indent="0">
              <a:buNone/>
            </a:pPr>
            <a:r>
              <a:rPr lang="en-US" sz="1800" dirty="0"/>
              <a:t>2. 	(72+24) % 24</a:t>
            </a:r>
          </a:p>
          <a:p>
            <a:pPr marL="0" lvl="0" indent="0">
              <a:buNone/>
            </a:pPr>
            <a:r>
              <a:rPr lang="en-US" sz="1800" dirty="0"/>
              <a:t>3. 	10 + -3*9 / 9</a:t>
            </a:r>
          </a:p>
          <a:p>
            <a:pPr marL="0" lvl="0" indent="0">
              <a:buNone/>
            </a:pPr>
            <a:r>
              <a:rPr lang="en-US" sz="1800" dirty="0"/>
              <a:t>4. 	5 + 18 / 3 * 3 – (6 % 3)</a:t>
            </a:r>
          </a:p>
          <a:p>
            <a:pPr marL="0" indent="0">
              <a:buNone/>
            </a:pPr>
            <a:br>
              <a:rPr lang="en-US" sz="1800" dirty="0"/>
            </a:br>
            <a:r>
              <a:rPr lang="en-US" sz="1800" b="1" i="1" dirty="0"/>
              <a:t>Expected Output</a:t>
            </a:r>
            <a:r>
              <a:rPr lang="en-US" sz="1800" b="1" dirty="0"/>
              <a:t>:</a:t>
            </a:r>
            <a:br>
              <a:rPr lang="en-US" sz="1800" dirty="0"/>
            </a:br>
            <a:r>
              <a:rPr lang="en-US" sz="1800" dirty="0"/>
              <a:t>1.	25</a:t>
            </a:r>
            <a:br>
              <a:rPr lang="en-US" sz="1800" dirty="0"/>
            </a:br>
            <a:r>
              <a:rPr lang="en-US" sz="1800" dirty="0"/>
              <a:t>2. 	0</a:t>
            </a:r>
            <a:br>
              <a:rPr lang="en-US" sz="1800" dirty="0"/>
            </a:br>
            <a:r>
              <a:rPr lang="en-US" sz="1800" dirty="0"/>
              <a:t>3. 	7</a:t>
            </a:r>
            <a:br>
              <a:rPr lang="en-US" sz="1800" dirty="0"/>
            </a:br>
            <a:r>
              <a:rPr lang="en-US" sz="1800" dirty="0"/>
              <a:t>4. 	23</a:t>
            </a:r>
          </a:p>
          <a:p>
            <a:pPr marL="0" indent="0">
              <a:buNone/>
            </a:pPr>
            <a:endParaRPr lang="en-US" sz="1800" dirty="0"/>
          </a:p>
        </p:txBody>
      </p:sp>
      <p:pic>
        <p:nvPicPr>
          <p:cNvPr id="12" name="Picture 11" descr="Logo&#10;&#10;Description automatically generated">
            <a:extLst>
              <a:ext uri="{FF2B5EF4-FFF2-40B4-BE49-F238E27FC236}">
                <a16:creationId xmlns:a16="http://schemas.microsoft.com/office/drawing/2014/main" id="{4AA9EB06-CE02-E84F-B4A0-D3AB9EFF9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7930" y="6305909"/>
            <a:ext cx="2207133" cy="439220"/>
          </a:xfrm>
          <a:prstGeom prst="rect">
            <a:avLst/>
          </a:prstGeom>
        </p:spPr>
      </p:pic>
    </p:spTree>
    <p:extLst>
      <p:ext uri="{BB962C8B-B14F-4D97-AF65-F5344CB8AC3E}">
        <p14:creationId xmlns:p14="http://schemas.microsoft.com/office/powerpoint/2010/main" val="2642338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Task-7</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800" b="1" i="1" dirty="0"/>
              <a:t>Requirement:</a:t>
            </a:r>
          </a:p>
          <a:p>
            <a:pPr marL="0" indent="0">
              <a:buNone/>
            </a:pPr>
            <a:r>
              <a:rPr lang="en-US" sz="1800" dirty="0"/>
              <a:t>- Write a Java program to print the sum (addition), multiplication, subtraction, division and remainder of two numbers</a:t>
            </a:r>
          </a:p>
          <a:p>
            <a:pPr marL="0" indent="0">
              <a:buNone/>
            </a:pPr>
            <a:br>
              <a:rPr lang="en-US" sz="1800" dirty="0"/>
            </a:br>
            <a:r>
              <a:rPr lang="en-US" sz="1800" b="1" i="1" dirty="0"/>
              <a:t>Test Data:</a:t>
            </a:r>
          </a:p>
          <a:p>
            <a:pPr marL="0" lvl="0" indent="0">
              <a:buNone/>
            </a:pPr>
            <a:r>
              <a:rPr lang="en-US" sz="1800" dirty="0"/>
              <a:t>First number = 24</a:t>
            </a:r>
          </a:p>
          <a:p>
            <a:pPr marL="0" indent="0">
              <a:buNone/>
            </a:pPr>
            <a:r>
              <a:rPr lang="en-US" sz="1800" dirty="0"/>
              <a:t>Second number = 10</a:t>
            </a:r>
          </a:p>
          <a:p>
            <a:pPr marL="0" indent="0">
              <a:buNone/>
            </a:pPr>
            <a:br>
              <a:rPr lang="en-US" sz="1800" dirty="0"/>
            </a:br>
            <a:r>
              <a:rPr lang="en-US" sz="1800" b="1" i="1" dirty="0"/>
              <a:t>Expected Output</a:t>
            </a:r>
            <a:r>
              <a:rPr lang="en-US" sz="1800" b="1" dirty="0"/>
              <a:t>:</a:t>
            </a:r>
            <a:br>
              <a:rPr lang="en-US" sz="1800" dirty="0"/>
            </a:br>
            <a:r>
              <a:rPr lang="en-US" sz="1800" dirty="0"/>
              <a:t>24 + 10 = 34</a:t>
            </a:r>
          </a:p>
          <a:p>
            <a:pPr marL="0" indent="0">
              <a:buNone/>
            </a:pPr>
            <a:r>
              <a:rPr lang="en-US" sz="1800" dirty="0"/>
              <a:t>24 - 10 = 14</a:t>
            </a:r>
          </a:p>
          <a:p>
            <a:pPr marL="0" indent="0">
              <a:buNone/>
            </a:pPr>
            <a:r>
              <a:rPr lang="en-US" sz="1800" dirty="0"/>
              <a:t>24 * 10 = 240</a:t>
            </a:r>
          </a:p>
          <a:p>
            <a:pPr marL="0" indent="0">
              <a:buNone/>
            </a:pPr>
            <a:r>
              <a:rPr lang="en-US" sz="1800" dirty="0"/>
              <a:t>24 / 10 = 2.4</a:t>
            </a:r>
          </a:p>
          <a:p>
            <a:pPr marL="0" indent="0">
              <a:buNone/>
            </a:pPr>
            <a:r>
              <a:rPr lang="en-US" sz="1800" dirty="0"/>
              <a:t>24 % 10 = 4</a:t>
            </a:r>
            <a:br>
              <a:rPr lang="en-US" sz="1800" dirty="0"/>
            </a:br>
            <a:endParaRPr lang="en-US" sz="1800" dirty="0"/>
          </a:p>
        </p:txBody>
      </p:sp>
      <p:pic>
        <p:nvPicPr>
          <p:cNvPr id="9" name="Picture 8" descr="Logo&#10;&#10;Description automatically generated">
            <a:extLst>
              <a:ext uri="{FF2B5EF4-FFF2-40B4-BE49-F238E27FC236}">
                <a16:creationId xmlns:a16="http://schemas.microsoft.com/office/drawing/2014/main" id="{834CFBCE-7ED1-114E-8C21-927C4A7B7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7930" y="6305909"/>
            <a:ext cx="2207133" cy="439220"/>
          </a:xfrm>
          <a:prstGeom prst="rect">
            <a:avLst/>
          </a:prstGeom>
        </p:spPr>
      </p:pic>
    </p:spTree>
    <p:extLst>
      <p:ext uri="{BB962C8B-B14F-4D97-AF65-F5344CB8AC3E}">
        <p14:creationId xmlns:p14="http://schemas.microsoft.com/office/powerpoint/2010/main" val="3231334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724</Words>
  <Application>Microsoft Macintosh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Homework02</vt:lpstr>
      <vt:lpstr>Before you start!!!</vt:lpstr>
      <vt:lpstr>Task-1</vt:lpstr>
      <vt:lpstr>Task-2</vt:lpstr>
      <vt:lpstr>Task-3</vt:lpstr>
      <vt:lpstr>Task-4</vt:lpstr>
      <vt:lpstr>Task-5</vt:lpstr>
      <vt:lpstr>Task-6</vt:lpstr>
      <vt:lpstr>Task-7</vt:lpstr>
      <vt:lpstr>Task-8</vt:lpstr>
      <vt:lpstr>Task-9 Problem</vt:lpstr>
      <vt:lpstr>DUE DATE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Homework-C3-02</dc:title>
  <dc:creator>akın kaya</dc:creator>
  <cp:lastModifiedBy>akın kaya</cp:lastModifiedBy>
  <cp:revision>5</cp:revision>
  <dcterms:created xsi:type="dcterms:W3CDTF">2021-09-12T02:13:54Z</dcterms:created>
  <dcterms:modified xsi:type="dcterms:W3CDTF">2021-11-25T17:17:36Z</dcterms:modified>
</cp:coreProperties>
</file>