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8" r:id="rId4"/>
    <p:sldId id="270" r:id="rId5"/>
    <p:sldId id="271" r:id="rId6"/>
    <p:sldId id="262" r:id="rId7"/>
    <p:sldId id="260" r:id="rId8"/>
    <p:sldId id="261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package called as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class called as “Homework03” inside the homework package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package called as “</a:t>
          </a:r>
          <a:r>
            <a:rPr lang="en-US" sz="1800" kern="1200" dirty="0" err="1"/>
            <a:t>homeworks</a:t>
          </a:r>
          <a:r>
            <a:rPr lang="en-US" sz="1800" kern="1200" dirty="0"/>
            <a:t>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class called as “Homework03” inside the homework package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all tasks in the same class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6DDF-39A6-CB4B-82C4-840EC05D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25A60-7CF2-0A4F-80EE-CB801F218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0332-6E81-CA47-A0F0-D45D6F21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15BB-9389-744F-95A2-EEC3F0F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63F8-443A-F743-ABEC-FAD71A72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87AB-2797-9F40-BBC2-07032EF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E0FD0-0050-FB4C-AEDE-67F28C0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7E89-8124-834B-A7AD-0A22ED64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71B3-98C5-6B48-A1AB-0E36B8E4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F462-4544-EF44-B894-FD5EC1D2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B12D-5488-5040-890D-5A0A7BEE1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ADB7C-5170-C942-983A-11F15A5F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785-56DF-3C49-BE53-663D3B8A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D3D6-B874-0941-A782-C4514B8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E056-B43D-1345-9CA6-F8C6661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D7B5-D29F-5945-88DE-1F608577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0157-ADE6-2043-B9FA-BA4F51CE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A935-181A-CC4B-B269-7F7DEEF1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596-5535-0948-AB78-86D63F7E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C931-8E04-4740-A912-59949492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3D79-F01B-CE42-ABF8-77A73815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9CA8-F837-474A-9B35-21860235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7790-25A8-D24D-A90E-320F1159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84A5-25B5-6246-B0C4-02322B3D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A90E-CBA4-3C46-A7C7-1CADE7AA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A549-B77B-6D46-A07C-266C179B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135F-7A2B-E34B-AE42-DE039D08A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9C6B-09E3-B140-BB75-6DDC83F0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B18E-A23A-384C-8BF7-95843817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71945-5B86-9044-A3E3-0D9B6C28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90E4-D2E6-6641-9ED4-EA84BF1A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C711-8CDA-A241-8EC6-2F5AA45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E1D1-C749-3249-B49F-1DBF1824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85366-3126-E048-AFAF-249BFEA1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90993-E836-814C-A5B1-61F09C3BA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4E4FE-7B8D-7E46-8D30-805198DC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053C-3872-354B-B5CC-B0539B7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4730B-9826-5741-9742-5B22D41C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CA186-F107-5D4C-9E6F-2538B3F3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1040-56CC-404E-8A1C-08B22FFD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4356A-BA5E-5E4A-B3F6-C078969F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AD46-82F2-EE42-9F79-3630515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7F82E-03F7-8F4C-B2B5-7868A946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E2710-C5EC-4043-B3E9-A0804356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86084-A0F8-684B-B588-29DF7758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7F8A-5BEA-104F-AF0F-EB493069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FAEE-ED46-9849-8815-BB01512E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E8C7-51EC-C94D-8D17-F9049C85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932EE-2919-A64A-A311-0CBA34A8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2162-2BC5-004F-9F89-3382E11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A727-1772-334D-A139-F16A4CA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CAC0-1F70-D14D-BBCD-FAEF6AC2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0C6A-8FA1-7C4B-B3F6-C9AAC5FD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F16C7-2F07-2E43-86F3-F8D489BF6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D97D-99F0-374B-88D1-A05F48B6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BB15-719B-2B4F-BBB6-9C8E89B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4491-156F-A64C-85FE-1375CCCB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C22C8-48D3-B346-BA69-9B7D967C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D3D66-8CF2-2545-8956-125A8B1E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10B4-6BAB-0844-BE00-A0CC8082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FDF7-C194-0F45-BCB3-3CADA5753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C450-5506-1D42-BAE2-6ACA06EE196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1606-3BF5-F34F-A986-275B5C033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A698-6D30-024E-94A1-3779A3F1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5F41-4139-8D4C-B949-9D155092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Java Operators - Scanner</a:t>
            </a:r>
          </a:p>
        </p:txBody>
      </p:sp>
    </p:spTree>
    <p:extLst>
      <p:ext uri="{BB962C8B-B14F-4D97-AF65-F5344CB8AC3E}">
        <p14:creationId xmlns:p14="http://schemas.microsoft.com/office/powerpoint/2010/main" val="248271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1115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603508-48EA-1642-AC38-B8FB2C1CD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2 numbers as input and print the average of the numbers.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7</a:t>
            </a:r>
          </a:p>
          <a:p>
            <a:pPr marL="0" indent="0">
              <a:buNone/>
            </a:pPr>
            <a:r>
              <a:rPr lang="en-US" sz="1800" dirty="0"/>
              <a:t>11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The average of the given 2 numbers is: 9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793ED35-F8FD-4946-8006-A5F2BCB9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2 numbers as input and print the product of the numbers.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5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The product of the given 2 numbers is: 15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793ED35-F8FD-4946-8006-A5F2BCB9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2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Requirement:</a:t>
            </a:r>
          </a:p>
          <a:p>
            <a:pPr marL="0" indent="0">
              <a:buNone/>
            </a:pPr>
            <a:r>
              <a:rPr lang="en-US" sz="1800" dirty="0"/>
              <a:t>-Write a Java program that asks user to enter 3 numbers as input and print the square of each number entered by user.</a:t>
            </a:r>
          </a:p>
          <a:p>
            <a:pPr marL="0" indent="0">
              <a:buNone/>
            </a:pPr>
            <a:r>
              <a:rPr lang="en-US" sz="1800" b="1" dirty="0"/>
              <a:t>NOTE: Square of number means number multiplied with itself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Test Data:</a:t>
            </a:r>
            <a:br>
              <a:rPr lang="en-US" sz="1800" dirty="0"/>
            </a:br>
            <a:r>
              <a:rPr lang="en-US" sz="1800" dirty="0"/>
              <a:t>5</a:t>
            </a:r>
          </a:p>
          <a:p>
            <a:pPr marL="0" indent="0">
              <a:buNone/>
            </a:pPr>
            <a:r>
              <a:rPr lang="en-US" sz="1800" dirty="0"/>
              <a:t>6</a:t>
            </a:r>
          </a:p>
          <a:p>
            <a:pPr marL="0" indent="0">
              <a:buNone/>
            </a:pPr>
            <a:r>
              <a:rPr lang="en-US" sz="1800" dirty="0"/>
              <a:t>10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i="1" dirty="0"/>
              <a:t>Expected Output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The 5 multiplied with 5 is = 25</a:t>
            </a:r>
          </a:p>
          <a:p>
            <a:pPr marL="0" indent="0">
              <a:buNone/>
            </a:pPr>
            <a:r>
              <a:rPr lang="en-US" sz="1800" dirty="0"/>
              <a:t>The 6 multiplied with 6 is = 36</a:t>
            </a:r>
          </a:p>
          <a:p>
            <a:pPr marL="0" indent="0">
              <a:buNone/>
            </a:pPr>
            <a:r>
              <a:rPr lang="en-US" sz="1800" dirty="0"/>
              <a:t>The 10 multiplied with 10 is = 100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793ED35-F8FD-4946-8006-A5F2BCB9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-Write a Java program that asks user to enter 2 numbers and print the remainder of first number by second number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 b="1" i="1"/>
              <a:t>Test Data:</a:t>
            </a:r>
          </a:p>
          <a:p>
            <a:pPr marL="0" lvl="0" indent="0">
              <a:buNone/>
            </a:pPr>
            <a:r>
              <a:rPr lang="en-US" sz="2000"/>
              <a:t>First number = 25</a:t>
            </a:r>
          </a:p>
          <a:p>
            <a:pPr marL="0" lvl="0" indent="0">
              <a:buNone/>
            </a:pPr>
            <a:r>
              <a:rPr lang="en-US" sz="2000"/>
              <a:t>Second number = 8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 b="1" i="1"/>
              <a:t>Expected Output</a:t>
            </a:r>
            <a:r>
              <a:rPr lang="en-US" sz="2000" b="1"/>
              <a:t>:</a:t>
            </a:r>
            <a:br>
              <a:rPr lang="en-US" sz="2000"/>
            </a:br>
            <a:r>
              <a:rPr lang="en-US" sz="2000"/>
              <a:t>The remainder of 25 % 8 = 1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71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-Write a Java program that asks user to enter 5 numbers as input and print the average of numbers.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Test Data:</a:t>
            </a:r>
            <a:br>
              <a:rPr lang="en-US" sz="2000" dirty="0"/>
            </a:br>
            <a:r>
              <a:rPr lang="en-US" sz="2000" dirty="0"/>
              <a:t>6</a:t>
            </a:r>
          </a:p>
          <a:p>
            <a:pPr marL="0" indent="0">
              <a:buNone/>
            </a:pPr>
            <a:r>
              <a:rPr lang="en-US" sz="2000" dirty="0"/>
              <a:t>10</a:t>
            </a:r>
          </a:p>
          <a:p>
            <a:pPr marL="0" indent="0">
              <a:buNone/>
            </a:pPr>
            <a:r>
              <a:rPr lang="en-US" sz="2000" dirty="0"/>
              <a:t>12</a:t>
            </a:r>
          </a:p>
          <a:p>
            <a:pPr marL="0" indent="0">
              <a:buNone/>
            </a:pPr>
            <a:r>
              <a:rPr lang="en-US" sz="2000" dirty="0"/>
              <a:t>15</a:t>
            </a:r>
          </a:p>
          <a:p>
            <a:pPr marL="0" indent="0">
              <a:buNone/>
            </a:pPr>
            <a:r>
              <a:rPr lang="en-US" sz="2000" dirty="0"/>
              <a:t>17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Expected Output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The average of given 5 numbers is: 12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28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/>
              <a:t>Requirement:</a:t>
            </a:r>
          </a:p>
          <a:p>
            <a:pPr marL="0" indent="0">
              <a:buNone/>
            </a:pPr>
            <a:r>
              <a:rPr lang="en-US" sz="1400"/>
              <a:t>-Write a Java program that asks user to enter a number as input and print its multiplication table up to 10.</a:t>
            </a:r>
          </a:p>
          <a:p>
            <a:pPr marL="0" indent="0">
              <a:buNone/>
            </a:pPr>
            <a:r>
              <a:rPr lang="en-US" sz="1400"/>
              <a:t> </a:t>
            </a:r>
            <a:br>
              <a:rPr lang="en-US" sz="1400"/>
            </a:br>
            <a:r>
              <a:rPr lang="en-US" sz="1400" b="1" i="1"/>
              <a:t>Test Data:</a:t>
            </a:r>
            <a:br>
              <a:rPr lang="en-US" sz="1400"/>
            </a:br>
            <a:r>
              <a:rPr lang="en-US" sz="1400"/>
              <a:t>7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1400" b="1" i="1"/>
              <a:t>Expected Output:</a:t>
            </a:r>
            <a:br>
              <a:rPr lang="en-US" sz="1400"/>
            </a:br>
            <a:r>
              <a:rPr lang="en-US" sz="1400"/>
              <a:t>7 * 1 = 7</a:t>
            </a:r>
          </a:p>
          <a:p>
            <a:pPr marL="0" indent="0">
              <a:buNone/>
            </a:pPr>
            <a:r>
              <a:rPr lang="en-US" sz="1400"/>
              <a:t>7 * 2 = 14</a:t>
            </a:r>
          </a:p>
          <a:p>
            <a:pPr marL="0" indent="0">
              <a:buNone/>
            </a:pPr>
            <a:r>
              <a:rPr lang="en-US" sz="1400"/>
              <a:t>7 * 3 = 21</a:t>
            </a:r>
          </a:p>
          <a:p>
            <a:pPr marL="0" indent="0">
              <a:buNone/>
            </a:pPr>
            <a:r>
              <a:rPr lang="en-US" sz="1400"/>
              <a:t>7 * 4 = 28</a:t>
            </a:r>
          </a:p>
          <a:p>
            <a:pPr marL="0" indent="0">
              <a:buNone/>
            </a:pPr>
            <a:r>
              <a:rPr lang="en-US" sz="1400"/>
              <a:t>7 * 5 = 35</a:t>
            </a:r>
          </a:p>
          <a:p>
            <a:pPr marL="0" indent="0">
              <a:buNone/>
            </a:pPr>
            <a:r>
              <a:rPr lang="en-US" sz="1400"/>
              <a:t>7 * 6 = 42</a:t>
            </a:r>
          </a:p>
          <a:p>
            <a:pPr marL="0" indent="0">
              <a:buNone/>
            </a:pPr>
            <a:r>
              <a:rPr lang="en-US" sz="1400"/>
              <a:t>7 * 7 = 49</a:t>
            </a:r>
          </a:p>
          <a:p>
            <a:pPr marL="0" indent="0">
              <a:buNone/>
            </a:pPr>
            <a:r>
              <a:rPr lang="en-US" sz="1400"/>
              <a:t>7 * 8 = 56</a:t>
            </a:r>
          </a:p>
          <a:p>
            <a:pPr marL="0" indent="0">
              <a:buNone/>
            </a:pPr>
            <a:r>
              <a:rPr lang="en-US" sz="1400"/>
              <a:t>7 * 9 = 63</a:t>
            </a:r>
          </a:p>
          <a:p>
            <a:pPr marL="0" indent="0">
              <a:buNone/>
            </a:pPr>
            <a:r>
              <a:rPr lang="en-US" sz="1400"/>
              <a:t>7 * 10 = 70</a:t>
            </a:r>
          </a:p>
        </p:txBody>
      </p:sp>
    </p:spTree>
    <p:extLst>
      <p:ext uri="{BB962C8B-B14F-4D97-AF65-F5344CB8AC3E}">
        <p14:creationId xmlns:p14="http://schemas.microsoft.com/office/powerpoint/2010/main" val="19141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-Write a Java program that asks user to enter the side of a square as input and print square’s perimeter and area</a:t>
            </a:r>
          </a:p>
          <a:p>
            <a:pPr marL="0" indent="0">
              <a:buNone/>
            </a:pPr>
            <a:r>
              <a:rPr lang="en-US" sz="2000" b="1" i="1" dirty="0"/>
              <a:t>NOTE: </a:t>
            </a:r>
            <a:r>
              <a:rPr lang="en-US" sz="2000" dirty="0"/>
              <a:t>area of a square = side * side</a:t>
            </a:r>
          </a:p>
          <a:p>
            <a:pPr marL="0" indent="0">
              <a:buNone/>
            </a:pPr>
            <a:r>
              <a:rPr lang="en-US" sz="2000" dirty="0"/>
              <a:t>            perimeter of a square = 4 * side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Test Data: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i="1" dirty="0"/>
              <a:t>Expected Output:</a:t>
            </a:r>
          </a:p>
          <a:p>
            <a:pPr marL="0" indent="0">
              <a:buNone/>
            </a:pPr>
            <a:r>
              <a:rPr lang="en-US" sz="2000" dirty="0"/>
              <a:t>Perimeter of the square = 28</a:t>
            </a:r>
            <a:br>
              <a:rPr lang="en-US" sz="2000" dirty="0"/>
            </a:br>
            <a:r>
              <a:rPr lang="en-US" sz="2000" dirty="0"/>
              <a:t>Area of the square = 49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502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Homework03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Homework-C3-03</dc:title>
  <dc:creator>akın kaya</dc:creator>
  <cp:lastModifiedBy>akın kaya</cp:lastModifiedBy>
  <cp:revision>3</cp:revision>
  <dcterms:created xsi:type="dcterms:W3CDTF">2021-09-15T14:20:45Z</dcterms:created>
  <dcterms:modified xsi:type="dcterms:W3CDTF">2021-11-25T17:17:23Z</dcterms:modified>
</cp:coreProperties>
</file>