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8" r:id="rId4"/>
    <p:sldId id="265" r:id="rId5"/>
    <p:sldId id="266" r:id="rId6"/>
    <p:sldId id="271" r:id="rId7"/>
    <p:sldId id="269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package called as “</a:t>
          </a:r>
          <a:r>
            <a:rPr lang="en-US" dirty="0" err="1"/>
            <a:t>homeworks</a:t>
          </a:r>
          <a:r>
            <a:rPr lang="en-US" dirty="0"/>
            <a:t>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class called as “Homework04” inside the homework package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/>
            <a:t>Do all tasks in the same class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package called as “</a:t>
          </a:r>
          <a:r>
            <a:rPr lang="en-US" sz="1800" kern="1200" dirty="0" err="1"/>
            <a:t>homeworks</a:t>
          </a:r>
          <a:r>
            <a:rPr lang="en-US" sz="1800" kern="1200" dirty="0"/>
            <a:t>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class called as “Homework04” inside the homework package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 all tasks in the same class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4676-78C3-AE4E-B86E-C63B00AB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181B-F4B0-374C-A813-3478317C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A967-C9CE-A14C-B12A-24250696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2670-E00D-0E48-BA47-C50217B1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20F7-9B29-814B-AC7C-B9B0ADD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575-C646-8841-B957-AB6B7565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07DE-EBA7-6A4E-A68F-6C369A0B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F44-D4B2-E345-890E-10F6583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5F7F-97FA-7F47-95F4-EE06118E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1EC8-7242-DC4B-81BE-1B55CE4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84931-5A8C-6C44-B334-9DF91A684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E5C6-4857-F94A-8C79-DCA69DCE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D9F1-18C2-C44E-A2BB-CA72DF3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2273-6C02-8249-80AC-B45A3A77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A8D6-D525-1748-8789-C27B2D1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4EF-5929-6243-93F5-0FC47EAD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47E7-4CED-7E48-B533-A3BB5B79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BFB-81B1-1D45-8876-87E1B21B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2733-781B-5249-AAAC-9598A8DE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B20B-A3B4-CB41-B57A-C31CE01C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3FED-9E05-CF46-95E2-19D34283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D0C9-AE8B-1344-B22B-BBC2F5B3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C357-11EC-7B42-A333-55E87DF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D1B4-A095-DE4E-A61B-9D92348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FDA7-7F79-FA4E-9DB0-3BD2BCA8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026D-C468-1347-A3CA-A1488A7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6D03-9895-1149-9245-CD56326D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27F6-33A4-9546-BE83-1E24BD1A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2DE8-FD36-C943-B649-036E293A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5227-D748-694A-86E2-A73196B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DCD6-C344-7C4A-8E4F-6576286B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854D-1341-7843-AC05-76700FF4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337-1499-C74F-BC23-305AB941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CA84-F7F5-B643-B454-CF8997D0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4D7A0-525D-7942-8A5B-AD4837E4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1BC0E-DB8F-B94A-8159-1F0A6F7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4460F-6E98-8142-95EF-39CCD83D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16C4A-489E-8F46-BCAE-96818C59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49C5B-EEE5-474A-9240-588FA73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4D07-0A33-7C44-824C-23CC211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66991-20E1-3A4E-BBDA-5C05BF3C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A3DEE-ABA7-674E-B8AF-05AD210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2840-4241-9941-B88A-63D35DF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7E22-A3B8-2642-AB9D-801E09B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2D666-6BAF-7945-B472-7D51052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CDB0-0B36-5843-9C76-70B8696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344-A6AB-574C-BAF9-25B6EAD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4509-D06C-1E4B-B65A-AB62CB03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01F2-5F8D-4642-BBCD-7EDB9C2A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B11A-6F85-8B4A-8D39-CE63C49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6301-7C43-0344-B126-7D840D9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BE7B-55D7-7747-9C58-478ACB81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ED8-999D-B041-B5BA-D162BD61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F129D-6111-9B4A-ADCC-5A34EA13A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C3B3-047A-C94F-89B4-4E711A38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A60B-5257-6446-A47D-5652BF6C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1383-91AD-CC4E-BC1A-D4D1A94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786B-E25B-964E-9F3F-3C5AAC1F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5AABF-154D-3A4C-B669-B21865C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5DDD-8A41-244E-B68F-16ACDC00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3EC8-1305-6045-90C7-0EC7B1B41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7399-A3B9-AE43-B48B-EA25AAC84D6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0BAB-C896-B440-89AE-240DD869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5A5C-E631-CE4B-ACCE-8EACD662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Math class methods</a:t>
            </a:r>
          </a:p>
        </p:txBody>
      </p:sp>
    </p:spTree>
    <p:extLst>
      <p:ext uri="{BB962C8B-B14F-4D97-AF65-F5344CB8AC3E}">
        <p14:creationId xmlns:p14="http://schemas.microsoft.com/office/powerpoint/2010/main" val="53252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776320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5603508-48EA-1642-AC38-B8FB2C1CD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Requirement:</a:t>
            </a:r>
          </a:p>
          <a:p>
            <a:pPr marL="0" indent="0">
              <a:buNone/>
            </a:pPr>
            <a:r>
              <a:rPr lang="en-US" sz="1800" dirty="0"/>
              <a:t>-Write a Java program that asks user to enter 3 numbers - int values and find the Max and Min number by using </a:t>
            </a:r>
            <a:r>
              <a:rPr lang="en-US" sz="1800" dirty="0" err="1"/>
              <a:t>Math.max</a:t>
            </a:r>
            <a:r>
              <a:rPr lang="en-US" sz="1800" dirty="0"/>
              <a:t>() and </a:t>
            </a:r>
            <a:r>
              <a:rPr lang="en-US" sz="1800" dirty="0" err="1"/>
              <a:t>Math.min</a:t>
            </a:r>
            <a:r>
              <a:rPr lang="en-US" sz="1800" dirty="0"/>
              <a:t>() methods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i="1" dirty="0"/>
              <a:t>Test Data:</a:t>
            </a:r>
            <a:br>
              <a:rPr lang="en-US" sz="1800" dirty="0"/>
            </a:br>
            <a:r>
              <a:rPr lang="en-US" sz="1800" dirty="0"/>
              <a:t>6</a:t>
            </a:r>
          </a:p>
          <a:p>
            <a:pPr marL="0" indent="0">
              <a:buNone/>
            </a:pPr>
            <a:r>
              <a:rPr lang="en-US" sz="1800" dirty="0"/>
              <a:t>10</a:t>
            </a:r>
          </a:p>
          <a:p>
            <a:pPr marL="0" indent="0">
              <a:buNone/>
            </a:pPr>
            <a:r>
              <a:rPr lang="en-US" sz="1800" dirty="0"/>
              <a:t>3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i="1" dirty="0"/>
              <a:t>Expected Output:</a:t>
            </a:r>
          </a:p>
          <a:p>
            <a:pPr marL="0" indent="0">
              <a:buNone/>
            </a:pPr>
            <a:r>
              <a:rPr lang="en-US" sz="1800" dirty="0"/>
              <a:t>Max value = 10</a:t>
            </a:r>
          </a:p>
          <a:p>
            <a:pPr marL="0" indent="0">
              <a:buNone/>
            </a:pPr>
            <a:r>
              <a:rPr lang="en-US" sz="1800" dirty="0"/>
              <a:t>Min value = 3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793ED35-F8FD-4946-8006-A5F2BCB91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9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b="1" i="1" dirty="0"/>
              <a:t>Requirement:</a:t>
            </a:r>
          </a:p>
          <a:p>
            <a:pPr marL="0" indent="0">
              <a:buNone/>
            </a:pPr>
            <a:r>
              <a:rPr lang="en-US" sz="1800" dirty="0"/>
              <a:t>-Write a Java program that asks user to enter 5 numbers - int values and find the Max and Min number by using </a:t>
            </a:r>
            <a:r>
              <a:rPr lang="en-US" sz="1800" dirty="0" err="1"/>
              <a:t>Math.max</a:t>
            </a:r>
            <a:r>
              <a:rPr lang="en-US" sz="1800" dirty="0"/>
              <a:t>() and </a:t>
            </a:r>
            <a:r>
              <a:rPr lang="en-US" sz="1800" dirty="0" err="1"/>
              <a:t>Math.min</a:t>
            </a:r>
            <a:r>
              <a:rPr lang="en-US" sz="1800" dirty="0"/>
              <a:t>() methods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i="1" dirty="0"/>
              <a:t>Test Data:</a:t>
            </a:r>
            <a:br>
              <a:rPr lang="en-US" sz="1800" dirty="0"/>
            </a:br>
            <a:r>
              <a:rPr lang="en-US" sz="1800" dirty="0"/>
              <a:t>3</a:t>
            </a:r>
          </a:p>
          <a:p>
            <a:pPr marL="0" indent="0">
              <a:buNone/>
            </a:pPr>
            <a:r>
              <a:rPr lang="en-US" sz="1800" dirty="0"/>
              <a:t>15</a:t>
            </a:r>
          </a:p>
          <a:p>
            <a:pPr marL="0" indent="0">
              <a:buNone/>
            </a:pPr>
            <a:r>
              <a:rPr lang="en-US" sz="1800" dirty="0"/>
              <a:t>45</a:t>
            </a:r>
          </a:p>
          <a:p>
            <a:pPr marL="0" indent="0">
              <a:buNone/>
            </a:pPr>
            <a:r>
              <a:rPr lang="en-US" sz="1800" dirty="0"/>
              <a:t>20</a:t>
            </a:r>
          </a:p>
          <a:p>
            <a:pPr marL="0" indent="0">
              <a:buNone/>
            </a:pPr>
            <a:r>
              <a:rPr lang="en-US" sz="1800" dirty="0"/>
              <a:t>25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i="1" dirty="0"/>
              <a:t>Expected Output:</a:t>
            </a:r>
          </a:p>
          <a:p>
            <a:pPr marL="0" indent="0">
              <a:buNone/>
            </a:pPr>
            <a:r>
              <a:rPr lang="en-US" sz="1800" dirty="0"/>
              <a:t>Max value = 45</a:t>
            </a:r>
          </a:p>
          <a:p>
            <a:pPr marL="0" indent="0">
              <a:buNone/>
            </a:pPr>
            <a:r>
              <a:rPr lang="en-US" sz="1800" dirty="0"/>
              <a:t>Min value = 3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46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Requirement:</a:t>
            </a:r>
          </a:p>
          <a:p>
            <a:pPr marL="0" indent="0">
              <a:buNone/>
            </a:pPr>
            <a:r>
              <a:rPr lang="en-US" sz="1800" dirty="0"/>
              <a:t>-Write a Java program that asks user to enter 2 numbers - int values and find the absolute difference between the two numbers by using </a:t>
            </a:r>
            <a:r>
              <a:rPr lang="en-US" sz="1800" dirty="0" err="1"/>
              <a:t>Math.abs</a:t>
            </a:r>
            <a:r>
              <a:rPr lang="en-US" sz="1800" dirty="0"/>
              <a:t>() method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i="1" dirty="0"/>
              <a:t>Test Data:</a:t>
            </a:r>
            <a:br>
              <a:rPr lang="en-US" sz="1800" dirty="0"/>
            </a:br>
            <a:r>
              <a:rPr lang="en-US" sz="1800" dirty="0"/>
              <a:t>-5</a:t>
            </a:r>
          </a:p>
          <a:p>
            <a:pPr marL="0" indent="0">
              <a:buNone/>
            </a:pPr>
            <a:r>
              <a:rPr lang="en-US" sz="1800" dirty="0"/>
              <a:t>27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i="1" dirty="0"/>
              <a:t>Expected Output:</a:t>
            </a:r>
          </a:p>
          <a:p>
            <a:pPr marL="0" indent="0">
              <a:buNone/>
            </a:pPr>
            <a:r>
              <a:rPr lang="en-US" sz="1800" dirty="0"/>
              <a:t>The difference between numbers is = 32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574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i="1" dirty="0"/>
              <a:t>Requirement:</a:t>
            </a:r>
          </a:p>
          <a:p>
            <a:pPr marL="0" indent="0">
              <a:buNone/>
            </a:pPr>
            <a:r>
              <a:rPr lang="en-US" sz="2000" dirty="0"/>
              <a:t>-Write a Java program that generates 3 numbers between 50 and 100 both included.</a:t>
            </a:r>
          </a:p>
          <a:p>
            <a:pPr marL="0" indent="0">
              <a:buNone/>
            </a:pPr>
            <a:r>
              <a:rPr lang="en-US" sz="2000" dirty="0"/>
              <a:t>First print the numbers</a:t>
            </a:r>
          </a:p>
          <a:p>
            <a:pPr marL="0" indent="0">
              <a:buNone/>
            </a:pPr>
            <a:r>
              <a:rPr lang="en-US" sz="2000" dirty="0"/>
              <a:t>Then, find the sum of these numbers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b="1" i="1" dirty="0"/>
              <a:t>Test Data:</a:t>
            </a:r>
            <a:br>
              <a:rPr lang="en-US" sz="2000" dirty="0"/>
            </a:br>
            <a:r>
              <a:rPr lang="en-US" sz="2000" dirty="0"/>
              <a:t>55</a:t>
            </a:r>
          </a:p>
          <a:p>
            <a:pPr marL="0" indent="0">
              <a:buNone/>
            </a:pPr>
            <a:r>
              <a:rPr lang="en-US" sz="2000" dirty="0"/>
              <a:t>67</a:t>
            </a:r>
          </a:p>
          <a:p>
            <a:pPr marL="0" indent="0">
              <a:buNone/>
            </a:pPr>
            <a:r>
              <a:rPr lang="en-US" sz="2000" dirty="0"/>
              <a:t>90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b="1" i="1" dirty="0"/>
              <a:t>Expected Output:</a:t>
            </a:r>
          </a:p>
          <a:p>
            <a:pPr marL="0" indent="0">
              <a:buNone/>
            </a:pPr>
            <a:r>
              <a:rPr lang="en-US" sz="2000" dirty="0"/>
              <a:t>Number 1 = 55</a:t>
            </a:r>
          </a:p>
          <a:p>
            <a:pPr marL="0" indent="0">
              <a:buNone/>
            </a:pPr>
            <a:r>
              <a:rPr lang="en-US" sz="2000" dirty="0"/>
              <a:t>Number 2 = 67</a:t>
            </a:r>
          </a:p>
          <a:p>
            <a:pPr marL="0" indent="0">
              <a:buNone/>
            </a:pPr>
            <a:r>
              <a:rPr lang="en-US" sz="2000" dirty="0"/>
              <a:t>Number 3 = 90</a:t>
            </a:r>
          </a:p>
          <a:p>
            <a:pPr marL="0" indent="0">
              <a:buNone/>
            </a:pPr>
            <a:r>
              <a:rPr lang="en-US" sz="2000" dirty="0"/>
              <a:t>The sum of numbers is = 212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br>
              <a:rPr lang="en-US" b="1" dirty="0"/>
            </a:br>
            <a:r>
              <a:rPr lang="en-US" b="1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Assume Alex has $125, and Mike has $220.</a:t>
            </a:r>
          </a:p>
          <a:p>
            <a:pPr marL="0" indent="0">
              <a:buNone/>
            </a:pPr>
            <a:r>
              <a:rPr lang="en-US" sz="1800" dirty="0"/>
              <a:t>Assume Alex is going to give $25.5 to Mike. </a:t>
            </a:r>
          </a:p>
          <a:p>
            <a:pPr marL="0" indent="0">
              <a:buNone/>
            </a:pPr>
            <a:r>
              <a:rPr lang="en-US" sz="1800" dirty="0"/>
              <a:t>Then,</a:t>
            </a:r>
          </a:p>
          <a:p>
            <a:pPr marL="0" indent="0">
              <a:buNone/>
            </a:pPr>
            <a:r>
              <a:rPr lang="en-US" sz="1800" dirty="0"/>
              <a:t>How much money will Alex and Mike have after that?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Requirement:</a:t>
            </a:r>
          </a:p>
          <a:p>
            <a:pPr marL="0" indent="0">
              <a:buNone/>
            </a:pPr>
            <a:r>
              <a:rPr lang="en-US" sz="1800" dirty="0"/>
              <a:t>Write a java program to solve this problem given above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US" sz="1800" b="1" i="1" dirty="0"/>
              <a:t>Expected Output</a:t>
            </a:r>
            <a:r>
              <a:rPr lang="en-US" sz="1800" b="1" dirty="0"/>
              <a:t>:</a:t>
            </a:r>
            <a:br>
              <a:rPr lang="en-US" sz="1800" dirty="0"/>
            </a:br>
            <a:r>
              <a:rPr lang="en-US" sz="1800" dirty="0"/>
              <a:t>Alex’s money: $99.5</a:t>
            </a:r>
          </a:p>
          <a:p>
            <a:pPr marL="0" indent="0">
              <a:buNone/>
            </a:pPr>
            <a:r>
              <a:rPr lang="en-US" sz="1800" dirty="0"/>
              <a:t>Mike’s money: 245.5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218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br>
              <a:rPr lang="en-US" b="1" dirty="0"/>
            </a:br>
            <a:r>
              <a:rPr lang="en-US" b="1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Assume David is going to save  $390 to buy a bicycle.</a:t>
            </a:r>
          </a:p>
          <a:p>
            <a:pPr marL="0" indent="0">
              <a:buNone/>
            </a:pPr>
            <a:r>
              <a:rPr lang="en-US" sz="1800" dirty="0"/>
              <a:t>David can save only $15.60 per day.</a:t>
            </a:r>
          </a:p>
          <a:p>
            <a:pPr marL="0" indent="0">
              <a:buNone/>
            </a:pPr>
            <a:r>
              <a:rPr lang="en-US" sz="1800" dirty="0"/>
              <a:t>How many days later, David can save $390 and buy the bicycle.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Requirement:</a:t>
            </a:r>
          </a:p>
          <a:p>
            <a:pPr marL="0" indent="0">
              <a:buNone/>
            </a:pPr>
            <a:r>
              <a:rPr lang="en-US" sz="1800" dirty="0"/>
              <a:t>Write a java program to solve this problem given above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US" sz="1800" b="1" i="1" dirty="0"/>
              <a:t>Expected Output</a:t>
            </a:r>
            <a:r>
              <a:rPr lang="en-US" sz="1800" b="1" dirty="0"/>
              <a:t>:</a:t>
            </a:r>
            <a:br>
              <a:rPr lang="en-US" sz="1800" dirty="0"/>
            </a:br>
            <a:r>
              <a:rPr lang="en-US" sz="1800" dirty="0"/>
              <a:t>25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803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8A87B8-C3F8-1E44-B8F3-DD3130F8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438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Homework04</vt:lpstr>
      <vt:lpstr>Before you start!!!</vt:lpstr>
      <vt:lpstr>Task-1</vt:lpstr>
      <vt:lpstr>Task-2</vt:lpstr>
      <vt:lpstr>Task-3</vt:lpstr>
      <vt:lpstr>Task-4</vt:lpstr>
      <vt:lpstr>Task-5 Problem</vt:lpstr>
      <vt:lpstr>Task-6 Problem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Homework-C3-04</dc:title>
  <dc:creator>akın kaya</dc:creator>
  <cp:lastModifiedBy>akın kaya</cp:lastModifiedBy>
  <cp:revision>5</cp:revision>
  <dcterms:created xsi:type="dcterms:W3CDTF">2021-09-18T19:25:28Z</dcterms:created>
  <dcterms:modified xsi:type="dcterms:W3CDTF">2021-11-25T17:16:57Z</dcterms:modified>
</cp:coreProperties>
</file>