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70" r:id="rId5"/>
    <p:sldId id="268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 dirty="0"/>
            <a:t>Make sure that you have package called “</a:t>
          </a:r>
          <a:r>
            <a:rPr lang="en-US" dirty="0" err="1"/>
            <a:t>homeworks</a:t>
          </a:r>
          <a:r>
            <a:rPr lang="en-US" dirty="0"/>
            <a:t>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 dirty="0"/>
            <a:t>Please create a class called as “Homework05”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/>
            <a:t>Do all tasks in the same class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DB980D-EE0A-024E-B991-9149E643E19A}" type="presOf" srcId="{31C44422-EADA-46AC-AD2A-224B6AE9BDB7}" destId="{A815B007-B4CD-40D9-9681-FD36778A2A05}" srcOrd="0" destOrd="0" presId="urn:microsoft.com/office/officeart/2018/2/layout/IconVerticalSolidList"/>
    <dgm:cxn modelId="{6CEC172D-5C03-EC40-A1AB-A0C3E6985E50}" type="presOf" srcId="{55CDF057-300D-4219-925F-86FA605570CB}" destId="{5AF57524-BEB1-48DA-B907-AB5E2A087E71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229F9252-64D3-4946-9E10-E020FE27245D}" type="presOf" srcId="{6E5EFEF1-0D9E-43DC-A557-3859DD5E70C4}" destId="{E5B441AA-87BB-4E01-806D-9A0953A1AB68}" srcOrd="0" destOrd="0" presId="urn:microsoft.com/office/officeart/2018/2/layout/IconVerticalSolidList"/>
    <dgm:cxn modelId="{D27C6161-0570-684E-BFC2-61C207A73D89}" type="presOf" srcId="{D5AEA003-C36F-4530-931A-8E97710D746A}" destId="{A805A872-5699-4330-9B26-4295CE3EE6C0}" srcOrd="0" destOrd="0" presId="urn:microsoft.com/office/officeart/2018/2/layout/IconVerticalSolidList"/>
    <dgm:cxn modelId="{1B620B9A-E993-604D-932E-E021913265FF}" type="presOf" srcId="{F94D5C0F-1742-496B-A7DF-3125699846BC}" destId="{F672F88F-9549-4D2D-B6AC-9C0330A53367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414DFCDC-2A54-324B-A3C1-2C3A0CA4847A}" type="presOf" srcId="{B7B86AB6-A46D-4F6E-80FD-F2EA77525466}" destId="{019EB2EC-7E96-41CD-8337-46586CBCB53D}" srcOrd="0" destOrd="0" presId="urn:microsoft.com/office/officeart/2018/2/layout/IconVerticalSolidList"/>
    <dgm:cxn modelId="{0AF734B3-7E9C-EA46-9388-684B0D813044}" type="presParOf" srcId="{5AF57524-BEB1-48DA-B907-AB5E2A087E71}" destId="{6F764FDA-E3C4-489B-B9B7-EE0C24A0C58C}" srcOrd="0" destOrd="0" presId="urn:microsoft.com/office/officeart/2018/2/layout/IconVerticalSolidList"/>
    <dgm:cxn modelId="{A84B82D0-550D-0148-BE5B-C059E9CA07F3}" type="presParOf" srcId="{6F764FDA-E3C4-489B-B9B7-EE0C24A0C58C}" destId="{DAC58DCB-A52F-45D5-8BFD-E1FB33B1B20A}" srcOrd="0" destOrd="0" presId="urn:microsoft.com/office/officeart/2018/2/layout/IconVerticalSolidList"/>
    <dgm:cxn modelId="{EA4D078F-6927-9E48-B2BA-526290021FFC}" type="presParOf" srcId="{6F764FDA-E3C4-489B-B9B7-EE0C24A0C58C}" destId="{45BAEC16-004B-4C7A-B73F-9C4DABB23555}" srcOrd="1" destOrd="0" presId="urn:microsoft.com/office/officeart/2018/2/layout/IconVerticalSolidList"/>
    <dgm:cxn modelId="{4693000B-9C99-9F44-B940-4B4B9EA85CFB}" type="presParOf" srcId="{6F764FDA-E3C4-489B-B9B7-EE0C24A0C58C}" destId="{6E93FC7A-BB2E-4BBE-B32E-EBC06FDEAD17}" srcOrd="2" destOrd="0" presId="urn:microsoft.com/office/officeart/2018/2/layout/IconVerticalSolidList"/>
    <dgm:cxn modelId="{AD934C09-D260-014D-8FE9-3A93EE69F72B}" type="presParOf" srcId="{6F764FDA-E3C4-489B-B9B7-EE0C24A0C58C}" destId="{E5B441AA-87BB-4E01-806D-9A0953A1AB68}" srcOrd="3" destOrd="0" presId="urn:microsoft.com/office/officeart/2018/2/layout/IconVerticalSolidList"/>
    <dgm:cxn modelId="{F6CCAA03-CD0F-D44C-A51C-5ECBD5981AF1}" type="presParOf" srcId="{5AF57524-BEB1-48DA-B907-AB5E2A087E71}" destId="{8FBB7704-0208-4311-A35F-82FDD84E346D}" srcOrd="1" destOrd="0" presId="urn:microsoft.com/office/officeart/2018/2/layout/IconVerticalSolidList"/>
    <dgm:cxn modelId="{C6CF84A3-BD4B-6C4D-96B0-99205FABC990}" type="presParOf" srcId="{5AF57524-BEB1-48DA-B907-AB5E2A087E71}" destId="{E623C820-7220-4756-A6E9-F76958B7303C}" srcOrd="2" destOrd="0" presId="urn:microsoft.com/office/officeart/2018/2/layout/IconVerticalSolidList"/>
    <dgm:cxn modelId="{E020AAA9-18FD-7047-9C3A-459064D51540}" type="presParOf" srcId="{E623C820-7220-4756-A6E9-F76958B7303C}" destId="{22452A97-5F56-4A41-A60C-74B4D13FD7D9}" srcOrd="0" destOrd="0" presId="urn:microsoft.com/office/officeart/2018/2/layout/IconVerticalSolidList"/>
    <dgm:cxn modelId="{555F16DE-A15B-794D-9950-A5DF2EE6F61A}" type="presParOf" srcId="{E623C820-7220-4756-A6E9-F76958B7303C}" destId="{1CA707C9-84BA-470B-B353-F7433F509EBB}" srcOrd="1" destOrd="0" presId="urn:microsoft.com/office/officeart/2018/2/layout/IconVerticalSolidList"/>
    <dgm:cxn modelId="{6E3B4B27-6945-9844-9EA1-F5624B6B4C64}" type="presParOf" srcId="{E623C820-7220-4756-A6E9-F76958B7303C}" destId="{AECC2632-B75E-47D7-B49F-CEA670AB2BBE}" srcOrd="2" destOrd="0" presId="urn:microsoft.com/office/officeart/2018/2/layout/IconVerticalSolidList"/>
    <dgm:cxn modelId="{C0DB1DCF-85AF-844C-9775-8877D932954B}" type="presParOf" srcId="{E623C820-7220-4756-A6E9-F76958B7303C}" destId="{019EB2EC-7E96-41CD-8337-46586CBCB53D}" srcOrd="3" destOrd="0" presId="urn:microsoft.com/office/officeart/2018/2/layout/IconVerticalSolidList"/>
    <dgm:cxn modelId="{CAE09B2F-7C81-5F4A-A0F3-0DC9E1F584FD}" type="presParOf" srcId="{5AF57524-BEB1-48DA-B907-AB5E2A087E71}" destId="{02427623-FE62-49CE-BC49-C4C1429519C7}" srcOrd="3" destOrd="0" presId="urn:microsoft.com/office/officeart/2018/2/layout/IconVerticalSolidList"/>
    <dgm:cxn modelId="{7DE83320-C192-F040-B641-C63650647BDE}" type="presParOf" srcId="{5AF57524-BEB1-48DA-B907-AB5E2A087E71}" destId="{A736D6F4-CD8D-4C32-8176-888A75E72B15}" srcOrd="4" destOrd="0" presId="urn:microsoft.com/office/officeart/2018/2/layout/IconVerticalSolidList"/>
    <dgm:cxn modelId="{A3E9702D-147E-8A41-B766-B554136767F6}" type="presParOf" srcId="{A736D6F4-CD8D-4C32-8176-888A75E72B15}" destId="{B025ABE0-EF4A-41D3-B967-578E8106C990}" srcOrd="0" destOrd="0" presId="urn:microsoft.com/office/officeart/2018/2/layout/IconVerticalSolidList"/>
    <dgm:cxn modelId="{E3A73424-76A0-AB4F-B9F3-04B2623A814D}" type="presParOf" srcId="{A736D6F4-CD8D-4C32-8176-888A75E72B15}" destId="{398BE3FB-B7E3-454E-AC10-28718C0C6801}" srcOrd="1" destOrd="0" presId="urn:microsoft.com/office/officeart/2018/2/layout/IconVerticalSolidList"/>
    <dgm:cxn modelId="{B55DF8CC-CA2B-8949-A0D0-1FA9C5A8D60E}" type="presParOf" srcId="{A736D6F4-CD8D-4C32-8176-888A75E72B15}" destId="{DAEC11E2-1EB0-4F96-9C15-ED8331DE85E5}" srcOrd="2" destOrd="0" presId="urn:microsoft.com/office/officeart/2018/2/layout/IconVerticalSolidList"/>
    <dgm:cxn modelId="{2400DBDA-8612-4A40-B13C-99C83CDD0BE5}" type="presParOf" srcId="{A736D6F4-CD8D-4C32-8176-888A75E72B15}" destId="{F672F88F-9549-4D2D-B6AC-9C0330A53367}" srcOrd="3" destOrd="0" presId="urn:microsoft.com/office/officeart/2018/2/layout/IconVerticalSolidList"/>
    <dgm:cxn modelId="{AA9D95D8-384A-E948-B0D2-2ED246720AAD}" type="presParOf" srcId="{5AF57524-BEB1-48DA-B907-AB5E2A087E71}" destId="{BF80110D-DAFE-4534-A0BC-9772E024DBE6}" srcOrd="5" destOrd="0" presId="urn:microsoft.com/office/officeart/2018/2/layout/IconVerticalSolidList"/>
    <dgm:cxn modelId="{3A9DFD71-402F-0346-8702-FA09328C2819}" type="presParOf" srcId="{5AF57524-BEB1-48DA-B907-AB5E2A087E71}" destId="{E99EBD14-84C7-4D77-9FAE-C90A6DA25278}" srcOrd="6" destOrd="0" presId="urn:microsoft.com/office/officeart/2018/2/layout/IconVerticalSolidList"/>
    <dgm:cxn modelId="{80105EC3-43A6-B343-9004-4DFD5A751D66}" type="presParOf" srcId="{E99EBD14-84C7-4D77-9FAE-C90A6DA25278}" destId="{BA45FE83-A05B-43E6-9E4E-FB82152EA0FD}" srcOrd="0" destOrd="0" presId="urn:microsoft.com/office/officeart/2018/2/layout/IconVerticalSolidList"/>
    <dgm:cxn modelId="{35701F5C-F2A2-C54A-8CCE-74388DB5D4F5}" type="presParOf" srcId="{E99EBD14-84C7-4D77-9FAE-C90A6DA25278}" destId="{6E919629-99BE-42FE-A137-6695AEC306A9}" srcOrd="1" destOrd="0" presId="urn:microsoft.com/office/officeart/2018/2/layout/IconVerticalSolidList"/>
    <dgm:cxn modelId="{F6859537-D786-A746-B6E8-ACEA267F14CE}" type="presParOf" srcId="{E99EBD14-84C7-4D77-9FAE-C90A6DA25278}" destId="{E67073E9-4844-47F4-846B-BDB775F870B2}" srcOrd="2" destOrd="0" presId="urn:microsoft.com/office/officeart/2018/2/layout/IconVerticalSolidList"/>
    <dgm:cxn modelId="{9EC19933-B85F-D246-979D-6E617C06E5D8}" type="presParOf" srcId="{E99EBD14-84C7-4D77-9FAE-C90A6DA25278}" destId="{A815B007-B4CD-40D9-9681-FD36778A2A05}" srcOrd="3" destOrd="0" presId="urn:microsoft.com/office/officeart/2018/2/layout/IconVerticalSolidList"/>
    <dgm:cxn modelId="{1FB0DF39-3779-3C41-9C4F-DD8ACBF99049}" type="presParOf" srcId="{5AF57524-BEB1-48DA-B907-AB5E2A087E71}" destId="{00794054-7DAA-4FD5-B6F8-6F91D4669FE4}" srcOrd="7" destOrd="0" presId="urn:microsoft.com/office/officeart/2018/2/layout/IconVerticalSolidList"/>
    <dgm:cxn modelId="{4FD7AC50-99E3-164B-8A84-22B88D9E38CE}" type="presParOf" srcId="{5AF57524-BEB1-48DA-B907-AB5E2A087E71}" destId="{179252E6-5639-4D19-BFA9-569B8A48CE18}" srcOrd="8" destOrd="0" presId="urn:microsoft.com/office/officeart/2018/2/layout/IconVerticalSolidList"/>
    <dgm:cxn modelId="{49EA668F-FB80-0943-82C2-F63354B81196}" type="presParOf" srcId="{179252E6-5639-4D19-BFA9-569B8A48CE18}" destId="{2C52A990-934E-404E-9D57-9471685B8874}" srcOrd="0" destOrd="0" presId="urn:microsoft.com/office/officeart/2018/2/layout/IconVerticalSolidList"/>
    <dgm:cxn modelId="{DECC75E9-DE95-DB47-B9BE-B649770E13A6}" type="presParOf" srcId="{179252E6-5639-4D19-BFA9-569B8A48CE18}" destId="{61F43341-C20F-4FA1-A6E7-95A064B8C461}" srcOrd="1" destOrd="0" presId="urn:microsoft.com/office/officeart/2018/2/layout/IconVerticalSolidList"/>
    <dgm:cxn modelId="{D0662D65-6BA2-764D-AFA4-9AE979AD904C}" type="presParOf" srcId="{179252E6-5639-4D19-BFA9-569B8A48CE18}" destId="{37ACB058-960F-40C8-978C-538BA25E3414}" srcOrd="2" destOrd="0" presId="urn:microsoft.com/office/officeart/2018/2/layout/IconVerticalSolidList"/>
    <dgm:cxn modelId="{E08768C6-B153-344F-B70E-4E3E3E0E2905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9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509" y="206922"/>
          <a:ext cx="495471" cy="4954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489" y="4229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sure that you have package called “</a:t>
          </a:r>
          <a:r>
            <a:rPr lang="en-US" sz="1600" kern="1200" dirty="0" err="1"/>
            <a:t>homeworks</a:t>
          </a:r>
          <a:r>
            <a:rPr lang="en-US" sz="1600" kern="1200" dirty="0"/>
            <a:t>”</a:t>
          </a:r>
        </a:p>
      </dsp:txBody>
      <dsp:txXfrm>
        <a:off x="1040489" y="4229"/>
        <a:ext cx="4920855" cy="900856"/>
      </dsp:txXfrm>
    </dsp:sp>
    <dsp:sp modelId="{22452A97-5F56-4A41-A60C-74B4D13FD7D9}">
      <dsp:nvSpPr>
        <dsp:cNvPr id="0" name=""/>
        <dsp:cNvSpPr/>
      </dsp:nvSpPr>
      <dsp:spPr>
        <a:xfrm>
          <a:off x="0" y="1130300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509" y="1332993"/>
          <a:ext cx="495471" cy="4954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489" y="1130300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create a class called as “Homework05” inside the homework package</a:t>
          </a:r>
        </a:p>
      </dsp:txBody>
      <dsp:txXfrm>
        <a:off x="1040489" y="1130300"/>
        <a:ext cx="4920855" cy="900856"/>
      </dsp:txXfrm>
    </dsp:sp>
    <dsp:sp modelId="{B025ABE0-EF4A-41D3-B967-578E8106C990}">
      <dsp:nvSpPr>
        <dsp:cNvPr id="0" name=""/>
        <dsp:cNvSpPr/>
      </dsp:nvSpPr>
      <dsp:spPr>
        <a:xfrm>
          <a:off x="0" y="2256371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509" y="2459064"/>
          <a:ext cx="495471" cy="4954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489" y="2256371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all tasks in the same class</a:t>
          </a:r>
        </a:p>
      </dsp:txBody>
      <dsp:txXfrm>
        <a:off x="1040489" y="2256371"/>
        <a:ext cx="4920855" cy="900856"/>
      </dsp:txXfrm>
    </dsp:sp>
    <dsp:sp modelId="{BA45FE83-A05B-43E6-9E4E-FB82152EA0FD}">
      <dsp:nvSpPr>
        <dsp:cNvPr id="0" name=""/>
        <dsp:cNvSpPr/>
      </dsp:nvSpPr>
      <dsp:spPr>
        <a:xfrm>
          <a:off x="0" y="3382442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509" y="3585135"/>
          <a:ext cx="495471" cy="4954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489" y="3382442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 follow the instructions carefully and understand requirements before starting coding</a:t>
          </a:r>
        </a:p>
      </dsp:txBody>
      <dsp:txXfrm>
        <a:off x="1040489" y="3382442"/>
        <a:ext cx="4920855" cy="900856"/>
      </dsp:txXfrm>
    </dsp:sp>
    <dsp:sp modelId="{2C52A990-934E-404E-9D57-9471685B8874}">
      <dsp:nvSpPr>
        <dsp:cNvPr id="0" name=""/>
        <dsp:cNvSpPr/>
      </dsp:nvSpPr>
      <dsp:spPr>
        <a:xfrm>
          <a:off x="0" y="4508513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509" y="4711206"/>
          <a:ext cx="495471" cy="4954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489" y="4508513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489" y="4508513"/>
        <a:ext cx="4920855" cy="90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30E5-EC37-E74B-82CE-A233FB646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8FAC3-8348-6E49-9760-2E89A136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CCECB-F418-D647-84BC-3A551253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2501-7DEC-C445-8F63-B5342935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32FF-8BB5-914B-907B-02E0FA53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51B3-3BAF-044E-81F4-A5DA69A9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09987-7C23-2C40-882E-985E4D4B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955F-1378-4B40-B7C2-5A0B53C8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4D86-72B6-354C-BC71-C260968D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F5A6-CD8A-5B4C-AA02-4E4A4A46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7CA59-C987-3046-9453-1E9AD6B1F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A4667-4CFA-5748-807B-E2AEE034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5E3E-5B3B-574E-A330-509BDEF0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5B1DB-5187-894B-825A-6B11E230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C930-1AED-8644-B092-A52E6C08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F2D6-FC1B-7947-B1E2-F6417CD0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4D4C-1E13-6D40-9DA1-076C8F2F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E1BA-DDFE-8E40-ADA1-99D9093D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1496-94BC-5849-9A05-571CB4DC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4B42-212D-2F46-BFD0-2EA4A73B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9D5C-8471-604D-91FE-2DF7DF7D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1841-444D-0A43-8707-93D853D8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9653-8087-DF4E-A787-286E647C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9A9C-98A8-4849-BBEF-C684918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C9F5-4D11-E940-8A1F-C4F6499F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F10A-2381-8B49-B8E1-035559D0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97FD-10F9-EE4D-84D4-FF1C75BA7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34EA-4B13-C342-98DB-EFB2FB0D2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36F97-8158-BC4D-8986-28542996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E66EC-5A21-2D4E-8B43-F0C56F76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C82A0-D4F7-2045-9DB9-5ABA0375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132F-1756-CB4D-B239-A11D417C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2FC3F-6B86-954E-8EC2-7BF971FF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2C775-B45E-BA42-985F-39377FB0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350D-291D-CE44-A897-EA7F9AF92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BF43E-2F38-0847-9E73-B193D31FC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C0B5C-3E60-3A46-8F97-29BFD506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8B84B-3647-5141-B474-6B1C7E06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956D4-ED69-DF43-AA02-1EC8183A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D38A-82A5-8948-8DD4-55B83EE0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B34F9-4437-024D-9864-49F09DB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DEBB0-7C9D-F249-9B6D-B54A67AC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2D71-03EC-D944-9B5E-393A0D0E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B0A8F-BFB9-B844-9893-90CD98EE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37EE3-9FB0-844D-8DDD-4C7ABDD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60D55-3888-604C-B12E-C17E52CA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56A0-1006-6D4C-BD30-8C0A1A43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2FC6-18BE-9E42-AADC-436531DE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28652-35B6-4245-AC8C-3265DC8B2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AC101-3AE2-0247-800D-68318B33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8A3E-41BA-E946-8B7A-0028EAE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CF898-0EA2-594A-9C3E-10ED5361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1F36-BD51-3545-85CB-F4ED6459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BF3E9-7BAE-A040-AF1E-5C81D01ED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D266-5CCB-004D-AB60-0380D6850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E668-05C3-7C4E-8673-69142BBE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3856D-D4EB-CD46-AEF7-6D146D34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C4FE1-2A20-2047-A46B-74583BC1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3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73CCD-54E1-8048-93A5-32EB7B87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4D80E-2BE5-0141-A608-64D63C6D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DB39-8EAB-044B-BCC6-1F88A1CE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7840-6398-364E-9EE3-9B208D15191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7D3B-5E80-9F42-BC3B-10AA4E0DA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721D3-AD04-3343-A554-149FDB0E3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E788-EA9D-7444-9B40-A7E5D836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 Homework05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65456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Before you start!!!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73897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84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724294" cy="650991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r>
              <a:rPr lang="en-US" sz="1600" dirty="0"/>
              <a:t>Find the sum, product, division, subtraction and remainder of given Strings below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-String s1 = “5”, s2 = “10”;</a:t>
            </a:r>
          </a:p>
          <a:p>
            <a:pPr marL="0" indent="0">
              <a:buNone/>
            </a:pPr>
            <a:r>
              <a:rPr lang="en-US" sz="1600" dirty="0"/>
              <a:t>-String s3 = “12”, s4 = “3”;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Expected results:</a:t>
            </a:r>
          </a:p>
          <a:p>
            <a:pPr marL="0" indent="0">
              <a:buNone/>
            </a:pPr>
            <a:r>
              <a:rPr lang="en-US" sz="1600" dirty="0"/>
              <a:t>-Sum of {s1} and {s2} is = 15</a:t>
            </a:r>
          </a:p>
          <a:p>
            <a:pPr marL="0" indent="0">
              <a:buNone/>
            </a:pPr>
            <a:r>
              <a:rPr lang="en-US" sz="1600" dirty="0"/>
              <a:t>-Product of {s1} and {s2} is = 50</a:t>
            </a:r>
          </a:p>
          <a:p>
            <a:pPr marL="0" indent="0">
              <a:buNone/>
            </a:pPr>
            <a:r>
              <a:rPr lang="en-US" sz="1600" dirty="0"/>
              <a:t>-Division of {s1} and {s2} is = 0.5</a:t>
            </a:r>
          </a:p>
          <a:p>
            <a:pPr marL="0" indent="0">
              <a:buNone/>
            </a:pPr>
            <a:r>
              <a:rPr lang="en-US" sz="1600" dirty="0"/>
              <a:t>-Subtraction of {s1} and {s2} is = -5</a:t>
            </a:r>
          </a:p>
          <a:p>
            <a:pPr marL="0" indent="0">
              <a:buNone/>
            </a:pPr>
            <a:r>
              <a:rPr lang="en-US" sz="1600" dirty="0"/>
              <a:t>-Remainder of {s1} and {s2} is = 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-Sum of {s3} and {s4} is = 15</a:t>
            </a:r>
          </a:p>
          <a:p>
            <a:pPr marL="0" indent="0">
              <a:buNone/>
            </a:pPr>
            <a:r>
              <a:rPr lang="en-US" sz="1600" dirty="0"/>
              <a:t>-Product of {s3} and {s4} is = 36</a:t>
            </a:r>
          </a:p>
          <a:p>
            <a:pPr marL="0" indent="0">
              <a:buNone/>
            </a:pPr>
            <a:r>
              <a:rPr lang="en-US" sz="1600" dirty="0"/>
              <a:t>-Division of {s3} and {s4} is = 4</a:t>
            </a:r>
          </a:p>
          <a:p>
            <a:pPr marL="0" indent="0">
              <a:buNone/>
            </a:pPr>
            <a:r>
              <a:rPr lang="en-US" sz="1600" dirty="0"/>
              <a:t>-Subtraction of {s3} and {s4} is = 9</a:t>
            </a:r>
          </a:p>
          <a:p>
            <a:pPr marL="0" indent="0">
              <a:buNone/>
            </a:pPr>
            <a:r>
              <a:rPr lang="en-US" sz="1600" dirty="0"/>
              <a:t>-Remainder of {s3} and {s4} is = 0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Convert given Strings below to </a:t>
            </a:r>
            <a:r>
              <a:rPr lang="en-US" sz="1800" dirty="0" err="1"/>
              <a:t>ints</a:t>
            </a:r>
            <a:r>
              <a:rPr lang="en-US" sz="1800" dirty="0"/>
              <a:t> and find greatest, smallest values, and find average and absolute difference of them.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-String s1 = “200”, s2 = “-50”;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Expected results:</a:t>
            </a:r>
          </a:p>
          <a:p>
            <a:pPr marL="0" indent="0">
              <a:buNone/>
            </a:pPr>
            <a:r>
              <a:rPr lang="en-US" sz="1800" dirty="0"/>
              <a:t>-The greatest value is = 200</a:t>
            </a:r>
          </a:p>
          <a:p>
            <a:pPr marL="0" indent="0">
              <a:buNone/>
            </a:pPr>
            <a:r>
              <a:rPr lang="en-US" sz="1800" dirty="0"/>
              <a:t>-The smallest value is = -50</a:t>
            </a:r>
          </a:p>
          <a:p>
            <a:pPr marL="0" indent="0">
              <a:buNone/>
            </a:pPr>
            <a:r>
              <a:rPr lang="en-US" sz="1800" dirty="0"/>
              <a:t>-The average of those is = 75</a:t>
            </a:r>
          </a:p>
          <a:p>
            <a:pPr marL="0" indent="0">
              <a:buNone/>
            </a:pPr>
            <a:r>
              <a:rPr lang="en-US" sz="1800" dirty="0"/>
              <a:t>-The absolute difference of them = 250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93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12234"/>
            <a:ext cx="5257801" cy="607741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Assume that you have a coin bank, and you save 3 quarters, 1 dime, 2 nickels and 1 penny each day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-find how many days later you can save $24</a:t>
            </a:r>
          </a:p>
          <a:p>
            <a:pPr marL="0" indent="0">
              <a:buNone/>
            </a:pPr>
            <a:r>
              <a:rPr lang="en-US" sz="1800" dirty="0"/>
              <a:t>-find how many days later you can save $168</a:t>
            </a:r>
          </a:p>
          <a:p>
            <a:pPr marL="0" indent="0">
              <a:buNone/>
            </a:pPr>
            <a:r>
              <a:rPr lang="en-US" sz="1800" dirty="0"/>
              <a:t>-how much you will save after 5 months (assume a month is 30 days)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Expected results:</a:t>
            </a:r>
          </a:p>
          <a:p>
            <a:pPr marL="0" indent="0">
              <a:buNone/>
            </a:pPr>
            <a:r>
              <a:rPr lang="en-US" sz="1800" dirty="0"/>
              <a:t>25</a:t>
            </a:r>
          </a:p>
          <a:p>
            <a:pPr marL="0" indent="0">
              <a:buNone/>
            </a:pPr>
            <a:r>
              <a:rPr lang="en-US" sz="1800" dirty="0"/>
              <a:t>175</a:t>
            </a:r>
          </a:p>
          <a:p>
            <a:pPr marL="0" indent="0">
              <a:buNone/>
            </a:pPr>
            <a:r>
              <a:rPr lang="en-US" sz="1800" dirty="0"/>
              <a:t>$144.0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NOTE: expected results should exactly match!!!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0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Jessie is going to save $1250 to buy a new computer. Jessie is saving $62.5 everyday. </a:t>
            </a:r>
          </a:p>
          <a:p>
            <a:pPr marL="0" indent="0">
              <a:buNone/>
            </a:pPr>
            <a:r>
              <a:rPr lang="en-US" sz="1800" dirty="0"/>
              <a:t>Write a Java program that calculates how many days it will take for Jessie to buy a new computer.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Expected Output</a:t>
            </a:r>
            <a:r>
              <a:rPr lang="en-US" sz="1800" b="1" dirty="0"/>
              <a:t>:</a:t>
            </a:r>
            <a:br>
              <a:rPr lang="en-US" sz="1800" dirty="0"/>
            </a:br>
            <a:r>
              <a:rPr lang="en-US" sz="1800" dirty="0"/>
              <a:t>20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NOTE: </a:t>
            </a:r>
            <a:r>
              <a:rPr lang="en-US" sz="1800" i="1" dirty="0"/>
              <a:t>20 days is an int result and does not have any floating point. So, </a:t>
            </a:r>
            <a:r>
              <a:rPr lang="en-US" sz="1800" b="1" i="1" dirty="0"/>
              <a:t>it should not be 20.0</a:t>
            </a:r>
            <a:r>
              <a:rPr lang="en-US" sz="1800" i="1" dirty="0"/>
              <a:t> which is a double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9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Dan is going to save $14,265 to buy a new car. Dan is given two option to make monthly payments with no interest rate.</a:t>
            </a:r>
          </a:p>
          <a:p>
            <a:pPr marL="0" indent="0">
              <a:buNone/>
            </a:pPr>
            <a:r>
              <a:rPr lang="en-US" sz="1800" dirty="0"/>
              <a:t>Option 1: Equal payments of $475.50 per month</a:t>
            </a:r>
          </a:p>
          <a:p>
            <a:pPr marL="0" indent="0">
              <a:buNone/>
            </a:pPr>
            <a:r>
              <a:rPr lang="en-US" sz="1800" dirty="0"/>
              <a:t>Option 2: Equal payments of $951 per month</a:t>
            </a:r>
          </a:p>
          <a:p>
            <a:pPr marL="0" indent="0">
              <a:buNone/>
            </a:pPr>
            <a:r>
              <a:rPr lang="en-US" sz="1800" dirty="0"/>
              <a:t>Write a Java program that calculates how many months it will take for Dan to complete all the payments with option 1 and option 2.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Expected Output</a:t>
            </a:r>
            <a:r>
              <a:rPr lang="en-US" sz="1800" b="1" dirty="0"/>
              <a:t>:</a:t>
            </a:r>
            <a:br>
              <a:rPr lang="en-US" sz="1800" dirty="0"/>
            </a:br>
            <a:r>
              <a:rPr lang="en-US" sz="1800" dirty="0"/>
              <a:t>Option 1 will take 30 months</a:t>
            </a:r>
          </a:p>
          <a:p>
            <a:pPr marL="0" indent="0">
              <a:buNone/>
            </a:pPr>
            <a:r>
              <a:rPr lang="en-US" sz="1800" dirty="0"/>
              <a:t>Option 2 will take 15 months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NOTE: </a:t>
            </a:r>
            <a:r>
              <a:rPr lang="en-US" sz="1800" i="1" dirty="0"/>
              <a:t>15 or 30 months are int result and does not have any floating point. So, </a:t>
            </a:r>
            <a:r>
              <a:rPr lang="en-US" sz="1800" b="1" i="1" dirty="0"/>
              <a:t>it should not be 15.0 or 30.0 </a:t>
            </a:r>
            <a:r>
              <a:rPr lang="en-US" sz="1800" i="1" dirty="0"/>
              <a:t>which are double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Task-6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Write a Java program that asks user to enter 2 numbers(number1 and number2) and store those in int variables.</a:t>
            </a:r>
          </a:p>
          <a:p>
            <a:pPr marL="0" indent="0">
              <a:buNone/>
            </a:pPr>
            <a:r>
              <a:rPr lang="en-US" sz="1800" dirty="0"/>
              <a:t>Find the result of number1/number2 and store this in a double.</a:t>
            </a:r>
          </a:p>
          <a:p>
            <a:pPr marL="0" indent="0">
              <a:buNone/>
            </a:pPr>
            <a:r>
              <a:rPr lang="en-US" sz="1800" dirty="0"/>
              <a:t>Finally print the result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b="1" i="1" dirty="0"/>
              <a:t>Test data:</a:t>
            </a:r>
          </a:p>
          <a:p>
            <a:pPr marL="0" indent="0">
              <a:buNone/>
            </a:pPr>
            <a:r>
              <a:rPr lang="en-US" sz="1800" dirty="0"/>
              <a:t>Number1 = 15</a:t>
            </a:r>
          </a:p>
          <a:p>
            <a:pPr marL="0" indent="0">
              <a:buNone/>
            </a:pPr>
            <a:r>
              <a:rPr lang="en-US" sz="1800" dirty="0"/>
              <a:t>Number2 = 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Expected Output</a:t>
            </a:r>
            <a:r>
              <a:rPr lang="en-US" sz="1800" b="1" dirty="0"/>
              <a:t>:</a:t>
            </a:r>
            <a:br>
              <a:rPr lang="en-US" sz="1800" dirty="0"/>
            </a:br>
            <a:r>
              <a:rPr lang="en-US" sz="1800" dirty="0"/>
              <a:t>7.5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NOTE: </a:t>
            </a:r>
            <a:r>
              <a:rPr lang="en-US" sz="1800" dirty="0"/>
              <a:t>7.5 is a double or float but you are asked to store the result in a double. Make sure that your result is not returning 7 instead of 7.5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6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681</Words>
  <Application>Microsoft Macintosh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 Homework05</vt:lpstr>
      <vt:lpstr>Before you start!!!</vt:lpstr>
      <vt:lpstr>Task-1</vt:lpstr>
      <vt:lpstr>Task-2</vt:lpstr>
      <vt:lpstr>Task-3</vt:lpstr>
      <vt:lpstr>Task-4</vt:lpstr>
      <vt:lpstr>Task-5</vt:lpstr>
      <vt:lpstr>Task-6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Homework-06</dc:title>
  <dc:creator>akın kaya</dc:creator>
  <cp:lastModifiedBy>akın kaya</cp:lastModifiedBy>
  <cp:revision>16</cp:revision>
  <dcterms:created xsi:type="dcterms:W3CDTF">2021-02-15T18:52:27Z</dcterms:created>
  <dcterms:modified xsi:type="dcterms:W3CDTF">2021-11-25T17:16:44Z</dcterms:modified>
</cp:coreProperties>
</file>