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07"/>
    <p:restoredTop sz="95934"/>
  </p:normalViewPr>
  <p:slideViewPr>
    <p:cSldViewPr snapToGrid="0" snapToObjects="1">
      <p:cViewPr varScale="1">
        <p:scale>
          <a:sx n="115" d="100"/>
          <a:sy n="115" d="100"/>
        </p:scale>
        <p:origin x="6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DF057-300D-4219-925F-86FA605570C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2" csCatId="colorful" phldr="1"/>
      <dgm:spPr/>
      <dgm:t>
        <a:bodyPr/>
        <a:lstStyle/>
        <a:p>
          <a:endParaRPr lang="en-US"/>
        </a:p>
      </dgm:t>
    </dgm:pt>
    <dgm:pt modelId="{6E5EFEF1-0D9E-43DC-A557-3859DD5E70C4}">
      <dgm:prSet/>
      <dgm:spPr/>
      <dgm:t>
        <a:bodyPr/>
        <a:lstStyle/>
        <a:p>
          <a:r>
            <a:rPr lang="en-US" dirty="0"/>
            <a:t>Make sure that you have package called “</a:t>
          </a:r>
          <a:r>
            <a:rPr lang="en-US" dirty="0" err="1"/>
            <a:t>homeworks</a:t>
          </a:r>
          <a:r>
            <a:rPr lang="en-US" dirty="0"/>
            <a:t>”</a:t>
          </a:r>
        </a:p>
      </dgm:t>
    </dgm:pt>
    <dgm:pt modelId="{4F415912-6A5D-401B-9F9C-95A2599B0E6E}" type="parTrans" cxnId="{52AE74C1-A996-4EAB-8AB1-49535F212EC2}">
      <dgm:prSet/>
      <dgm:spPr/>
      <dgm:t>
        <a:bodyPr/>
        <a:lstStyle/>
        <a:p>
          <a:endParaRPr lang="en-US"/>
        </a:p>
      </dgm:t>
    </dgm:pt>
    <dgm:pt modelId="{A99D7915-40F2-4C51-BFEB-4CE73DD81F20}" type="sibTrans" cxnId="{52AE74C1-A996-4EAB-8AB1-49535F212EC2}">
      <dgm:prSet/>
      <dgm:spPr/>
      <dgm:t>
        <a:bodyPr/>
        <a:lstStyle/>
        <a:p>
          <a:endParaRPr lang="en-US"/>
        </a:p>
      </dgm:t>
    </dgm:pt>
    <dgm:pt modelId="{B7B86AB6-A46D-4F6E-80FD-F2EA77525466}">
      <dgm:prSet/>
      <dgm:spPr/>
      <dgm:t>
        <a:bodyPr/>
        <a:lstStyle/>
        <a:p>
          <a:r>
            <a:rPr lang="en-US" dirty="0"/>
            <a:t>Please create a class called as “Homework06” inside the homework package</a:t>
          </a:r>
        </a:p>
      </dgm:t>
    </dgm:pt>
    <dgm:pt modelId="{5EA07F16-E568-42A6-8509-F16C617D9343}" type="parTrans" cxnId="{FB6BAC4D-F0D0-4952-AA6F-CD21A7B49056}">
      <dgm:prSet/>
      <dgm:spPr/>
      <dgm:t>
        <a:bodyPr/>
        <a:lstStyle/>
        <a:p>
          <a:endParaRPr lang="en-US"/>
        </a:p>
      </dgm:t>
    </dgm:pt>
    <dgm:pt modelId="{C92E4920-7366-43CD-81F5-A4F332F92B61}" type="sibTrans" cxnId="{FB6BAC4D-F0D0-4952-AA6F-CD21A7B49056}">
      <dgm:prSet/>
      <dgm:spPr/>
      <dgm:t>
        <a:bodyPr/>
        <a:lstStyle/>
        <a:p>
          <a:endParaRPr lang="en-US"/>
        </a:p>
      </dgm:t>
    </dgm:pt>
    <dgm:pt modelId="{F94D5C0F-1742-496B-A7DF-3125699846BC}">
      <dgm:prSet/>
      <dgm:spPr/>
      <dgm:t>
        <a:bodyPr/>
        <a:lstStyle/>
        <a:p>
          <a:r>
            <a:rPr lang="en-US"/>
            <a:t>Do all tasks in the same class</a:t>
          </a:r>
        </a:p>
      </dgm:t>
    </dgm:pt>
    <dgm:pt modelId="{CB8371E6-1ACB-4AE8-894B-DB18A014AA3A}" type="parTrans" cxnId="{99704EB3-C168-481F-BD85-0D8118FAFDD0}">
      <dgm:prSet/>
      <dgm:spPr/>
      <dgm:t>
        <a:bodyPr/>
        <a:lstStyle/>
        <a:p>
          <a:endParaRPr lang="en-US"/>
        </a:p>
      </dgm:t>
    </dgm:pt>
    <dgm:pt modelId="{22333286-E9FB-4E3D-AF64-8BE57D2EE79B}" type="sibTrans" cxnId="{99704EB3-C168-481F-BD85-0D8118FAFDD0}">
      <dgm:prSet/>
      <dgm:spPr/>
      <dgm:t>
        <a:bodyPr/>
        <a:lstStyle/>
        <a:p>
          <a:endParaRPr lang="en-US"/>
        </a:p>
      </dgm:t>
    </dgm:pt>
    <dgm:pt modelId="{31C44422-EADA-46AC-AD2A-224B6AE9BDB7}">
      <dgm:prSet/>
      <dgm:spPr/>
      <dgm:t>
        <a:bodyPr/>
        <a:lstStyle/>
        <a:p>
          <a:r>
            <a:rPr lang="en-US"/>
            <a:t>Please follow the instructions carefully and understand requirements before starting coding</a:t>
          </a:r>
        </a:p>
      </dgm:t>
    </dgm:pt>
    <dgm:pt modelId="{69CB61DC-0904-42EA-8D00-B7387899DAA8}" type="parTrans" cxnId="{3EB96B3B-9F51-4D2B-ABAD-8091E578CE92}">
      <dgm:prSet/>
      <dgm:spPr/>
      <dgm:t>
        <a:bodyPr/>
        <a:lstStyle/>
        <a:p>
          <a:endParaRPr lang="en-US"/>
        </a:p>
      </dgm:t>
    </dgm:pt>
    <dgm:pt modelId="{70D6A4E7-D432-42C5-96DE-954E2D6DEC07}" type="sibTrans" cxnId="{3EB96B3B-9F51-4D2B-ABAD-8091E578CE92}">
      <dgm:prSet/>
      <dgm:spPr/>
      <dgm:t>
        <a:bodyPr/>
        <a:lstStyle/>
        <a:p>
          <a:endParaRPr lang="en-US"/>
        </a:p>
      </dgm:t>
    </dgm:pt>
    <dgm:pt modelId="{D5AEA003-C36F-4530-931A-8E97710D746A}">
      <dgm:prSet/>
      <dgm:spPr/>
      <dgm:t>
        <a:bodyPr/>
        <a:lstStyle/>
        <a:p>
          <a:r>
            <a:rPr lang="en-US"/>
            <a:t>Let TechGlobal Team if any of requirement is not clear or you have any questions related to given tasks below</a:t>
          </a:r>
        </a:p>
      </dgm:t>
    </dgm:pt>
    <dgm:pt modelId="{CEF7594F-DD92-4D6E-9536-C8A7E7A75C2E}" type="parTrans" cxnId="{A9DF1F34-B191-4164-8205-0A6644293979}">
      <dgm:prSet/>
      <dgm:spPr/>
      <dgm:t>
        <a:bodyPr/>
        <a:lstStyle/>
        <a:p>
          <a:endParaRPr lang="en-US"/>
        </a:p>
      </dgm:t>
    </dgm:pt>
    <dgm:pt modelId="{78073682-C71F-4C3C-AD0C-0D5891301849}" type="sibTrans" cxnId="{A9DF1F34-B191-4164-8205-0A6644293979}">
      <dgm:prSet/>
      <dgm:spPr/>
      <dgm:t>
        <a:bodyPr/>
        <a:lstStyle/>
        <a:p>
          <a:endParaRPr lang="en-US"/>
        </a:p>
      </dgm:t>
    </dgm:pt>
    <dgm:pt modelId="{5AF57524-BEB1-48DA-B907-AB5E2A087E71}" type="pres">
      <dgm:prSet presAssocID="{55CDF057-300D-4219-925F-86FA605570CB}" presName="root" presStyleCnt="0">
        <dgm:presLayoutVars>
          <dgm:dir/>
          <dgm:resizeHandles val="exact"/>
        </dgm:presLayoutVars>
      </dgm:prSet>
      <dgm:spPr/>
    </dgm:pt>
    <dgm:pt modelId="{6F764FDA-E3C4-489B-B9B7-EE0C24A0C58C}" type="pres">
      <dgm:prSet presAssocID="{6E5EFEF1-0D9E-43DC-A557-3859DD5E70C4}" presName="compNode" presStyleCnt="0"/>
      <dgm:spPr/>
    </dgm:pt>
    <dgm:pt modelId="{DAC58DCB-A52F-45D5-8BFD-E1FB33B1B20A}" type="pres">
      <dgm:prSet presAssocID="{6E5EFEF1-0D9E-43DC-A557-3859DD5E70C4}" presName="bgRect" presStyleLbl="bgShp" presStyleIdx="0" presStyleCnt="5"/>
      <dgm:spPr/>
    </dgm:pt>
    <dgm:pt modelId="{45BAEC16-004B-4C7A-B73F-9C4DABB23555}" type="pres">
      <dgm:prSet presAssocID="{6E5EFEF1-0D9E-43DC-A557-3859DD5E70C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ckpack"/>
        </a:ext>
      </dgm:extLst>
    </dgm:pt>
    <dgm:pt modelId="{6E93FC7A-BB2E-4BBE-B32E-EBC06FDEAD17}" type="pres">
      <dgm:prSet presAssocID="{6E5EFEF1-0D9E-43DC-A557-3859DD5E70C4}" presName="spaceRect" presStyleCnt="0"/>
      <dgm:spPr/>
    </dgm:pt>
    <dgm:pt modelId="{E5B441AA-87BB-4E01-806D-9A0953A1AB68}" type="pres">
      <dgm:prSet presAssocID="{6E5EFEF1-0D9E-43DC-A557-3859DD5E70C4}" presName="parTx" presStyleLbl="revTx" presStyleIdx="0" presStyleCnt="5">
        <dgm:presLayoutVars>
          <dgm:chMax val="0"/>
          <dgm:chPref val="0"/>
        </dgm:presLayoutVars>
      </dgm:prSet>
      <dgm:spPr/>
    </dgm:pt>
    <dgm:pt modelId="{8FBB7704-0208-4311-A35F-82FDD84E346D}" type="pres">
      <dgm:prSet presAssocID="{A99D7915-40F2-4C51-BFEB-4CE73DD81F20}" presName="sibTrans" presStyleCnt="0"/>
      <dgm:spPr/>
    </dgm:pt>
    <dgm:pt modelId="{E623C820-7220-4756-A6E9-F76958B7303C}" type="pres">
      <dgm:prSet presAssocID="{B7B86AB6-A46D-4F6E-80FD-F2EA77525466}" presName="compNode" presStyleCnt="0"/>
      <dgm:spPr/>
    </dgm:pt>
    <dgm:pt modelId="{22452A97-5F56-4A41-A60C-74B4D13FD7D9}" type="pres">
      <dgm:prSet presAssocID="{B7B86AB6-A46D-4F6E-80FD-F2EA77525466}" presName="bgRect" presStyleLbl="bgShp" presStyleIdx="1" presStyleCnt="5"/>
      <dgm:spPr/>
    </dgm:pt>
    <dgm:pt modelId="{1CA707C9-84BA-470B-B353-F7433F509EBB}" type="pres">
      <dgm:prSet presAssocID="{B7B86AB6-A46D-4F6E-80FD-F2EA7752546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AECC2632-B75E-47D7-B49F-CEA670AB2BBE}" type="pres">
      <dgm:prSet presAssocID="{B7B86AB6-A46D-4F6E-80FD-F2EA77525466}" presName="spaceRect" presStyleCnt="0"/>
      <dgm:spPr/>
    </dgm:pt>
    <dgm:pt modelId="{019EB2EC-7E96-41CD-8337-46586CBCB53D}" type="pres">
      <dgm:prSet presAssocID="{B7B86AB6-A46D-4F6E-80FD-F2EA77525466}" presName="parTx" presStyleLbl="revTx" presStyleIdx="1" presStyleCnt="5">
        <dgm:presLayoutVars>
          <dgm:chMax val="0"/>
          <dgm:chPref val="0"/>
        </dgm:presLayoutVars>
      </dgm:prSet>
      <dgm:spPr/>
    </dgm:pt>
    <dgm:pt modelId="{02427623-FE62-49CE-BC49-C4C1429519C7}" type="pres">
      <dgm:prSet presAssocID="{C92E4920-7366-43CD-81F5-A4F332F92B61}" presName="sibTrans" presStyleCnt="0"/>
      <dgm:spPr/>
    </dgm:pt>
    <dgm:pt modelId="{A736D6F4-CD8D-4C32-8176-888A75E72B15}" type="pres">
      <dgm:prSet presAssocID="{F94D5C0F-1742-496B-A7DF-3125699846BC}" presName="compNode" presStyleCnt="0"/>
      <dgm:spPr/>
    </dgm:pt>
    <dgm:pt modelId="{B025ABE0-EF4A-41D3-B967-578E8106C990}" type="pres">
      <dgm:prSet presAssocID="{F94D5C0F-1742-496B-A7DF-3125699846BC}" presName="bgRect" presStyleLbl="bgShp" presStyleIdx="2" presStyleCnt="5"/>
      <dgm:spPr/>
    </dgm:pt>
    <dgm:pt modelId="{398BE3FB-B7E3-454E-AC10-28718C0C6801}" type="pres">
      <dgm:prSet presAssocID="{F94D5C0F-1742-496B-A7DF-3125699846B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DAEC11E2-1EB0-4F96-9C15-ED8331DE85E5}" type="pres">
      <dgm:prSet presAssocID="{F94D5C0F-1742-496B-A7DF-3125699846BC}" presName="spaceRect" presStyleCnt="0"/>
      <dgm:spPr/>
    </dgm:pt>
    <dgm:pt modelId="{F672F88F-9549-4D2D-B6AC-9C0330A53367}" type="pres">
      <dgm:prSet presAssocID="{F94D5C0F-1742-496B-A7DF-3125699846BC}" presName="parTx" presStyleLbl="revTx" presStyleIdx="2" presStyleCnt="5">
        <dgm:presLayoutVars>
          <dgm:chMax val="0"/>
          <dgm:chPref val="0"/>
        </dgm:presLayoutVars>
      </dgm:prSet>
      <dgm:spPr/>
    </dgm:pt>
    <dgm:pt modelId="{BF80110D-DAFE-4534-A0BC-9772E024DBE6}" type="pres">
      <dgm:prSet presAssocID="{22333286-E9FB-4E3D-AF64-8BE57D2EE79B}" presName="sibTrans" presStyleCnt="0"/>
      <dgm:spPr/>
    </dgm:pt>
    <dgm:pt modelId="{E99EBD14-84C7-4D77-9FAE-C90A6DA25278}" type="pres">
      <dgm:prSet presAssocID="{31C44422-EADA-46AC-AD2A-224B6AE9BDB7}" presName="compNode" presStyleCnt="0"/>
      <dgm:spPr/>
    </dgm:pt>
    <dgm:pt modelId="{BA45FE83-A05B-43E6-9E4E-FB82152EA0FD}" type="pres">
      <dgm:prSet presAssocID="{31C44422-EADA-46AC-AD2A-224B6AE9BDB7}" presName="bgRect" presStyleLbl="bgShp" presStyleIdx="3" presStyleCnt="5"/>
      <dgm:spPr/>
    </dgm:pt>
    <dgm:pt modelId="{6E919629-99BE-42FE-A137-6695AEC306A9}" type="pres">
      <dgm:prSet presAssocID="{31C44422-EADA-46AC-AD2A-224B6AE9BDB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67073E9-4844-47F4-846B-BDB775F870B2}" type="pres">
      <dgm:prSet presAssocID="{31C44422-EADA-46AC-AD2A-224B6AE9BDB7}" presName="spaceRect" presStyleCnt="0"/>
      <dgm:spPr/>
    </dgm:pt>
    <dgm:pt modelId="{A815B007-B4CD-40D9-9681-FD36778A2A05}" type="pres">
      <dgm:prSet presAssocID="{31C44422-EADA-46AC-AD2A-224B6AE9BDB7}" presName="parTx" presStyleLbl="revTx" presStyleIdx="3" presStyleCnt="5">
        <dgm:presLayoutVars>
          <dgm:chMax val="0"/>
          <dgm:chPref val="0"/>
        </dgm:presLayoutVars>
      </dgm:prSet>
      <dgm:spPr/>
    </dgm:pt>
    <dgm:pt modelId="{00794054-7DAA-4FD5-B6F8-6F91D4669FE4}" type="pres">
      <dgm:prSet presAssocID="{70D6A4E7-D432-42C5-96DE-954E2D6DEC07}" presName="sibTrans" presStyleCnt="0"/>
      <dgm:spPr/>
    </dgm:pt>
    <dgm:pt modelId="{179252E6-5639-4D19-BFA9-569B8A48CE18}" type="pres">
      <dgm:prSet presAssocID="{D5AEA003-C36F-4530-931A-8E97710D746A}" presName="compNode" presStyleCnt="0"/>
      <dgm:spPr/>
    </dgm:pt>
    <dgm:pt modelId="{2C52A990-934E-404E-9D57-9471685B8874}" type="pres">
      <dgm:prSet presAssocID="{D5AEA003-C36F-4530-931A-8E97710D746A}" presName="bgRect" presStyleLbl="bgShp" presStyleIdx="4" presStyleCnt="5"/>
      <dgm:spPr/>
    </dgm:pt>
    <dgm:pt modelId="{61F43341-C20F-4FA1-A6E7-95A064B8C461}" type="pres">
      <dgm:prSet presAssocID="{D5AEA003-C36F-4530-931A-8E97710D746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37ACB058-960F-40C8-978C-538BA25E3414}" type="pres">
      <dgm:prSet presAssocID="{D5AEA003-C36F-4530-931A-8E97710D746A}" presName="spaceRect" presStyleCnt="0"/>
      <dgm:spPr/>
    </dgm:pt>
    <dgm:pt modelId="{A805A872-5699-4330-9B26-4295CE3EE6C0}" type="pres">
      <dgm:prSet presAssocID="{D5AEA003-C36F-4530-931A-8E97710D746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2DB980D-EE0A-024E-B991-9149E643E19A}" type="presOf" srcId="{31C44422-EADA-46AC-AD2A-224B6AE9BDB7}" destId="{A815B007-B4CD-40D9-9681-FD36778A2A05}" srcOrd="0" destOrd="0" presId="urn:microsoft.com/office/officeart/2018/2/layout/IconVerticalSolidList"/>
    <dgm:cxn modelId="{6CEC172D-5C03-EC40-A1AB-A0C3E6985E50}" type="presOf" srcId="{55CDF057-300D-4219-925F-86FA605570CB}" destId="{5AF57524-BEB1-48DA-B907-AB5E2A087E71}" srcOrd="0" destOrd="0" presId="urn:microsoft.com/office/officeart/2018/2/layout/IconVerticalSolidList"/>
    <dgm:cxn modelId="{A9DF1F34-B191-4164-8205-0A6644293979}" srcId="{55CDF057-300D-4219-925F-86FA605570CB}" destId="{D5AEA003-C36F-4530-931A-8E97710D746A}" srcOrd="4" destOrd="0" parTransId="{CEF7594F-DD92-4D6E-9536-C8A7E7A75C2E}" sibTransId="{78073682-C71F-4C3C-AD0C-0D5891301849}"/>
    <dgm:cxn modelId="{3EB96B3B-9F51-4D2B-ABAD-8091E578CE92}" srcId="{55CDF057-300D-4219-925F-86FA605570CB}" destId="{31C44422-EADA-46AC-AD2A-224B6AE9BDB7}" srcOrd="3" destOrd="0" parTransId="{69CB61DC-0904-42EA-8D00-B7387899DAA8}" sibTransId="{70D6A4E7-D432-42C5-96DE-954E2D6DEC07}"/>
    <dgm:cxn modelId="{FB6BAC4D-F0D0-4952-AA6F-CD21A7B49056}" srcId="{55CDF057-300D-4219-925F-86FA605570CB}" destId="{B7B86AB6-A46D-4F6E-80FD-F2EA77525466}" srcOrd="1" destOrd="0" parTransId="{5EA07F16-E568-42A6-8509-F16C617D9343}" sibTransId="{C92E4920-7366-43CD-81F5-A4F332F92B61}"/>
    <dgm:cxn modelId="{229F9252-64D3-4946-9E10-E020FE27245D}" type="presOf" srcId="{6E5EFEF1-0D9E-43DC-A557-3859DD5E70C4}" destId="{E5B441AA-87BB-4E01-806D-9A0953A1AB68}" srcOrd="0" destOrd="0" presId="urn:microsoft.com/office/officeart/2018/2/layout/IconVerticalSolidList"/>
    <dgm:cxn modelId="{D27C6161-0570-684E-BFC2-61C207A73D89}" type="presOf" srcId="{D5AEA003-C36F-4530-931A-8E97710D746A}" destId="{A805A872-5699-4330-9B26-4295CE3EE6C0}" srcOrd="0" destOrd="0" presId="urn:microsoft.com/office/officeart/2018/2/layout/IconVerticalSolidList"/>
    <dgm:cxn modelId="{1B620B9A-E993-604D-932E-E021913265FF}" type="presOf" srcId="{F94D5C0F-1742-496B-A7DF-3125699846BC}" destId="{F672F88F-9549-4D2D-B6AC-9C0330A53367}" srcOrd="0" destOrd="0" presId="urn:microsoft.com/office/officeart/2018/2/layout/IconVerticalSolidList"/>
    <dgm:cxn modelId="{99704EB3-C168-481F-BD85-0D8118FAFDD0}" srcId="{55CDF057-300D-4219-925F-86FA605570CB}" destId="{F94D5C0F-1742-496B-A7DF-3125699846BC}" srcOrd="2" destOrd="0" parTransId="{CB8371E6-1ACB-4AE8-894B-DB18A014AA3A}" sibTransId="{22333286-E9FB-4E3D-AF64-8BE57D2EE79B}"/>
    <dgm:cxn modelId="{52AE74C1-A996-4EAB-8AB1-49535F212EC2}" srcId="{55CDF057-300D-4219-925F-86FA605570CB}" destId="{6E5EFEF1-0D9E-43DC-A557-3859DD5E70C4}" srcOrd="0" destOrd="0" parTransId="{4F415912-6A5D-401B-9F9C-95A2599B0E6E}" sibTransId="{A99D7915-40F2-4C51-BFEB-4CE73DD81F20}"/>
    <dgm:cxn modelId="{414DFCDC-2A54-324B-A3C1-2C3A0CA4847A}" type="presOf" srcId="{B7B86AB6-A46D-4F6E-80FD-F2EA77525466}" destId="{019EB2EC-7E96-41CD-8337-46586CBCB53D}" srcOrd="0" destOrd="0" presId="urn:microsoft.com/office/officeart/2018/2/layout/IconVerticalSolidList"/>
    <dgm:cxn modelId="{0AF734B3-7E9C-EA46-9388-684B0D813044}" type="presParOf" srcId="{5AF57524-BEB1-48DA-B907-AB5E2A087E71}" destId="{6F764FDA-E3C4-489B-B9B7-EE0C24A0C58C}" srcOrd="0" destOrd="0" presId="urn:microsoft.com/office/officeart/2018/2/layout/IconVerticalSolidList"/>
    <dgm:cxn modelId="{A84B82D0-550D-0148-BE5B-C059E9CA07F3}" type="presParOf" srcId="{6F764FDA-E3C4-489B-B9B7-EE0C24A0C58C}" destId="{DAC58DCB-A52F-45D5-8BFD-E1FB33B1B20A}" srcOrd="0" destOrd="0" presId="urn:microsoft.com/office/officeart/2018/2/layout/IconVerticalSolidList"/>
    <dgm:cxn modelId="{EA4D078F-6927-9E48-B2BA-526290021FFC}" type="presParOf" srcId="{6F764FDA-E3C4-489B-B9B7-EE0C24A0C58C}" destId="{45BAEC16-004B-4C7A-B73F-9C4DABB23555}" srcOrd="1" destOrd="0" presId="urn:microsoft.com/office/officeart/2018/2/layout/IconVerticalSolidList"/>
    <dgm:cxn modelId="{4693000B-9C99-9F44-B940-4B4B9EA85CFB}" type="presParOf" srcId="{6F764FDA-E3C4-489B-B9B7-EE0C24A0C58C}" destId="{6E93FC7A-BB2E-4BBE-B32E-EBC06FDEAD17}" srcOrd="2" destOrd="0" presId="urn:microsoft.com/office/officeart/2018/2/layout/IconVerticalSolidList"/>
    <dgm:cxn modelId="{AD934C09-D260-014D-8FE9-3A93EE69F72B}" type="presParOf" srcId="{6F764FDA-E3C4-489B-B9B7-EE0C24A0C58C}" destId="{E5B441AA-87BB-4E01-806D-9A0953A1AB68}" srcOrd="3" destOrd="0" presId="urn:microsoft.com/office/officeart/2018/2/layout/IconVerticalSolidList"/>
    <dgm:cxn modelId="{F6CCAA03-CD0F-D44C-A51C-5ECBD5981AF1}" type="presParOf" srcId="{5AF57524-BEB1-48DA-B907-AB5E2A087E71}" destId="{8FBB7704-0208-4311-A35F-82FDD84E346D}" srcOrd="1" destOrd="0" presId="urn:microsoft.com/office/officeart/2018/2/layout/IconVerticalSolidList"/>
    <dgm:cxn modelId="{C6CF84A3-BD4B-6C4D-96B0-99205FABC990}" type="presParOf" srcId="{5AF57524-BEB1-48DA-B907-AB5E2A087E71}" destId="{E623C820-7220-4756-A6E9-F76958B7303C}" srcOrd="2" destOrd="0" presId="urn:microsoft.com/office/officeart/2018/2/layout/IconVerticalSolidList"/>
    <dgm:cxn modelId="{E020AAA9-18FD-7047-9C3A-459064D51540}" type="presParOf" srcId="{E623C820-7220-4756-A6E9-F76958B7303C}" destId="{22452A97-5F56-4A41-A60C-74B4D13FD7D9}" srcOrd="0" destOrd="0" presId="urn:microsoft.com/office/officeart/2018/2/layout/IconVerticalSolidList"/>
    <dgm:cxn modelId="{555F16DE-A15B-794D-9950-A5DF2EE6F61A}" type="presParOf" srcId="{E623C820-7220-4756-A6E9-F76958B7303C}" destId="{1CA707C9-84BA-470B-B353-F7433F509EBB}" srcOrd="1" destOrd="0" presId="urn:microsoft.com/office/officeart/2018/2/layout/IconVerticalSolidList"/>
    <dgm:cxn modelId="{6E3B4B27-6945-9844-9EA1-F5624B6B4C64}" type="presParOf" srcId="{E623C820-7220-4756-A6E9-F76958B7303C}" destId="{AECC2632-B75E-47D7-B49F-CEA670AB2BBE}" srcOrd="2" destOrd="0" presId="urn:microsoft.com/office/officeart/2018/2/layout/IconVerticalSolidList"/>
    <dgm:cxn modelId="{C0DB1DCF-85AF-844C-9775-8877D932954B}" type="presParOf" srcId="{E623C820-7220-4756-A6E9-F76958B7303C}" destId="{019EB2EC-7E96-41CD-8337-46586CBCB53D}" srcOrd="3" destOrd="0" presId="urn:microsoft.com/office/officeart/2018/2/layout/IconVerticalSolidList"/>
    <dgm:cxn modelId="{CAE09B2F-7C81-5F4A-A0F3-0DC9E1F584FD}" type="presParOf" srcId="{5AF57524-BEB1-48DA-B907-AB5E2A087E71}" destId="{02427623-FE62-49CE-BC49-C4C1429519C7}" srcOrd="3" destOrd="0" presId="urn:microsoft.com/office/officeart/2018/2/layout/IconVerticalSolidList"/>
    <dgm:cxn modelId="{7DE83320-C192-F040-B641-C63650647BDE}" type="presParOf" srcId="{5AF57524-BEB1-48DA-B907-AB5E2A087E71}" destId="{A736D6F4-CD8D-4C32-8176-888A75E72B15}" srcOrd="4" destOrd="0" presId="urn:microsoft.com/office/officeart/2018/2/layout/IconVerticalSolidList"/>
    <dgm:cxn modelId="{A3E9702D-147E-8A41-B766-B554136767F6}" type="presParOf" srcId="{A736D6F4-CD8D-4C32-8176-888A75E72B15}" destId="{B025ABE0-EF4A-41D3-B967-578E8106C990}" srcOrd="0" destOrd="0" presId="urn:microsoft.com/office/officeart/2018/2/layout/IconVerticalSolidList"/>
    <dgm:cxn modelId="{E3A73424-76A0-AB4F-B9F3-04B2623A814D}" type="presParOf" srcId="{A736D6F4-CD8D-4C32-8176-888A75E72B15}" destId="{398BE3FB-B7E3-454E-AC10-28718C0C6801}" srcOrd="1" destOrd="0" presId="urn:microsoft.com/office/officeart/2018/2/layout/IconVerticalSolidList"/>
    <dgm:cxn modelId="{B55DF8CC-CA2B-8949-A0D0-1FA9C5A8D60E}" type="presParOf" srcId="{A736D6F4-CD8D-4C32-8176-888A75E72B15}" destId="{DAEC11E2-1EB0-4F96-9C15-ED8331DE85E5}" srcOrd="2" destOrd="0" presId="urn:microsoft.com/office/officeart/2018/2/layout/IconVerticalSolidList"/>
    <dgm:cxn modelId="{2400DBDA-8612-4A40-B13C-99C83CDD0BE5}" type="presParOf" srcId="{A736D6F4-CD8D-4C32-8176-888A75E72B15}" destId="{F672F88F-9549-4D2D-B6AC-9C0330A53367}" srcOrd="3" destOrd="0" presId="urn:microsoft.com/office/officeart/2018/2/layout/IconVerticalSolidList"/>
    <dgm:cxn modelId="{AA9D95D8-384A-E948-B0D2-2ED246720AAD}" type="presParOf" srcId="{5AF57524-BEB1-48DA-B907-AB5E2A087E71}" destId="{BF80110D-DAFE-4534-A0BC-9772E024DBE6}" srcOrd="5" destOrd="0" presId="urn:microsoft.com/office/officeart/2018/2/layout/IconVerticalSolidList"/>
    <dgm:cxn modelId="{3A9DFD71-402F-0346-8702-FA09328C2819}" type="presParOf" srcId="{5AF57524-BEB1-48DA-B907-AB5E2A087E71}" destId="{E99EBD14-84C7-4D77-9FAE-C90A6DA25278}" srcOrd="6" destOrd="0" presId="urn:microsoft.com/office/officeart/2018/2/layout/IconVerticalSolidList"/>
    <dgm:cxn modelId="{80105EC3-43A6-B343-9004-4DFD5A751D66}" type="presParOf" srcId="{E99EBD14-84C7-4D77-9FAE-C90A6DA25278}" destId="{BA45FE83-A05B-43E6-9E4E-FB82152EA0FD}" srcOrd="0" destOrd="0" presId="urn:microsoft.com/office/officeart/2018/2/layout/IconVerticalSolidList"/>
    <dgm:cxn modelId="{35701F5C-F2A2-C54A-8CCE-74388DB5D4F5}" type="presParOf" srcId="{E99EBD14-84C7-4D77-9FAE-C90A6DA25278}" destId="{6E919629-99BE-42FE-A137-6695AEC306A9}" srcOrd="1" destOrd="0" presId="urn:microsoft.com/office/officeart/2018/2/layout/IconVerticalSolidList"/>
    <dgm:cxn modelId="{F6859537-D786-A746-B6E8-ACEA267F14CE}" type="presParOf" srcId="{E99EBD14-84C7-4D77-9FAE-C90A6DA25278}" destId="{E67073E9-4844-47F4-846B-BDB775F870B2}" srcOrd="2" destOrd="0" presId="urn:microsoft.com/office/officeart/2018/2/layout/IconVerticalSolidList"/>
    <dgm:cxn modelId="{9EC19933-B85F-D246-979D-6E617C06E5D8}" type="presParOf" srcId="{E99EBD14-84C7-4D77-9FAE-C90A6DA25278}" destId="{A815B007-B4CD-40D9-9681-FD36778A2A05}" srcOrd="3" destOrd="0" presId="urn:microsoft.com/office/officeart/2018/2/layout/IconVerticalSolidList"/>
    <dgm:cxn modelId="{1FB0DF39-3779-3C41-9C4F-DD8ACBF99049}" type="presParOf" srcId="{5AF57524-BEB1-48DA-B907-AB5E2A087E71}" destId="{00794054-7DAA-4FD5-B6F8-6F91D4669FE4}" srcOrd="7" destOrd="0" presId="urn:microsoft.com/office/officeart/2018/2/layout/IconVerticalSolidList"/>
    <dgm:cxn modelId="{4FD7AC50-99E3-164B-8A84-22B88D9E38CE}" type="presParOf" srcId="{5AF57524-BEB1-48DA-B907-AB5E2A087E71}" destId="{179252E6-5639-4D19-BFA9-569B8A48CE18}" srcOrd="8" destOrd="0" presId="urn:microsoft.com/office/officeart/2018/2/layout/IconVerticalSolidList"/>
    <dgm:cxn modelId="{49EA668F-FB80-0943-82C2-F63354B81196}" type="presParOf" srcId="{179252E6-5639-4D19-BFA9-569B8A48CE18}" destId="{2C52A990-934E-404E-9D57-9471685B8874}" srcOrd="0" destOrd="0" presId="urn:microsoft.com/office/officeart/2018/2/layout/IconVerticalSolidList"/>
    <dgm:cxn modelId="{DECC75E9-DE95-DB47-B9BE-B649770E13A6}" type="presParOf" srcId="{179252E6-5639-4D19-BFA9-569B8A48CE18}" destId="{61F43341-C20F-4FA1-A6E7-95A064B8C461}" srcOrd="1" destOrd="0" presId="urn:microsoft.com/office/officeart/2018/2/layout/IconVerticalSolidList"/>
    <dgm:cxn modelId="{D0662D65-6BA2-764D-AFA4-9AE979AD904C}" type="presParOf" srcId="{179252E6-5639-4D19-BFA9-569B8A48CE18}" destId="{37ACB058-960F-40C8-978C-538BA25E3414}" srcOrd="2" destOrd="0" presId="urn:microsoft.com/office/officeart/2018/2/layout/IconVerticalSolidList"/>
    <dgm:cxn modelId="{E08768C6-B153-344F-B70E-4E3E3E0E2905}" type="presParOf" srcId="{179252E6-5639-4D19-BFA9-569B8A48CE18}" destId="{A805A872-5699-4330-9B26-4295CE3EE6C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C58DCB-A52F-45D5-8BFD-E1FB33B1B20A}">
      <dsp:nvSpPr>
        <dsp:cNvPr id="0" name=""/>
        <dsp:cNvSpPr/>
      </dsp:nvSpPr>
      <dsp:spPr>
        <a:xfrm>
          <a:off x="0" y="4229"/>
          <a:ext cx="5753100" cy="9008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BAEC16-004B-4C7A-B73F-9C4DABB23555}">
      <dsp:nvSpPr>
        <dsp:cNvPr id="0" name=""/>
        <dsp:cNvSpPr/>
      </dsp:nvSpPr>
      <dsp:spPr>
        <a:xfrm>
          <a:off x="272497" y="206913"/>
          <a:ext cx="495450" cy="4954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B441AA-87BB-4E01-806D-9A0953A1AB68}">
      <dsp:nvSpPr>
        <dsp:cNvPr id="0" name=""/>
        <dsp:cNvSpPr/>
      </dsp:nvSpPr>
      <dsp:spPr>
        <a:xfrm>
          <a:off x="1040446" y="4229"/>
          <a:ext cx="4712653" cy="900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37" tIns="95337" rIns="95337" bIns="9533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Make sure that you have package called “</a:t>
          </a:r>
          <a:r>
            <a:rPr lang="en-US" sz="1600" kern="1200" dirty="0" err="1"/>
            <a:t>homeworks</a:t>
          </a:r>
          <a:r>
            <a:rPr lang="en-US" sz="1600" kern="1200" dirty="0"/>
            <a:t>”</a:t>
          </a:r>
        </a:p>
      </dsp:txBody>
      <dsp:txXfrm>
        <a:off x="1040446" y="4229"/>
        <a:ext cx="4712653" cy="900819"/>
      </dsp:txXfrm>
    </dsp:sp>
    <dsp:sp modelId="{22452A97-5F56-4A41-A60C-74B4D13FD7D9}">
      <dsp:nvSpPr>
        <dsp:cNvPr id="0" name=""/>
        <dsp:cNvSpPr/>
      </dsp:nvSpPr>
      <dsp:spPr>
        <a:xfrm>
          <a:off x="0" y="1130253"/>
          <a:ext cx="5753100" cy="900819"/>
        </a:xfrm>
        <a:prstGeom prst="roundRect">
          <a:avLst>
            <a:gd name="adj" fmla="val 10000"/>
          </a:avLst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A707C9-84BA-470B-B353-F7433F509EBB}">
      <dsp:nvSpPr>
        <dsp:cNvPr id="0" name=""/>
        <dsp:cNvSpPr/>
      </dsp:nvSpPr>
      <dsp:spPr>
        <a:xfrm>
          <a:off x="272497" y="1332937"/>
          <a:ext cx="495450" cy="4954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9EB2EC-7E96-41CD-8337-46586CBCB53D}">
      <dsp:nvSpPr>
        <dsp:cNvPr id="0" name=""/>
        <dsp:cNvSpPr/>
      </dsp:nvSpPr>
      <dsp:spPr>
        <a:xfrm>
          <a:off x="1040446" y="1130253"/>
          <a:ext cx="4712653" cy="900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37" tIns="95337" rIns="95337" bIns="9533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Please create a class called as “Homework06” inside the homework package</a:t>
          </a:r>
        </a:p>
      </dsp:txBody>
      <dsp:txXfrm>
        <a:off x="1040446" y="1130253"/>
        <a:ext cx="4712653" cy="900819"/>
      </dsp:txXfrm>
    </dsp:sp>
    <dsp:sp modelId="{B025ABE0-EF4A-41D3-B967-578E8106C990}">
      <dsp:nvSpPr>
        <dsp:cNvPr id="0" name=""/>
        <dsp:cNvSpPr/>
      </dsp:nvSpPr>
      <dsp:spPr>
        <a:xfrm>
          <a:off x="0" y="2256277"/>
          <a:ext cx="5753100" cy="900819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8BE3FB-B7E3-454E-AC10-28718C0C6801}">
      <dsp:nvSpPr>
        <dsp:cNvPr id="0" name=""/>
        <dsp:cNvSpPr/>
      </dsp:nvSpPr>
      <dsp:spPr>
        <a:xfrm>
          <a:off x="272497" y="2458962"/>
          <a:ext cx="495450" cy="4954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72F88F-9549-4D2D-B6AC-9C0330A53367}">
      <dsp:nvSpPr>
        <dsp:cNvPr id="0" name=""/>
        <dsp:cNvSpPr/>
      </dsp:nvSpPr>
      <dsp:spPr>
        <a:xfrm>
          <a:off x="1040446" y="2256277"/>
          <a:ext cx="4712653" cy="900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37" tIns="95337" rIns="95337" bIns="9533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Do all tasks in the same class</a:t>
          </a:r>
        </a:p>
      </dsp:txBody>
      <dsp:txXfrm>
        <a:off x="1040446" y="2256277"/>
        <a:ext cx="4712653" cy="900819"/>
      </dsp:txXfrm>
    </dsp:sp>
    <dsp:sp modelId="{BA45FE83-A05B-43E6-9E4E-FB82152EA0FD}">
      <dsp:nvSpPr>
        <dsp:cNvPr id="0" name=""/>
        <dsp:cNvSpPr/>
      </dsp:nvSpPr>
      <dsp:spPr>
        <a:xfrm>
          <a:off x="0" y="3382302"/>
          <a:ext cx="5753100" cy="900819"/>
        </a:xfrm>
        <a:prstGeom prst="roundRect">
          <a:avLst>
            <a:gd name="adj" fmla="val 10000"/>
          </a:avLst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919629-99BE-42FE-A137-6695AEC306A9}">
      <dsp:nvSpPr>
        <dsp:cNvPr id="0" name=""/>
        <dsp:cNvSpPr/>
      </dsp:nvSpPr>
      <dsp:spPr>
        <a:xfrm>
          <a:off x="272497" y="3584986"/>
          <a:ext cx="495450" cy="4954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15B007-B4CD-40D9-9681-FD36778A2A05}">
      <dsp:nvSpPr>
        <dsp:cNvPr id="0" name=""/>
        <dsp:cNvSpPr/>
      </dsp:nvSpPr>
      <dsp:spPr>
        <a:xfrm>
          <a:off x="1040446" y="3382302"/>
          <a:ext cx="4712653" cy="900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37" tIns="95337" rIns="95337" bIns="9533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Please follow the instructions carefully and understand requirements before starting coding</a:t>
          </a:r>
        </a:p>
      </dsp:txBody>
      <dsp:txXfrm>
        <a:off x="1040446" y="3382302"/>
        <a:ext cx="4712653" cy="900819"/>
      </dsp:txXfrm>
    </dsp:sp>
    <dsp:sp modelId="{2C52A990-934E-404E-9D57-9471685B8874}">
      <dsp:nvSpPr>
        <dsp:cNvPr id="0" name=""/>
        <dsp:cNvSpPr/>
      </dsp:nvSpPr>
      <dsp:spPr>
        <a:xfrm>
          <a:off x="0" y="4508326"/>
          <a:ext cx="5753100" cy="900819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F43341-C20F-4FA1-A6E7-95A064B8C461}">
      <dsp:nvSpPr>
        <dsp:cNvPr id="0" name=""/>
        <dsp:cNvSpPr/>
      </dsp:nvSpPr>
      <dsp:spPr>
        <a:xfrm>
          <a:off x="272497" y="4711010"/>
          <a:ext cx="495450" cy="49545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05A872-5699-4330-9B26-4295CE3EE6C0}">
      <dsp:nvSpPr>
        <dsp:cNvPr id="0" name=""/>
        <dsp:cNvSpPr/>
      </dsp:nvSpPr>
      <dsp:spPr>
        <a:xfrm>
          <a:off x="1040446" y="4508326"/>
          <a:ext cx="4712653" cy="900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37" tIns="95337" rIns="95337" bIns="9533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Let TechGlobal Team if any of requirement is not clear or you have any questions related to given tasks below</a:t>
          </a:r>
        </a:p>
      </dsp:txBody>
      <dsp:txXfrm>
        <a:off x="1040446" y="4508326"/>
        <a:ext cx="4712653" cy="900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71EAF-CB05-004D-938C-8AC427266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27F65-A4DB-5B4E-8AED-385B5BEDFB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A61C6-1E5E-9B47-9DA2-8E95E2418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380B-C106-4D49-9C53-2F507CB45E9C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A5E16-2128-4A4A-9186-847F100A7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0E8A2-E79C-A143-81D3-70E44C5E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2B5D-EB5B-B94D-A821-A7E1449F8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7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C6F2F-FCCC-B841-A828-C4E320EF5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AF2B4-80DF-0440-ABD6-587CCE53C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CD835-BD27-074E-96FE-DC905C5D3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380B-C106-4D49-9C53-2F507CB45E9C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87EB6-8D11-134D-85D8-1A963EA02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40449-8E22-754F-9A52-B29EF8CBC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2B5D-EB5B-B94D-A821-A7E1449F8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8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DACEC1-A18E-974B-A7A7-C3EB48EC3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0329E4-EB41-C347-A73E-5512D5448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9F6CC-1424-814F-B64D-2C16AEA2A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380B-C106-4D49-9C53-2F507CB45E9C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50324-36A2-4940-B75D-39B3A4CFE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DE581-0F1C-E040-A71D-9E6091ED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2B5D-EB5B-B94D-A821-A7E1449F8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63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5154-0AC9-BF40-9A1A-2D0072598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B580E-A5E8-924C-95E8-113E73395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69AA8-188C-B443-B378-C00582F67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380B-C106-4D49-9C53-2F507CB45E9C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5EFC0-9647-8247-8B26-015E47F1F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9F91F-9594-D446-8F75-D72561D94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2B5D-EB5B-B94D-A821-A7E1449F8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64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EF3B8-6B7D-1E47-B19E-17337F221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0EE66-18AB-5543-AA48-8AF353290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C16C0-74D4-7F4E-9FA9-59516B6FE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380B-C106-4D49-9C53-2F507CB45E9C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622B8-F330-B04F-A910-48E2005AE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37B51-38DB-BA4D-86AC-B97233A1D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2B5D-EB5B-B94D-A821-A7E1449F8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4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96B3B-43E0-4F4F-AFCB-E1B8C917F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4AD99-D0A1-7848-860A-356261245B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E527D0-125C-7844-B0D3-81741B3F6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55114-D081-F345-ADBA-2EB6659C3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380B-C106-4D49-9C53-2F507CB45E9C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E6629-1494-6748-BC9F-41B974B83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3E48C-8E17-6143-A8FF-1BDA87B30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2B5D-EB5B-B94D-A821-A7E1449F8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51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3F23E-9390-5B4D-8310-59A06FE4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D23BB-EA6D-3143-BE7B-E63739CD5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7B103A-F01F-BB45-BAD1-06523FEE5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FF22ED-76F7-8644-91FC-97BAC6C35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E40218-CBA8-D040-9AD8-0C57F7E26A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C9BADA-2A12-5C43-BF66-964019603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380B-C106-4D49-9C53-2F507CB45E9C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2CAB56-25EB-5E4F-AE02-C8703E8B4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96E0B8-2618-524F-8E14-485A0EF1B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2B5D-EB5B-B94D-A821-A7E1449F8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16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690C5-C3C4-BB46-9E3C-3FBA06B80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39F462-2F5C-7242-A5AB-664E3A7CC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380B-C106-4D49-9C53-2F507CB45E9C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AF9C0-6E67-564B-BAEF-CB38D57C8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9BA56F-8B0E-A941-870D-664E9386A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2B5D-EB5B-B94D-A821-A7E1449F8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68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94B096-0945-7D47-BDA3-DF98D62E8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380B-C106-4D49-9C53-2F507CB45E9C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D03286-9D19-904E-9B7A-87CCCB440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F3C17-6193-4148-936A-BBCC64CC8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2B5D-EB5B-B94D-A821-A7E1449F8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7FBB6-F441-DA44-A777-E7BA4E81A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AEF37-884F-FE42-90FE-5BA809394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5B47A-E20F-3C4E-94AB-F67FDC5FD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6B1F1-B52C-024C-9198-AEB0BF710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380B-C106-4D49-9C53-2F507CB45E9C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6D676-6A43-F24D-8069-71A9962C0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608EF-DA89-0C4E-900E-08BDA8722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2B5D-EB5B-B94D-A821-A7E1449F8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5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BE5C1-4FD3-424F-9489-398AFB44B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68F4E0-B342-2B43-8BC6-470E5FB77C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9C4778-A912-5143-A3E2-AC15DC3CA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F4E77-2A29-B24B-8F2C-52B1B037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380B-C106-4D49-9C53-2F507CB45E9C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DB564-3B84-D245-84B7-095CD4216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D9581-1240-9946-BE73-206EE11B6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2B5D-EB5B-B94D-A821-A7E1449F8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23EBC5-8B90-FA44-8B38-8A8D6BFD3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9DE84-99C6-8049-8CC5-C2303570C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1D248-2A1E-7042-855C-723F6099C9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1380B-C106-4D49-9C53-2F507CB45E9C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65CE7-88C8-B640-8E4D-03FAA1DD0F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2D4A1-A2CF-8D4C-9BAF-3E4713B555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82B5D-EB5B-B94D-A821-A7E1449F8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80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D2AA753A-A793-4521-815E-44A368D0C7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91" r="909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6DC8EE-94CC-1A4C-A3FF-9E1B5FB00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Java Homework06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A47FE-7BB7-3A4E-94B1-E340E2C80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Operators - Math </a:t>
            </a:r>
            <a:r>
              <a:rPr lang="en-US" dirty="0"/>
              <a:t>Class – If else statements</a:t>
            </a:r>
          </a:p>
        </p:txBody>
      </p:sp>
    </p:spTree>
    <p:extLst>
      <p:ext uri="{BB962C8B-B14F-4D97-AF65-F5344CB8AC3E}">
        <p14:creationId xmlns:p14="http://schemas.microsoft.com/office/powerpoint/2010/main" val="3442751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Task-8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1519" y="713313"/>
            <a:ext cx="5982281" cy="259632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i="1" dirty="0"/>
              <a:t>Requirement:</a:t>
            </a:r>
          </a:p>
          <a:p>
            <a:pPr marL="0" indent="0">
              <a:buNone/>
            </a:pPr>
            <a:r>
              <a:rPr lang="en-US" sz="1600" dirty="0"/>
              <a:t>Write a Java program that asks user to enter 3 numbers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-If all 3 numbers are equal, then print “TRIPLE MATCH”</a:t>
            </a:r>
          </a:p>
          <a:p>
            <a:pPr marL="0" indent="0">
              <a:buNone/>
            </a:pPr>
            <a:r>
              <a:rPr lang="en-US" sz="1600" dirty="0"/>
              <a:t>-If any of those 2 numbers are equal, then print “DOUBLE MATCH”</a:t>
            </a:r>
          </a:p>
          <a:p>
            <a:pPr marL="0" indent="0">
              <a:buNone/>
            </a:pPr>
            <a:r>
              <a:rPr lang="en-US" sz="1600" dirty="0"/>
              <a:t>-If all numbers are different, then print “NO MATCH”</a:t>
            </a:r>
          </a:p>
          <a:p>
            <a:pPr marL="0" indent="0">
              <a:buNone/>
            </a:pPr>
            <a:endParaRPr lang="en-US" sz="2000" b="1" i="1" dirty="0"/>
          </a:p>
        </p:txBody>
      </p:sp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AD6046FD-C18B-4A43-B92E-F97DA435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329CC9-DB3A-664B-8085-EEFD24DD9407}"/>
              </a:ext>
            </a:extLst>
          </p:cNvPr>
          <p:cNvSpPr txBox="1"/>
          <p:nvPr/>
        </p:nvSpPr>
        <p:spPr>
          <a:xfrm>
            <a:off x="5371519" y="3548360"/>
            <a:ext cx="19621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i="1" dirty="0"/>
              <a:t>Test data 1: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Input number 1: 3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Input number 2: 3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Input number 3: 3</a:t>
            </a:r>
          </a:p>
          <a:p>
            <a:pPr>
              <a:spcAft>
                <a:spcPts val="600"/>
              </a:spcAft>
            </a:pPr>
            <a:endParaRPr lang="en-US" sz="1600" dirty="0"/>
          </a:p>
          <a:p>
            <a:pPr>
              <a:spcAft>
                <a:spcPts val="600"/>
              </a:spcAft>
            </a:pPr>
            <a:r>
              <a:rPr lang="en-US" sz="1600" b="1" i="1" dirty="0"/>
              <a:t>Expected Output</a:t>
            </a:r>
            <a:r>
              <a:rPr lang="en-US" sz="1600" b="1" dirty="0"/>
              <a:t>:</a:t>
            </a:r>
            <a:br>
              <a:rPr lang="en-US" sz="1600" dirty="0"/>
            </a:br>
            <a:r>
              <a:rPr lang="en-US" sz="1600" dirty="0"/>
              <a:t>TRIPLE MATCH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D67E2C-DE1C-A24A-B583-75723114FCDD}"/>
              </a:ext>
            </a:extLst>
          </p:cNvPr>
          <p:cNvSpPr txBox="1"/>
          <p:nvPr/>
        </p:nvSpPr>
        <p:spPr>
          <a:xfrm>
            <a:off x="7530692" y="3517418"/>
            <a:ext cx="19621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i="1" dirty="0"/>
              <a:t>Test data 2: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Input number 1: 5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Input number 2: 4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Input number 3: 5</a:t>
            </a:r>
          </a:p>
          <a:p>
            <a:pPr>
              <a:spcAft>
                <a:spcPts val="600"/>
              </a:spcAft>
            </a:pPr>
            <a:endParaRPr lang="en-US" sz="1600" dirty="0"/>
          </a:p>
          <a:p>
            <a:pPr>
              <a:spcAft>
                <a:spcPts val="600"/>
              </a:spcAft>
            </a:pPr>
            <a:r>
              <a:rPr lang="en-US" sz="1600" b="1" i="1" dirty="0"/>
              <a:t>Expected Output</a:t>
            </a:r>
            <a:r>
              <a:rPr lang="en-US" sz="1600" b="1" dirty="0"/>
              <a:t>:</a:t>
            </a:r>
            <a:br>
              <a:rPr lang="en-US" sz="1600" dirty="0"/>
            </a:br>
            <a:r>
              <a:rPr lang="en-US" sz="1600" dirty="0"/>
              <a:t>DOUBLE MATCH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FB8BF5-0E3A-4D4D-A1CF-185051B120B4}"/>
              </a:ext>
            </a:extLst>
          </p:cNvPr>
          <p:cNvSpPr txBox="1"/>
          <p:nvPr/>
        </p:nvSpPr>
        <p:spPr>
          <a:xfrm>
            <a:off x="9805461" y="3517419"/>
            <a:ext cx="19621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i="1" dirty="0"/>
              <a:t>Test data 3: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Input number 1: 2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Input number 2: 5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Input number 3: 7</a:t>
            </a:r>
          </a:p>
          <a:p>
            <a:pPr>
              <a:spcAft>
                <a:spcPts val="600"/>
              </a:spcAft>
            </a:pPr>
            <a:endParaRPr lang="en-US" sz="1600" dirty="0"/>
          </a:p>
          <a:p>
            <a:pPr>
              <a:spcAft>
                <a:spcPts val="600"/>
              </a:spcAft>
            </a:pPr>
            <a:r>
              <a:rPr lang="en-US" sz="1600" b="1" i="1" dirty="0"/>
              <a:t>Expected Output</a:t>
            </a:r>
            <a:r>
              <a:rPr lang="en-US" sz="1600" b="1" dirty="0"/>
              <a:t>:</a:t>
            </a:r>
            <a:br>
              <a:rPr lang="en-US" sz="1600" dirty="0"/>
            </a:br>
            <a:r>
              <a:rPr lang="en-US" sz="1600" dirty="0"/>
              <a:t>NO MATCH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570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essidra e un calendario">
            <a:extLst>
              <a:ext uri="{FF2B5EF4-FFF2-40B4-BE49-F238E27FC236}">
                <a16:creationId xmlns:a16="http://schemas.microsoft.com/office/drawing/2014/main" id="{E6C7A3AD-E7E2-435F-8551-DF5EBA2C56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93" t="9091" r="417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FFC61-067A-1E44-B522-A89D31314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DUE 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1D28E9-81DD-DE4C-9A05-617BB01E2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US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58A87B8-C3F8-1E44-B8F3-DD3130F85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930" y="6305909"/>
            <a:ext cx="2207133" cy="43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55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C8C3900-B8A1-4965-88E6-CBCBFE067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4825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814517-75FE-AC4B-8F7C-BC7804D94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4568"/>
            <a:ext cx="3766457" cy="54129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Before you start!!!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8CF443D-D0CB-445B-940F-EC5E83B656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364695"/>
              </p:ext>
            </p:extLst>
          </p:nvPr>
        </p:nvGraphicFramePr>
        <p:xfrm>
          <a:off x="5600700" y="623888"/>
          <a:ext cx="5753100" cy="5413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3731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/>
              <a:t>Task-1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74044"/>
            <a:ext cx="5676901" cy="650991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100" b="1" i="1" dirty="0"/>
          </a:p>
          <a:p>
            <a:pPr marL="0" indent="0">
              <a:buNone/>
            </a:pPr>
            <a:r>
              <a:rPr lang="en-US" sz="1400" dirty="0"/>
              <a:t>Write a program that generates 4 random numbers between 0 and 10 (0 and 10 are also included). </a:t>
            </a:r>
          </a:p>
          <a:p>
            <a:pPr marL="0" indent="0">
              <a:buNone/>
            </a:pPr>
            <a:r>
              <a:rPr lang="en-US" sz="1400" dirty="0"/>
              <a:t>-Store numbers in proper variables and print them first</a:t>
            </a:r>
          </a:p>
          <a:p>
            <a:pPr marL="0" indent="0">
              <a:buNone/>
            </a:pPr>
            <a:r>
              <a:rPr lang="en-US" sz="1400" dirty="0"/>
              <a:t>-Print each number’s absolute difference with 5</a:t>
            </a:r>
          </a:p>
          <a:p>
            <a:pPr marL="0" indent="0">
              <a:buNone/>
            </a:pPr>
            <a:r>
              <a:rPr lang="en-US" sz="1400" dirty="0"/>
              <a:t>-Find greatest and print the result with a proper message</a:t>
            </a:r>
          </a:p>
          <a:p>
            <a:pPr marL="0" indent="0">
              <a:buNone/>
            </a:pPr>
            <a:r>
              <a:rPr lang="en-US" sz="1400" dirty="0"/>
              <a:t>-Find smallest and print the result with a proper message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EXPECTED RESULT:</a:t>
            </a:r>
          </a:p>
          <a:p>
            <a:pPr marL="0" indent="0">
              <a:buNone/>
            </a:pPr>
            <a:r>
              <a:rPr lang="en-US" sz="1400" dirty="0"/>
              <a:t>Number 1 = {number1}</a:t>
            </a:r>
          </a:p>
          <a:p>
            <a:pPr marL="0" indent="0">
              <a:buNone/>
            </a:pPr>
            <a:r>
              <a:rPr lang="en-US" sz="1400" dirty="0"/>
              <a:t>Number 2 = {number2}</a:t>
            </a:r>
          </a:p>
          <a:p>
            <a:pPr marL="0" indent="0">
              <a:buNone/>
            </a:pPr>
            <a:r>
              <a:rPr lang="en-US" sz="1400" dirty="0"/>
              <a:t>Number 3 = {number3}</a:t>
            </a:r>
          </a:p>
          <a:p>
            <a:pPr marL="0" indent="0">
              <a:buNone/>
            </a:pPr>
            <a:r>
              <a:rPr lang="en-US" sz="1400" dirty="0"/>
              <a:t>Number 4 = {number4}</a:t>
            </a:r>
          </a:p>
          <a:p>
            <a:pPr marL="0" indent="0">
              <a:buNone/>
            </a:pPr>
            <a:r>
              <a:rPr lang="en-US" sz="1400" dirty="0"/>
              <a:t>Absolute difference of {number1} with 5 is =</a:t>
            </a:r>
          </a:p>
          <a:p>
            <a:pPr marL="0" indent="0">
              <a:buNone/>
            </a:pPr>
            <a:r>
              <a:rPr lang="en-US" sz="1400" dirty="0"/>
              <a:t>Absolute difference of {number2} with 5 is =</a:t>
            </a:r>
          </a:p>
          <a:p>
            <a:pPr marL="0" indent="0">
              <a:buNone/>
            </a:pPr>
            <a:r>
              <a:rPr lang="en-US" sz="1400" dirty="0"/>
              <a:t>Absolute difference of {number3} with 5 is =</a:t>
            </a:r>
          </a:p>
          <a:p>
            <a:pPr marL="0" indent="0">
              <a:buNone/>
            </a:pPr>
            <a:r>
              <a:rPr lang="en-US" sz="1400" dirty="0"/>
              <a:t>Absolute difference of {number4} with 5 is =</a:t>
            </a:r>
          </a:p>
          <a:p>
            <a:pPr marL="0" indent="0">
              <a:buNone/>
            </a:pPr>
            <a:r>
              <a:rPr lang="en-US" sz="1400" dirty="0"/>
              <a:t>Greatest number is = {</a:t>
            </a:r>
            <a:r>
              <a:rPr lang="en-US" sz="1400" dirty="0" err="1"/>
              <a:t>greatestNumber</a:t>
            </a:r>
            <a:r>
              <a:rPr lang="en-US" sz="1400" dirty="0"/>
              <a:t>}</a:t>
            </a:r>
          </a:p>
          <a:p>
            <a:pPr marL="0" indent="0">
              <a:buNone/>
            </a:pPr>
            <a:r>
              <a:rPr lang="en-US" sz="1400" dirty="0"/>
              <a:t>Smallest number is = {</a:t>
            </a:r>
            <a:r>
              <a:rPr lang="en-US" sz="1400" dirty="0" err="1"/>
              <a:t>smallestNumber</a:t>
            </a:r>
            <a:r>
              <a:rPr lang="en-US" sz="1400" dirty="0"/>
              <a:t>}</a:t>
            </a:r>
          </a:p>
        </p:txBody>
      </p:sp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AD6046FD-C18B-4A43-B92E-F97DA435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907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74044"/>
            <a:ext cx="5967413" cy="6509912"/>
          </a:xfrm>
        </p:spPr>
        <p:txBody>
          <a:bodyPr anchor="ctr">
            <a:normAutofit fontScale="32500" lnSpcReduction="20000"/>
          </a:bodyPr>
          <a:lstStyle/>
          <a:p>
            <a:pPr marL="0" indent="0">
              <a:buNone/>
            </a:pPr>
            <a:endParaRPr lang="en-US" sz="1100" b="1" i="1" dirty="0"/>
          </a:p>
          <a:p>
            <a:pPr marL="0" indent="0">
              <a:buNone/>
            </a:pPr>
            <a:r>
              <a:rPr lang="en-US" sz="3000" dirty="0"/>
              <a:t>Write a program that generates 8 random int numbers between -50 and 50 (-50 and 50 are included)</a:t>
            </a:r>
          </a:p>
          <a:p>
            <a:pPr marL="0" indent="0">
              <a:buNone/>
            </a:pPr>
            <a:r>
              <a:rPr lang="en-US" sz="3000" dirty="0"/>
              <a:t>-Store numbers in proper variables and print them first</a:t>
            </a:r>
          </a:p>
          <a:p>
            <a:pPr marL="0" indent="0">
              <a:buNone/>
            </a:pPr>
            <a:r>
              <a:rPr lang="en-US" sz="3000" dirty="0"/>
              <a:t>-Find greatest and print the result with a proper message</a:t>
            </a:r>
          </a:p>
          <a:p>
            <a:pPr marL="0" indent="0">
              <a:buNone/>
            </a:pPr>
            <a:r>
              <a:rPr lang="en-US" sz="3000" dirty="0"/>
              <a:t>-Find smallest and print the result with a proper message</a:t>
            </a:r>
          </a:p>
          <a:p>
            <a:pPr marL="0" indent="0">
              <a:buNone/>
            </a:pPr>
            <a:r>
              <a:rPr lang="en-US" sz="3000" dirty="0"/>
              <a:t>-Find average of all 8 numbers and print result with a proper message</a:t>
            </a:r>
          </a:p>
          <a:p>
            <a:pPr marL="0" indent="0">
              <a:buNone/>
            </a:pPr>
            <a:r>
              <a:rPr lang="en-US" sz="3000" dirty="0"/>
              <a:t>-Find the absolute difference between smallest and greatest and print result with a proper message</a:t>
            </a:r>
          </a:p>
          <a:p>
            <a:pPr marL="0" indent="0">
              <a:buNone/>
            </a:pPr>
            <a:r>
              <a:rPr lang="en-US" sz="3000" dirty="0"/>
              <a:t>-Print true if 3</a:t>
            </a:r>
            <a:r>
              <a:rPr lang="en-US" sz="3000" baseline="30000" dirty="0"/>
              <a:t>rd</a:t>
            </a:r>
            <a:r>
              <a:rPr lang="en-US" sz="3000" dirty="0"/>
              <a:t> number is positive, false otherwise with a proper message</a:t>
            </a:r>
          </a:p>
          <a:p>
            <a:pPr marL="0" indent="0">
              <a:buNone/>
            </a:pPr>
            <a:r>
              <a:rPr lang="en-US" sz="3000" dirty="0"/>
              <a:t>-Print true if 5</a:t>
            </a:r>
            <a:r>
              <a:rPr lang="en-US" sz="3000" baseline="30000" dirty="0"/>
              <a:t>th</a:t>
            </a:r>
            <a:r>
              <a:rPr lang="en-US" sz="3000" dirty="0"/>
              <a:t> number is negative, false otherwise with a proper message</a:t>
            </a:r>
          </a:p>
          <a:p>
            <a:pPr marL="0" indent="0">
              <a:buNone/>
            </a:pPr>
            <a:r>
              <a:rPr lang="en-US" sz="3000" dirty="0"/>
              <a:t>-Print true if any of the numbers is zero, false otherwise with a proper message</a:t>
            </a:r>
          </a:p>
          <a:p>
            <a:pPr marL="0" indent="0">
              <a:buNone/>
            </a:pPr>
            <a:r>
              <a:rPr lang="en-US" sz="3000" dirty="0"/>
              <a:t> </a:t>
            </a:r>
          </a:p>
          <a:p>
            <a:pPr marL="0" indent="0">
              <a:buNone/>
            </a:pPr>
            <a:r>
              <a:rPr lang="en-US" sz="3000" b="1" dirty="0"/>
              <a:t>EXPECTED RESULT:</a:t>
            </a:r>
          </a:p>
          <a:p>
            <a:pPr marL="0" indent="0">
              <a:buNone/>
            </a:pPr>
            <a:r>
              <a:rPr lang="en-US" sz="3000" dirty="0"/>
              <a:t>Number 1 = {number1}</a:t>
            </a:r>
          </a:p>
          <a:p>
            <a:pPr marL="0" indent="0">
              <a:buNone/>
            </a:pPr>
            <a:r>
              <a:rPr lang="en-US" sz="3000" dirty="0"/>
              <a:t>Number 2 = {number2}</a:t>
            </a:r>
          </a:p>
          <a:p>
            <a:pPr marL="0" indent="0">
              <a:buNone/>
            </a:pPr>
            <a:r>
              <a:rPr lang="en-US" sz="3000" dirty="0"/>
              <a:t>Number 3 = {number3}</a:t>
            </a:r>
          </a:p>
          <a:p>
            <a:pPr marL="0" indent="0">
              <a:buNone/>
            </a:pPr>
            <a:r>
              <a:rPr lang="en-US" sz="3000" dirty="0"/>
              <a:t>Number 4 = {number4}</a:t>
            </a:r>
          </a:p>
          <a:p>
            <a:pPr marL="0" indent="0">
              <a:buNone/>
            </a:pPr>
            <a:r>
              <a:rPr lang="en-US" sz="3000" dirty="0"/>
              <a:t>Number 5 = {number5}</a:t>
            </a:r>
          </a:p>
          <a:p>
            <a:pPr marL="0" indent="0">
              <a:buNone/>
            </a:pPr>
            <a:r>
              <a:rPr lang="en-US" sz="3000" dirty="0"/>
              <a:t>Number 6 = {number6}</a:t>
            </a:r>
          </a:p>
          <a:p>
            <a:pPr marL="0" indent="0">
              <a:buNone/>
            </a:pPr>
            <a:r>
              <a:rPr lang="en-US" sz="3000" dirty="0"/>
              <a:t>Number 7 = {number7}</a:t>
            </a:r>
          </a:p>
          <a:p>
            <a:pPr marL="0" indent="0">
              <a:buNone/>
            </a:pPr>
            <a:r>
              <a:rPr lang="en-US" sz="3000" dirty="0"/>
              <a:t>Number 8 = {number8}</a:t>
            </a:r>
          </a:p>
          <a:p>
            <a:pPr marL="0" indent="0">
              <a:buNone/>
            </a:pPr>
            <a:r>
              <a:rPr lang="en-US" sz="3000" dirty="0"/>
              <a:t>Greatest number is = {</a:t>
            </a:r>
            <a:r>
              <a:rPr lang="en-US" sz="3000" dirty="0" err="1"/>
              <a:t>greatestNumber</a:t>
            </a:r>
            <a:r>
              <a:rPr lang="en-US" sz="3000" dirty="0"/>
              <a:t>}</a:t>
            </a:r>
          </a:p>
          <a:p>
            <a:pPr marL="0" indent="0">
              <a:buNone/>
            </a:pPr>
            <a:r>
              <a:rPr lang="en-US" sz="3000" dirty="0"/>
              <a:t>Smallest number is = {</a:t>
            </a:r>
            <a:r>
              <a:rPr lang="en-US" sz="3000" dirty="0" err="1"/>
              <a:t>smallestNumber</a:t>
            </a:r>
            <a:r>
              <a:rPr lang="en-US" sz="3000" dirty="0"/>
              <a:t>}</a:t>
            </a:r>
          </a:p>
          <a:p>
            <a:pPr marL="0" indent="0">
              <a:buNone/>
            </a:pPr>
            <a:r>
              <a:rPr lang="en-US" sz="3000" dirty="0"/>
              <a:t>Average of 8 numbers is = {average}</a:t>
            </a:r>
          </a:p>
          <a:p>
            <a:pPr marL="0" indent="0">
              <a:buNone/>
            </a:pPr>
            <a:r>
              <a:rPr lang="en-US" sz="3000" dirty="0"/>
              <a:t>Absolute difference between smallest and greatest is = {</a:t>
            </a:r>
            <a:r>
              <a:rPr lang="en-US" sz="3000" dirty="0" err="1"/>
              <a:t>absoluteDifference</a:t>
            </a:r>
            <a:r>
              <a:rPr lang="en-US" sz="3000" dirty="0"/>
              <a:t>}</a:t>
            </a:r>
          </a:p>
          <a:p>
            <a:pPr marL="0" indent="0">
              <a:buNone/>
            </a:pPr>
            <a:r>
              <a:rPr lang="en-US" sz="3000" dirty="0"/>
              <a:t>3</a:t>
            </a:r>
            <a:r>
              <a:rPr lang="en-US" sz="3000" baseline="30000" dirty="0"/>
              <a:t>rd</a:t>
            </a:r>
            <a:r>
              <a:rPr lang="en-US" sz="3000" dirty="0"/>
              <a:t> number is positive = {true/false}</a:t>
            </a:r>
          </a:p>
          <a:p>
            <a:pPr marL="0" indent="0">
              <a:buNone/>
            </a:pPr>
            <a:r>
              <a:rPr lang="en-US" sz="3000" dirty="0"/>
              <a:t>5</a:t>
            </a:r>
            <a:r>
              <a:rPr lang="en-US" sz="3000" baseline="30000" dirty="0"/>
              <a:t>th</a:t>
            </a:r>
            <a:r>
              <a:rPr lang="en-US" sz="3000" dirty="0"/>
              <a:t> number is negative = {true/false}</a:t>
            </a:r>
          </a:p>
          <a:p>
            <a:pPr marL="0" indent="0">
              <a:buNone/>
            </a:pPr>
            <a:r>
              <a:rPr lang="en-US" sz="3000" dirty="0"/>
              <a:t>There is at least one zero among those numbers is = {true/false}</a:t>
            </a:r>
          </a:p>
        </p:txBody>
      </p:sp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AD6046FD-C18B-4A43-B92E-F97DA435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050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64008"/>
            <a:ext cx="5967413" cy="6793991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endParaRPr lang="en-US" sz="500" b="1" i="1" dirty="0"/>
          </a:p>
          <a:p>
            <a:pPr marL="0" indent="0">
              <a:buNone/>
            </a:pPr>
            <a:r>
              <a:rPr lang="en-US" sz="1100" dirty="0"/>
              <a:t>Write a program that asks user to enter 7 numbers between 0 and 50 (0 and 50 are also included)</a:t>
            </a:r>
          </a:p>
          <a:p>
            <a:pPr marL="0" indent="0">
              <a:buNone/>
            </a:pPr>
            <a:r>
              <a:rPr lang="en-US" sz="1100" dirty="0"/>
              <a:t>-Store numbers in proper variables and print them first</a:t>
            </a:r>
          </a:p>
          <a:p>
            <a:pPr marL="0" indent="0">
              <a:buNone/>
            </a:pPr>
            <a:r>
              <a:rPr lang="en-US" sz="1100" dirty="0"/>
              <a:t>-Find greatest and print the result with a proper message</a:t>
            </a:r>
          </a:p>
          <a:p>
            <a:pPr marL="0" indent="0">
              <a:buNone/>
            </a:pPr>
            <a:r>
              <a:rPr lang="en-US" sz="1100" dirty="0"/>
              <a:t>-Find smallest and print the result with a proper message</a:t>
            </a:r>
          </a:p>
          <a:p>
            <a:pPr marL="0" indent="0">
              <a:buNone/>
            </a:pPr>
            <a:r>
              <a:rPr lang="en-US" sz="1100" dirty="0"/>
              <a:t>-Find average of all 7 numbers and print result with a proper message</a:t>
            </a:r>
          </a:p>
          <a:p>
            <a:pPr marL="0" indent="0">
              <a:buNone/>
            </a:pPr>
            <a:r>
              <a:rPr lang="en-US" sz="1100" dirty="0"/>
              <a:t>-Print true if first number is greater than or equal to 10, false otherwise with a proper message</a:t>
            </a:r>
          </a:p>
          <a:p>
            <a:pPr marL="0" indent="0">
              <a:buNone/>
            </a:pPr>
            <a:r>
              <a:rPr lang="en-US" sz="1100" dirty="0"/>
              <a:t>-Print true if last number is less than or equal to 40, false otherwise with a proper message</a:t>
            </a:r>
          </a:p>
          <a:p>
            <a:pPr marL="0" indent="0">
              <a:buNone/>
            </a:pPr>
            <a:r>
              <a:rPr lang="en-US" sz="1100" dirty="0"/>
              <a:t>-Print true if both first and last numbers are greater than 25, false otherwise with a proper message</a:t>
            </a:r>
          </a:p>
          <a:p>
            <a:pPr marL="0" indent="0">
              <a:buNone/>
            </a:pPr>
            <a:r>
              <a:rPr lang="en-US" sz="1100" dirty="0"/>
              <a:t>-Print true if any of the numbers is zero or 50, false otherwise with a proper message</a:t>
            </a:r>
          </a:p>
          <a:p>
            <a:pPr marL="0" indent="0">
              <a:buNone/>
            </a:pPr>
            <a:r>
              <a:rPr lang="en-US" sz="1100" dirty="0"/>
              <a:t>-Print true if there is no number between 40 and 50 (40 and 50 are included), false otherwise with a proper message</a:t>
            </a:r>
          </a:p>
          <a:p>
            <a:pPr marL="0" indent="0">
              <a:buNone/>
            </a:pPr>
            <a:r>
              <a:rPr lang="en-US" sz="1100" dirty="0"/>
              <a:t> </a:t>
            </a:r>
          </a:p>
          <a:p>
            <a:pPr marL="0" indent="0">
              <a:buNone/>
            </a:pPr>
            <a:r>
              <a:rPr lang="en-US" sz="1100" b="1" dirty="0"/>
              <a:t>EXPECTED RESULT:</a:t>
            </a:r>
          </a:p>
          <a:p>
            <a:pPr marL="0" indent="0">
              <a:buNone/>
            </a:pPr>
            <a:r>
              <a:rPr lang="en-US" sz="1100" dirty="0"/>
              <a:t>Number 1 = {number1}</a:t>
            </a:r>
          </a:p>
          <a:p>
            <a:pPr marL="0" indent="0">
              <a:buNone/>
            </a:pPr>
            <a:r>
              <a:rPr lang="en-US" sz="1100" dirty="0"/>
              <a:t>Number 2 = {number2}</a:t>
            </a:r>
          </a:p>
          <a:p>
            <a:pPr marL="0" indent="0">
              <a:buNone/>
            </a:pPr>
            <a:r>
              <a:rPr lang="en-US" sz="1100" dirty="0"/>
              <a:t>Number 3 = {number3}</a:t>
            </a:r>
          </a:p>
          <a:p>
            <a:pPr marL="0" indent="0">
              <a:buNone/>
            </a:pPr>
            <a:r>
              <a:rPr lang="en-US" sz="1100" dirty="0"/>
              <a:t>Number 4 = {number4}</a:t>
            </a:r>
          </a:p>
          <a:p>
            <a:pPr marL="0" indent="0">
              <a:buNone/>
            </a:pPr>
            <a:r>
              <a:rPr lang="en-US" sz="1100" dirty="0"/>
              <a:t>Number 5 = {number5}</a:t>
            </a:r>
          </a:p>
          <a:p>
            <a:pPr marL="0" indent="0">
              <a:buNone/>
            </a:pPr>
            <a:r>
              <a:rPr lang="en-US" sz="1100" dirty="0"/>
              <a:t>Number 6 = {number6}</a:t>
            </a:r>
          </a:p>
          <a:p>
            <a:pPr marL="0" indent="0">
              <a:buNone/>
            </a:pPr>
            <a:r>
              <a:rPr lang="en-US" sz="1100" dirty="0"/>
              <a:t>Number 7 = {number7}</a:t>
            </a:r>
          </a:p>
          <a:p>
            <a:pPr marL="0" indent="0">
              <a:buNone/>
            </a:pPr>
            <a:r>
              <a:rPr lang="en-US" sz="1100" dirty="0"/>
              <a:t>Greatest number is = {</a:t>
            </a:r>
            <a:r>
              <a:rPr lang="en-US" sz="1100" dirty="0" err="1"/>
              <a:t>greatestNumber</a:t>
            </a:r>
            <a:r>
              <a:rPr lang="en-US" sz="1100" dirty="0"/>
              <a:t>}</a:t>
            </a:r>
          </a:p>
          <a:p>
            <a:pPr marL="0" indent="0">
              <a:buNone/>
            </a:pPr>
            <a:r>
              <a:rPr lang="en-US" sz="1100" dirty="0"/>
              <a:t>Smallest number is = {</a:t>
            </a:r>
            <a:r>
              <a:rPr lang="en-US" sz="1100" dirty="0" err="1"/>
              <a:t>smallestNumber</a:t>
            </a:r>
            <a:r>
              <a:rPr lang="en-US" sz="1100" dirty="0"/>
              <a:t>}</a:t>
            </a:r>
          </a:p>
          <a:p>
            <a:pPr marL="0" indent="0">
              <a:buNone/>
            </a:pPr>
            <a:r>
              <a:rPr lang="en-US" sz="1100" dirty="0"/>
              <a:t>Average of 7 numbers is = {average}</a:t>
            </a:r>
          </a:p>
          <a:p>
            <a:pPr marL="0" indent="0">
              <a:buNone/>
            </a:pPr>
            <a:r>
              <a:rPr lang="en-US" sz="1100" dirty="0"/>
              <a:t>First number is greater than or equal to 10 = {true/false}</a:t>
            </a:r>
          </a:p>
          <a:p>
            <a:pPr marL="0" indent="0">
              <a:buNone/>
            </a:pPr>
            <a:r>
              <a:rPr lang="en-US" sz="1100" dirty="0"/>
              <a:t>Last number is less than or equal to 40 = {true/false}</a:t>
            </a:r>
          </a:p>
          <a:p>
            <a:pPr marL="0" indent="0">
              <a:buNone/>
            </a:pPr>
            <a:r>
              <a:rPr lang="en-US" sz="1100" dirty="0"/>
              <a:t>Both first and last numbers are greater than 25 = {true/false}</a:t>
            </a:r>
          </a:p>
          <a:p>
            <a:pPr marL="0" indent="0">
              <a:buNone/>
            </a:pPr>
            <a:r>
              <a:rPr lang="en-US" sz="1100" dirty="0"/>
              <a:t>At least one of those numbers is 0 or 50  = {true/false}</a:t>
            </a:r>
          </a:p>
          <a:p>
            <a:pPr marL="0" indent="0">
              <a:buNone/>
            </a:pPr>
            <a:r>
              <a:rPr lang="en-US" sz="1100" dirty="0"/>
              <a:t>There is no number between 40 and 50 = {true/false}</a:t>
            </a:r>
          </a:p>
        </p:txBody>
      </p:sp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AD6046FD-C18B-4A43-B92E-F97DA435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085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i="1" dirty="0"/>
              <a:t>Requirement:</a:t>
            </a:r>
          </a:p>
          <a:p>
            <a:pPr marL="0" indent="0">
              <a:buNone/>
            </a:pPr>
            <a:r>
              <a:rPr lang="en-US" sz="1600" dirty="0"/>
              <a:t>Write a Java program that generates 3 numbers between 0 and 100 (0 and 100 are included) and find if all numbers are more than 25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Print true if all numbers are greater than 25</a:t>
            </a:r>
          </a:p>
          <a:p>
            <a:pPr marL="0" indent="0">
              <a:buNone/>
            </a:pPr>
            <a:r>
              <a:rPr lang="en-US" sz="1600" dirty="0"/>
              <a:t>Print false if any of the numbers is less than or equal to 25</a:t>
            </a:r>
          </a:p>
          <a:p>
            <a:pPr marL="0" indent="0">
              <a:buNone/>
            </a:pPr>
            <a:endParaRPr lang="en-US" sz="1100" b="1" i="1" dirty="0"/>
          </a:p>
        </p:txBody>
      </p:sp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AD6046FD-C18B-4A43-B92E-F97DA435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235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i="1" dirty="0"/>
              <a:t>Requirement:</a:t>
            </a:r>
          </a:p>
          <a:p>
            <a:pPr marL="0" indent="0">
              <a:buNone/>
            </a:pPr>
            <a:r>
              <a:rPr lang="en-US" sz="1600" dirty="0"/>
              <a:t>Write a Java program to ask user to enter a number between 1 to 7 (1 and 7 are included)</a:t>
            </a:r>
          </a:p>
          <a:p>
            <a:pPr marL="0" indent="0">
              <a:buNone/>
            </a:pPr>
            <a:r>
              <a:rPr lang="en-US" sz="1600" dirty="0"/>
              <a:t>Print the day of the week according to given number. First day is MONDAY and last day is SUNDAY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i="1" dirty="0"/>
              <a:t>Test data 1:</a:t>
            </a:r>
          </a:p>
          <a:p>
            <a:pPr marL="0" indent="0">
              <a:buNone/>
            </a:pPr>
            <a:r>
              <a:rPr lang="en-US" sz="1600" dirty="0"/>
              <a:t>Input number: 3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i="1" dirty="0"/>
              <a:t>Expected Output</a:t>
            </a:r>
            <a:r>
              <a:rPr lang="en-US" sz="1600" b="1" dirty="0"/>
              <a:t>:</a:t>
            </a:r>
            <a:br>
              <a:rPr lang="en-US" sz="1600" dirty="0"/>
            </a:br>
            <a:r>
              <a:rPr lang="en-US" sz="1600" dirty="0"/>
              <a:t>The number entered returns WEDNESDAY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i="1" dirty="0"/>
              <a:t>Test data 2:</a:t>
            </a:r>
          </a:p>
          <a:p>
            <a:pPr marL="0" indent="0">
              <a:buNone/>
            </a:pPr>
            <a:r>
              <a:rPr lang="en-US" sz="1600" dirty="0"/>
              <a:t>Input number: 5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i="1" dirty="0"/>
              <a:t>Expected Output</a:t>
            </a:r>
            <a:r>
              <a:rPr lang="en-US" sz="1600" b="1" dirty="0"/>
              <a:t>:</a:t>
            </a:r>
            <a:br>
              <a:rPr lang="en-US" sz="1600" dirty="0"/>
            </a:br>
            <a:r>
              <a:rPr lang="en-US" sz="1600" dirty="0"/>
              <a:t>The number entered returns FRIDAY</a:t>
            </a:r>
          </a:p>
        </p:txBody>
      </p:sp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AD6046FD-C18B-4A43-B92E-F97DA435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192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b="1" i="1" dirty="0"/>
              <a:t>Requirement:</a:t>
            </a:r>
          </a:p>
          <a:p>
            <a:pPr marL="0" indent="0">
              <a:buNone/>
            </a:pPr>
            <a:r>
              <a:rPr lang="en-US" sz="2000" dirty="0"/>
              <a:t>Write a program that asks user to enter a number between -10 to 10 (-10 and 10 are included)</a:t>
            </a:r>
          </a:p>
          <a:p>
            <a:pPr marL="0" indent="0">
              <a:buNone/>
            </a:pPr>
            <a:r>
              <a:rPr lang="en-US" sz="2000" dirty="0"/>
              <a:t>-If number is positive, then print a message: “Number entered is POSITIVE”</a:t>
            </a:r>
          </a:p>
          <a:p>
            <a:pPr marL="0" indent="0">
              <a:buNone/>
            </a:pPr>
            <a:r>
              <a:rPr lang="en-US" sz="2000" dirty="0"/>
              <a:t>-If number is negative, then print a message: “Number entered is NEGATIVE”</a:t>
            </a:r>
          </a:p>
          <a:p>
            <a:pPr marL="0" indent="0">
              <a:buNone/>
            </a:pPr>
            <a:r>
              <a:rPr lang="en-US" sz="2000" dirty="0"/>
              <a:t>-If number is zero, then print a message: “Number entered is ZERO”</a:t>
            </a:r>
          </a:p>
          <a:p>
            <a:pPr marL="0" indent="0">
              <a:buNone/>
            </a:pPr>
            <a:r>
              <a:rPr lang="en-US" sz="2000" dirty="0"/>
              <a:t>-If number is even, then also print: “Number entered is EVEN”</a:t>
            </a:r>
          </a:p>
          <a:p>
            <a:pPr marL="0" indent="0">
              <a:buNone/>
            </a:pPr>
            <a:r>
              <a:rPr lang="en-US" sz="2000" dirty="0"/>
              <a:t>-If number is odd, then also print: “Number entered is ODD”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Test data:</a:t>
            </a:r>
          </a:p>
          <a:p>
            <a:pPr marL="0" indent="0">
              <a:buNone/>
            </a:pPr>
            <a:r>
              <a:rPr lang="en-US" sz="2000" dirty="0"/>
              <a:t>0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Expected Output</a:t>
            </a:r>
            <a:r>
              <a:rPr lang="en-US" sz="2000" b="1" dirty="0"/>
              <a:t>: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sz="2000" dirty="0"/>
              <a:t>Number entered is ZERO</a:t>
            </a:r>
          </a:p>
          <a:p>
            <a:pPr marL="0" indent="0">
              <a:buNone/>
            </a:pPr>
            <a:r>
              <a:rPr lang="en-US" sz="2000" dirty="0"/>
              <a:t>Number entered is EVEN</a:t>
            </a:r>
          </a:p>
        </p:txBody>
      </p:sp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AD6046FD-C18B-4A43-B92E-F97DA435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561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Task-7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288764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dirty="0"/>
              <a:t>Jennifer is taking a math course . This math course requires students to take 3 exams. At the end, if the average of those exams is more than or equal to 70, then Jennifer will pass the course. However, if the average of those 3 exams is less than 70, then Jennifer will fail.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i="1" dirty="0"/>
              <a:t>Requirement:</a:t>
            </a:r>
          </a:p>
          <a:p>
            <a:pPr marL="0" indent="0">
              <a:buNone/>
            </a:pPr>
            <a:r>
              <a:rPr lang="en-US" sz="1600" dirty="0"/>
              <a:t>Write a Java program that asks Jennifer to enter her exam results and print if she passed or failed for the exam.</a:t>
            </a:r>
          </a:p>
          <a:p>
            <a:pPr marL="0" indent="0">
              <a:buNone/>
            </a:pPr>
            <a:endParaRPr lang="en-US" sz="2000" b="1" i="1" dirty="0"/>
          </a:p>
        </p:txBody>
      </p:sp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AD6046FD-C18B-4A43-B92E-F97DA435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EB5CC3-5524-074F-A635-F3C4B175DEA6}"/>
              </a:ext>
            </a:extLst>
          </p:cNvPr>
          <p:cNvSpPr txBox="1"/>
          <p:nvPr/>
        </p:nvSpPr>
        <p:spPr>
          <a:xfrm>
            <a:off x="6095999" y="3433984"/>
            <a:ext cx="255962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Test data 1:</a:t>
            </a:r>
          </a:p>
          <a:p>
            <a:r>
              <a:rPr lang="en-US" sz="1600" dirty="0"/>
              <a:t>Input exam 1: 20</a:t>
            </a:r>
          </a:p>
          <a:p>
            <a:r>
              <a:rPr lang="en-US" sz="1600" dirty="0"/>
              <a:t>Input exam 2: 50</a:t>
            </a:r>
          </a:p>
          <a:p>
            <a:r>
              <a:rPr lang="en-US" sz="1600" dirty="0"/>
              <a:t>Input exam 3: 85</a:t>
            </a:r>
          </a:p>
          <a:p>
            <a:endParaRPr lang="en-US" sz="1600" dirty="0"/>
          </a:p>
          <a:p>
            <a:r>
              <a:rPr lang="en-US" sz="1600" b="1" i="1" dirty="0"/>
              <a:t>Expected Output</a:t>
            </a:r>
            <a:r>
              <a:rPr lang="en-US" sz="1600" b="1" dirty="0"/>
              <a:t>:</a:t>
            </a:r>
            <a:br>
              <a:rPr lang="en-US" sz="1600" dirty="0"/>
            </a:br>
            <a:r>
              <a:rPr lang="en-US" sz="1600" dirty="0"/>
              <a:t>FAILED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210CCF-AE0C-6344-8682-B9EC31762462}"/>
              </a:ext>
            </a:extLst>
          </p:cNvPr>
          <p:cNvSpPr txBox="1"/>
          <p:nvPr/>
        </p:nvSpPr>
        <p:spPr>
          <a:xfrm>
            <a:off x="9467752" y="3433984"/>
            <a:ext cx="255962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Test data 2:</a:t>
            </a:r>
          </a:p>
          <a:p>
            <a:r>
              <a:rPr lang="en-US" sz="1600" dirty="0"/>
              <a:t>Input exam 1: 60</a:t>
            </a:r>
          </a:p>
          <a:p>
            <a:r>
              <a:rPr lang="en-US" sz="1600" dirty="0"/>
              <a:t>Input exam 2: 83</a:t>
            </a:r>
          </a:p>
          <a:p>
            <a:r>
              <a:rPr lang="en-US" sz="1600" dirty="0"/>
              <a:t>Input exam 3: 95</a:t>
            </a:r>
          </a:p>
          <a:p>
            <a:endParaRPr lang="en-US" sz="1600" dirty="0"/>
          </a:p>
          <a:p>
            <a:r>
              <a:rPr lang="en-US" sz="1600" b="1" i="1" dirty="0"/>
              <a:t>Expected Output</a:t>
            </a:r>
            <a:r>
              <a:rPr lang="en-US" sz="1600" b="1" dirty="0"/>
              <a:t>:</a:t>
            </a:r>
            <a:br>
              <a:rPr lang="en-US" sz="1600" dirty="0"/>
            </a:br>
            <a:r>
              <a:rPr lang="en-US" sz="1600" dirty="0"/>
              <a:t>PASSED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078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1313</Words>
  <Application>Microsoft Macintosh PowerPoint</Application>
  <PresentationFormat>Widescreen</PresentationFormat>
  <Paragraphs>162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Java Homework06</vt:lpstr>
      <vt:lpstr>Before you start!!!</vt:lpstr>
      <vt:lpstr>Task-1</vt:lpstr>
      <vt:lpstr>Task-2</vt:lpstr>
      <vt:lpstr>Task-3</vt:lpstr>
      <vt:lpstr>Task-4</vt:lpstr>
      <vt:lpstr>Task-5</vt:lpstr>
      <vt:lpstr>Task-6</vt:lpstr>
      <vt:lpstr>Task-7</vt:lpstr>
      <vt:lpstr>Task-8</vt:lpstr>
      <vt:lpstr>DUE DATE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Homework-C3-06</dc:title>
  <dc:creator>akın kaya</dc:creator>
  <cp:lastModifiedBy>akın kaya</cp:lastModifiedBy>
  <cp:revision>7</cp:revision>
  <dcterms:created xsi:type="dcterms:W3CDTF">2021-09-23T18:27:59Z</dcterms:created>
  <dcterms:modified xsi:type="dcterms:W3CDTF">2021-11-25T17:16:24Z</dcterms:modified>
</cp:coreProperties>
</file>