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DF057-300D-4219-925F-86FA605570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E5EFEF1-0D9E-43DC-A557-3859DD5E70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sure that you have package called “homework”</a:t>
          </a:r>
        </a:p>
      </dgm:t>
    </dgm:pt>
    <dgm:pt modelId="{4F415912-6A5D-401B-9F9C-95A2599B0E6E}" type="parTrans" cxnId="{52AE74C1-A996-4EAB-8AB1-49535F212EC2}">
      <dgm:prSet/>
      <dgm:spPr/>
      <dgm:t>
        <a:bodyPr/>
        <a:lstStyle/>
        <a:p>
          <a:endParaRPr lang="en-US"/>
        </a:p>
      </dgm:t>
    </dgm:pt>
    <dgm:pt modelId="{A99D7915-40F2-4C51-BFEB-4CE73DD81F20}" type="sibTrans" cxnId="{52AE74C1-A996-4EAB-8AB1-49535F212EC2}">
      <dgm:prSet/>
      <dgm:spPr/>
      <dgm:t>
        <a:bodyPr/>
        <a:lstStyle/>
        <a:p>
          <a:endParaRPr lang="en-US"/>
        </a:p>
      </dgm:t>
    </dgm:pt>
    <dgm:pt modelId="{B7B86AB6-A46D-4F6E-80FD-F2EA77525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Please create a class called as “Homework07” inside the homework package</a:t>
          </a:r>
        </a:p>
      </dgm:t>
    </dgm:pt>
    <dgm:pt modelId="{5EA07F16-E568-42A6-8509-F16C617D9343}" type="parTrans" cxnId="{FB6BAC4D-F0D0-4952-AA6F-CD21A7B49056}">
      <dgm:prSet/>
      <dgm:spPr/>
      <dgm:t>
        <a:bodyPr/>
        <a:lstStyle/>
        <a:p>
          <a:endParaRPr lang="en-US"/>
        </a:p>
      </dgm:t>
    </dgm:pt>
    <dgm:pt modelId="{C92E4920-7366-43CD-81F5-A4F332F92B61}" type="sibTrans" cxnId="{FB6BAC4D-F0D0-4952-AA6F-CD21A7B49056}">
      <dgm:prSet/>
      <dgm:spPr/>
      <dgm:t>
        <a:bodyPr/>
        <a:lstStyle/>
        <a:p>
          <a:endParaRPr lang="en-US"/>
        </a:p>
      </dgm:t>
    </dgm:pt>
    <dgm:pt modelId="{F94D5C0F-1742-496B-A7DF-3125699846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all tasks in the same class</a:t>
          </a:r>
        </a:p>
      </dgm:t>
    </dgm:pt>
    <dgm:pt modelId="{CB8371E6-1ACB-4AE8-894B-DB18A014AA3A}" type="parTrans" cxnId="{99704EB3-C168-481F-BD85-0D8118FAFDD0}">
      <dgm:prSet/>
      <dgm:spPr/>
      <dgm:t>
        <a:bodyPr/>
        <a:lstStyle/>
        <a:p>
          <a:endParaRPr lang="en-US"/>
        </a:p>
      </dgm:t>
    </dgm:pt>
    <dgm:pt modelId="{22333286-E9FB-4E3D-AF64-8BE57D2EE79B}" type="sibTrans" cxnId="{99704EB3-C168-481F-BD85-0D8118FAFDD0}">
      <dgm:prSet/>
      <dgm:spPr/>
      <dgm:t>
        <a:bodyPr/>
        <a:lstStyle/>
        <a:p>
          <a:endParaRPr lang="en-US"/>
        </a:p>
      </dgm:t>
    </dgm:pt>
    <dgm:pt modelId="{31C44422-EADA-46AC-AD2A-224B6AE9BD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Please follow the instructions carefully and understand requirements before starting coding</a:t>
          </a:r>
        </a:p>
      </dgm:t>
    </dgm:pt>
    <dgm:pt modelId="{69CB61DC-0904-42EA-8D00-B7387899DAA8}" type="parTrans" cxnId="{3EB96B3B-9F51-4D2B-ABAD-8091E578CE92}">
      <dgm:prSet/>
      <dgm:spPr/>
      <dgm:t>
        <a:bodyPr/>
        <a:lstStyle/>
        <a:p>
          <a:endParaRPr lang="en-US"/>
        </a:p>
      </dgm:t>
    </dgm:pt>
    <dgm:pt modelId="{70D6A4E7-D432-42C5-96DE-954E2D6DEC07}" type="sibTrans" cxnId="{3EB96B3B-9F51-4D2B-ABAD-8091E578CE92}">
      <dgm:prSet/>
      <dgm:spPr/>
      <dgm:t>
        <a:bodyPr/>
        <a:lstStyle/>
        <a:p>
          <a:endParaRPr lang="en-US"/>
        </a:p>
      </dgm:t>
    </dgm:pt>
    <dgm:pt modelId="{D5AEA003-C36F-4530-931A-8E97710D74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Let TechGlobal Team if any of requirement is not clear or you have any questions related to given tasks below</a:t>
          </a:r>
        </a:p>
      </dgm:t>
    </dgm:pt>
    <dgm:pt modelId="{CEF7594F-DD92-4D6E-9536-C8A7E7A75C2E}" type="parTrans" cxnId="{A9DF1F34-B191-4164-8205-0A6644293979}">
      <dgm:prSet/>
      <dgm:spPr/>
      <dgm:t>
        <a:bodyPr/>
        <a:lstStyle/>
        <a:p>
          <a:endParaRPr lang="en-US"/>
        </a:p>
      </dgm:t>
    </dgm:pt>
    <dgm:pt modelId="{78073682-C71F-4C3C-AD0C-0D5891301849}" type="sibTrans" cxnId="{A9DF1F34-B191-4164-8205-0A6644293979}">
      <dgm:prSet/>
      <dgm:spPr/>
      <dgm:t>
        <a:bodyPr/>
        <a:lstStyle/>
        <a:p>
          <a:endParaRPr lang="en-US"/>
        </a:p>
      </dgm:t>
    </dgm:pt>
    <dgm:pt modelId="{5AF57524-BEB1-48DA-B907-AB5E2A087E71}" type="pres">
      <dgm:prSet presAssocID="{55CDF057-300D-4219-925F-86FA605570CB}" presName="root" presStyleCnt="0">
        <dgm:presLayoutVars>
          <dgm:dir/>
          <dgm:resizeHandles val="exact"/>
        </dgm:presLayoutVars>
      </dgm:prSet>
      <dgm:spPr/>
    </dgm:pt>
    <dgm:pt modelId="{6F764FDA-E3C4-489B-B9B7-EE0C24A0C58C}" type="pres">
      <dgm:prSet presAssocID="{6E5EFEF1-0D9E-43DC-A557-3859DD5E70C4}" presName="compNode" presStyleCnt="0"/>
      <dgm:spPr/>
    </dgm:pt>
    <dgm:pt modelId="{DAC58DCB-A52F-45D5-8BFD-E1FB33B1B20A}" type="pres">
      <dgm:prSet presAssocID="{6E5EFEF1-0D9E-43DC-A557-3859DD5E70C4}" presName="bgRect" presStyleLbl="bgShp" presStyleIdx="0" presStyleCnt="5"/>
      <dgm:spPr/>
    </dgm:pt>
    <dgm:pt modelId="{45BAEC16-004B-4C7A-B73F-9C4DABB23555}" type="pres">
      <dgm:prSet presAssocID="{6E5EFEF1-0D9E-43DC-A557-3859DD5E70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pack"/>
        </a:ext>
      </dgm:extLst>
    </dgm:pt>
    <dgm:pt modelId="{6E93FC7A-BB2E-4BBE-B32E-EBC06FDEAD17}" type="pres">
      <dgm:prSet presAssocID="{6E5EFEF1-0D9E-43DC-A557-3859DD5E70C4}" presName="spaceRect" presStyleCnt="0"/>
      <dgm:spPr/>
    </dgm:pt>
    <dgm:pt modelId="{E5B441AA-87BB-4E01-806D-9A0953A1AB68}" type="pres">
      <dgm:prSet presAssocID="{6E5EFEF1-0D9E-43DC-A557-3859DD5E70C4}" presName="parTx" presStyleLbl="revTx" presStyleIdx="0" presStyleCnt="5">
        <dgm:presLayoutVars>
          <dgm:chMax val="0"/>
          <dgm:chPref val="0"/>
        </dgm:presLayoutVars>
      </dgm:prSet>
      <dgm:spPr/>
    </dgm:pt>
    <dgm:pt modelId="{8FBB7704-0208-4311-A35F-82FDD84E346D}" type="pres">
      <dgm:prSet presAssocID="{A99D7915-40F2-4C51-BFEB-4CE73DD81F20}" presName="sibTrans" presStyleCnt="0"/>
      <dgm:spPr/>
    </dgm:pt>
    <dgm:pt modelId="{E623C820-7220-4756-A6E9-F76958B7303C}" type="pres">
      <dgm:prSet presAssocID="{B7B86AB6-A46D-4F6E-80FD-F2EA77525466}" presName="compNode" presStyleCnt="0"/>
      <dgm:spPr/>
    </dgm:pt>
    <dgm:pt modelId="{22452A97-5F56-4A41-A60C-74B4D13FD7D9}" type="pres">
      <dgm:prSet presAssocID="{B7B86AB6-A46D-4F6E-80FD-F2EA77525466}" presName="bgRect" presStyleLbl="bgShp" presStyleIdx="1" presStyleCnt="5"/>
      <dgm:spPr/>
    </dgm:pt>
    <dgm:pt modelId="{1CA707C9-84BA-470B-B353-F7433F509EBB}" type="pres">
      <dgm:prSet presAssocID="{B7B86AB6-A46D-4F6E-80FD-F2EA775254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ECC2632-B75E-47D7-B49F-CEA670AB2BBE}" type="pres">
      <dgm:prSet presAssocID="{B7B86AB6-A46D-4F6E-80FD-F2EA77525466}" presName="spaceRect" presStyleCnt="0"/>
      <dgm:spPr/>
    </dgm:pt>
    <dgm:pt modelId="{019EB2EC-7E96-41CD-8337-46586CBCB53D}" type="pres">
      <dgm:prSet presAssocID="{B7B86AB6-A46D-4F6E-80FD-F2EA77525466}" presName="parTx" presStyleLbl="revTx" presStyleIdx="1" presStyleCnt="5">
        <dgm:presLayoutVars>
          <dgm:chMax val="0"/>
          <dgm:chPref val="0"/>
        </dgm:presLayoutVars>
      </dgm:prSet>
      <dgm:spPr/>
    </dgm:pt>
    <dgm:pt modelId="{02427623-FE62-49CE-BC49-C4C1429519C7}" type="pres">
      <dgm:prSet presAssocID="{C92E4920-7366-43CD-81F5-A4F332F92B61}" presName="sibTrans" presStyleCnt="0"/>
      <dgm:spPr/>
    </dgm:pt>
    <dgm:pt modelId="{A736D6F4-CD8D-4C32-8176-888A75E72B15}" type="pres">
      <dgm:prSet presAssocID="{F94D5C0F-1742-496B-A7DF-3125699846BC}" presName="compNode" presStyleCnt="0"/>
      <dgm:spPr/>
    </dgm:pt>
    <dgm:pt modelId="{B025ABE0-EF4A-41D3-B967-578E8106C990}" type="pres">
      <dgm:prSet presAssocID="{F94D5C0F-1742-496B-A7DF-3125699846BC}" presName="bgRect" presStyleLbl="bgShp" presStyleIdx="2" presStyleCnt="5"/>
      <dgm:spPr/>
    </dgm:pt>
    <dgm:pt modelId="{398BE3FB-B7E3-454E-AC10-28718C0C6801}" type="pres">
      <dgm:prSet presAssocID="{F94D5C0F-1742-496B-A7DF-3125699846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AEC11E2-1EB0-4F96-9C15-ED8331DE85E5}" type="pres">
      <dgm:prSet presAssocID="{F94D5C0F-1742-496B-A7DF-3125699846BC}" presName="spaceRect" presStyleCnt="0"/>
      <dgm:spPr/>
    </dgm:pt>
    <dgm:pt modelId="{F672F88F-9549-4D2D-B6AC-9C0330A53367}" type="pres">
      <dgm:prSet presAssocID="{F94D5C0F-1742-496B-A7DF-3125699846BC}" presName="parTx" presStyleLbl="revTx" presStyleIdx="2" presStyleCnt="5">
        <dgm:presLayoutVars>
          <dgm:chMax val="0"/>
          <dgm:chPref val="0"/>
        </dgm:presLayoutVars>
      </dgm:prSet>
      <dgm:spPr/>
    </dgm:pt>
    <dgm:pt modelId="{BF80110D-DAFE-4534-A0BC-9772E024DBE6}" type="pres">
      <dgm:prSet presAssocID="{22333286-E9FB-4E3D-AF64-8BE57D2EE79B}" presName="sibTrans" presStyleCnt="0"/>
      <dgm:spPr/>
    </dgm:pt>
    <dgm:pt modelId="{E99EBD14-84C7-4D77-9FAE-C90A6DA25278}" type="pres">
      <dgm:prSet presAssocID="{31C44422-EADA-46AC-AD2A-224B6AE9BDB7}" presName="compNode" presStyleCnt="0"/>
      <dgm:spPr/>
    </dgm:pt>
    <dgm:pt modelId="{BA45FE83-A05B-43E6-9E4E-FB82152EA0FD}" type="pres">
      <dgm:prSet presAssocID="{31C44422-EADA-46AC-AD2A-224B6AE9BDB7}" presName="bgRect" presStyleLbl="bgShp" presStyleIdx="3" presStyleCnt="5"/>
      <dgm:spPr/>
    </dgm:pt>
    <dgm:pt modelId="{6E919629-99BE-42FE-A137-6695AEC306A9}" type="pres">
      <dgm:prSet presAssocID="{31C44422-EADA-46AC-AD2A-224B6AE9BD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7073E9-4844-47F4-846B-BDB775F870B2}" type="pres">
      <dgm:prSet presAssocID="{31C44422-EADA-46AC-AD2A-224B6AE9BDB7}" presName="spaceRect" presStyleCnt="0"/>
      <dgm:spPr/>
    </dgm:pt>
    <dgm:pt modelId="{A815B007-B4CD-40D9-9681-FD36778A2A05}" type="pres">
      <dgm:prSet presAssocID="{31C44422-EADA-46AC-AD2A-224B6AE9BDB7}" presName="parTx" presStyleLbl="revTx" presStyleIdx="3" presStyleCnt="5">
        <dgm:presLayoutVars>
          <dgm:chMax val="0"/>
          <dgm:chPref val="0"/>
        </dgm:presLayoutVars>
      </dgm:prSet>
      <dgm:spPr/>
    </dgm:pt>
    <dgm:pt modelId="{00794054-7DAA-4FD5-B6F8-6F91D4669FE4}" type="pres">
      <dgm:prSet presAssocID="{70D6A4E7-D432-42C5-96DE-954E2D6DEC07}" presName="sibTrans" presStyleCnt="0"/>
      <dgm:spPr/>
    </dgm:pt>
    <dgm:pt modelId="{179252E6-5639-4D19-BFA9-569B8A48CE18}" type="pres">
      <dgm:prSet presAssocID="{D5AEA003-C36F-4530-931A-8E97710D746A}" presName="compNode" presStyleCnt="0"/>
      <dgm:spPr/>
    </dgm:pt>
    <dgm:pt modelId="{2C52A990-934E-404E-9D57-9471685B8874}" type="pres">
      <dgm:prSet presAssocID="{D5AEA003-C36F-4530-931A-8E97710D746A}" presName="bgRect" presStyleLbl="bgShp" presStyleIdx="4" presStyleCnt="5"/>
      <dgm:spPr/>
    </dgm:pt>
    <dgm:pt modelId="{61F43341-C20F-4FA1-A6E7-95A064B8C461}" type="pres">
      <dgm:prSet presAssocID="{D5AEA003-C36F-4530-931A-8E97710D74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7ACB058-960F-40C8-978C-538BA25E3414}" type="pres">
      <dgm:prSet presAssocID="{D5AEA003-C36F-4530-931A-8E97710D746A}" presName="spaceRect" presStyleCnt="0"/>
      <dgm:spPr/>
    </dgm:pt>
    <dgm:pt modelId="{A805A872-5699-4330-9B26-4295CE3EE6C0}" type="pres">
      <dgm:prSet presAssocID="{D5AEA003-C36F-4530-931A-8E97710D746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C092316-0493-2347-AD77-E0C116B072E5}" type="presOf" srcId="{B7B86AB6-A46D-4F6E-80FD-F2EA77525466}" destId="{019EB2EC-7E96-41CD-8337-46586CBCB53D}" srcOrd="0" destOrd="0" presId="urn:microsoft.com/office/officeart/2018/2/layout/IconVerticalSolidList"/>
    <dgm:cxn modelId="{5EF10424-8C3A-DE41-8B9C-EC1463FC82DC}" type="presOf" srcId="{6E5EFEF1-0D9E-43DC-A557-3859DD5E70C4}" destId="{E5B441AA-87BB-4E01-806D-9A0953A1AB68}" srcOrd="0" destOrd="0" presId="urn:microsoft.com/office/officeart/2018/2/layout/IconVerticalSolidList"/>
    <dgm:cxn modelId="{A9DF1F34-B191-4164-8205-0A6644293979}" srcId="{55CDF057-300D-4219-925F-86FA605570CB}" destId="{D5AEA003-C36F-4530-931A-8E97710D746A}" srcOrd="4" destOrd="0" parTransId="{CEF7594F-DD92-4D6E-9536-C8A7E7A75C2E}" sibTransId="{78073682-C71F-4C3C-AD0C-0D5891301849}"/>
    <dgm:cxn modelId="{3EB96B3B-9F51-4D2B-ABAD-8091E578CE92}" srcId="{55CDF057-300D-4219-925F-86FA605570CB}" destId="{31C44422-EADA-46AC-AD2A-224B6AE9BDB7}" srcOrd="3" destOrd="0" parTransId="{69CB61DC-0904-42EA-8D00-B7387899DAA8}" sibTransId="{70D6A4E7-D432-42C5-96DE-954E2D6DEC07}"/>
    <dgm:cxn modelId="{FB6BAC4D-F0D0-4952-AA6F-CD21A7B49056}" srcId="{55CDF057-300D-4219-925F-86FA605570CB}" destId="{B7B86AB6-A46D-4F6E-80FD-F2EA77525466}" srcOrd="1" destOrd="0" parTransId="{5EA07F16-E568-42A6-8509-F16C617D9343}" sibTransId="{C92E4920-7366-43CD-81F5-A4F332F92B61}"/>
    <dgm:cxn modelId="{28230760-C02B-5E41-9951-7F1700FE080E}" type="presOf" srcId="{55CDF057-300D-4219-925F-86FA605570CB}" destId="{5AF57524-BEB1-48DA-B907-AB5E2A087E71}" srcOrd="0" destOrd="0" presId="urn:microsoft.com/office/officeart/2018/2/layout/IconVerticalSolidList"/>
    <dgm:cxn modelId="{79DD7463-5270-9048-A0C4-02A11A7BD05F}" type="presOf" srcId="{F94D5C0F-1742-496B-A7DF-3125699846BC}" destId="{F672F88F-9549-4D2D-B6AC-9C0330A53367}" srcOrd="0" destOrd="0" presId="urn:microsoft.com/office/officeart/2018/2/layout/IconVerticalSolidList"/>
    <dgm:cxn modelId="{DA4CA86A-D16C-2E40-B8A6-01E2D134C8F4}" type="presOf" srcId="{31C44422-EADA-46AC-AD2A-224B6AE9BDB7}" destId="{A815B007-B4CD-40D9-9681-FD36778A2A05}" srcOrd="0" destOrd="0" presId="urn:microsoft.com/office/officeart/2018/2/layout/IconVerticalSolidList"/>
    <dgm:cxn modelId="{064EB679-951C-9841-B497-D36CC4EC4369}" type="presOf" srcId="{D5AEA003-C36F-4530-931A-8E97710D746A}" destId="{A805A872-5699-4330-9B26-4295CE3EE6C0}" srcOrd="0" destOrd="0" presId="urn:microsoft.com/office/officeart/2018/2/layout/IconVerticalSolidList"/>
    <dgm:cxn modelId="{99704EB3-C168-481F-BD85-0D8118FAFDD0}" srcId="{55CDF057-300D-4219-925F-86FA605570CB}" destId="{F94D5C0F-1742-496B-A7DF-3125699846BC}" srcOrd="2" destOrd="0" parTransId="{CB8371E6-1ACB-4AE8-894B-DB18A014AA3A}" sibTransId="{22333286-E9FB-4E3D-AF64-8BE57D2EE79B}"/>
    <dgm:cxn modelId="{52AE74C1-A996-4EAB-8AB1-49535F212EC2}" srcId="{55CDF057-300D-4219-925F-86FA605570CB}" destId="{6E5EFEF1-0D9E-43DC-A557-3859DD5E70C4}" srcOrd="0" destOrd="0" parTransId="{4F415912-6A5D-401B-9F9C-95A2599B0E6E}" sibTransId="{A99D7915-40F2-4C51-BFEB-4CE73DD81F20}"/>
    <dgm:cxn modelId="{4E70F3DC-7978-244E-B415-B910221BF9F8}" type="presParOf" srcId="{5AF57524-BEB1-48DA-B907-AB5E2A087E71}" destId="{6F764FDA-E3C4-489B-B9B7-EE0C24A0C58C}" srcOrd="0" destOrd="0" presId="urn:microsoft.com/office/officeart/2018/2/layout/IconVerticalSolidList"/>
    <dgm:cxn modelId="{0F909666-08A1-574F-AF91-C0B43A0E3D6D}" type="presParOf" srcId="{6F764FDA-E3C4-489B-B9B7-EE0C24A0C58C}" destId="{DAC58DCB-A52F-45D5-8BFD-E1FB33B1B20A}" srcOrd="0" destOrd="0" presId="urn:microsoft.com/office/officeart/2018/2/layout/IconVerticalSolidList"/>
    <dgm:cxn modelId="{D9D1C70A-B1FB-8F49-9A5F-D95F3FA85CA2}" type="presParOf" srcId="{6F764FDA-E3C4-489B-B9B7-EE0C24A0C58C}" destId="{45BAEC16-004B-4C7A-B73F-9C4DABB23555}" srcOrd="1" destOrd="0" presId="urn:microsoft.com/office/officeart/2018/2/layout/IconVerticalSolidList"/>
    <dgm:cxn modelId="{9A15006C-8CB7-E146-8BF4-E545C676C280}" type="presParOf" srcId="{6F764FDA-E3C4-489B-B9B7-EE0C24A0C58C}" destId="{6E93FC7A-BB2E-4BBE-B32E-EBC06FDEAD17}" srcOrd="2" destOrd="0" presId="urn:microsoft.com/office/officeart/2018/2/layout/IconVerticalSolidList"/>
    <dgm:cxn modelId="{B533FA4B-B387-B340-91BA-82FE16899516}" type="presParOf" srcId="{6F764FDA-E3C4-489B-B9B7-EE0C24A0C58C}" destId="{E5B441AA-87BB-4E01-806D-9A0953A1AB68}" srcOrd="3" destOrd="0" presId="urn:microsoft.com/office/officeart/2018/2/layout/IconVerticalSolidList"/>
    <dgm:cxn modelId="{B601ADF7-BD7D-7B45-8877-E5FB7B0C1557}" type="presParOf" srcId="{5AF57524-BEB1-48DA-B907-AB5E2A087E71}" destId="{8FBB7704-0208-4311-A35F-82FDD84E346D}" srcOrd="1" destOrd="0" presId="urn:microsoft.com/office/officeart/2018/2/layout/IconVerticalSolidList"/>
    <dgm:cxn modelId="{4D8AC16B-E2A8-0342-B8C6-8CFE154CB87E}" type="presParOf" srcId="{5AF57524-BEB1-48DA-B907-AB5E2A087E71}" destId="{E623C820-7220-4756-A6E9-F76958B7303C}" srcOrd="2" destOrd="0" presId="urn:microsoft.com/office/officeart/2018/2/layout/IconVerticalSolidList"/>
    <dgm:cxn modelId="{497E43ED-3E9C-7746-A0C8-AADE3CE07124}" type="presParOf" srcId="{E623C820-7220-4756-A6E9-F76958B7303C}" destId="{22452A97-5F56-4A41-A60C-74B4D13FD7D9}" srcOrd="0" destOrd="0" presId="urn:microsoft.com/office/officeart/2018/2/layout/IconVerticalSolidList"/>
    <dgm:cxn modelId="{D12E87EB-FC2D-7F4D-A8F5-D8778916EA03}" type="presParOf" srcId="{E623C820-7220-4756-A6E9-F76958B7303C}" destId="{1CA707C9-84BA-470B-B353-F7433F509EBB}" srcOrd="1" destOrd="0" presId="urn:microsoft.com/office/officeart/2018/2/layout/IconVerticalSolidList"/>
    <dgm:cxn modelId="{EC1419C0-DB85-D541-BDA8-20161F253500}" type="presParOf" srcId="{E623C820-7220-4756-A6E9-F76958B7303C}" destId="{AECC2632-B75E-47D7-B49F-CEA670AB2BBE}" srcOrd="2" destOrd="0" presId="urn:microsoft.com/office/officeart/2018/2/layout/IconVerticalSolidList"/>
    <dgm:cxn modelId="{F87CA02B-2C10-EE4A-8742-5DDFDB7BDE4E}" type="presParOf" srcId="{E623C820-7220-4756-A6E9-F76958B7303C}" destId="{019EB2EC-7E96-41CD-8337-46586CBCB53D}" srcOrd="3" destOrd="0" presId="urn:microsoft.com/office/officeart/2018/2/layout/IconVerticalSolidList"/>
    <dgm:cxn modelId="{EB043CAC-2690-AD40-A978-C2F74DB5B708}" type="presParOf" srcId="{5AF57524-BEB1-48DA-B907-AB5E2A087E71}" destId="{02427623-FE62-49CE-BC49-C4C1429519C7}" srcOrd="3" destOrd="0" presId="urn:microsoft.com/office/officeart/2018/2/layout/IconVerticalSolidList"/>
    <dgm:cxn modelId="{4C5DBC23-2E8D-8141-ACBF-84C619C60AD3}" type="presParOf" srcId="{5AF57524-BEB1-48DA-B907-AB5E2A087E71}" destId="{A736D6F4-CD8D-4C32-8176-888A75E72B15}" srcOrd="4" destOrd="0" presId="urn:microsoft.com/office/officeart/2018/2/layout/IconVerticalSolidList"/>
    <dgm:cxn modelId="{6716A182-A26A-5340-8D49-BC4B83F6D5C4}" type="presParOf" srcId="{A736D6F4-CD8D-4C32-8176-888A75E72B15}" destId="{B025ABE0-EF4A-41D3-B967-578E8106C990}" srcOrd="0" destOrd="0" presId="urn:microsoft.com/office/officeart/2018/2/layout/IconVerticalSolidList"/>
    <dgm:cxn modelId="{82FA3CAA-8EB1-3B49-B25F-482A15773A8D}" type="presParOf" srcId="{A736D6F4-CD8D-4C32-8176-888A75E72B15}" destId="{398BE3FB-B7E3-454E-AC10-28718C0C6801}" srcOrd="1" destOrd="0" presId="urn:microsoft.com/office/officeart/2018/2/layout/IconVerticalSolidList"/>
    <dgm:cxn modelId="{713CAE12-F4C5-D44B-BD8F-84EAC382FF2B}" type="presParOf" srcId="{A736D6F4-CD8D-4C32-8176-888A75E72B15}" destId="{DAEC11E2-1EB0-4F96-9C15-ED8331DE85E5}" srcOrd="2" destOrd="0" presId="urn:microsoft.com/office/officeart/2018/2/layout/IconVerticalSolidList"/>
    <dgm:cxn modelId="{D6DAF530-8979-144C-9A9B-1B440CC40935}" type="presParOf" srcId="{A736D6F4-CD8D-4C32-8176-888A75E72B15}" destId="{F672F88F-9549-4D2D-B6AC-9C0330A53367}" srcOrd="3" destOrd="0" presId="urn:microsoft.com/office/officeart/2018/2/layout/IconVerticalSolidList"/>
    <dgm:cxn modelId="{524CD294-2D6B-B148-9994-7C04F6C41B41}" type="presParOf" srcId="{5AF57524-BEB1-48DA-B907-AB5E2A087E71}" destId="{BF80110D-DAFE-4534-A0BC-9772E024DBE6}" srcOrd="5" destOrd="0" presId="urn:microsoft.com/office/officeart/2018/2/layout/IconVerticalSolidList"/>
    <dgm:cxn modelId="{76324643-F832-0542-808F-7CD1DC5E5A06}" type="presParOf" srcId="{5AF57524-BEB1-48DA-B907-AB5E2A087E71}" destId="{E99EBD14-84C7-4D77-9FAE-C90A6DA25278}" srcOrd="6" destOrd="0" presId="urn:microsoft.com/office/officeart/2018/2/layout/IconVerticalSolidList"/>
    <dgm:cxn modelId="{7DF1FE99-9DF6-A547-84D2-736ECEC5E398}" type="presParOf" srcId="{E99EBD14-84C7-4D77-9FAE-C90A6DA25278}" destId="{BA45FE83-A05B-43E6-9E4E-FB82152EA0FD}" srcOrd="0" destOrd="0" presId="urn:microsoft.com/office/officeart/2018/2/layout/IconVerticalSolidList"/>
    <dgm:cxn modelId="{B8CDD848-E9F7-1E47-885B-0E79D4C7C009}" type="presParOf" srcId="{E99EBD14-84C7-4D77-9FAE-C90A6DA25278}" destId="{6E919629-99BE-42FE-A137-6695AEC306A9}" srcOrd="1" destOrd="0" presId="urn:microsoft.com/office/officeart/2018/2/layout/IconVerticalSolidList"/>
    <dgm:cxn modelId="{2D1797AF-FDC7-1743-A14F-D38CE1760020}" type="presParOf" srcId="{E99EBD14-84C7-4D77-9FAE-C90A6DA25278}" destId="{E67073E9-4844-47F4-846B-BDB775F870B2}" srcOrd="2" destOrd="0" presId="urn:microsoft.com/office/officeart/2018/2/layout/IconVerticalSolidList"/>
    <dgm:cxn modelId="{BFB2FDD4-EBF0-BC4E-952D-042785BBAA32}" type="presParOf" srcId="{E99EBD14-84C7-4D77-9FAE-C90A6DA25278}" destId="{A815B007-B4CD-40D9-9681-FD36778A2A05}" srcOrd="3" destOrd="0" presId="urn:microsoft.com/office/officeart/2018/2/layout/IconVerticalSolidList"/>
    <dgm:cxn modelId="{6AF839CB-3C8C-064D-B396-3D1A63E92A22}" type="presParOf" srcId="{5AF57524-BEB1-48DA-B907-AB5E2A087E71}" destId="{00794054-7DAA-4FD5-B6F8-6F91D4669FE4}" srcOrd="7" destOrd="0" presId="urn:microsoft.com/office/officeart/2018/2/layout/IconVerticalSolidList"/>
    <dgm:cxn modelId="{D627B3EA-FC08-374C-BE5A-E0E87FDB27E7}" type="presParOf" srcId="{5AF57524-BEB1-48DA-B907-AB5E2A087E71}" destId="{179252E6-5639-4D19-BFA9-569B8A48CE18}" srcOrd="8" destOrd="0" presId="urn:microsoft.com/office/officeart/2018/2/layout/IconVerticalSolidList"/>
    <dgm:cxn modelId="{F7CF00E6-068C-0043-9ADA-030AB4971F3B}" type="presParOf" srcId="{179252E6-5639-4D19-BFA9-569B8A48CE18}" destId="{2C52A990-934E-404E-9D57-9471685B8874}" srcOrd="0" destOrd="0" presId="urn:microsoft.com/office/officeart/2018/2/layout/IconVerticalSolidList"/>
    <dgm:cxn modelId="{7F4CA93B-699C-A749-8D4F-18ADF4B89A8B}" type="presParOf" srcId="{179252E6-5639-4D19-BFA9-569B8A48CE18}" destId="{61F43341-C20F-4FA1-A6E7-95A064B8C461}" srcOrd="1" destOrd="0" presId="urn:microsoft.com/office/officeart/2018/2/layout/IconVerticalSolidList"/>
    <dgm:cxn modelId="{BEB73791-29BB-5245-BC06-9A674E26F838}" type="presParOf" srcId="{179252E6-5639-4D19-BFA9-569B8A48CE18}" destId="{37ACB058-960F-40C8-978C-538BA25E3414}" srcOrd="2" destOrd="0" presId="urn:microsoft.com/office/officeart/2018/2/layout/IconVerticalSolidList"/>
    <dgm:cxn modelId="{EA0985F6-7058-D34B-8ACB-2B4E427F8100}" type="presParOf" srcId="{179252E6-5639-4D19-BFA9-569B8A48CE18}" destId="{A805A872-5699-4330-9B26-4295CE3EE6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58DCB-A52F-45D5-8BFD-E1FB33B1B20A}">
      <dsp:nvSpPr>
        <dsp:cNvPr id="0" name=""/>
        <dsp:cNvSpPr/>
      </dsp:nvSpPr>
      <dsp:spPr>
        <a:xfrm>
          <a:off x="0" y="4229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EC16-004B-4C7A-B73F-9C4DABB23555}">
      <dsp:nvSpPr>
        <dsp:cNvPr id="0" name=""/>
        <dsp:cNvSpPr/>
      </dsp:nvSpPr>
      <dsp:spPr>
        <a:xfrm>
          <a:off x="272509" y="206922"/>
          <a:ext cx="495471" cy="495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441AA-87BB-4E01-806D-9A0953A1AB68}">
      <dsp:nvSpPr>
        <dsp:cNvPr id="0" name=""/>
        <dsp:cNvSpPr/>
      </dsp:nvSpPr>
      <dsp:spPr>
        <a:xfrm>
          <a:off x="1040489" y="4229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sure that you have package called “homework”</a:t>
          </a:r>
        </a:p>
      </dsp:txBody>
      <dsp:txXfrm>
        <a:off x="1040489" y="4229"/>
        <a:ext cx="4920855" cy="900856"/>
      </dsp:txXfrm>
    </dsp:sp>
    <dsp:sp modelId="{22452A97-5F56-4A41-A60C-74B4D13FD7D9}">
      <dsp:nvSpPr>
        <dsp:cNvPr id="0" name=""/>
        <dsp:cNvSpPr/>
      </dsp:nvSpPr>
      <dsp:spPr>
        <a:xfrm>
          <a:off x="0" y="1130300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707C9-84BA-470B-B353-F7433F509EBB}">
      <dsp:nvSpPr>
        <dsp:cNvPr id="0" name=""/>
        <dsp:cNvSpPr/>
      </dsp:nvSpPr>
      <dsp:spPr>
        <a:xfrm>
          <a:off x="272509" y="1332993"/>
          <a:ext cx="495471" cy="495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EB2EC-7E96-41CD-8337-46586CBCB53D}">
      <dsp:nvSpPr>
        <dsp:cNvPr id="0" name=""/>
        <dsp:cNvSpPr/>
      </dsp:nvSpPr>
      <dsp:spPr>
        <a:xfrm>
          <a:off x="1040489" y="1130300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Please create a class called as “Homework07” inside the homework package</a:t>
          </a:r>
        </a:p>
      </dsp:txBody>
      <dsp:txXfrm>
        <a:off x="1040489" y="1130300"/>
        <a:ext cx="4920855" cy="900856"/>
      </dsp:txXfrm>
    </dsp:sp>
    <dsp:sp modelId="{B025ABE0-EF4A-41D3-B967-578E8106C990}">
      <dsp:nvSpPr>
        <dsp:cNvPr id="0" name=""/>
        <dsp:cNvSpPr/>
      </dsp:nvSpPr>
      <dsp:spPr>
        <a:xfrm>
          <a:off x="0" y="2256371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BE3FB-B7E3-454E-AC10-28718C0C6801}">
      <dsp:nvSpPr>
        <dsp:cNvPr id="0" name=""/>
        <dsp:cNvSpPr/>
      </dsp:nvSpPr>
      <dsp:spPr>
        <a:xfrm>
          <a:off x="272509" y="2459064"/>
          <a:ext cx="495471" cy="4954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2F88F-9549-4D2D-B6AC-9C0330A53367}">
      <dsp:nvSpPr>
        <dsp:cNvPr id="0" name=""/>
        <dsp:cNvSpPr/>
      </dsp:nvSpPr>
      <dsp:spPr>
        <a:xfrm>
          <a:off x="1040489" y="2256371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 all tasks in the same class</a:t>
          </a:r>
        </a:p>
      </dsp:txBody>
      <dsp:txXfrm>
        <a:off x="1040489" y="2256371"/>
        <a:ext cx="4920855" cy="900856"/>
      </dsp:txXfrm>
    </dsp:sp>
    <dsp:sp modelId="{BA45FE83-A05B-43E6-9E4E-FB82152EA0FD}">
      <dsp:nvSpPr>
        <dsp:cNvPr id="0" name=""/>
        <dsp:cNvSpPr/>
      </dsp:nvSpPr>
      <dsp:spPr>
        <a:xfrm>
          <a:off x="0" y="3382442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19629-99BE-42FE-A137-6695AEC306A9}">
      <dsp:nvSpPr>
        <dsp:cNvPr id="0" name=""/>
        <dsp:cNvSpPr/>
      </dsp:nvSpPr>
      <dsp:spPr>
        <a:xfrm>
          <a:off x="272509" y="3585135"/>
          <a:ext cx="495471" cy="4954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5B007-B4CD-40D9-9681-FD36778A2A05}">
      <dsp:nvSpPr>
        <dsp:cNvPr id="0" name=""/>
        <dsp:cNvSpPr/>
      </dsp:nvSpPr>
      <dsp:spPr>
        <a:xfrm>
          <a:off x="1040489" y="3382442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Please follow the instructions carefully and understand requirements before starting coding</a:t>
          </a:r>
        </a:p>
      </dsp:txBody>
      <dsp:txXfrm>
        <a:off x="1040489" y="3382442"/>
        <a:ext cx="4920855" cy="900856"/>
      </dsp:txXfrm>
    </dsp:sp>
    <dsp:sp modelId="{2C52A990-934E-404E-9D57-9471685B8874}">
      <dsp:nvSpPr>
        <dsp:cNvPr id="0" name=""/>
        <dsp:cNvSpPr/>
      </dsp:nvSpPr>
      <dsp:spPr>
        <a:xfrm>
          <a:off x="0" y="4508513"/>
          <a:ext cx="5961345" cy="9008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3341-C20F-4FA1-A6E7-95A064B8C461}">
      <dsp:nvSpPr>
        <dsp:cNvPr id="0" name=""/>
        <dsp:cNvSpPr/>
      </dsp:nvSpPr>
      <dsp:spPr>
        <a:xfrm>
          <a:off x="272509" y="4711206"/>
          <a:ext cx="495471" cy="4954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5A872-5699-4330-9B26-4295CE3EE6C0}">
      <dsp:nvSpPr>
        <dsp:cNvPr id="0" name=""/>
        <dsp:cNvSpPr/>
      </dsp:nvSpPr>
      <dsp:spPr>
        <a:xfrm>
          <a:off x="1040489" y="4508513"/>
          <a:ext cx="4920855" cy="900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41" tIns="95341" rIns="95341" bIns="9534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Let TechGlobal Team if any of requirement is not clear or you have any questions related to given tasks below</a:t>
          </a:r>
        </a:p>
      </dsp:txBody>
      <dsp:txXfrm>
        <a:off x="1040489" y="4508513"/>
        <a:ext cx="4920855" cy="900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1827-DD11-8146-A0B7-8F7EE1B7B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84D6D-E3C6-4E4C-9BAB-AE88CB161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A591-8F16-D044-8DCE-3282C097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3370-CF06-D34F-8AC5-14071379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FE92-5E1F-5C45-BB59-77D03FF7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0EE5-E741-2E42-8BB6-FE977719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01EA9-CA1A-E246-B17D-DEB7A175D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CB31-47AB-1B40-806E-249E4FB8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C2A40-1ED3-E24C-9E28-A3C0AE50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74BA-94C1-DA47-920A-DB6F5882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79EC2-D474-CA4A-8378-1B7166A44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A4291-3345-2D42-AF09-984DDDF9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CBA3-A546-D943-B4C7-4895FB33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D95F-863C-6B45-B44F-5A8F98C0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F046-0F50-5C41-8322-CA567621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8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4CC-52EB-2740-B315-4E1E8A42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979D-608A-7143-BB5A-8A1DAFFF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FD03-4EFF-1A48-A2C8-A7218BD1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2B53-64BC-2846-A807-50FFCF68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C855-52AA-5442-A9CB-169D3B07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027-DB6C-2A40-9DEC-E7529548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2C27B-41A7-1041-A4D1-13ACD757C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39D3-41D1-814B-A47B-8E0E3E59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E9B4-A0A9-BF4B-832B-474371FA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8A70-8278-D04B-BCF0-DA702344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0C7A-56DD-A848-AD2C-BBBB256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23C6-91EC-9C49-BBE9-61A66A54C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00533-2338-0E4D-A4BE-126777F51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9E7A9-19A3-C04D-9E69-F2B15EBB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E41F2-84B5-EC42-B7B9-ABD9C5AF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99A59-819C-774F-9D21-A3F4A3D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9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418A-77C1-4649-AFF7-459B203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C6317-2902-E241-9000-311C0A79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7B993-4012-7740-95F2-369E72ED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FE5A-7745-1D4E-BAD2-9189FA792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599CB-C9C5-B14F-94F3-F036F474C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DD3CB-F457-DC4B-B717-A5095077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433DD-E95C-B04B-B761-CE93D1F7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6A876-7C0B-8A45-9286-7D9A3677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B94C-22F4-BB47-9A8D-CCC51586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8331-16DA-4846-B6DE-13E05157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88D89-4FBB-D44E-9597-9B16B7DA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97C60-7F52-B54C-A8A8-C336B585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3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34523-C5F4-8342-BE23-46275348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F8908-7163-534F-B80E-2D16FDCA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B0418-69EA-F246-9ED0-7171C459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4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CA8C-FB23-1145-87CF-151B62F2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86CC-CC69-0546-B893-6370A938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27F1-4A43-FD46-A962-FBD76F82B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898D1-A91E-D24D-B010-3160783C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9DC10-7995-0345-82A5-2D0F8B3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089A-9805-414B-8FCF-21A69E5D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DDA9-B822-034C-9135-CF3821E5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63C50-4BA1-A34E-91A2-7F8B843B5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942FB-816B-CC40-A228-2135C673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47DBF-7B5D-B946-B7A0-0D4DBBCB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D78D-60A3-F749-9CA9-443E148C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B8DF1-41A3-604C-9029-DC0DC1ED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572E-C182-CE4E-A2D9-0BEFB6B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05517-D61C-2E41-B232-C7862ECC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972B-AAD5-5841-85E4-C03B1F47C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F184-3725-064A-BB3E-D729DA9ED806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A20E-F989-F644-9B58-5E38C2390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0075-B4C7-7540-8A84-47E035C16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D459-B95E-E043-97E5-5C05F245C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3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Java Homework07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If 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86831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DC8C3900-B8A1-4965-88E6-CBCBFE0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594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24568"/>
            <a:ext cx="3351755" cy="54129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Before you start!!!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8CF443D-D0CB-445B-940F-EC5E83B65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19577"/>
              </p:ext>
            </p:extLst>
          </p:nvPr>
        </p:nvGraphicFramePr>
        <p:xfrm>
          <a:off x="5392455" y="623888"/>
          <a:ext cx="5961345" cy="541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15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/>
              <a:t>Requirement:</a:t>
            </a:r>
          </a:p>
          <a:p>
            <a:pPr marL="0" indent="0">
              <a:buNone/>
            </a:pPr>
            <a:r>
              <a:rPr lang="en-US" sz="2000"/>
              <a:t>Write a program that generates a random number between 0 and 50 (both 0 and 50 are included)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Print true if number is in between 10 and 25 (10 and 25 included)</a:t>
            </a:r>
          </a:p>
          <a:p>
            <a:pPr marL="0" indent="0">
              <a:buNone/>
            </a:pPr>
            <a:r>
              <a:rPr lang="en-US" sz="2000"/>
              <a:t>Print false otherwise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9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1"/>
              <a:t>Requirement:</a:t>
            </a:r>
          </a:p>
          <a:p>
            <a:pPr marL="0" indent="0">
              <a:buNone/>
            </a:pPr>
            <a:r>
              <a:rPr lang="en-US" sz="1400"/>
              <a:t>Write a program that generates a random number between 1 and 100 (both 1 and 100 are included)</a:t>
            </a:r>
          </a:p>
          <a:p>
            <a:pPr marL="0" indent="0">
              <a:buNone/>
            </a:pPr>
            <a:r>
              <a:rPr lang="en-US" sz="1400"/>
              <a:t>Find which quarter and half is number in</a:t>
            </a:r>
          </a:p>
          <a:p>
            <a:pPr marL="0" indent="0">
              <a:buNone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quarter is 1-25</a:t>
            </a:r>
          </a:p>
          <a:p>
            <a:pPr marL="0" indent="0">
              <a:buNone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quarter is 26-50</a:t>
            </a:r>
          </a:p>
          <a:p>
            <a:pPr marL="0" indent="0">
              <a:buNone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quarter is 51-75</a:t>
            </a:r>
          </a:p>
          <a:p>
            <a:pPr marL="0" indent="0">
              <a:buNone/>
            </a:pPr>
            <a:r>
              <a:rPr lang="en-US" sz="1400" dirty="0"/>
              <a:t>4</a:t>
            </a:r>
            <a:r>
              <a:rPr lang="en-US" sz="1400" baseline="30000" dirty="0"/>
              <a:t>th</a:t>
            </a:r>
            <a:r>
              <a:rPr lang="en-US" sz="1400" dirty="0"/>
              <a:t> quarter is 76-100</a:t>
            </a:r>
          </a:p>
          <a:p>
            <a:pPr marL="0" indent="0">
              <a:buNone/>
            </a:pPr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half is 1-50</a:t>
            </a:r>
          </a:p>
          <a:p>
            <a:pPr marL="0" indent="0">
              <a:buNone/>
            </a:pPr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half is 51-100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1"/>
              <a:t>Test data:</a:t>
            </a:r>
          </a:p>
          <a:p>
            <a:pPr marL="0" indent="0">
              <a:buNone/>
            </a:pPr>
            <a:r>
              <a:rPr lang="en-US" sz="1400"/>
              <a:t>34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 i="1"/>
              <a:t>Expected result:</a:t>
            </a:r>
          </a:p>
          <a:p>
            <a:pPr marL="0" indent="0">
              <a:buNone/>
            </a:pPr>
            <a:r>
              <a:rPr lang="en-US" sz="1400"/>
              <a:t>34 is in the 1</a:t>
            </a:r>
            <a:r>
              <a:rPr lang="en-US" sz="1400" baseline="30000"/>
              <a:t>st</a:t>
            </a:r>
            <a:r>
              <a:rPr lang="en-US" sz="1400"/>
              <a:t> half</a:t>
            </a:r>
          </a:p>
          <a:p>
            <a:pPr marL="0" indent="0">
              <a:buNone/>
            </a:pPr>
            <a:r>
              <a:rPr lang="en-US" sz="1400"/>
              <a:t>34 is in the 2</a:t>
            </a:r>
            <a:r>
              <a:rPr lang="en-US" sz="1400" baseline="30000"/>
              <a:t>nd</a:t>
            </a:r>
            <a:r>
              <a:rPr lang="en-US" sz="1400"/>
              <a:t> quarter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0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74044"/>
            <a:ext cx="5762626" cy="650991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Requirement:</a:t>
            </a:r>
          </a:p>
          <a:p>
            <a:pPr marL="0" indent="0">
              <a:buNone/>
            </a:pPr>
            <a:r>
              <a:rPr lang="en-US" sz="1600" dirty="0"/>
              <a:t>Write a program that asks user to enter 5 numbers between 1 to 10 (1 and 10 are included)</a:t>
            </a:r>
          </a:p>
          <a:p>
            <a:pPr marL="0" indent="0">
              <a:buNone/>
            </a:pPr>
            <a:r>
              <a:rPr lang="en-US" sz="1600" dirty="0"/>
              <a:t>They will get some points based on numbers they entered. So, their points will be calculated as below</a:t>
            </a:r>
          </a:p>
          <a:p>
            <a:pPr marL="0" indent="0">
              <a:buNone/>
            </a:pPr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 number will be multiplied by 5 and added as points</a:t>
            </a:r>
          </a:p>
          <a:p>
            <a:pPr marL="0" indent="0">
              <a:buNone/>
            </a:pPr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number will be multiplied by 4 and added as points</a:t>
            </a:r>
          </a:p>
          <a:p>
            <a:pPr marL="0" indent="0">
              <a:buNone/>
            </a:pPr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number will be multiplied by 3 and added as points</a:t>
            </a:r>
          </a:p>
          <a:p>
            <a:pPr marL="0" indent="0">
              <a:buNone/>
            </a:pPr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number will be multiplied by 2 and added as points</a:t>
            </a:r>
          </a:p>
          <a:p>
            <a:pPr marL="0" indent="0">
              <a:buNone/>
            </a:pPr>
            <a:r>
              <a:rPr lang="en-US" sz="1600" dirty="0"/>
              <a:t>5</a:t>
            </a:r>
            <a:r>
              <a:rPr lang="en-US" sz="1600" baseline="30000" dirty="0"/>
              <a:t>th</a:t>
            </a:r>
            <a:r>
              <a:rPr lang="en-US" sz="1600" dirty="0"/>
              <a:t> number will be multiplied by 1 and added as points</a:t>
            </a:r>
          </a:p>
          <a:p>
            <a:pPr marL="0" indent="0">
              <a:buNone/>
            </a:pPr>
            <a:r>
              <a:rPr lang="en-US" sz="1600" dirty="0"/>
              <a:t>If user enters any number that is not in the range, then user will not get any points from that number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Test data:</a:t>
            </a:r>
          </a:p>
          <a:p>
            <a:pPr marL="0" indent="0">
              <a:buNone/>
            </a:pPr>
            <a:r>
              <a:rPr lang="en-US" sz="1600" dirty="0"/>
              <a:t>3 7 2 1 8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i="1" dirty="0"/>
              <a:t>Expected result:</a:t>
            </a:r>
          </a:p>
          <a:p>
            <a:pPr marL="0" indent="0">
              <a:buNone/>
            </a:pPr>
            <a:r>
              <a:rPr lang="en-US" sz="1600" dirty="0"/>
              <a:t>59</a:t>
            </a:r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AD6046FD-C18B-4A43-B92E-F97DA43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262" y="6294081"/>
            <a:ext cx="1962150" cy="38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3" t="9091" r="417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321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 Homework07</vt:lpstr>
      <vt:lpstr>Before you start!!!</vt:lpstr>
      <vt:lpstr>Task-1</vt:lpstr>
      <vt:lpstr>Task-2</vt:lpstr>
      <vt:lpstr>Task-3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Homework-C206</dc:title>
  <dc:creator>akın kaya</dc:creator>
  <cp:lastModifiedBy>akın kaya</cp:lastModifiedBy>
  <cp:revision>11</cp:revision>
  <dcterms:created xsi:type="dcterms:W3CDTF">2021-05-10T22:15:36Z</dcterms:created>
  <dcterms:modified xsi:type="dcterms:W3CDTF">2021-11-25T17:16:03Z</dcterms:modified>
</cp:coreProperties>
</file>