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class called as “Homework08”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class called as “Homework08”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AD94-A89B-C04D-8A8E-8BED1572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B8B1-31BC-034C-907A-1AA36E305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A4B8-0C88-F842-9E49-5CF5BEE2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B2D2-6D8C-7341-8BC6-590F5D1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78FF-CBA4-D54C-B809-1255CA99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F6FC-3CFD-D846-B0B9-A4B88DEF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51C9A-982A-544C-B3E3-B74145FD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457E-F818-0444-A000-71E95788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756-5B83-2444-AB33-4DC3CEF5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3031-C916-5148-8C22-B2CF947A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F25C7-CBE7-284B-822B-31972005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E655E-1D99-C542-A79D-655592E65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1483-4453-1740-A48F-5B50744B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2409-0D03-BD49-829D-B859B508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ABF8-03A7-FF45-BF84-4071DF98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A3A7-F113-F94A-9382-2F995E13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CE3E-B501-5747-AAF8-9C4A2307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A780-3014-834E-8B3D-8A5367AD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F85F-7C9C-364C-97AE-8CF1F4AB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7ECB-6DDF-E24E-962B-5EC29F21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94A-2DB8-A146-8103-3AB91E24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06FF-7657-584F-84DA-04219341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FA4D-D8F2-AB4C-BC66-95D31CE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FC76-8BAA-DD4F-B7A7-89851A9D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35C3-A05C-284B-94B9-03B06962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4CF-7305-1446-A20A-E3AAB74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31A8-D7F8-E043-8C82-DA23DAA67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C4FC-8702-804F-84CE-84DA9CF7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AD0-3692-5248-AC57-FCD25A78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B3C27-59E1-284A-8024-6E5EDA4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EAAE9-8230-E944-ACF9-87E748B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181A-1BC2-084F-AECA-0AC75E09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082A5-5B31-A54F-A011-59FF9453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C3A7-32D3-8F4B-B93F-26ACB2A9E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8C6E-BDAB-544D-9FC0-EBDF06FF2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C69B6-C580-F84C-9AEB-EE952766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1B4CC-0C9C-6147-ABD9-80C7EF30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D7D43-72BA-7F4B-B917-7D92A54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63FFE-E119-D843-93B8-E0E50E2E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3DC3-8E53-784E-B148-8FEBC9B9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5453A-48ED-6F4E-890A-B508641D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B27D-4B54-504C-90D2-940AA8D5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D694-544F-5D4B-B66F-D62F9FCC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D2B7-6A85-EB40-AFA4-AFB1285E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99BBC-35E2-F14E-A3CA-87CEE04F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FB00F-E65F-244A-B77B-32D4AD3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1276-E2FE-4441-A93A-B825368C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5D2E-5ACA-BD42-B568-0D17FAEB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B295-CAB5-894F-9613-6E8F6F4B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BD8CC-8C40-D942-A83C-B61973E3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4B985-0E5E-F942-8B96-26369CF8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96CC-EC33-6B47-8D46-870AD917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9DAD-9EC5-EF48-8CFC-B01CB2DB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26401-A398-0140-B2BB-0E82F4C1D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57506-AD1D-B841-8F56-EB9DCA87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93F02-9FD2-E347-A904-127724C0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6159E-552F-954E-9B95-EB03017F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0D546-A7D8-C34C-931F-015627E0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92D46-591D-004F-A69F-654F2FE7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0A7F-77FB-A244-BBCC-6C11AE8B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55F1-8DB4-584E-8A64-B84317C3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0B75-2BD0-124F-B885-B28B4CFF31DD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C90D-E9A8-664B-BAD6-54D9733D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0801-08B4-074C-B84C-5BE518B8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B9FB-9EA8-5A43-9547-FB270965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Homework08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294718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47653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6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967413" cy="6509912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asks user to enter their names</a:t>
            </a:r>
          </a:p>
          <a:p>
            <a:pPr marL="342900" indent="-342900">
              <a:buAutoNum type="arabicPeriod"/>
            </a:pPr>
            <a:r>
              <a:rPr lang="en-US" sz="1400" dirty="0"/>
              <a:t>Print out the length of name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first character in the name and print out that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last character in the name and print out that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first 3 characters in the name and print out those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last 3 characters in the name and print out those</a:t>
            </a:r>
          </a:p>
          <a:p>
            <a:pPr marL="0" indent="0">
              <a:buNone/>
            </a:pPr>
            <a:r>
              <a:rPr lang="en-US" sz="1400" dirty="0"/>
              <a:t>6.      Check if name starts with character A (or a) or not and print messages below</a:t>
            </a:r>
          </a:p>
          <a:p>
            <a:pPr marL="0" indent="0">
              <a:buNone/>
            </a:pPr>
            <a:r>
              <a:rPr lang="en-US" sz="1400" dirty="0"/>
              <a:t>	If name starts with A or a, print “You are in the club!”</a:t>
            </a:r>
          </a:p>
          <a:p>
            <a:pPr marL="0" indent="0">
              <a:buNone/>
            </a:pPr>
            <a:r>
              <a:rPr lang="en-US" sz="1400" dirty="0"/>
              <a:t>	If name does not start with A or a, print “Sorry, you are not in the club”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David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The length of the name is = 5</a:t>
            </a:r>
          </a:p>
          <a:p>
            <a:pPr marL="0" indent="0">
              <a:buNone/>
            </a:pPr>
            <a:r>
              <a:rPr lang="en-US" sz="1400" dirty="0"/>
              <a:t>The first character in the name is = D</a:t>
            </a:r>
          </a:p>
          <a:p>
            <a:pPr marL="0" indent="0">
              <a:buNone/>
            </a:pPr>
            <a:r>
              <a:rPr lang="en-US" sz="1400" dirty="0"/>
              <a:t>The last character in the name is = d</a:t>
            </a:r>
          </a:p>
          <a:p>
            <a:pPr marL="0" indent="0">
              <a:buNone/>
            </a:pPr>
            <a:r>
              <a:rPr lang="en-US" sz="1400" dirty="0"/>
              <a:t>The first 3 characters in the name are = </a:t>
            </a:r>
            <a:r>
              <a:rPr lang="en-US" sz="1400" dirty="0" err="1"/>
              <a:t>Dav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last 3 characters in the name are = vid</a:t>
            </a:r>
          </a:p>
          <a:p>
            <a:pPr marL="0" indent="0">
              <a:buNone/>
            </a:pPr>
            <a:r>
              <a:rPr lang="en-US" sz="1400" dirty="0"/>
              <a:t>Sorry, you are not in the club</a:t>
            </a:r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734051" cy="65099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asks user to enter their full address</a:t>
            </a:r>
          </a:p>
          <a:p>
            <a:pPr marL="0" indent="0">
              <a:buNone/>
            </a:pPr>
            <a:r>
              <a:rPr lang="en-US" sz="1400" dirty="0"/>
              <a:t>Check if city is Chicago (or </a:t>
            </a:r>
            <a:r>
              <a:rPr lang="en-US" sz="1400" dirty="0" err="1"/>
              <a:t>chicago</a:t>
            </a:r>
            <a:r>
              <a:rPr lang="en-US" sz="1400" dirty="0"/>
              <a:t>) in the address</a:t>
            </a:r>
          </a:p>
          <a:p>
            <a:pPr marL="0" indent="0">
              <a:buNone/>
            </a:pPr>
            <a:r>
              <a:rPr lang="en-US" sz="1400" dirty="0"/>
              <a:t>If city is Chicago, then print “You are in the club”</a:t>
            </a:r>
          </a:p>
          <a:p>
            <a:pPr marL="0" indent="0">
              <a:buNone/>
            </a:pPr>
            <a:r>
              <a:rPr lang="en-US" sz="1400" dirty="0"/>
              <a:t>If city is Des Plaines, then print “You are welcome to join to the club”</a:t>
            </a:r>
          </a:p>
          <a:p>
            <a:pPr marL="0" indent="0">
              <a:buNone/>
            </a:pPr>
            <a:r>
              <a:rPr lang="en-US" sz="1400" dirty="0"/>
              <a:t>If city is any other city, then print “Sorry, you will never be in the club”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2860 S River Rd Suite 350, Des Plaines, IL 60018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You are welcome to join the club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3535 </a:t>
            </a:r>
            <a:r>
              <a:rPr lang="en-US" sz="1400" dirty="0" err="1"/>
              <a:t>Abc</a:t>
            </a:r>
            <a:r>
              <a:rPr lang="en-US" sz="1400" dirty="0"/>
              <a:t> St, Chicago, IL 12345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You are in the club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8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5"/>
            <a:ext cx="5967413" cy="30821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asks user to enter their colors, at least 4 colors</a:t>
            </a:r>
          </a:p>
          <a:p>
            <a:pPr marL="0" indent="0">
              <a:buNone/>
            </a:pPr>
            <a:r>
              <a:rPr lang="en-US" sz="1400" dirty="0"/>
              <a:t>Check If those colors contains “red” and “green”</a:t>
            </a:r>
          </a:p>
          <a:p>
            <a:pPr marL="0" indent="0">
              <a:buNone/>
            </a:pPr>
            <a:r>
              <a:rPr lang="en-US" sz="1400" dirty="0"/>
              <a:t>If “green” is listed in favorite colors, then print “Green is in the list”</a:t>
            </a:r>
          </a:p>
          <a:p>
            <a:pPr marL="0" indent="0">
              <a:buNone/>
            </a:pPr>
            <a:r>
              <a:rPr lang="en-US" sz="1400" dirty="0"/>
              <a:t>If “red” is listed in favorite colors, then print “Red is in the list”</a:t>
            </a:r>
          </a:p>
          <a:p>
            <a:pPr marL="0" indent="0">
              <a:buNone/>
            </a:pPr>
            <a:r>
              <a:rPr lang="en-US" sz="1400" dirty="0"/>
              <a:t>If both “green” and “red” are listed in favorite colors, then print “Green and red are in the list”</a:t>
            </a:r>
          </a:p>
          <a:p>
            <a:pPr marL="0" indent="0">
              <a:buNone/>
            </a:pPr>
            <a:r>
              <a:rPr lang="en-US" sz="1400" dirty="0"/>
              <a:t>If both “green” and “red” are not listed in favorite colors, then print “Green and red are not in the list”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7D0791-6E78-4B4B-80E8-1E4CF8042A19}"/>
              </a:ext>
            </a:extLst>
          </p:cNvPr>
          <p:cNvSpPr txBox="1"/>
          <p:nvPr/>
        </p:nvSpPr>
        <p:spPr>
          <a:xfrm>
            <a:off x="6200077" y="3256157"/>
            <a:ext cx="278188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Test Data 1</a:t>
            </a:r>
            <a:r>
              <a:rPr lang="en-US" sz="1400" b="1" dirty="0"/>
              <a:t>:</a:t>
            </a:r>
          </a:p>
          <a:p>
            <a:r>
              <a:rPr lang="en-US" sz="1400" dirty="0"/>
              <a:t>blue, purple, yellow, gray, brown</a:t>
            </a:r>
          </a:p>
          <a:p>
            <a:endParaRPr lang="en-US" sz="1400" dirty="0"/>
          </a:p>
          <a:p>
            <a:r>
              <a:rPr lang="en-US" sz="1400" b="1" i="1" dirty="0"/>
              <a:t>Expected Output 1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Green and red are not in the list</a:t>
            </a:r>
          </a:p>
          <a:p>
            <a:endParaRPr lang="en-US" sz="1400" dirty="0"/>
          </a:p>
          <a:p>
            <a:r>
              <a:rPr lang="en-US" sz="1400" b="1" i="1" dirty="0"/>
              <a:t>Test Data 2</a:t>
            </a:r>
            <a:r>
              <a:rPr lang="en-US" sz="1400" b="1" dirty="0"/>
              <a:t>:</a:t>
            </a:r>
          </a:p>
          <a:p>
            <a:r>
              <a:rPr lang="en-US" sz="1400" dirty="0"/>
              <a:t>Green, RED, blue, </a:t>
            </a:r>
            <a:r>
              <a:rPr lang="en-US" sz="1400" dirty="0" err="1"/>
              <a:t>piNK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i="1" dirty="0"/>
              <a:t>Expected Output 2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Green and red are in the list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D3A57-7A21-7845-99EE-35FE3FE06476}"/>
              </a:ext>
            </a:extLst>
          </p:cNvPr>
          <p:cNvSpPr txBox="1"/>
          <p:nvPr/>
        </p:nvSpPr>
        <p:spPr>
          <a:xfrm>
            <a:off x="9566253" y="3256157"/>
            <a:ext cx="24971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Test Data 3</a:t>
            </a:r>
            <a:r>
              <a:rPr lang="en-US" sz="1400" b="1" dirty="0"/>
              <a:t>:</a:t>
            </a:r>
          </a:p>
          <a:p>
            <a:r>
              <a:rPr lang="en-US" sz="1400" dirty="0" err="1"/>
              <a:t>GREen</a:t>
            </a:r>
            <a:r>
              <a:rPr lang="en-US" sz="1400" dirty="0"/>
              <a:t>, orange, YELLOW, pink</a:t>
            </a:r>
          </a:p>
          <a:p>
            <a:endParaRPr lang="en-US" sz="1400" dirty="0"/>
          </a:p>
          <a:p>
            <a:r>
              <a:rPr lang="en-US" sz="1400" b="1" i="1" dirty="0"/>
              <a:t>Expected Output 3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Green is in the list</a:t>
            </a:r>
          </a:p>
          <a:p>
            <a:endParaRPr lang="en-US" sz="1400" dirty="0"/>
          </a:p>
          <a:p>
            <a:r>
              <a:rPr lang="en-US" sz="1400" b="1" i="1" dirty="0"/>
              <a:t>Test Data 4</a:t>
            </a:r>
            <a:r>
              <a:rPr lang="en-US" sz="1400" b="1" dirty="0"/>
              <a:t>:</a:t>
            </a:r>
          </a:p>
          <a:p>
            <a:r>
              <a:rPr lang="en-US" sz="1400" dirty="0"/>
              <a:t>Yellow, </a:t>
            </a:r>
            <a:r>
              <a:rPr lang="en-US" sz="1400" dirty="0" err="1"/>
              <a:t>REd</a:t>
            </a:r>
            <a:r>
              <a:rPr lang="en-US" sz="1400" dirty="0"/>
              <a:t>, </a:t>
            </a:r>
            <a:r>
              <a:rPr lang="en-US" sz="1400" dirty="0" err="1"/>
              <a:t>bluE</a:t>
            </a:r>
            <a:r>
              <a:rPr lang="en-US" sz="1400" dirty="0"/>
              <a:t>, pink, black</a:t>
            </a:r>
          </a:p>
          <a:p>
            <a:endParaRPr lang="en-US" sz="1400" dirty="0"/>
          </a:p>
          <a:p>
            <a:r>
              <a:rPr lang="en-US" sz="1400" b="1" i="1" dirty="0"/>
              <a:t>Expected Output 4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Red is in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8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967413" cy="65099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that you are given below String</a:t>
            </a:r>
          </a:p>
          <a:p>
            <a:pPr marL="0" indent="0">
              <a:buNone/>
            </a:pPr>
            <a:r>
              <a:rPr lang="en-US" sz="1400" dirty="0"/>
              <a:t>String str = “   Java is FUN   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Create 3 new Strings and assign each word from str to those new Strings</a:t>
            </a:r>
          </a:p>
          <a:p>
            <a:pPr marL="0" indent="0">
              <a:buNone/>
            </a:pPr>
            <a:r>
              <a:rPr lang="en-US" sz="1400" dirty="0"/>
              <a:t>Finally print the results as below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first word in the str is = java</a:t>
            </a:r>
          </a:p>
          <a:p>
            <a:pPr marL="0" indent="0">
              <a:buNone/>
            </a:pPr>
            <a:r>
              <a:rPr lang="en-US" sz="1400" dirty="0"/>
              <a:t>The second word in the str is = is</a:t>
            </a:r>
          </a:p>
          <a:p>
            <a:pPr marL="0" indent="0">
              <a:buNone/>
            </a:pPr>
            <a:r>
              <a:rPr lang="en-US" sz="1400" dirty="0"/>
              <a:t>The third word in the str is = fun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NOTE: </a:t>
            </a:r>
          </a:p>
          <a:p>
            <a:pPr marL="0" indent="0">
              <a:buNone/>
            </a:pPr>
            <a:r>
              <a:rPr lang="en-US" sz="1400" dirty="0"/>
              <a:t>Make sure that you eliminate white spaces at the beginning and at the end of words in the str.</a:t>
            </a:r>
          </a:p>
          <a:p>
            <a:pPr marL="0" indent="0">
              <a:buNone/>
            </a:pPr>
            <a:r>
              <a:rPr lang="en-US" sz="1400" dirty="0"/>
              <a:t>Make sure that you converted all words to be in lower case in your results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3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705</Words>
  <Application>Microsoft Macintosh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 Homework08</vt:lpstr>
      <vt:lpstr>Before you start!!!</vt:lpstr>
      <vt:lpstr>Task-1</vt:lpstr>
      <vt:lpstr>Task-2</vt:lpstr>
      <vt:lpstr>Task-3</vt:lpstr>
      <vt:lpstr>Task-4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Homework-07</dc:title>
  <dc:creator>akın kaya</dc:creator>
  <cp:lastModifiedBy>akın kaya</cp:lastModifiedBy>
  <cp:revision>15</cp:revision>
  <dcterms:created xsi:type="dcterms:W3CDTF">2021-02-22T17:47:30Z</dcterms:created>
  <dcterms:modified xsi:type="dcterms:W3CDTF">2021-11-25T17:15:45Z</dcterms:modified>
</cp:coreProperties>
</file>