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71" r:id="rId5"/>
    <p:sldId id="274" r:id="rId6"/>
    <p:sldId id="272" r:id="rId7"/>
    <p:sldId id="273" r:id="rId8"/>
    <p:sldId id="265" r:id="rId9"/>
    <p:sldId id="275" r:id="rId10"/>
    <p:sldId id="266" r:id="rId11"/>
    <p:sldId id="276" r:id="rId12"/>
    <p:sldId id="27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“Homework09”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 dirty="0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“Homework09”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all tasks in the same classes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8638-A718-5B43-9902-82DEF0E1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B8FA-CE99-CC48-8C18-A8757D66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B5AF-45AF-8A49-8AEC-816C086E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2658-78F6-F64C-A775-DF4EAE96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EA82-54F6-8C4B-AEA1-76A12C79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1511-E300-E247-8CED-5A4B38CB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47E7-2B65-204C-ACE1-D38E7E2B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D4E4-498D-8344-B99A-FE9070D5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5894-B909-DB47-BE80-0349B22F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9D88-DF51-9F4C-BC09-E1ED4B1E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9DEE-C4BC-E649-95C0-FEEACC949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690C-629F-1040-AA53-D9B65341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4D75-546B-8342-9C23-913EC864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222D-6754-DB43-8CF3-80122044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FA26-2ECD-2E4E-95C2-60EE9623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1AA8-1293-0D4B-ADB0-5E9F4164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4BBD-A145-F645-B04F-1BA852A5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281B-0633-DC4C-A1D1-89E0D22D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297A-75D6-F940-9209-CE95BFC4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55F1-0D63-F74D-9FBF-D4CB2F8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3868-CBA9-4A43-8CF8-66F33ADD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3F0B-3E32-9143-A377-F2E0E0E5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A1FC-97C6-3548-A21A-35F4AD2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F664-0B1B-9B42-BC2F-9C827421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5418-FED4-FA46-9DDE-EA96ABF0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C63D-58BB-9E47-84CC-49E82998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F8E2-FF73-744E-85F3-5FBA4DDA4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2FDD-FBF5-7044-8256-B061418A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29D7-1C10-4F49-BA8A-2CF6A84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C2A1-187A-E641-BD8B-107D5A0B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6E1B-A1F8-E049-AAA2-483300AF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7BB3-735C-FF43-8709-222AFCE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D805-A466-1E43-80E7-145AFE83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84491-C081-3447-969C-943E660E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3934A-91C8-C142-B655-E0C63788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CE91-4B50-B042-AAA6-16467DD4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C68A2-E024-2049-AA38-A7E4B710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97EBC-BE72-EC44-9159-77180931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620D2-1481-4747-9529-7997663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6CAA-0211-4A41-85F6-DA9445F4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AFE43-A53B-BC44-AFA9-A0EB00B0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9E49-BFE8-AF4A-9599-80D88C3B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621FA-9360-D04F-810D-9EE220BE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A47AC-79E0-1244-B7D5-B5A3ED5C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B6F70-E18A-CB42-8857-32774C16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3498A-C07C-A444-B4FF-12B9E64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BFEF-C173-3D4C-9DDC-58414709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DB0D-3DCA-EF42-8B34-878B7225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8A1C8-3356-3246-9C73-D7F11603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C2F5-F528-024C-BC3D-99BD72FC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655D-ED48-B447-A1D1-D83D89BC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132DC-E371-2841-B97C-0992502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A310-199F-6349-9FF9-369C5B22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0C564-69A6-7B4E-8E77-4A8652FA6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46FF-B3F0-474F-9223-632EAE6D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BF3BA-9C5D-074D-A454-61CA4DC7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74B06-FC60-984E-BDA1-18597559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4CBC-A10A-EC4C-966F-04557DA2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D0EA7-13EE-DE45-BD7E-C0298CEA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4024-48C7-0144-B431-97D79FE1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AFC4-FC5B-2E41-AAE7-3DB696CC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9BAF-54C0-D746-9CAA-4D33A2EAAE9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6CD0-48C5-2A43-B369-B7B62D718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257-9391-9A4B-9A47-720CF50CA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3763-1DDB-A942-9F16-C8D35789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8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Homework09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17589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967413" cy="650991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program that asks user to enter a number</a:t>
            </a:r>
          </a:p>
          <a:p>
            <a:pPr marL="0" indent="0">
              <a:buNone/>
            </a:pPr>
            <a:r>
              <a:rPr lang="en-US" sz="1400" dirty="0"/>
              <a:t>If number is less than 100, then ask user to enter another number and find sum of entered 2 numbers.</a:t>
            </a:r>
          </a:p>
          <a:p>
            <a:pPr marL="0" indent="0">
              <a:buNone/>
            </a:pPr>
            <a:r>
              <a:rPr lang="en-US" sz="1400" dirty="0"/>
              <a:t>Keep asking user to enter numbers until the sum of all entered numbers is at least 100.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If first number entered by user more than or equal to 100, print message “This number is already more than 100” and do not ask user to enter any other numbers</a:t>
            </a:r>
          </a:p>
          <a:p>
            <a:pPr marL="0" indent="0">
              <a:buNone/>
            </a:pPr>
            <a:r>
              <a:rPr lang="en-US" sz="1400" b="1" dirty="0"/>
              <a:t>NOTE: Use do while loop!!!</a:t>
            </a:r>
          </a:p>
          <a:p>
            <a:pPr marL="0" indent="0">
              <a:buNone/>
            </a:pPr>
            <a:r>
              <a:rPr lang="en-US" sz="1400" b="1" i="1" dirty="0"/>
              <a:t>Example program1: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Program: Please enter a number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User : 120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Program: This number is already more than 100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Example program2: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Program: Please enter a number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User : 50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Program: Please enter a number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User : 75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Program: Sum of the entered numbers is at least 100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Task-9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257801" cy="3983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Assume that you are given a number and you are asked to find series of Fibonacci numbers</a:t>
            </a:r>
          </a:p>
          <a:p>
            <a:r>
              <a:rPr lang="en-US" sz="2000" dirty="0"/>
              <a:t>What is Fibonacci numbers: a series of numbers in which each number ( Fibonacci number ) is the sum of the two preceding numbers</a:t>
            </a:r>
          </a:p>
          <a:p>
            <a:r>
              <a:rPr lang="en-US" sz="2000" dirty="0"/>
              <a:t>It always starts with 0 and 1</a:t>
            </a:r>
          </a:p>
          <a:p>
            <a:r>
              <a:rPr lang="en-US" sz="2000" dirty="0"/>
              <a:t>EX: 0, 1, 1, 2, 3, 5, 8, 13, 21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NOTE: </a:t>
            </a:r>
            <a:r>
              <a:rPr lang="en-US" sz="2000" dirty="0"/>
              <a:t>Write a program that handles any n series of numbers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C0F42-ACC7-CB4D-AFDB-C62FEC1148D8}"/>
              </a:ext>
            </a:extLst>
          </p:cNvPr>
          <p:cNvSpPr txBox="1"/>
          <p:nvPr/>
        </p:nvSpPr>
        <p:spPr>
          <a:xfrm>
            <a:off x="6095999" y="4390362"/>
            <a:ext cx="2270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1: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 </a:t>
            </a:r>
          </a:p>
          <a:p>
            <a:r>
              <a:rPr lang="en-US" b="1" i="1" dirty="0"/>
              <a:t>Expected output 1:</a:t>
            </a:r>
            <a:endParaRPr lang="en-US" dirty="0"/>
          </a:p>
          <a:p>
            <a:r>
              <a:rPr lang="en-US" dirty="0"/>
              <a:t>0 – 1 – 1 – 2 – 3  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05CC6-0B42-DF40-83A8-273E8AAC25DF}"/>
              </a:ext>
            </a:extLst>
          </p:cNvPr>
          <p:cNvSpPr txBox="1"/>
          <p:nvPr/>
        </p:nvSpPr>
        <p:spPr>
          <a:xfrm>
            <a:off x="8673076" y="4390362"/>
            <a:ext cx="242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2: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 </a:t>
            </a:r>
          </a:p>
          <a:p>
            <a:r>
              <a:rPr lang="en-US" b="1" i="1" dirty="0"/>
              <a:t>Expected output 2:</a:t>
            </a:r>
            <a:endParaRPr lang="en-US" dirty="0"/>
          </a:p>
          <a:p>
            <a:r>
              <a:rPr lang="en-US" dirty="0"/>
              <a:t>0 – 1 – 1 – 2 – 3 – 5 - 8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862639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asks user to enter a name</a:t>
            </a:r>
          </a:p>
          <a:p>
            <a:pPr marL="0" indent="0">
              <a:buNone/>
            </a:pPr>
            <a:r>
              <a:rPr lang="en-US" sz="1600" dirty="0"/>
              <a:t>If name starts with j or J, then finish the program</a:t>
            </a:r>
          </a:p>
          <a:p>
            <a:pPr marL="0" indent="0">
              <a:buNone/>
            </a:pPr>
            <a:r>
              <a:rPr lang="en-US" sz="1600" dirty="0"/>
              <a:t>But, if the name does not start with j or J, then keep asking until user gives a name that starts with j or J.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Example program1: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a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Jessie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End of the program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Example program2: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a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Alexander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a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Chris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a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Jordan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End of the program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DUE DATE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92681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85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Write a program that prints all the numbers that are dividable by 7 starting from 1 to 100 (1 and 100 are included)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NOTE: Result must be in one line with space and dash separators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i="1"/>
              <a:t>Expected Output</a:t>
            </a:r>
            <a:r>
              <a:rPr lang="en-US" sz="2000" b="1"/>
              <a:t>:</a:t>
            </a:r>
            <a:br>
              <a:rPr lang="en-US" sz="2000"/>
            </a:br>
            <a:r>
              <a:rPr lang="en-US" sz="2000"/>
              <a:t>7 – 14 – 21 - 28 . . . 77 - 84 - 91 - 98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Write a program that prints all the numbers that are dividable by both 2 and 3 starting from 1 to 50 (1 and 50 are included)</a:t>
            </a:r>
          </a:p>
          <a:p>
            <a:pPr marL="0" indent="0">
              <a:buNone/>
            </a:pPr>
            <a:r>
              <a:rPr lang="en-US" sz="2000" b="1"/>
              <a:t>NOTE: Result must be in one line with space and dash separators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i="1"/>
              <a:t>Expected Output</a:t>
            </a:r>
            <a:r>
              <a:rPr lang="en-US" sz="2000" b="1"/>
              <a:t>:</a:t>
            </a:r>
            <a:br>
              <a:rPr lang="en-US" sz="2000"/>
            </a:br>
            <a:r>
              <a:rPr lang="en-US" sz="2000"/>
              <a:t>6 – 12 – 18 . . . 36 – 42 - 48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5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Write a program that prints all the numbers that are dividable by 5 starting from 100 to 50 (100 and 50 are included)</a:t>
            </a:r>
          </a:p>
          <a:p>
            <a:pPr marL="0" indent="0">
              <a:buNone/>
            </a:pPr>
            <a:r>
              <a:rPr lang="en-US" sz="2000" b="1"/>
              <a:t>NOTE: Result must be in one line with space and dash separators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i="1"/>
              <a:t>Expected Output</a:t>
            </a:r>
            <a:r>
              <a:rPr lang="en-US" sz="2000" b="1"/>
              <a:t>:</a:t>
            </a:r>
            <a:br>
              <a:rPr lang="en-US" sz="2000"/>
            </a:br>
            <a:r>
              <a:rPr lang="en-US" sz="2000"/>
              <a:t>100 – 95 – 90 . . . - 60 - 55 - 50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Requirement:</a:t>
            </a:r>
          </a:p>
          <a:p>
            <a:pPr marL="0" indent="0">
              <a:buNone/>
            </a:pPr>
            <a:r>
              <a:rPr lang="en-US" sz="1700" dirty="0"/>
              <a:t>Write a program that prints the squares of all numbers starting from 0 to 7 (0 and 7 are included)</a:t>
            </a:r>
          </a:p>
          <a:p>
            <a:pPr marL="0" indent="0">
              <a:buNone/>
            </a:pPr>
            <a:r>
              <a:rPr lang="en-US" sz="1700" b="1"/>
              <a:t>NOTE: Use loop!!!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i="1" dirty="0"/>
              <a:t>Expected Output</a:t>
            </a:r>
            <a:r>
              <a:rPr lang="en-US" sz="1700" b="1" dirty="0"/>
              <a:t>:</a:t>
            </a:r>
          </a:p>
          <a:p>
            <a:pPr marL="0" indent="0">
              <a:buNone/>
            </a:pPr>
            <a:br>
              <a:rPr lang="en-US" sz="1700" dirty="0"/>
            </a:br>
            <a:r>
              <a:rPr lang="en-US" sz="1700" dirty="0"/>
              <a:t>The square of 0 is =  0</a:t>
            </a:r>
          </a:p>
          <a:p>
            <a:pPr marL="0" indent="0">
              <a:buNone/>
            </a:pPr>
            <a:r>
              <a:rPr lang="en-US" sz="1700" dirty="0"/>
              <a:t>The square of 1 is =  1</a:t>
            </a:r>
          </a:p>
          <a:p>
            <a:pPr marL="0" indent="0">
              <a:buNone/>
            </a:pPr>
            <a:r>
              <a:rPr lang="en-US" sz="1700" dirty="0"/>
              <a:t>The square of 2 is =  4</a:t>
            </a:r>
          </a:p>
          <a:p>
            <a:pPr marL="0" indent="0">
              <a:buNone/>
            </a:pPr>
            <a:r>
              <a:rPr lang="en-US" sz="1700" dirty="0"/>
              <a:t>The square of 3 is =  9</a:t>
            </a:r>
          </a:p>
          <a:p>
            <a:pPr marL="0" indent="0">
              <a:buNone/>
            </a:pPr>
            <a:r>
              <a:rPr lang="en-US" sz="1700" dirty="0"/>
              <a:t>The square of 4 is =  16</a:t>
            </a:r>
          </a:p>
          <a:p>
            <a:pPr marL="0" indent="0">
              <a:buNone/>
            </a:pPr>
            <a:r>
              <a:rPr lang="en-US" sz="1700" dirty="0"/>
              <a:t>The square of 5 is =  25</a:t>
            </a:r>
          </a:p>
          <a:p>
            <a:pPr marL="0" indent="0">
              <a:buNone/>
            </a:pPr>
            <a:r>
              <a:rPr lang="en-US" sz="1700" dirty="0"/>
              <a:t>The square of 6 is =  36</a:t>
            </a:r>
          </a:p>
          <a:p>
            <a:pPr marL="0" indent="0">
              <a:buNone/>
            </a:pPr>
            <a:r>
              <a:rPr lang="en-US" sz="1700" dirty="0"/>
              <a:t>The square of 7 is =  49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Write a program that finds sum of the numbers starting from 1 to 10</a:t>
            </a:r>
          </a:p>
          <a:p>
            <a:pPr marL="0" indent="0">
              <a:buNone/>
            </a:pPr>
            <a:r>
              <a:rPr lang="en-US" sz="2000"/>
              <a:t>Calculation =&gt; 1+2+3+4+5+6+7+8+9+10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NOTE: Use loop!!!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i="1"/>
              <a:t>Expected Output</a:t>
            </a:r>
            <a:r>
              <a:rPr lang="en-US" sz="2000" b="1"/>
              <a:t>:</a:t>
            </a:r>
          </a:p>
          <a:p>
            <a:pPr marL="0" indent="0">
              <a:buNone/>
            </a:pPr>
            <a:r>
              <a:rPr lang="en-US" sz="2000"/>
              <a:t>55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8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091" y="713313"/>
            <a:ext cx="5496709" cy="271568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Write a program that asks user to enter a positive number</a:t>
            </a:r>
          </a:p>
          <a:p>
            <a:pPr marL="0" indent="0">
              <a:buNone/>
            </a:pPr>
            <a:r>
              <a:rPr lang="en-US" sz="2000" dirty="0"/>
              <a:t>And find the factorial of the number</a:t>
            </a:r>
          </a:p>
          <a:p>
            <a:pPr marL="0" indent="0">
              <a:buNone/>
            </a:pPr>
            <a:r>
              <a:rPr lang="en-US" sz="2000" dirty="0"/>
              <a:t>0! = 1</a:t>
            </a:r>
          </a:p>
          <a:p>
            <a:pPr marL="0" indent="0">
              <a:buNone/>
            </a:pPr>
            <a:r>
              <a:rPr lang="en-US" sz="2000" dirty="0"/>
              <a:t>1! = 1</a:t>
            </a:r>
          </a:p>
          <a:p>
            <a:pPr marL="0" indent="0">
              <a:buNone/>
            </a:pPr>
            <a:r>
              <a:rPr lang="en-US" sz="2000" dirty="0"/>
              <a:t>2! = 1*2 = 2</a:t>
            </a:r>
          </a:p>
          <a:p>
            <a:pPr marL="0" indent="0">
              <a:buNone/>
            </a:pPr>
            <a:r>
              <a:rPr lang="en-US" sz="2000" dirty="0"/>
              <a:t>3! = 1*2*3 = 6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8F1E4-C806-DE4E-953F-C738E129BD08}"/>
              </a:ext>
            </a:extLst>
          </p:cNvPr>
          <p:cNvSpPr txBox="1"/>
          <p:nvPr/>
        </p:nvSpPr>
        <p:spPr>
          <a:xfrm>
            <a:off x="5857092" y="3714751"/>
            <a:ext cx="3153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1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b="1" i="1" dirty="0"/>
              <a:t>Expected Output 1</a:t>
            </a:r>
            <a:r>
              <a:rPr lang="en-US" b="1" dirty="0"/>
              <a:t>:</a:t>
            </a:r>
          </a:p>
          <a:p>
            <a:r>
              <a:rPr lang="en-US" dirty="0"/>
              <a:t>120</a:t>
            </a:r>
          </a:p>
          <a:p>
            <a:endParaRPr lang="en-US" dirty="0"/>
          </a:p>
          <a:p>
            <a:r>
              <a:rPr lang="en-US" b="1" i="1" dirty="0"/>
              <a:t>NOTE:</a:t>
            </a:r>
          </a:p>
          <a:p>
            <a:r>
              <a:rPr lang="en-US" dirty="0"/>
              <a:t>5! = 1*2*3*4*5 = 120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DDCE1-FB08-F341-9A2F-89C35CE1C1D5}"/>
              </a:ext>
            </a:extLst>
          </p:cNvPr>
          <p:cNvSpPr txBox="1"/>
          <p:nvPr/>
        </p:nvSpPr>
        <p:spPr>
          <a:xfrm>
            <a:off x="8909855" y="3714750"/>
            <a:ext cx="3153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Test Data 2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b="1" i="1" dirty="0"/>
              <a:t>Expected Output 2</a:t>
            </a:r>
            <a:r>
              <a:rPr lang="en-US" b="1" dirty="0"/>
              <a:t>:</a:t>
            </a:r>
          </a:p>
          <a:p>
            <a:r>
              <a:rPr lang="en-US" dirty="0"/>
              <a:t>5040</a:t>
            </a:r>
          </a:p>
          <a:p>
            <a:endParaRPr lang="en-US" dirty="0"/>
          </a:p>
          <a:p>
            <a:r>
              <a:rPr lang="en-US" b="1" i="1" dirty="0"/>
              <a:t>NOTE:</a:t>
            </a:r>
          </a:p>
          <a:p>
            <a:r>
              <a:rPr lang="en-US" dirty="0"/>
              <a:t>5! = 1*2*3*4*5*6*7 = 5040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3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819776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asks user to enter their first and last name</a:t>
            </a:r>
          </a:p>
          <a:p>
            <a:pPr marL="0" indent="0">
              <a:buNone/>
            </a:pPr>
            <a:r>
              <a:rPr lang="en-US" sz="1600" dirty="0"/>
              <a:t>And count how many vowel letters they have in their first and last name</a:t>
            </a:r>
          </a:p>
          <a:p>
            <a:pPr marL="0" indent="0">
              <a:buNone/>
            </a:pPr>
            <a:r>
              <a:rPr lang="en-US" sz="1600" dirty="0"/>
              <a:t>Vowel letters = a, e, </a:t>
            </a:r>
            <a:r>
              <a:rPr lang="en-US" sz="1600" dirty="0" err="1"/>
              <a:t>i</a:t>
            </a:r>
            <a:r>
              <a:rPr lang="en-US" sz="1600" dirty="0"/>
              <a:t>, o, u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Example program1: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your full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Chris Thompson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There are 3 vowel letters in this full name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Example program2: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Please enter your full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User : Alexander George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Program: There are 7 vowel letters in this full name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5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920</Words>
  <Application>Microsoft Macintosh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Homework09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Homework-07</dc:title>
  <dc:creator>akın kaya</dc:creator>
  <cp:lastModifiedBy>akın kaya</cp:lastModifiedBy>
  <cp:revision>12</cp:revision>
  <dcterms:created xsi:type="dcterms:W3CDTF">2021-02-27T23:18:24Z</dcterms:created>
  <dcterms:modified xsi:type="dcterms:W3CDTF">2021-11-25T17:15:30Z</dcterms:modified>
</cp:coreProperties>
</file>