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DF057-300D-4219-925F-86FA605570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6E5EFEF1-0D9E-43DC-A557-3859DD5E70C4}">
      <dgm:prSet/>
      <dgm:spPr/>
      <dgm:t>
        <a:bodyPr/>
        <a:lstStyle/>
        <a:p>
          <a:r>
            <a:rPr lang="en-US"/>
            <a:t>Make sure that you have package called “homework”</a:t>
          </a:r>
        </a:p>
      </dgm:t>
    </dgm:pt>
    <dgm:pt modelId="{4F415912-6A5D-401B-9F9C-95A2599B0E6E}" type="parTrans" cxnId="{52AE74C1-A996-4EAB-8AB1-49535F212EC2}">
      <dgm:prSet/>
      <dgm:spPr/>
      <dgm:t>
        <a:bodyPr/>
        <a:lstStyle/>
        <a:p>
          <a:endParaRPr lang="en-US"/>
        </a:p>
      </dgm:t>
    </dgm:pt>
    <dgm:pt modelId="{A99D7915-40F2-4C51-BFEB-4CE73DD81F20}" type="sibTrans" cxnId="{52AE74C1-A996-4EAB-8AB1-49535F212EC2}">
      <dgm:prSet/>
      <dgm:spPr/>
      <dgm:t>
        <a:bodyPr/>
        <a:lstStyle/>
        <a:p>
          <a:endParaRPr lang="en-US"/>
        </a:p>
      </dgm:t>
    </dgm:pt>
    <dgm:pt modelId="{B7B86AB6-A46D-4F6E-80FD-F2EA77525466}">
      <dgm:prSet/>
      <dgm:spPr/>
      <dgm:t>
        <a:bodyPr/>
        <a:lstStyle/>
        <a:p>
          <a:r>
            <a:rPr lang="en-US" dirty="0"/>
            <a:t>Please create a new class called as “Homework10” inside the homework package</a:t>
          </a:r>
        </a:p>
      </dgm:t>
    </dgm:pt>
    <dgm:pt modelId="{5EA07F16-E568-42A6-8509-F16C617D9343}" type="parTrans" cxnId="{FB6BAC4D-F0D0-4952-AA6F-CD21A7B49056}">
      <dgm:prSet/>
      <dgm:spPr/>
      <dgm:t>
        <a:bodyPr/>
        <a:lstStyle/>
        <a:p>
          <a:endParaRPr lang="en-US"/>
        </a:p>
      </dgm:t>
    </dgm:pt>
    <dgm:pt modelId="{C92E4920-7366-43CD-81F5-A4F332F92B61}" type="sibTrans" cxnId="{FB6BAC4D-F0D0-4952-AA6F-CD21A7B49056}">
      <dgm:prSet/>
      <dgm:spPr/>
      <dgm:t>
        <a:bodyPr/>
        <a:lstStyle/>
        <a:p>
          <a:endParaRPr lang="en-US"/>
        </a:p>
      </dgm:t>
    </dgm:pt>
    <dgm:pt modelId="{F94D5C0F-1742-496B-A7DF-3125699846BC}">
      <dgm:prSet/>
      <dgm:spPr/>
      <dgm:t>
        <a:bodyPr/>
        <a:lstStyle/>
        <a:p>
          <a:r>
            <a:rPr lang="en-US"/>
            <a:t>Do all tasks in the same classes</a:t>
          </a:r>
        </a:p>
      </dgm:t>
    </dgm:pt>
    <dgm:pt modelId="{CB8371E6-1ACB-4AE8-894B-DB18A014AA3A}" type="parTrans" cxnId="{99704EB3-C168-481F-BD85-0D8118FAFDD0}">
      <dgm:prSet/>
      <dgm:spPr/>
      <dgm:t>
        <a:bodyPr/>
        <a:lstStyle/>
        <a:p>
          <a:endParaRPr lang="en-US"/>
        </a:p>
      </dgm:t>
    </dgm:pt>
    <dgm:pt modelId="{22333286-E9FB-4E3D-AF64-8BE57D2EE79B}" type="sibTrans" cxnId="{99704EB3-C168-481F-BD85-0D8118FAFDD0}">
      <dgm:prSet/>
      <dgm:spPr/>
      <dgm:t>
        <a:bodyPr/>
        <a:lstStyle/>
        <a:p>
          <a:endParaRPr lang="en-US"/>
        </a:p>
      </dgm:t>
    </dgm:pt>
    <dgm:pt modelId="{31C44422-EADA-46AC-AD2A-224B6AE9BDB7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69CB61DC-0904-42EA-8D00-B7387899DAA8}" type="parTrans" cxnId="{3EB96B3B-9F51-4D2B-ABAD-8091E578CE92}">
      <dgm:prSet/>
      <dgm:spPr/>
      <dgm:t>
        <a:bodyPr/>
        <a:lstStyle/>
        <a:p>
          <a:endParaRPr lang="en-US"/>
        </a:p>
      </dgm:t>
    </dgm:pt>
    <dgm:pt modelId="{70D6A4E7-D432-42C5-96DE-954E2D6DEC07}" type="sibTrans" cxnId="{3EB96B3B-9F51-4D2B-ABAD-8091E578CE92}">
      <dgm:prSet/>
      <dgm:spPr/>
      <dgm:t>
        <a:bodyPr/>
        <a:lstStyle/>
        <a:p>
          <a:endParaRPr lang="en-US"/>
        </a:p>
      </dgm:t>
    </dgm:pt>
    <dgm:pt modelId="{D5AEA003-C36F-4530-931A-8E97710D746A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CEF7594F-DD92-4D6E-9536-C8A7E7A75C2E}" type="parTrans" cxnId="{A9DF1F34-B191-4164-8205-0A6644293979}">
      <dgm:prSet/>
      <dgm:spPr/>
      <dgm:t>
        <a:bodyPr/>
        <a:lstStyle/>
        <a:p>
          <a:endParaRPr lang="en-US"/>
        </a:p>
      </dgm:t>
    </dgm:pt>
    <dgm:pt modelId="{78073682-C71F-4C3C-AD0C-0D5891301849}" type="sibTrans" cxnId="{A9DF1F34-B191-4164-8205-0A6644293979}">
      <dgm:prSet/>
      <dgm:spPr/>
      <dgm:t>
        <a:bodyPr/>
        <a:lstStyle/>
        <a:p>
          <a:endParaRPr lang="en-US"/>
        </a:p>
      </dgm:t>
    </dgm:pt>
    <dgm:pt modelId="{5AF57524-BEB1-48DA-B907-AB5E2A087E71}" type="pres">
      <dgm:prSet presAssocID="{55CDF057-300D-4219-925F-86FA605570CB}" presName="root" presStyleCnt="0">
        <dgm:presLayoutVars>
          <dgm:dir/>
          <dgm:resizeHandles val="exact"/>
        </dgm:presLayoutVars>
      </dgm:prSet>
      <dgm:spPr/>
    </dgm:pt>
    <dgm:pt modelId="{6F764FDA-E3C4-489B-B9B7-EE0C24A0C58C}" type="pres">
      <dgm:prSet presAssocID="{6E5EFEF1-0D9E-43DC-A557-3859DD5E70C4}" presName="compNode" presStyleCnt="0"/>
      <dgm:spPr/>
    </dgm:pt>
    <dgm:pt modelId="{DAC58DCB-A52F-45D5-8BFD-E1FB33B1B20A}" type="pres">
      <dgm:prSet presAssocID="{6E5EFEF1-0D9E-43DC-A557-3859DD5E70C4}" presName="bgRect" presStyleLbl="bgShp" presStyleIdx="0" presStyleCnt="5"/>
      <dgm:spPr/>
    </dgm:pt>
    <dgm:pt modelId="{45BAEC16-004B-4C7A-B73F-9C4DABB23555}" type="pres">
      <dgm:prSet presAssocID="{6E5EFEF1-0D9E-43DC-A557-3859DD5E70C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pack"/>
        </a:ext>
      </dgm:extLst>
    </dgm:pt>
    <dgm:pt modelId="{6E93FC7A-BB2E-4BBE-B32E-EBC06FDEAD17}" type="pres">
      <dgm:prSet presAssocID="{6E5EFEF1-0D9E-43DC-A557-3859DD5E70C4}" presName="spaceRect" presStyleCnt="0"/>
      <dgm:spPr/>
    </dgm:pt>
    <dgm:pt modelId="{E5B441AA-87BB-4E01-806D-9A0953A1AB68}" type="pres">
      <dgm:prSet presAssocID="{6E5EFEF1-0D9E-43DC-A557-3859DD5E70C4}" presName="parTx" presStyleLbl="revTx" presStyleIdx="0" presStyleCnt="5">
        <dgm:presLayoutVars>
          <dgm:chMax val="0"/>
          <dgm:chPref val="0"/>
        </dgm:presLayoutVars>
      </dgm:prSet>
      <dgm:spPr/>
    </dgm:pt>
    <dgm:pt modelId="{8FBB7704-0208-4311-A35F-82FDD84E346D}" type="pres">
      <dgm:prSet presAssocID="{A99D7915-40F2-4C51-BFEB-4CE73DD81F20}" presName="sibTrans" presStyleCnt="0"/>
      <dgm:spPr/>
    </dgm:pt>
    <dgm:pt modelId="{E623C820-7220-4756-A6E9-F76958B7303C}" type="pres">
      <dgm:prSet presAssocID="{B7B86AB6-A46D-4F6E-80FD-F2EA77525466}" presName="compNode" presStyleCnt="0"/>
      <dgm:spPr/>
    </dgm:pt>
    <dgm:pt modelId="{22452A97-5F56-4A41-A60C-74B4D13FD7D9}" type="pres">
      <dgm:prSet presAssocID="{B7B86AB6-A46D-4F6E-80FD-F2EA77525466}" presName="bgRect" presStyleLbl="bgShp" presStyleIdx="1" presStyleCnt="5"/>
      <dgm:spPr/>
    </dgm:pt>
    <dgm:pt modelId="{1CA707C9-84BA-470B-B353-F7433F509EBB}" type="pres">
      <dgm:prSet presAssocID="{B7B86AB6-A46D-4F6E-80FD-F2EA7752546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ECC2632-B75E-47D7-B49F-CEA670AB2BBE}" type="pres">
      <dgm:prSet presAssocID="{B7B86AB6-A46D-4F6E-80FD-F2EA77525466}" presName="spaceRect" presStyleCnt="0"/>
      <dgm:spPr/>
    </dgm:pt>
    <dgm:pt modelId="{019EB2EC-7E96-41CD-8337-46586CBCB53D}" type="pres">
      <dgm:prSet presAssocID="{B7B86AB6-A46D-4F6E-80FD-F2EA77525466}" presName="parTx" presStyleLbl="revTx" presStyleIdx="1" presStyleCnt="5">
        <dgm:presLayoutVars>
          <dgm:chMax val="0"/>
          <dgm:chPref val="0"/>
        </dgm:presLayoutVars>
      </dgm:prSet>
      <dgm:spPr/>
    </dgm:pt>
    <dgm:pt modelId="{02427623-FE62-49CE-BC49-C4C1429519C7}" type="pres">
      <dgm:prSet presAssocID="{C92E4920-7366-43CD-81F5-A4F332F92B61}" presName="sibTrans" presStyleCnt="0"/>
      <dgm:spPr/>
    </dgm:pt>
    <dgm:pt modelId="{A736D6F4-CD8D-4C32-8176-888A75E72B15}" type="pres">
      <dgm:prSet presAssocID="{F94D5C0F-1742-496B-A7DF-3125699846BC}" presName="compNode" presStyleCnt="0"/>
      <dgm:spPr/>
    </dgm:pt>
    <dgm:pt modelId="{B025ABE0-EF4A-41D3-B967-578E8106C990}" type="pres">
      <dgm:prSet presAssocID="{F94D5C0F-1742-496B-A7DF-3125699846BC}" presName="bgRect" presStyleLbl="bgShp" presStyleIdx="2" presStyleCnt="5"/>
      <dgm:spPr/>
    </dgm:pt>
    <dgm:pt modelId="{398BE3FB-B7E3-454E-AC10-28718C0C6801}" type="pres">
      <dgm:prSet presAssocID="{F94D5C0F-1742-496B-A7DF-3125699846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AEC11E2-1EB0-4F96-9C15-ED8331DE85E5}" type="pres">
      <dgm:prSet presAssocID="{F94D5C0F-1742-496B-A7DF-3125699846BC}" presName="spaceRect" presStyleCnt="0"/>
      <dgm:spPr/>
    </dgm:pt>
    <dgm:pt modelId="{F672F88F-9549-4D2D-B6AC-9C0330A53367}" type="pres">
      <dgm:prSet presAssocID="{F94D5C0F-1742-496B-A7DF-3125699846BC}" presName="parTx" presStyleLbl="revTx" presStyleIdx="2" presStyleCnt="5">
        <dgm:presLayoutVars>
          <dgm:chMax val="0"/>
          <dgm:chPref val="0"/>
        </dgm:presLayoutVars>
      </dgm:prSet>
      <dgm:spPr/>
    </dgm:pt>
    <dgm:pt modelId="{BF80110D-DAFE-4534-A0BC-9772E024DBE6}" type="pres">
      <dgm:prSet presAssocID="{22333286-E9FB-4E3D-AF64-8BE57D2EE79B}" presName="sibTrans" presStyleCnt="0"/>
      <dgm:spPr/>
    </dgm:pt>
    <dgm:pt modelId="{E99EBD14-84C7-4D77-9FAE-C90A6DA25278}" type="pres">
      <dgm:prSet presAssocID="{31C44422-EADA-46AC-AD2A-224B6AE9BDB7}" presName="compNode" presStyleCnt="0"/>
      <dgm:spPr/>
    </dgm:pt>
    <dgm:pt modelId="{BA45FE83-A05B-43E6-9E4E-FB82152EA0FD}" type="pres">
      <dgm:prSet presAssocID="{31C44422-EADA-46AC-AD2A-224B6AE9BDB7}" presName="bgRect" presStyleLbl="bgShp" presStyleIdx="3" presStyleCnt="5"/>
      <dgm:spPr/>
    </dgm:pt>
    <dgm:pt modelId="{6E919629-99BE-42FE-A137-6695AEC306A9}" type="pres">
      <dgm:prSet presAssocID="{31C44422-EADA-46AC-AD2A-224B6AE9BD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7073E9-4844-47F4-846B-BDB775F870B2}" type="pres">
      <dgm:prSet presAssocID="{31C44422-EADA-46AC-AD2A-224B6AE9BDB7}" presName="spaceRect" presStyleCnt="0"/>
      <dgm:spPr/>
    </dgm:pt>
    <dgm:pt modelId="{A815B007-B4CD-40D9-9681-FD36778A2A05}" type="pres">
      <dgm:prSet presAssocID="{31C44422-EADA-46AC-AD2A-224B6AE9BDB7}" presName="parTx" presStyleLbl="revTx" presStyleIdx="3" presStyleCnt="5">
        <dgm:presLayoutVars>
          <dgm:chMax val="0"/>
          <dgm:chPref val="0"/>
        </dgm:presLayoutVars>
      </dgm:prSet>
      <dgm:spPr/>
    </dgm:pt>
    <dgm:pt modelId="{00794054-7DAA-4FD5-B6F8-6F91D4669FE4}" type="pres">
      <dgm:prSet presAssocID="{70D6A4E7-D432-42C5-96DE-954E2D6DEC07}" presName="sibTrans" presStyleCnt="0"/>
      <dgm:spPr/>
    </dgm:pt>
    <dgm:pt modelId="{179252E6-5639-4D19-BFA9-569B8A48CE18}" type="pres">
      <dgm:prSet presAssocID="{D5AEA003-C36F-4530-931A-8E97710D746A}" presName="compNode" presStyleCnt="0"/>
      <dgm:spPr/>
    </dgm:pt>
    <dgm:pt modelId="{2C52A990-934E-404E-9D57-9471685B8874}" type="pres">
      <dgm:prSet presAssocID="{D5AEA003-C36F-4530-931A-8E97710D746A}" presName="bgRect" presStyleLbl="bgShp" presStyleIdx="4" presStyleCnt="5"/>
      <dgm:spPr/>
    </dgm:pt>
    <dgm:pt modelId="{61F43341-C20F-4FA1-A6E7-95A064B8C461}" type="pres">
      <dgm:prSet presAssocID="{D5AEA003-C36F-4530-931A-8E97710D74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7ACB058-960F-40C8-978C-538BA25E3414}" type="pres">
      <dgm:prSet presAssocID="{D5AEA003-C36F-4530-931A-8E97710D746A}" presName="spaceRect" presStyleCnt="0"/>
      <dgm:spPr/>
    </dgm:pt>
    <dgm:pt modelId="{A805A872-5699-4330-9B26-4295CE3EE6C0}" type="pres">
      <dgm:prSet presAssocID="{D5AEA003-C36F-4530-931A-8E97710D74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2DB980D-EE0A-024E-B991-9149E643E19A}" type="presOf" srcId="{31C44422-EADA-46AC-AD2A-224B6AE9BDB7}" destId="{A815B007-B4CD-40D9-9681-FD36778A2A05}" srcOrd="0" destOrd="0" presId="urn:microsoft.com/office/officeart/2018/2/layout/IconVerticalSolidList"/>
    <dgm:cxn modelId="{6CEC172D-5C03-EC40-A1AB-A0C3E6985E50}" type="presOf" srcId="{55CDF057-300D-4219-925F-86FA605570CB}" destId="{5AF57524-BEB1-48DA-B907-AB5E2A087E71}" srcOrd="0" destOrd="0" presId="urn:microsoft.com/office/officeart/2018/2/layout/IconVerticalSolidList"/>
    <dgm:cxn modelId="{A9DF1F34-B191-4164-8205-0A6644293979}" srcId="{55CDF057-300D-4219-925F-86FA605570CB}" destId="{D5AEA003-C36F-4530-931A-8E97710D746A}" srcOrd="4" destOrd="0" parTransId="{CEF7594F-DD92-4D6E-9536-C8A7E7A75C2E}" sibTransId="{78073682-C71F-4C3C-AD0C-0D5891301849}"/>
    <dgm:cxn modelId="{3EB96B3B-9F51-4D2B-ABAD-8091E578CE92}" srcId="{55CDF057-300D-4219-925F-86FA605570CB}" destId="{31C44422-EADA-46AC-AD2A-224B6AE9BDB7}" srcOrd="3" destOrd="0" parTransId="{69CB61DC-0904-42EA-8D00-B7387899DAA8}" sibTransId="{70D6A4E7-D432-42C5-96DE-954E2D6DEC07}"/>
    <dgm:cxn modelId="{FB6BAC4D-F0D0-4952-AA6F-CD21A7B49056}" srcId="{55CDF057-300D-4219-925F-86FA605570CB}" destId="{B7B86AB6-A46D-4F6E-80FD-F2EA77525466}" srcOrd="1" destOrd="0" parTransId="{5EA07F16-E568-42A6-8509-F16C617D9343}" sibTransId="{C92E4920-7366-43CD-81F5-A4F332F92B61}"/>
    <dgm:cxn modelId="{229F9252-64D3-4946-9E10-E020FE27245D}" type="presOf" srcId="{6E5EFEF1-0D9E-43DC-A557-3859DD5E70C4}" destId="{E5B441AA-87BB-4E01-806D-9A0953A1AB68}" srcOrd="0" destOrd="0" presId="urn:microsoft.com/office/officeart/2018/2/layout/IconVerticalSolidList"/>
    <dgm:cxn modelId="{D27C6161-0570-684E-BFC2-61C207A73D89}" type="presOf" srcId="{D5AEA003-C36F-4530-931A-8E97710D746A}" destId="{A805A872-5699-4330-9B26-4295CE3EE6C0}" srcOrd="0" destOrd="0" presId="urn:microsoft.com/office/officeart/2018/2/layout/IconVerticalSolidList"/>
    <dgm:cxn modelId="{1B620B9A-E993-604D-932E-E021913265FF}" type="presOf" srcId="{F94D5C0F-1742-496B-A7DF-3125699846BC}" destId="{F672F88F-9549-4D2D-B6AC-9C0330A53367}" srcOrd="0" destOrd="0" presId="urn:microsoft.com/office/officeart/2018/2/layout/IconVerticalSolidList"/>
    <dgm:cxn modelId="{99704EB3-C168-481F-BD85-0D8118FAFDD0}" srcId="{55CDF057-300D-4219-925F-86FA605570CB}" destId="{F94D5C0F-1742-496B-A7DF-3125699846BC}" srcOrd="2" destOrd="0" parTransId="{CB8371E6-1ACB-4AE8-894B-DB18A014AA3A}" sibTransId="{22333286-E9FB-4E3D-AF64-8BE57D2EE79B}"/>
    <dgm:cxn modelId="{52AE74C1-A996-4EAB-8AB1-49535F212EC2}" srcId="{55CDF057-300D-4219-925F-86FA605570CB}" destId="{6E5EFEF1-0D9E-43DC-A557-3859DD5E70C4}" srcOrd="0" destOrd="0" parTransId="{4F415912-6A5D-401B-9F9C-95A2599B0E6E}" sibTransId="{A99D7915-40F2-4C51-BFEB-4CE73DD81F20}"/>
    <dgm:cxn modelId="{414DFCDC-2A54-324B-A3C1-2C3A0CA4847A}" type="presOf" srcId="{B7B86AB6-A46D-4F6E-80FD-F2EA77525466}" destId="{019EB2EC-7E96-41CD-8337-46586CBCB53D}" srcOrd="0" destOrd="0" presId="urn:microsoft.com/office/officeart/2018/2/layout/IconVerticalSolidList"/>
    <dgm:cxn modelId="{0AF734B3-7E9C-EA46-9388-684B0D813044}" type="presParOf" srcId="{5AF57524-BEB1-48DA-B907-AB5E2A087E71}" destId="{6F764FDA-E3C4-489B-B9B7-EE0C24A0C58C}" srcOrd="0" destOrd="0" presId="urn:microsoft.com/office/officeart/2018/2/layout/IconVerticalSolidList"/>
    <dgm:cxn modelId="{A84B82D0-550D-0148-BE5B-C059E9CA07F3}" type="presParOf" srcId="{6F764FDA-E3C4-489B-B9B7-EE0C24A0C58C}" destId="{DAC58DCB-A52F-45D5-8BFD-E1FB33B1B20A}" srcOrd="0" destOrd="0" presId="urn:microsoft.com/office/officeart/2018/2/layout/IconVerticalSolidList"/>
    <dgm:cxn modelId="{EA4D078F-6927-9E48-B2BA-526290021FFC}" type="presParOf" srcId="{6F764FDA-E3C4-489B-B9B7-EE0C24A0C58C}" destId="{45BAEC16-004B-4C7A-B73F-9C4DABB23555}" srcOrd="1" destOrd="0" presId="urn:microsoft.com/office/officeart/2018/2/layout/IconVerticalSolidList"/>
    <dgm:cxn modelId="{4693000B-9C99-9F44-B940-4B4B9EA85CFB}" type="presParOf" srcId="{6F764FDA-E3C4-489B-B9B7-EE0C24A0C58C}" destId="{6E93FC7A-BB2E-4BBE-B32E-EBC06FDEAD17}" srcOrd="2" destOrd="0" presId="urn:microsoft.com/office/officeart/2018/2/layout/IconVerticalSolidList"/>
    <dgm:cxn modelId="{AD934C09-D260-014D-8FE9-3A93EE69F72B}" type="presParOf" srcId="{6F764FDA-E3C4-489B-B9B7-EE0C24A0C58C}" destId="{E5B441AA-87BB-4E01-806D-9A0953A1AB68}" srcOrd="3" destOrd="0" presId="urn:microsoft.com/office/officeart/2018/2/layout/IconVerticalSolidList"/>
    <dgm:cxn modelId="{F6CCAA03-CD0F-D44C-A51C-5ECBD5981AF1}" type="presParOf" srcId="{5AF57524-BEB1-48DA-B907-AB5E2A087E71}" destId="{8FBB7704-0208-4311-A35F-82FDD84E346D}" srcOrd="1" destOrd="0" presId="urn:microsoft.com/office/officeart/2018/2/layout/IconVerticalSolidList"/>
    <dgm:cxn modelId="{C6CF84A3-BD4B-6C4D-96B0-99205FABC990}" type="presParOf" srcId="{5AF57524-BEB1-48DA-B907-AB5E2A087E71}" destId="{E623C820-7220-4756-A6E9-F76958B7303C}" srcOrd="2" destOrd="0" presId="urn:microsoft.com/office/officeart/2018/2/layout/IconVerticalSolidList"/>
    <dgm:cxn modelId="{E020AAA9-18FD-7047-9C3A-459064D51540}" type="presParOf" srcId="{E623C820-7220-4756-A6E9-F76958B7303C}" destId="{22452A97-5F56-4A41-A60C-74B4D13FD7D9}" srcOrd="0" destOrd="0" presId="urn:microsoft.com/office/officeart/2018/2/layout/IconVerticalSolidList"/>
    <dgm:cxn modelId="{555F16DE-A15B-794D-9950-A5DF2EE6F61A}" type="presParOf" srcId="{E623C820-7220-4756-A6E9-F76958B7303C}" destId="{1CA707C9-84BA-470B-B353-F7433F509EBB}" srcOrd="1" destOrd="0" presId="urn:microsoft.com/office/officeart/2018/2/layout/IconVerticalSolidList"/>
    <dgm:cxn modelId="{6E3B4B27-6945-9844-9EA1-F5624B6B4C64}" type="presParOf" srcId="{E623C820-7220-4756-A6E9-F76958B7303C}" destId="{AECC2632-B75E-47D7-B49F-CEA670AB2BBE}" srcOrd="2" destOrd="0" presId="urn:microsoft.com/office/officeart/2018/2/layout/IconVerticalSolidList"/>
    <dgm:cxn modelId="{C0DB1DCF-85AF-844C-9775-8877D932954B}" type="presParOf" srcId="{E623C820-7220-4756-A6E9-F76958B7303C}" destId="{019EB2EC-7E96-41CD-8337-46586CBCB53D}" srcOrd="3" destOrd="0" presId="urn:microsoft.com/office/officeart/2018/2/layout/IconVerticalSolidList"/>
    <dgm:cxn modelId="{CAE09B2F-7C81-5F4A-A0F3-0DC9E1F584FD}" type="presParOf" srcId="{5AF57524-BEB1-48DA-B907-AB5E2A087E71}" destId="{02427623-FE62-49CE-BC49-C4C1429519C7}" srcOrd="3" destOrd="0" presId="urn:microsoft.com/office/officeart/2018/2/layout/IconVerticalSolidList"/>
    <dgm:cxn modelId="{7DE83320-C192-F040-B641-C63650647BDE}" type="presParOf" srcId="{5AF57524-BEB1-48DA-B907-AB5E2A087E71}" destId="{A736D6F4-CD8D-4C32-8176-888A75E72B15}" srcOrd="4" destOrd="0" presId="urn:microsoft.com/office/officeart/2018/2/layout/IconVerticalSolidList"/>
    <dgm:cxn modelId="{A3E9702D-147E-8A41-B766-B554136767F6}" type="presParOf" srcId="{A736D6F4-CD8D-4C32-8176-888A75E72B15}" destId="{B025ABE0-EF4A-41D3-B967-578E8106C990}" srcOrd="0" destOrd="0" presId="urn:microsoft.com/office/officeart/2018/2/layout/IconVerticalSolidList"/>
    <dgm:cxn modelId="{E3A73424-76A0-AB4F-B9F3-04B2623A814D}" type="presParOf" srcId="{A736D6F4-CD8D-4C32-8176-888A75E72B15}" destId="{398BE3FB-B7E3-454E-AC10-28718C0C6801}" srcOrd="1" destOrd="0" presId="urn:microsoft.com/office/officeart/2018/2/layout/IconVerticalSolidList"/>
    <dgm:cxn modelId="{B55DF8CC-CA2B-8949-A0D0-1FA9C5A8D60E}" type="presParOf" srcId="{A736D6F4-CD8D-4C32-8176-888A75E72B15}" destId="{DAEC11E2-1EB0-4F96-9C15-ED8331DE85E5}" srcOrd="2" destOrd="0" presId="urn:microsoft.com/office/officeart/2018/2/layout/IconVerticalSolidList"/>
    <dgm:cxn modelId="{2400DBDA-8612-4A40-B13C-99C83CDD0BE5}" type="presParOf" srcId="{A736D6F4-CD8D-4C32-8176-888A75E72B15}" destId="{F672F88F-9549-4D2D-B6AC-9C0330A53367}" srcOrd="3" destOrd="0" presId="urn:microsoft.com/office/officeart/2018/2/layout/IconVerticalSolidList"/>
    <dgm:cxn modelId="{AA9D95D8-384A-E948-B0D2-2ED246720AAD}" type="presParOf" srcId="{5AF57524-BEB1-48DA-B907-AB5E2A087E71}" destId="{BF80110D-DAFE-4534-A0BC-9772E024DBE6}" srcOrd="5" destOrd="0" presId="urn:microsoft.com/office/officeart/2018/2/layout/IconVerticalSolidList"/>
    <dgm:cxn modelId="{3A9DFD71-402F-0346-8702-FA09328C2819}" type="presParOf" srcId="{5AF57524-BEB1-48DA-B907-AB5E2A087E71}" destId="{E99EBD14-84C7-4D77-9FAE-C90A6DA25278}" srcOrd="6" destOrd="0" presId="urn:microsoft.com/office/officeart/2018/2/layout/IconVerticalSolidList"/>
    <dgm:cxn modelId="{80105EC3-43A6-B343-9004-4DFD5A751D66}" type="presParOf" srcId="{E99EBD14-84C7-4D77-9FAE-C90A6DA25278}" destId="{BA45FE83-A05B-43E6-9E4E-FB82152EA0FD}" srcOrd="0" destOrd="0" presId="urn:microsoft.com/office/officeart/2018/2/layout/IconVerticalSolidList"/>
    <dgm:cxn modelId="{35701F5C-F2A2-C54A-8CCE-74388DB5D4F5}" type="presParOf" srcId="{E99EBD14-84C7-4D77-9FAE-C90A6DA25278}" destId="{6E919629-99BE-42FE-A137-6695AEC306A9}" srcOrd="1" destOrd="0" presId="urn:microsoft.com/office/officeart/2018/2/layout/IconVerticalSolidList"/>
    <dgm:cxn modelId="{F6859537-D786-A746-B6E8-ACEA267F14CE}" type="presParOf" srcId="{E99EBD14-84C7-4D77-9FAE-C90A6DA25278}" destId="{E67073E9-4844-47F4-846B-BDB775F870B2}" srcOrd="2" destOrd="0" presId="urn:microsoft.com/office/officeart/2018/2/layout/IconVerticalSolidList"/>
    <dgm:cxn modelId="{9EC19933-B85F-D246-979D-6E617C06E5D8}" type="presParOf" srcId="{E99EBD14-84C7-4D77-9FAE-C90A6DA25278}" destId="{A815B007-B4CD-40D9-9681-FD36778A2A05}" srcOrd="3" destOrd="0" presId="urn:microsoft.com/office/officeart/2018/2/layout/IconVerticalSolidList"/>
    <dgm:cxn modelId="{1FB0DF39-3779-3C41-9C4F-DD8ACBF99049}" type="presParOf" srcId="{5AF57524-BEB1-48DA-B907-AB5E2A087E71}" destId="{00794054-7DAA-4FD5-B6F8-6F91D4669FE4}" srcOrd="7" destOrd="0" presId="urn:microsoft.com/office/officeart/2018/2/layout/IconVerticalSolidList"/>
    <dgm:cxn modelId="{4FD7AC50-99E3-164B-8A84-22B88D9E38CE}" type="presParOf" srcId="{5AF57524-BEB1-48DA-B907-AB5E2A087E71}" destId="{179252E6-5639-4D19-BFA9-569B8A48CE18}" srcOrd="8" destOrd="0" presId="urn:microsoft.com/office/officeart/2018/2/layout/IconVerticalSolidList"/>
    <dgm:cxn modelId="{49EA668F-FB80-0943-82C2-F63354B81196}" type="presParOf" srcId="{179252E6-5639-4D19-BFA9-569B8A48CE18}" destId="{2C52A990-934E-404E-9D57-9471685B8874}" srcOrd="0" destOrd="0" presId="urn:microsoft.com/office/officeart/2018/2/layout/IconVerticalSolidList"/>
    <dgm:cxn modelId="{DECC75E9-DE95-DB47-B9BE-B649770E13A6}" type="presParOf" srcId="{179252E6-5639-4D19-BFA9-569B8A48CE18}" destId="{61F43341-C20F-4FA1-A6E7-95A064B8C461}" srcOrd="1" destOrd="0" presId="urn:microsoft.com/office/officeart/2018/2/layout/IconVerticalSolidList"/>
    <dgm:cxn modelId="{D0662D65-6BA2-764D-AFA4-9AE979AD904C}" type="presParOf" srcId="{179252E6-5639-4D19-BFA9-569B8A48CE18}" destId="{37ACB058-960F-40C8-978C-538BA25E3414}" srcOrd="2" destOrd="0" presId="urn:microsoft.com/office/officeart/2018/2/layout/IconVerticalSolidList"/>
    <dgm:cxn modelId="{E08768C6-B153-344F-B70E-4E3E3E0E2905}" type="presParOf" srcId="{179252E6-5639-4D19-BFA9-569B8A48CE18}" destId="{A805A872-5699-4330-9B26-4295CE3EE6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58DCB-A52F-45D5-8BFD-E1FB33B1B20A}">
      <dsp:nvSpPr>
        <dsp:cNvPr id="0" name=""/>
        <dsp:cNvSpPr/>
      </dsp:nvSpPr>
      <dsp:spPr>
        <a:xfrm>
          <a:off x="0" y="4228"/>
          <a:ext cx="4683690" cy="900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AEC16-004B-4C7A-B73F-9C4DABB23555}">
      <dsp:nvSpPr>
        <dsp:cNvPr id="0" name=""/>
        <dsp:cNvSpPr/>
      </dsp:nvSpPr>
      <dsp:spPr>
        <a:xfrm>
          <a:off x="272465" y="206889"/>
          <a:ext cx="495392" cy="495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41AA-87BB-4E01-806D-9A0953A1AB68}">
      <dsp:nvSpPr>
        <dsp:cNvPr id="0" name=""/>
        <dsp:cNvSpPr/>
      </dsp:nvSpPr>
      <dsp:spPr>
        <a:xfrm>
          <a:off x="1040324" y="4228"/>
          <a:ext cx="3643365" cy="900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26" tIns="95326" rIns="95326" bIns="953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sure that you have package called “homework”</a:t>
          </a:r>
        </a:p>
      </dsp:txBody>
      <dsp:txXfrm>
        <a:off x="1040324" y="4228"/>
        <a:ext cx="3643365" cy="900713"/>
      </dsp:txXfrm>
    </dsp:sp>
    <dsp:sp modelId="{22452A97-5F56-4A41-A60C-74B4D13FD7D9}">
      <dsp:nvSpPr>
        <dsp:cNvPr id="0" name=""/>
        <dsp:cNvSpPr/>
      </dsp:nvSpPr>
      <dsp:spPr>
        <a:xfrm>
          <a:off x="0" y="1130120"/>
          <a:ext cx="4683690" cy="900713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707C9-84BA-470B-B353-F7433F509EBB}">
      <dsp:nvSpPr>
        <dsp:cNvPr id="0" name=""/>
        <dsp:cNvSpPr/>
      </dsp:nvSpPr>
      <dsp:spPr>
        <a:xfrm>
          <a:off x="272465" y="1332781"/>
          <a:ext cx="495392" cy="495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EB2EC-7E96-41CD-8337-46586CBCB53D}">
      <dsp:nvSpPr>
        <dsp:cNvPr id="0" name=""/>
        <dsp:cNvSpPr/>
      </dsp:nvSpPr>
      <dsp:spPr>
        <a:xfrm>
          <a:off x="1040324" y="1130120"/>
          <a:ext cx="3643365" cy="900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26" tIns="95326" rIns="95326" bIns="953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Please create a new class called as “Homework10” inside the homework package</a:t>
          </a:r>
        </a:p>
      </dsp:txBody>
      <dsp:txXfrm>
        <a:off x="1040324" y="1130120"/>
        <a:ext cx="3643365" cy="900713"/>
      </dsp:txXfrm>
    </dsp:sp>
    <dsp:sp modelId="{B025ABE0-EF4A-41D3-B967-578E8106C990}">
      <dsp:nvSpPr>
        <dsp:cNvPr id="0" name=""/>
        <dsp:cNvSpPr/>
      </dsp:nvSpPr>
      <dsp:spPr>
        <a:xfrm>
          <a:off x="0" y="2256013"/>
          <a:ext cx="4683690" cy="900713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BE3FB-B7E3-454E-AC10-28718C0C6801}">
      <dsp:nvSpPr>
        <dsp:cNvPr id="0" name=""/>
        <dsp:cNvSpPr/>
      </dsp:nvSpPr>
      <dsp:spPr>
        <a:xfrm>
          <a:off x="272465" y="2458673"/>
          <a:ext cx="495392" cy="495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2F88F-9549-4D2D-B6AC-9C0330A53367}">
      <dsp:nvSpPr>
        <dsp:cNvPr id="0" name=""/>
        <dsp:cNvSpPr/>
      </dsp:nvSpPr>
      <dsp:spPr>
        <a:xfrm>
          <a:off x="1040324" y="2256013"/>
          <a:ext cx="3643365" cy="900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26" tIns="95326" rIns="95326" bIns="953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 all tasks in the same classes</a:t>
          </a:r>
        </a:p>
      </dsp:txBody>
      <dsp:txXfrm>
        <a:off x="1040324" y="2256013"/>
        <a:ext cx="3643365" cy="900713"/>
      </dsp:txXfrm>
    </dsp:sp>
    <dsp:sp modelId="{BA45FE83-A05B-43E6-9E4E-FB82152EA0FD}">
      <dsp:nvSpPr>
        <dsp:cNvPr id="0" name=""/>
        <dsp:cNvSpPr/>
      </dsp:nvSpPr>
      <dsp:spPr>
        <a:xfrm>
          <a:off x="0" y="3381905"/>
          <a:ext cx="4683690" cy="900713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19629-99BE-42FE-A137-6695AEC306A9}">
      <dsp:nvSpPr>
        <dsp:cNvPr id="0" name=""/>
        <dsp:cNvSpPr/>
      </dsp:nvSpPr>
      <dsp:spPr>
        <a:xfrm>
          <a:off x="272465" y="3584565"/>
          <a:ext cx="495392" cy="495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5B007-B4CD-40D9-9681-FD36778A2A05}">
      <dsp:nvSpPr>
        <dsp:cNvPr id="0" name=""/>
        <dsp:cNvSpPr/>
      </dsp:nvSpPr>
      <dsp:spPr>
        <a:xfrm>
          <a:off x="1040324" y="3381905"/>
          <a:ext cx="3643365" cy="900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26" tIns="95326" rIns="95326" bIns="953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Please follow the instructions carefully and understand requirements before starting coding</a:t>
          </a:r>
        </a:p>
      </dsp:txBody>
      <dsp:txXfrm>
        <a:off x="1040324" y="3381905"/>
        <a:ext cx="3643365" cy="900713"/>
      </dsp:txXfrm>
    </dsp:sp>
    <dsp:sp modelId="{2C52A990-934E-404E-9D57-9471685B8874}">
      <dsp:nvSpPr>
        <dsp:cNvPr id="0" name=""/>
        <dsp:cNvSpPr/>
      </dsp:nvSpPr>
      <dsp:spPr>
        <a:xfrm>
          <a:off x="0" y="4507797"/>
          <a:ext cx="4683690" cy="900713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3341-C20F-4FA1-A6E7-95A064B8C461}">
      <dsp:nvSpPr>
        <dsp:cNvPr id="0" name=""/>
        <dsp:cNvSpPr/>
      </dsp:nvSpPr>
      <dsp:spPr>
        <a:xfrm>
          <a:off x="272465" y="4710458"/>
          <a:ext cx="495392" cy="4953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5A872-5699-4330-9B26-4295CE3EE6C0}">
      <dsp:nvSpPr>
        <dsp:cNvPr id="0" name=""/>
        <dsp:cNvSpPr/>
      </dsp:nvSpPr>
      <dsp:spPr>
        <a:xfrm>
          <a:off x="1040324" y="4507797"/>
          <a:ext cx="3643365" cy="900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26" tIns="95326" rIns="95326" bIns="953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Let TechGlobal Team if any of requirement is not clear or you have any questions related to given tasks below</a:t>
          </a:r>
        </a:p>
      </dsp:txBody>
      <dsp:txXfrm>
        <a:off x="1040324" y="4507797"/>
        <a:ext cx="3643365" cy="900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49E7-0A9D-C849-AC1E-542E7F905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896BB-1FB0-2B46-BF0F-A583A1DC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F452-5415-694B-8F01-AF1BFC64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9D518-5E58-1347-A1A2-197E8A24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3BDB7-4271-2C40-B53A-BE913D51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C51E-43AC-FA42-963A-69606F5B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5A2B2-49C4-9B44-96DB-96330CBE4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6CB-A8A2-1C4A-A7AC-873932EB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E1285-7A35-0743-8C31-99752F0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B5DE-F7F8-A340-BAC6-AD8144CF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141C2-5E02-FE4A-99F8-32D00DB46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DA051-0675-E645-B7C5-676F48BE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06BCB-7C72-754C-8883-63049816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3404-7643-414C-ABE1-254C61EA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ACDAB-96AD-6645-9704-E507A0F6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9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1E86-EA08-904D-B058-C4B417BA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AF45-61C3-194F-8680-F416E828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EDD05-82C3-4A42-AD6C-E3773BAF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3855-ABDF-224D-95AB-F5D3D8A3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9CF55-143D-3147-A411-93619AEB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2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EED6-B015-DA44-960E-9BF4A9A5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02C91-57B1-5749-9FF1-45CBCBC0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9579-A0B0-C745-BD0F-517645AB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855A-CA41-E945-8446-8697E574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2294-C027-9641-A8B4-72D78603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E6B1-6F23-5944-81B7-96F218B0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E53E-BDA8-814F-BC00-5508794B5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37371-7ED1-0048-9F9B-F302B6CAA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4D34E-3C9C-C14D-8DAF-3CD6809B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02621-5D89-464F-982F-A091FDB5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CA212-09A3-1541-B180-3C3CE405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190F-8A73-2E4D-85B9-DCFA1872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A4785-B621-EE4F-8752-D4EAAC283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47652-9E83-5542-8B4E-8637F75A9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13F66-4EDD-E045-8711-9AC355933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72188-A7B7-0A43-95B0-8BD44CA3E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D9C90-A71C-C449-8683-5ED237E4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E6DF2-0172-4445-9935-EE1D931A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03A66-5A8A-3E46-AECC-4FCB86D1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2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E860-1E87-3D4A-91BD-12A77DF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8B927-DDF0-4E45-B102-AF97B2CF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3BF9D-8201-0E45-B003-F4A22FD3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A9D93-CA56-084D-A98B-2C815E29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941E6-C2E1-A647-B87B-A0FD304F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44CB3-375F-2044-BE6E-718E0ADD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4C722-6D1E-DD44-A68F-B60D751E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C3F3-E53A-A64A-A759-47AB40E4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AEAF-E092-4042-9285-7F277624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8A3B4-07AF-4A49-96A9-EA7544A73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884A5-3F2B-2346-9A62-16E91E06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BB4A5-D8EE-9C4E-968A-8BED8F20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CBA3A-26FD-9441-B7CF-8F4E5BB2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2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3624-FF05-8543-BEB2-5A0D80C3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4506B-E061-A243-8191-01CA37466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53000-F139-8446-8B55-FEAF645C6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F4F7F-5164-7F41-A778-A1C5B3BD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858A1-EED7-AF44-93DA-ACAB2BE9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51E6F-5B28-8248-A538-24878466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D0985-F092-B348-A47E-3B815C80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940A5-145E-4144-992F-456ABED2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6DD9E-B70B-3545-9676-4943A2CBE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CEF97-CC61-C340-A5A7-59E2C0EC3CA1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7CC88-FDB0-9045-96EB-99238835D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6F98-5335-4E40-B9FD-9D7C3EFB5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Java Homework10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Loops – Arrays</a:t>
            </a:r>
          </a:p>
        </p:txBody>
      </p:sp>
    </p:spTree>
    <p:extLst>
      <p:ext uri="{BB962C8B-B14F-4D97-AF65-F5344CB8AC3E}">
        <p14:creationId xmlns:p14="http://schemas.microsoft.com/office/powerpoint/2010/main" val="2425465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Task-8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to find if String array contains “apple” as element, ignore cases.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String[] list = {“banana”, “orange”, “Apple”};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output:</a:t>
            </a:r>
          </a:p>
          <a:p>
            <a:pPr marL="0" indent="0">
              <a:buNone/>
            </a:pPr>
            <a:r>
              <a:rPr lang="en-US" sz="1400" dirty="0"/>
              <a:t>true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String[] list = {“pineapple”, “banana”, “orange”, “grapes”};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output:</a:t>
            </a:r>
          </a:p>
          <a:p>
            <a:pPr marL="0" indent="0">
              <a:buNone/>
            </a:pPr>
            <a:r>
              <a:rPr lang="en-US" sz="1400" dirty="0"/>
              <a:t>false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Make your code dynamic that works for any given String array.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229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Task-9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to find the all duplicates in an int array</a:t>
            </a:r>
          </a:p>
          <a:p>
            <a:pPr marL="0" indent="0">
              <a:buNone/>
            </a:pPr>
            <a:endParaRPr lang="en-US" sz="1400" b="1" i="1" dirty="0"/>
          </a:p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int[] numbers = {0, -4, -7, 0, 5, 10, 45, -7, 0};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i="1" dirty="0"/>
              <a:t>Expected output 1:</a:t>
            </a:r>
          </a:p>
          <a:p>
            <a:pPr marL="0" indent="0">
              <a:buNone/>
            </a:pPr>
            <a:r>
              <a:rPr lang="en-US" sz="1400" dirty="0"/>
              <a:t>0</a:t>
            </a:r>
          </a:p>
          <a:p>
            <a:pPr marL="0" indent="0">
              <a:buNone/>
            </a:pPr>
            <a:r>
              <a:rPr lang="en-US" sz="1400" dirty="0"/>
              <a:t>-7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int[] numbers = {1, 2, 5, 0, 7};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i="1" dirty="0"/>
              <a:t>Expected output 2:</a:t>
            </a:r>
          </a:p>
          <a:p>
            <a:pPr marL="0" indent="0">
              <a:buNone/>
            </a:pPr>
            <a:r>
              <a:rPr lang="en-US" sz="1400" dirty="0"/>
              <a:t>There is no duplicate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Make your code dynamic that works for any given int array.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0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Task-10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385010"/>
            <a:ext cx="5257801" cy="61962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to find the all duplicates in a String array, ignore cases.</a:t>
            </a:r>
          </a:p>
          <a:p>
            <a:pPr marL="0" indent="0">
              <a:buNone/>
            </a:pPr>
            <a:endParaRPr lang="en-US" sz="1400" b="1" i="1" dirty="0"/>
          </a:p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String[] words = {“A”, “foo”, “12” , “Foo”, “bar”, “a”, “a”, “java”};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i="1" dirty="0"/>
              <a:t>Expected output 1:</a:t>
            </a:r>
          </a:p>
          <a:p>
            <a:pPr marL="0" indent="0">
              <a:buNone/>
            </a:pPr>
            <a:r>
              <a:rPr lang="en-US" sz="1400" dirty="0"/>
              <a:t>foo</a:t>
            </a:r>
          </a:p>
          <a:p>
            <a:pPr marL="0" indent="0">
              <a:buNone/>
            </a:pPr>
            <a:r>
              <a:rPr lang="en-US" sz="1400" dirty="0"/>
              <a:t>a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String[] words = {“python”, “foo”, “bar”, “java”, “123” };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i="1" dirty="0"/>
              <a:t>Expected output 2:</a:t>
            </a:r>
          </a:p>
          <a:p>
            <a:pPr marL="0" indent="0">
              <a:buNone/>
            </a:pPr>
            <a:r>
              <a:rPr lang="en-US" sz="1400" dirty="0"/>
              <a:t>There is no duplicate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Make your code dynamic that works for any given String array.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01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Task-11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4044"/>
            <a:ext cx="5257801" cy="6509912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to find the first duplicated number in an int array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int[] numbers = {0, -4, -7, 0, 5, 10, 45, 45};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i="1" dirty="0"/>
              <a:t>Expected output 1:</a:t>
            </a:r>
          </a:p>
          <a:p>
            <a:pPr marL="0" indent="0">
              <a:buNone/>
            </a:pPr>
            <a:r>
              <a:rPr lang="en-US" sz="1400" dirty="0"/>
              <a:t>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int[] numbers = {-8, 56, 7, 8, 65};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i="1" dirty="0"/>
              <a:t>Expected output 2:</a:t>
            </a:r>
          </a:p>
          <a:p>
            <a:pPr marL="0" indent="0">
              <a:buNone/>
            </a:pPr>
            <a:r>
              <a:rPr lang="en-US" sz="1400" dirty="0"/>
              <a:t>There is no duplicates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3:</a:t>
            </a:r>
          </a:p>
          <a:p>
            <a:pPr marL="0" indent="0">
              <a:buNone/>
            </a:pPr>
            <a:r>
              <a:rPr lang="en-US" sz="1400" dirty="0"/>
              <a:t>int[] numbers = {3, 4, 3, 3, 5, 5, 6, 6, 7};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i="1" dirty="0"/>
              <a:t>Expected output 2:</a:t>
            </a:r>
          </a:p>
          <a:p>
            <a:pPr marL="0" indent="0">
              <a:buNone/>
            </a:pPr>
            <a:r>
              <a:rPr lang="en-US" sz="1400" dirty="0"/>
              <a:t>3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Make your code dynamic that works for any given int array.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12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Task-12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9392"/>
            <a:ext cx="5257801" cy="653456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to find the first duplicated String in a String array, ignore cases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String[] words = {“Z”, “</a:t>
            </a:r>
            <a:r>
              <a:rPr lang="en-US" sz="1400" dirty="0" err="1"/>
              <a:t>abc</a:t>
            </a:r>
            <a:r>
              <a:rPr lang="en-US" sz="1400" dirty="0"/>
              <a:t>”, “z”, “123”, “#” };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i="1" dirty="0"/>
              <a:t>Expected output 1:</a:t>
            </a:r>
          </a:p>
          <a:p>
            <a:pPr marL="0" indent="0">
              <a:buNone/>
            </a:pPr>
            <a:r>
              <a:rPr lang="en-US" sz="1400" dirty="0"/>
              <a:t>Z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String[] words = {“</a:t>
            </a:r>
            <a:r>
              <a:rPr lang="en-US" sz="1400" dirty="0" err="1"/>
              <a:t>xyz</a:t>
            </a:r>
            <a:r>
              <a:rPr lang="en-US" sz="1400" dirty="0"/>
              <a:t>”, “java”, ”</a:t>
            </a:r>
            <a:r>
              <a:rPr lang="en-US" sz="1400" dirty="0" err="1"/>
              <a:t>abc</a:t>
            </a:r>
            <a:r>
              <a:rPr lang="en-US" sz="1400" dirty="0"/>
              <a:t>”};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i="1" dirty="0"/>
              <a:t>Expected output 2:</a:t>
            </a:r>
          </a:p>
          <a:p>
            <a:pPr marL="0" indent="0">
              <a:buNone/>
            </a:pPr>
            <a:r>
              <a:rPr lang="en-US" sz="1400" dirty="0"/>
              <a:t>There is no duplicates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3:</a:t>
            </a:r>
          </a:p>
          <a:p>
            <a:pPr marL="0" indent="0">
              <a:buNone/>
            </a:pPr>
            <a:r>
              <a:rPr lang="en-US" sz="1400" dirty="0"/>
              <a:t>String[] words = {“a”, “b”, “A”, “B”, “XYZ”, “123”};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i="1" dirty="0"/>
              <a:t>Expected output 2:</a:t>
            </a:r>
          </a:p>
          <a:p>
            <a:pPr marL="0" indent="0">
              <a:buNone/>
            </a:pPr>
            <a:r>
              <a:rPr lang="en-US" sz="1400" dirty="0"/>
              <a:t>a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Make your code dynamic that works for any given String array.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50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Task-13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4044"/>
            <a:ext cx="5257801" cy="650991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to find the all-matching elements between 2  int arrays</a:t>
            </a:r>
          </a:p>
          <a:p>
            <a:pPr marL="0" indent="0">
              <a:buNone/>
            </a:pPr>
            <a:endParaRPr lang="en-US" sz="1400" b="1" i="1" dirty="0"/>
          </a:p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int[] numbers1 = {10, 20, 30, 50, 70};</a:t>
            </a:r>
          </a:p>
          <a:p>
            <a:pPr marL="0" indent="0">
              <a:buNone/>
            </a:pPr>
            <a:r>
              <a:rPr lang="en-US" sz="1400" dirty="0"/>
              <a:t>int[] numbers2 = {20, 50, 70, 100, 300};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i="1" dirty="0"/>
              <a:t>Expected output 1:</a:t>
            </a:r>
          </a:p>
          <a:p>
            <a:pPr marL="0" indent="0">
              <a:buNone/>
            </a:pPr>
            <a:r>
              <a:rPr lang="en-US" sz="1400" dirty="0"/>
              <a:t>20</a:t>
            </a:r>
          </a:p>
          <a:p>
            <a:pPr marL="0" indent="0">
              <a:buNone/>
            </a:pPr>
            <a:r>
              <a:rPr lang="en-US" sz="1400" dirty="0"/>
              <a:t>50</a:t>
            </a:r>
          </a:p>
          <a:p>
            <a:pPr marL="0" indent="0">
              <a:buNone/>
            </a:pPr>
            <a:r>
              <a:rPr lang="en-US" sz="1400" dirty="0"/>
              <a:t>70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int[] numbers1 = {30, 50, 70};</a:t>
            </a:r>
          </a:p>
          <a:p>
            <a:pPr marL="0" indent="0">
              <a:buNone/>
            </a:pPr>
            <a:r>
              <a:rPr lang="en-US" sz="1400" dirty="0"/>
              <a:t>int[] numbers2 = {20, 100, 300};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i="1" dirty="0"/>
              <a:t>Expected output 2:</a:t>
            </a:r>
          </a:p>
          <a:p>
            <a:pPr marL="0" indent="0">
              <a:buNone/>
            </a:pPr>
            <a:r>
              <a:rPr lang="en-US" sz="1400" dirty="0"/>
              <a:t>There is no matching elements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Make your code dynamic that works for any given int arrays.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70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Task-14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to reverse elements in an array, then print array</a:t>
            </a:r>
          </a:p>
          <a:p>
            <a:pPr marL="0" indent="0">
              <a:buNone/>
            </a:pPr>
            <a:endParaRPr lang="en-US" sz="1400" b="1" i="1" dirty="0"/>
          </a:p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int[] numbers = {10, 20, 30, 50, 70};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i="1" dirty="0"/>
              <a:t>Expected output 1:</a:t>
            </a:r>
          </a:p>
          <a:p>
            <a:pPr marL="0" indent="0">
              <a:buNone/>
            </a:pPr>
            <a:r>
              <a:rPr lang="en-US" sz="1400" dirty="0"/>
              <a:t>[70, 50, 30, 20, 10]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String[] words = {“java”, “python”, “ruby”};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i="1" dirty="0"/>
              <a:t>Expected output 2:</a:t>
            </a:r>
          </a:p>
          <a:p>
            <a:pPr marL="0" indent="0">
              <a:buNone/>
            </a:pPr>
            <a:r>
              <a:rPr lang="en-US" sz="1400" dirty="0"/>
              <a:t>[ruby, python, java]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Make your code dynamic that works for any given array.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85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Task-15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to reverse each word in a given String</a:t>
            </a:r>
          </a:p>
          <a:p>
            <a:pPr marL="0" indent="0">
              <a:buNone/>
            </a:pPr>
            <a:endParaRPr lang="en-US" sz="1400" b="1" i="1" dirty="0"/>
          </a:p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String str = “Java is fun”;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i="1" dirty="0"/>
              <a:t>Expected output 1:</a:t>
            </a:r>
          </a:p>
          <a:p>
            <a:pPr marL="0" indent="0">
              <a:buNone/>
            </a:pPr>
            <a:r>
              <a:rPr lang="en-US" sz="1400" dirty="0" err="1"/>
              <a:t>avaJ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nuf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String str = “Today is a fun day”;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i="1" dirty="0"/>
              <a:t>Expected output 2:</a:t>
            </a:r>
          </a:p>
          <a:p>
            <a:pPr marL="0" indent="0">
              <a:buNone/>
            </a:pPr>
            <a:r>
              <a:rPr lang="en-US" sz="1400" dirty="0" err="1"/>
              <a:t>yadoT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a </a:t>
            </a:r>
            <a:r>
              <a:rPr lang="en-US" sz="1400" dirty="0" err="1"/>
              <a:t>nuf</a:t>
            </a:r>
            <a:r>
              <a:rPr lang="en-US" sz="1400" dirty="0"/>
              <a:t> yad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Make your code dynamic that works for any given String.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873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58A87B8-C3F8-1E44-B8F3-DD3130F8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1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Before you start!!!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8CF443D-D0CB-445B-940F-EC5E83B65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532741"/>
              </p:ext>
            </p:extLst>
          </p:nvPr>
        </p:nvGraphicFramePr>
        <p:xfrm>
          <a:off x="6670110" y="622301"/>
          <a:ext cx="4683690" cy="541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Logo&#10;&#10;Description automatically generated">
            <a:extLst>
              <a:ext uri="{FF2B5EF4-FFF2-40B4-BE49-F238E27FC236}">
                <a16:creationId xmlns:a16="http://schemas.microsoft.com/office/drawing/2014/main" id="{EFD6A2B0-B49C-904B-B7DD-77E1F0720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71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to find total number of spaces, letters, digits and special characters in the below String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data:</a:t>
            </a:r>
          </a:p>
          <a:p>
            <a:pPr marL="0" indent="0">
              <a:buNone/>
            </a:pPr>
            <a:r>
              <a:rPr lang="en-US" sz="1400" dirty="0"/>
              <a:t>String str = “$# </a:t>
            </a:r>
            <a:r>
              <a:rPr lang="en-US" sz="1400" dirty="0" err="1"/>
              <a:t>aBC</a:t>
            </a:r>
            <a:r>
              <a:rPr lang="en-US" sz="1400" dirty="0"/>
              <a:t> 1230gH &lt;)g7”;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output:</a:t>
            </a:r>
          </a:p>
          <a:p>
            <a:pPr marL="0" indent="0">
              <a:buNone/>
            </a:pPr>
            <a:r>
              <a:rPr lang="en-US" sz="1400" dirty="0"/>
              <a:t>The total number of spaces: 3</a:t>
            </a:r>
          </a:p>
          <a:p>
            <a:pPr marL="0" indent="0">
              <a:buNone/>
            </a:pPr>
            <a:r>
              <a:rPr lang="en-US" sz="1400" dirty="0"/>
              <a:t>The total number of letters: 6</a:t>
            </a:r>
          </a:p>
          <a:p>
            <a:pPr marL="0" indent="0">
              <a:buNone/>
            </a:pPr>
            <a:r>
              <a:rPr lang="en-US" sz="1400" dirty="0"/>
              <a:t>The total number of digits: 5</a:t>
            </a:r>
          </a:p>
          <a:p>
            <a:pPr marL="0" indent="0">
              <a:buNone/>
            </a:pPr>
            <a:r>
              <a:rPr lang="en-US" sz="1400" dirty="0"/>
              <a:t>The total number of specials: 4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Make your code dynamic that works for any given String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5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324852"/>
            <a:ext cx="5648326" cy="635910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to find total number of vowel and consonant letters in the below String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data:</a:t>
            </a:r>
          </a:p>
          <a:p>
            <a:pPr marL="0" indent="0">
              <a:buNone/>
            </a:pPr>
            <a:r>
              <a:rPr lang="en-US" sz="1400" dirty="0"/>
              <a:t>String str = ”Vowel letters are a, e, u, o, </a:t>
            </a:r>
            <a:r>
              <a:rPr lang="en-US" sz="1400" dirty="0" err="1"/>
              <a:t>i</a:t>
            </a:r>
            <a:r>
              <a:rPr lang="en-US" sz="1400" dirty="0"/>
              <a:t>”;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output:</a:t>
            </a:r>
          </a:p>
          <a:p>
            <a:pPr marL="0" indent="0">
              <a:buNone/>
            </a:pPr>
            <a:r>
              <a:rPr lang="en-US" sz="1400" dirty="0"/>
              <a:t>The total number of vowels: 11</a:t>
            </a:r>
          </a:p>
          <a:p>
            <a:pPr marL="0" indent="0">
              <a:buNone/>
            </a:pPr>
            <a:r>
              <a:rPr lang="en-US" sz="1400" dirty="0"/>
              <a:t>The total number of letters: 9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data:</a:t>
            </a:r>
          </a:p>
          <a:p>
            <a:pPr marL="0" indent="0">
              <a:buNone/>
            </a:pPr>
            <a:r>
              <a:rPr lang="en-US" sz="1400" dirty="0"/>
              <a:t>String str = ”Hi! How are you?”;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output:</a:t>
            </a:r>
          </a:p>
          <a:p>
            <a:pPr marL="0" indent="0">
              <a:buNone/>
            </a:pPr>
            <a:r>
              <a:rPr lang="en-US" sz="1400" dirty="0"/>
              <a:t>The total number of vowels: 6</a:t>
            </a:r>
          </a:p>
          <a:p>
            <a:pPr marL="0" indent="0">
              <a:buNone/>
            </a:pPr>
            <a:r>
              <a:rPr lang="en-US" sz="1400" dirty="0"/>
              <a:t>The total number of letters: 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Make your code dynamic that works for any given String.</a:t>
            </a:r>
          </a:p>
          <a:p>
            <a:pPr marL="0" indent="0">
              <a:buNone/>
            </a:pPr>
            <a:r>
              <a:rPr lang="en-US" sz="1400" dirty="0"/>
              <a:t>NOTE: You must exclude spaces, digits and special characters to be counted.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91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4044"/>
            <a:ext cx="5257801" cy="650991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prints all the numbers from 1 to 10 (1 and 10 are included)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If the number is dividable by 2, then print “Foo” instead of number itself</a:t>
            </a:r>
          </a:p>
          <a:p>
            <a:pPr marL="0" indent="0">
              <a:buNone/>
            </a:pPr>
            <a:r>
              <a:rPr lang="en-US" sz="1400" dirty="0"/>
              <a:t>If the number is dividable by 5, then print “Bar” instead of number itself</a:t>
            </a:r>
          </a:p>
          <a:p>
            <a:pPr marL="0" indent="0">
              <a:buNone/>
            </a:pPr>
            <a:r>
              <a:rPr lang="en-US" sz="1400" dirty="0"/>
              <a:t>If the number is dividable by both 2 and 5, then print “</a:t>
            </a:r>
            <a:r>
              <a:rPr lang="en-US" sz="1400" dirty="0" err="1"/>
              <a:t>FooBar</a:t>
            </a:r>
            <a:r>
              <a:rPr lang="en-US" sz="1400" dirty="0"/>
              <a:t>” instead of number itself</a:t>
            </a:r>
          </a:p>
          <a:p>
            <a:pPr marL="0" indent="0">
              <a:buNone/>
            </a:pPr>
            <a:r>
              <a:rPr lang="en-US" sz="1400" dirty="0"/>
              <a:t>Else print number itself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output:</a:t>
            </a:r>
          </a:p>
          <a:p>
            <a:pPr marL="0" indent="0">
              <a:buNone/>
            </a:pPr>
            <a:r>
              <a:rPr lang="en-US" sz="1400" dirty="0"/>
              <a:t>1</a:t>
            </a:r>
          </a:p>
          <a:p>
            <a:pPr marL="0" indent="0">
              <a:buNone/>
            </a:pPr>
            <a:r>
              <a:rPr lang="en-US" sz="1400" dirty="0"/>
              <a:t>Foo</a:t>
            </a:r>
          </a:p>
          <a:p>
            <a:pPr marL="0" indent="0">
              <a:buNone/>
            </a:pPr>
            <a:r>
              <a:rPr lang="en-US" sz="1400" dirty="0"/>
              <a:t>3</a:t>
            </a:r>
          </a:p>
          <a:p>
            <a:pPr marL="0" indent="0">
              <a:buNone/>
            </a:pPr>
            <a:r>
              <a:rPr lang="en-US" sz="1400" dirty="0"/>
              <a:t>Foo</a:t>
            </a:r>
          </a:p>
          <a:p>
            <a:pPr marL="0" indent="0">
              <a:buNone/>
            </a:pPr>
            <a:r>
              <a:rPr lang="en-US" sz="1400" dirty="0"/>
              <a:t>Bar</a:t>
            </a:r>
          </a:p>
          <a:p>
            <a:pPr marL="0" indent="0">
              <a:buNone/>
            </a:pPr>
            <a:r>
              <a:rPr lang="en-US" sz="1400" dirty="0"/>
              <a:t>Foo</a:t>
            </a:r>
          </a:p>
          <a:p>
            <a:pPr marL="0" indent="0">
              <a:buNone/>
            </a:pPr>
            <a:r>
              <a:rPr lang="en-US" sz="1400" dirty="0"/>
              <a:t>7</a:t>
            </a:r>
          </a:p>
          <a:p>
            <a:pPr marL="0" indent="0">
              <a:buNone/>
            </a:pPr>
            <a:r>
              <a:rPr lang="en-US" sz="1400" dirty="0"/>
              <a:t>Foo</a:t>
            </a:r>
          </a:p>
          <a:p>
            <a:pPr marL="0" indent="0">
              <a:buNone/>
            </a:pPr>
            <a:r>
              <a:rPr lang="en-US" sz="1400" dirty="0"/>
              <a:t>9</a:t>
            </a:r>
          </a:p>
          <a:p>
            <a:pPr marL="0" indent="0">
              <a:buNone/>
            </a:pPr>
            <a:r>
              <a:rPr lang="en-US" sz="1400" dirty="0" err="1"/>
              <a:t>FooBar</a:t>
            </a:r>
            <a:endParaRPr lang="en-US" sz="14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33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Task-4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4044"/>
            <a:ext cx="5257801" cy="65099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to print duplicated characters in a String, ignore cases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String str = ”</a:t>
            </a:r>
            <a:r>
              <a:rPr lang="en-US" sz="1400" dirty="0" err="1"/>
              <a:t>baNana</a:t>
            </a:r>
            <a:r>
              <a:rPr lang="en-US" sz="1400" dirty="0"/>
              <a:t>”;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1:</a:t>
            </a:r>
          </a:p>
          <a:p>
            <a:pPr marL="0" indent="0">
              <a:buNone/>
            </a:pPr>
            <a:r>
              <a:rPr lang="en-US" sz="1400" dirty="0"/>
              <a:t>a</a:t>
            </a:r>
          </a:p>
          <a:p>
            <a:pPr marL="0" indent="0">
              <a:buNone/>
            </a:pPr>
            <a:r>
              <a:rPr lang="en-US" sz="1400" dirty="0"/>
              <a:t>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String str = ”</a:t>
            </a:r>
            <a:r>
              <a:rPr lang="en-US" sz="1400" dirty="0" err="1"/>
              <a:t>aPple</a:t>
            </a:r>
            <a:r>
              <a:rPr lang="en-US" sz="1400" dirty="0"/>
              <a:t>”;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1:</a:t>
            </a:r>
          </a:p>
          <a:p>
            <a:pPr marL="0" indent="0">
              <a:buNone/>
            </a:pPr>
            <a:r>
              <a:rPr lang="en-US" sz="1400" dirty="0"/>
              <a:t>p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Make your code dynamic that works for any given String.</a:t>
            </a:r>
          </a:p>
          <a:p>
            <a:pPr marL="0" indent="0">
              <a:buNone/>
            </a:pPr>
            <a:endParaRPr lang="en-US" sz="13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21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Task-5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to find the total occurrences of negative numbers, zeros and positive numbers from given an int array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data:</a:t>
            </a:r>
          </a:p>
          <a:p>
            <a:pPr marL="0" indent="0">
              <a:buNone/>
            </a:pPr>
            <a:r>
              <a:rPr lang="en-US" sz="1400" dirty="0"/>
              <a:t>int[] numbers = {-5, 0, 6, 98, -7, 0, -56, 34, 10};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i="1" dirty="0"/>
              <a:t>Expected output:</a:t>
            </a:r>
          </a:p>
          <a:p>
            <a:pPr marL="0" indent="0">
              <a:buNone/>
            </a:pPr>
            <a:r>
              <a:rPr lang="en-US" sz="1400" dirty="0"/>
              <a:t>The total occurrences of negatives: 3</a:t>
            </a:r>
          </a:p>
          <a:p>
            <a:pPr marL="0" indent="0">
              <a:buNone/>
            </a:pPr>
            <a:r>
              <a:rPr lang="en-US" sz="1400" dirty="0"/>
              <a:t>The total occurrences of positives: 4</a:t>
            </a:r>
          </a:p>
          <a:p>
            <a:pPr marL="0" indent="0">
              <a:buNone/>
            </a:pPr>
            <a:r>
              <a:rPr lang="en-US" sz="1400" dirty="0"/>
              <a:t>The total occurrences of zeros: 2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Make your code dynamic that works for any given int array.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64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Task-6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to find the first positive and negative numbers in an int array</a:t>
            </a:r>
          </a:p>
          <a:p>
            <a:pPr marL="0" indent="0">
              <a:buNone/>
            </a:pPr>
            <a:r>
              <a:rPr lang="en-US" sz="1400" b="1" i="1" dirty="0"/>
              <a:t>Test data:</a:t>
            </a:r>
          </a:p>
          <a:p>
            <a:pPr marL="0" indent="0">
              <a:buNone/>
            </a:pPr>
            <a:r>
              <a:rPr lang="en-US" sz="1400" dirty="0"/>
              <a:t>int[] numbers = {0, -4, -7, 0, 5, 10, 45};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i="1" dirty="0"/>
              <a:t>Expected output:</a:t>
            </a:r>
          </a:p>
          <a:p>
            <a:pPr marL="0" indent="0">
              <a:buNone/>
            </a:pPr>
            <a:r>
              <a:rPr lang="en-US" sz="1400" dirty="0"/>
              <a:t>First positive number is: 5</a:t>
            </a:r>
          </a:p>
          <a:p>
            <a:pPr marL="0" indent="0">
              <a:buNone/>
            </a:pPr>
            <a:r>
              <a:rPr lang="en-US" sz="1400" dirty="0"/>
              <a:t>First negative number is: -4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Make your code dynamic that works for any given int array.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30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Task-7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to generate 5 random numbers between 1 to 10 (1 and 10 are included) and store those numbers in an int array.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Check if int array contains 2 or 3 as elements</a:t>
            </a:r>
          </a:p>
          <a:p>
            <a:pPr marL="0" indent="0">
              <a:buNone/>
            </a:pPr>
            <a:r>
              <a:rPr lang="en-US" sz="1400" dirty="0"/>
              <a:t>If it contains 2 or 3, then return true</a:t>
            </a:r>
          </a:p>
          <a:p>
            <a:pPr marL="0" indent="0">
              <a:buNone/>
            </a:pPr>
            <a:r>
              <a:rPr lang="en-US" sz="1400" dirty="0"/>
              <a:t>If it does not contain either 2 or 3, then return false 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0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6324</TotalTime>
  <Words>1441</Words>
  <Application>Microsoft Macintosh PowerPoint</Application>
  <PresentationFormat>Widescreen</PresentationFormat>
  <Paragraphs>267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Java Homework10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Task-9</vt:lpstr>
      <vt:lpstr>Task-10</vt:lpstr>
      <vt:lpstr>Task-11</vt:lpstr>
      <vt:lpstr>Task-12</vt:lpstr>
      <vt:lpstr>Task-13</vt:lpstr>
      <vt:lpstr>Task-14</vt:lpstr>
      <vt:lpstr>Task-15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akın kaya</dc:creator>
  <cp:lastModifiedBy>akın kaya</cp:lastModifiedBy>
  <cp:revision>21</cp:revision>
  <dcterms:created xsi:type="dcterms:W3CDTF">2021-03-08T20:00:46Z</dcterms:created>
  <dcterms:modified xsi:type="dcterms:W3CDTF">2021-11-25T17:15:15Z</dcterms:modified>
</cp:coreProperties>
</file>