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7" r:id="rId6"/>
    <p:sldId id="271" r:id="rId7"/>
    <p:sldId id="270" r:id="rId8"/>
    <p:sldId id="269" r:id="rId9"/>
    <p:sldId id="268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new class called as “Homework11”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classes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sure that you have package called “homework”</a:t>
          </a:r>
        </a:p>
      </dsp:txBody>
      <dsp:txXfrm>
        <a:off x="1057996" y="4300"/>
        <a:ext cx="5205643" cy="916014"/>
      </dsp:txXfrm>
    </dsp:sp>
    <dsp:sp modelId="{22452A97-5F56-4A41-A60C-74B4D13FD7D9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Please create a new class called as “Homework11” inside the homework package</a:t>
          </a:r>
        </a:p>
      </dsp:txBody>
      <dsp:txXfrm>
        <a:off x="1057996" y="1149318"/>
        <a:ext cx="5205643" cy="916014"/>
      </dsp:txXfrm>
    </dsp:sp>
    <dsp:sp modelId="{B025ABE0-EF4A-41D3-B967-578E8106C990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all tasks in the same classes</a:t>
          </a:r>
        </a:p>
      </dsp:txBody>
      <dsp:txXfrm>
        <a:off x="1057996" y="2294336"/>
        <a:ext cx="5205643" cy="916014"/>
      </dsp:txXfrm>
    </dsp:sp>
    <dsp:sp modelId="{BA45FE83-A05B-43E6-9E4E-FB82152EA0FD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Please follow the instructions carefully and understand requirements before starting coding</a:t>
          </a:r>
        </a:p>
      </dsp:txBody>
      <dsp:txXfrm>
        <a:off x="1057996" y="3439354"/>
        <a:ext cx="5205643" cy="916014"/>
      </dsp:txXfrm>
    </dsp:sp>
    <dsp:sp modelId="{2C52A990-934E-404E-9D57-9471685B8874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Let TechGlobal Team if any of requirement is not clear or you have any questions related to given tasks below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EED0-3EA9-E340-9A4B-E30703E5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8741-4129-0249-AF39-4288A03FF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6A45-8C4E-1847-AAD7-265A214F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ADDF-50B3-D947-8C9F-68D2BA22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8577-7F51-6E41-B858-54CC5585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2F90-42FC-2B4B-9D01-903F7063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7A3B4-19BF-3C4B-9896-94CAA84D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A390-147B-C846-8FE9-33F4773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781C-78CE-7044-A366-683AAF6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9D0A-043F-C648-BA18-25034194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880FE-B429-AB4C-9FB8-C32604EB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AB1E3-4352-D44A-86EA-9E5138ED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FE17-2388-1E46-ACB2-833E85EB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A050-46FD-9846-BAA9-9E953AD4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A7AA-D2D4-2741-935A-C5955B1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C2F9-E3A5-0C40-897D-F5191F36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900B-A278-824C-A866-DB1D781B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AA8D-FB2C-0A49-B8DD-D290F58B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A1BA-95CC-7142-A793-D56313D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F60F-E0BD-864B-A17F-B40C327C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7ED-5F19-9F4B-8867-DFB744B1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56F9-9ED9-B14C-8BE8-33507660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3DF6-0E37-D64B-AAA7-D9D0F4AF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DA28-9652-594E-A367-0F8DE7A7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D3A8-BADE-B64D-B457-8C9CB1A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61F7-6F76-7C45-A689-E347A4C4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67E-BC70-5C46-BC68-175807224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72847-9A0E-1241-A19D-879C6E98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9371-E1FA-D547-8461-59FD3BB2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0366-DC56-2143-BD7A-4F969EE9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E5F6-44B1-054C-BF44-5B935A86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5E35-F7AD-834B-826A-EEEC2405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A51F-343F-7D43-9F7D-DBA63B26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E709-5389-D843-A66B-B17743D7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F6075-5D38-D44B-99E8-48DAAC8B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280-ADB9-8B4C-845F-C2FACCDFE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B5B1E-A83A-D14F-ABDE-D6D47229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DAB0-B55C-FF46-9B7E-48508B34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D214C-002C-254A-B4D5-CE35405A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B764-6625-044A-9E4A-2BDFBBA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1552B-F089-6243-B253-565D6713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C884-F24F-8444-95CB-57BDA104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AC54-3AC1-054C-ABB5-6AF69CD0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4CC41-BFBE-4445-8B5B-AE4C8FBB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34299-2E16-EF4A-A035-86DE1BCD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416A-97EB-0B42-9FD5-7830EEC7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BF9-BBED-DE4D-8525-F81E3423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3058-60E4-1B42-A387-028FF6B4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AD563-1CD4-DE4A-B68D-2CC723E9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96A4-7BEA-2449-976F-421CFEE3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8D667-743F-464C-9392-B13F090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F4FF-BE59-A340-B4C1-B1A1AEB4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60F5-8220-1B40-BD6D-415E22C1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5FACD-F060-9C45-8EB1-6742D1BBF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C37BD-E53F-D647-8598-FC02705AF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12EF-4772-F645-A2B9-306FD1C8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0A35E-91D7-8045-81D9-735007D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8E7E-46BF-5749-9D2F-DEED116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977DA-7D7F-6C4E-AD28-C51BBA20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3DEAA-173C-9F43-A6FA-C22B9B31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5198-2E0F-2844-9112-0CD39048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67D2-F2AD-054D-AE51-657CFBC98FAB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C083-7A67-0F40-8095-93BCE9551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1F45-4961-8E4D-983E-3C1C68F6C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D4D-79D0-3B45-9F1C-060B4778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Homework11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Loops – Arrays – </a:t>
            </a:r>
            <a:r>
              <a:rPr lang="en-US" dirty="0" err="1"/>
              <a:t>ArrayList</a:t>
            </a:r>
            <a:r>
              <a:rPr lang="en-US" dirty="0"/>
              <a:t> - Methods</a:t>
            </a:r>
          </a:p>
        </p:txBody>
      </p:sp>
    </p:spTree>
    <p:extLst>
      <p:ext uri="{BB962C8B-B14F-4D97-AF65-F5344CB8AC3E}">
        <p14:creationId xmlns:p14="http://schemas.microsoft.com/office/powerpoint/2010/main" val="406352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findClosestTo10() that takes an int[] array as an argument, and returns the closest element to 10 from given array</a:t>
            </a:r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numbers = {10, -13, 5, 70, 15, 57};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5</a:t>
            </a:r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int[] numbers = {10, -13, 8, 12, 15, -20};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You will assume that length of array is always more than zero</a:t>
            </a:r>
          </a:p>
          <a:p>
            <a:pPr marL="0" indent="0">
              <a:buNone/>
            </a:pPr>
            <a:r>
              <a:rPr lang="en-US" sz="1400" dirty="0"/>
              <a:t>NOTE: Make your code dynamic that works for any given int[] array</a:t>
            </a:r>
          </a:p>
          <a:p>
            <a:pPr marL="0" indent="0">
              <a:buNone/>
            </a:pPr>
            <a:r>
              <a:rPr lang="en-US" sz="1400" dirty="0"/>
              <a:t>NOTE: Be careful about element to be 10 (ignore it)</a:t>
            </a:r>
          </a:p>
          <a:p>
            <a:pPr marL="0" indent="0">
              <a:buNone/>
            </a:pPr>
            <a:r>
              <a:rPr lang="en-US" sz="1400" dirty="0"/>
              <a:t>NOTE: Be careful about 2 numbers to be closest ( 8 and 12) in this case return smallest which is 8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6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DUE DATE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Before you start!!!</a:t>
            </a:r>
          </a:p>
        </p:txBody>
      </p:sp>
      <p:pic>
        <p:nvPicPr>
          <p:cNvPr id="9" name="Picture 2" descr="Logo&#10;&#10;Description automatically generated">
            <a:extLst>
              <a:ext uri="{FF2B5EF4-FFF2-40B4-BE49-F238E27FC236}">
                <a16:creationId xmlns:a16="http://schemas.microsoft.com/office/drawing/2014/main" id="{EFD6A2B0-B49C-904B-B7DD-77E1F072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8514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64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countWords</a:t>
            </a:r>
            <a:r>
              <a:rPr lang="en-US" sz="1400" dirty="0"/>
              <a:t>() that takes a String as an argument, and returns how many words there are in the the given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 str = “      Java is fun       ”;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 str = “Selenium is the most common UI automation tool.   ”;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</a:t>
            </a:r>
          </a:p>
          <a:p>
            <a:pPr marL="0" indent="0">
              <a:buNone/>
            </a:pPr>
            <a:r>
              <a:rPr lang="en-US" sz="1400" dirty="0"/>
              <a:t>NOTE: Be careful about empty String</a:t>
            </a:r>
          </a:p>
          <a:p>
            <a:pPr marL="0" indent="0">
              <a:buNone/>
            </a:pPr>
            <a:r>
              <a:rPr lang="en-US" sz="1400" dirty="0"/>
              <a:t>NOTE: Be careful about before and after white spaces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4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countA</a:t>
            </a:r>
            <a:r>
              <a:rPr lang="en-US" sz="1400" dirty="0"/>
              <a:t>() that takes a String as an argument, and returns how many A or a there are in the the given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 str = “</a:t>
            </a:r>
            <a:r>
              <a:rPr lang="en-US" sz="1400" dirty="0" err="1"/>
              <a:t>TechGlobal</a:t>
            </a:r>
            <a:r>
              <a:rPr lang="en-US" sz="1400" dirty="0"/>
              <a:t> is a QA bootcamp”;</a:t>
            </a:r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4</a:t>
            </a:r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 str = “QA stands for Quality Assurance”;</a:t>
            </a:r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</a:t>
            </a:r>
          </a:p>
          <a:p>
            <a:pPr marL="0" indent="0">
              <a:buNone/>
            </a:pPr>
            <a:r>
              <a:rPr lang="en-US" sz="1400" dirty="0"/>
              <a:t>NOTE: Be careful about empty String</a:t>
            </a:r>
          </a:p>
          <a:p>
            <a:pPr marL="0" indent="0">
              <a:buNone/>
            </a:pPr>
            <a:r>
              <a:rPr lang="en-US" sz="1400" dirty="0"/>
              <a:t>NOTE: Be careful about uppercase and lowercase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7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countPos</a:t>
            </a:r>
            <a:r>
              <a:rPr lang="en-US" sz="1400" dirty="0"/>
              <a:t>() that takes an </a:t>
            </a:r>
            <a:r>
              <a:rPr lang="en-US" sz="1400" dirty="0" err="1"/>
              <a:t>ArrayList</a:t>
            </a:r>
            <a:r>
              <a:rPr lang="en-US" sz="1400" dirty="0"/>
              <a:t> of Integer as an argument, and returns how many elements are positive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[-45, 0, 0, 34, 5, 67]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[-23, -4, 0, 2, 5, 90, 123]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</a:t>
            </a:r>
            <a:r>
              <a:rPr lang="en-US" sz="1400" dirty="0" err="1"/>
              <a:t>ArrayList</a:t>
            </a:r>
            <a:r>
              <a:rPr lang="en-US" sz="1400" dirty="0"/>
              <a:t> of Integer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removeDuplicateNumbers</a:t>
            </a:r>
            <a:r>
              <a:rPr lang="en-US" sz="1400" dirty="0"/>
              <a:t>() that takes an </a:t>
            </a:r>
            <a:r>
              <a:rPr lang="en-US" sz="1400" dirty="0" err="1"/>
              <a:t>ArrayList</a:t>
            </a:r>
            <a:r>
              <a:rPr lang="en-US" sz="1400" dirty="0"/>
              <a:t> of Integer as an argument, and returns it back with removed duplicates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[10, 20, 35, 20, 35, 60, 70, 60]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[10, 20, 35, 60, 70]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[1, 2, 5, 2, 3]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[1, 2, 5, 3]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</a:t>
            </a:r>
            <a:r>
              <a:rPr lang="en-US" sz="1400" dirty="0" err="1"/>
              <a:t>ArrayList</a:t>
            </a:r>
            <a:r>
              <a:rPr lang="en-US" sz="1400" dirty="0"/>
              <a:t> of Integer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511704" cy="573209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removeDuplicateElements</a:t>
            </a:r>
            <a:r>
              <a:rPr lang="en-US" sz="1400" dirty="0"/>
              <a:t>() that takes an </a:t>
            </a:r>
            <a:r>
              <a:rPr lang="en-US" sz="1400" dirty="0" err="1"/>
              <a:t>ArrayList</a:t>
            </a:r>
            <a:r>
              <a:rPr lang="en-US" sz="1400" dirty="0"/>
              <a:t> of String as an argument, and returns it back with removed duplicates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[“java”, “C#”, “ruby”, “JAVA”, “ruby”, “C#”, “C++”]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[“java”, “C#”, “ruby”, “JAVA”,  “C++”]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[“</a:t>
            </a:r>
            <a:r>
              <a:rPr lang="en-US" sz="1400" dirty="0" err="1"/>
              <a:t>abc</a:t>
            </a:r>
            <a:r>
              <a:rPr lang="en-US" sz="1400" dirty="0"/>
              <a:t>”, “</a:t>
            </a:r>
            <a:r>
              <a:rPr lang="en-US" sz="1400" dirty="0" err="1"/>
              <a:t>xyz</a:t>
            </a:r>
            <a:r>
              <a:rPr lang="en-US" sz="1400" dirty="0"/>
              <a:t>”, “123”, “ab”, “</a:t>
            </a:r>
            <a:r>
              <a:rPr lang="en-US" sz="1400" dirty="0" err="1"/>
              <a:t>abc</a:t>
            </a:r>
            <a:r>
              <a:rPr lang="en-US" sz="1400" dirty="0"/>
              <a:t>”, “ABC”]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[“</a:t>
            </a:r>
            <a:r>
              <a:rPr lang="en-US" sz="1400" dirty="0" err="1"/>
              <a:t>abc</a:t>
            </a:r>
            <a:r>
              <a:rPr lang="en-US" sz="1400" dirty="0"/>
              <a:t>”, “</a:t>
            </a:r>
            <a:r>
              <a:rPr lang="en-US" sz="1400" dirty="0" err="1"/>
              <a:t>xyz</a:t>
            </a:r>
            <a:r>
              <a:rPr lang="en-US" sz="1400" dirty="0"/>
              <a:t>”, “123”, “ab”, “ABC”]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</a:t>
            </a:r>
            <a:r>
              <a:rPr lang="en-US" sz="1400" dirty="0" err="1"/>
              <a:t>ArrayList</a:t>
            </a:r>
            <a:r>
              <a:rPr lang="en-US" sz="1400" dirty="0"/>
              <a:t> of String</a:t>
            </a:r>
          </a:p>
          <a:p>
            <a:pPr marL="0" indent="0">
              <a:buNone/>
            </a:pPr>
            <a:r>
              <a:rPr lang="en-US" sz="1400" dirty="0"/>
              <a:t>NOTE: Be careful about lowercase and uppercases, this method is case sensitive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Task-6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511704" cy="57655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</a:t>
            </a:r>
            <a:r>
              <a:rPr lang="en-US" sz="1400" dirty="0" err="1"/>
              <a:t>removeExtraSpaces</a:t>
            </a:r>
            <a:r>
              <a:rPr lang="en-US" sz="1400" dirty="0"/>
              <a:t>() that takes a String as an argument, and returns a String with removed extra spaces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String str = “   I   am      learning     Java      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I am learning Java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String str = “Java  is fun    ”;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2:</a:t>
            </a:r>
          </a:p>
          <a:p>
            <a:pPr marL="0" indent="0">
              <a:buNone/>
            </a:pPr>
            <a:r>
              <a:rPr lang="en-US" sz="1400" dirty="0"/>
              <a:t>Java is fun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String</a:t>
            </a:r>
          </a:p>
          <a:p>
            <a:pPr marL="0" indent="0">
              <a:buNone/>
            </a:pPr>
            <a:r>
              <a:rPr lang="en-US" sz="1400" dirty="0"/>
              <a:t>NOTE: Be careful about empty String</a:t>
            </a:r>
          </a:p>
          <a:p>
            <a:pPr marL="0" indent="0">
              <a:buNone/>
            </a:pPr>
            <a:r>
              <a:rPr lang="en-US" sz="1400" dirty="0"/>
              <a:t>NOTE: Be careful about before and after white spaces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1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706" y="174044"/>
            <a:ext cx="6275482" cy="6509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method add() that takes 2 int[] arrays as arguments and returns a new array with sum of given arrays elements.</a:t>
            </a:r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arr1 = {3, 0, 0, 7, 5, 10};</a:t>
            </a:r>
          </a:p>
          <a:p>
            <a:pPr marL="0" indent="0">
              <a:buNone/>
            </a:pPr>
            <a:r>
              <a:rPr lang="en-US" sz="1400" dirty="0"/>
              <a:t>int[] arr2 = {6, 3, 2};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[9, 3, 2, 7, 5, 10]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int[] arr1 = {6, 8, 3, 0, 0, 7, 5, 10, 34};</a:t>
            </a:r>
          </a:p>
          <a:p>
            <a:pPr marL="0" indent="0">
              <a:buNone/>
            </a:pPr>
            <a:r>
              <a:rPr lang="en-US" sz="1400" dirty="0"/>
              <a:t>int[] arr2 = {10, 3, 6, 3, 2};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1:</a:t>
            </a:r>
          </a:p>
          <a:p>
            <a:pPr marL="0" indent="0">
              <a:buNone/>
            </a:pPr>
            <a:r>
              <a:rPr lang="en-US" sz="1400" dirty="0"/>
              <a:t>[16, 11, 9,  3, 2, 7, 5, 10, 34]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Make your code dynamic that works for any given arrays </a:t>
            </a:r>
          </a:p>
          <a:p>
            <a:pPr marL="0" indent="0">
              <a:buNone/>
            </a:pPr>
            <a:r>
              <a:rPr lang="en-US" sz="1400" dirty="0"/>
              <a:t>NOTE: You will assume that length of arrays are always more than zero</a:t>
            </a:r>
          </a:p>
          <a:p>
            <a:pPr marL="0" indent="0">
              <a:buNone/>
            </a:pPr>
            <a:r>
              <a:rPr lang="en-US" sz="1400" dirty="0"/>
              <a:t>NOTE: Be careful about arrays length, if they were equal, it would be an easy task, but they can be different as given in the example above.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1036</Words>
  <Application>Microsoft Macintosh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Homework11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Homework-10</dc:title>
  <dc:creator>akın kaya</dc:creator>
  <cp:lastModifiedBy>akın kaya</cp:lastModifiedBy>
  <cp:revision>22</cp:revision>
  <dcterms:created xsi:type="dcterms:W3CDTF">2021-03-22T19:08:54Z</dcterms:created>
  <dcterms:modified xsi:type="dcterms:W3CDTF">2021-11-25T17:14:58Z</dcterms:modified>
</cp:coreProperties>
</file>