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8" r:id="rId3"/>
    <p:sldId id="267" r:id="rId4"/>
    <p:sldId id="273" r:id="rId5"/>
    <p:sldId id="266" r:id="rId6"/>
    <p:sldId id="264" r:id="rId7"/>
    <p:sldId id="268" r:id="rId8"/>
    <p:sldId id="269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</a:t>
          </a:r>
          <a:r>
            <a:rPr lang="en-US"/>
            <a:t>have a package </a:t>
          </a:r>
          <a:r>
            <a:rPr lang="en-US" dirty="0"/>
            <a:t>called as “</a:t>
          </a:r>
          <a:r>
            <a:rPr lang="en-US" dirty="0" err="1"/>
            <a:t>homeworks</a:t>
          </a:r>
          <a:r>
            <a:rPr lang="en-US" dirty="0"/>
            <a:t>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class called as “HomeworkP1” inside the homework package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</a:t>
          </a:r>
          <a:r>
            <a:rPr lang="en-US" sz="1800" kern="1200"/>
            <a:t>have a package </a:t>
          </a:r>
          <a:r>
            <a:rPr lang="en-US" sz="1800" kern="1200" dirty="0"/>
            <a:t>called as “</a:t>
          </a:r>
          <a:r>
            <a:rPr lang="en-US" sz="1800" kern="1200" dirty="0" err="1"/>
            <a:t>homeworks</a:t>
          </a:r>
          <a:r>
            <a:rPr lang="en-US" sz="1800" kern="1200" dirty="0"/>
            <a:t>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class called as “HomeworkP1” inside the homework package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all tasks in the same class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0462-A7F3-B74D-B151-0D13788A2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4291-FD59-BC40-A71D-283AA05C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79D2-9FB1-A84E-8188-E95BA254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80AD-3CD7-C640-9749-D265ED69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2440-83B6-0B45-9139-6255320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14E6-2CAF-6A41-B2AB-7675956F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60A6-BA06-A949-8BBF-13184FEE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2082-11BB-9145-A933-DB40684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3E2C-7BFC-A348-A849-6729E459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8C03-4389-EE4B-9D4F-8149BE9B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6B21-4106-284E-BA80-327F1000B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F847-0834-4143-B558-85DCD0D0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63FD-AA41-474D-BFD6-07CEC307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682E-B209-AD42-8562-97C9D3E7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FA18-0B86-1E4A-807C-AA6BAC90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7991-59FF-0F4A-9B0E-99D7AA64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974A-7542-5947-93ED-2E51BD01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A81F-2A2B-A94E-BE47-0FD9C46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30D-A0C8-A04A-BFA0-5431C6B2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88C06-6E16-7C48-A16F-ACE1896A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4F9F-71E3-8F4F-8039-0B9A319F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47F2-F534-F140-8EE0-D44337C8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4511-10AC-8643-9BC6-5F5A0598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4860-F70F-5A40-872E-54F7C5E4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95B0-9040-5748-A237-C1ADC530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1036-BE33-A747-B819-6DEB8988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E72B-8B34-BA4D-AC3A-76EF935D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585FF-E1B9-F940-8DB4-8C9C251C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A98BB-EEA6-E147-851A-3166797C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575A8-501C-5049-A4CE-37CBA02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2F93-C41C-D14B-87F8-D3293EA6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D2AB-1854-EE4C-8A84-850BE718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6BB3-03E2-2B44-A9A8-4E60172A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E8CC-1D33-274B-A2A2-C37491BC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9653F-372B-DA4C-AC87-DC404919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46242-897C-8147-B875-2EE73EB19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AE1D-CCEE-424D-B931-3123F5C3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42163-7532-D54C-9DD2-76BE3C04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FFA05-B3C5-3346-BBD6-A2F01E42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8848-9170-B249-9D03-F35A429A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143A2-65CD-6647-AC47-EC5DDC0D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CCE4-0D3D-1340-8801-6CEB4BF4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B84A-651E-0346-AA83-9F84470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1D276-4557-B24A-BBE7-B00252B4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1B892-B4FE-D64C-9A15-3FA57CD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7645E-B0ED-434C-9A95-E532EA7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338B-D2AF-EC44-BE68-10D4B07D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7226-54C4-FE49-8C12-903AB670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DC791-63A2-294B-A1B2-0102C3A1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4384C-D0C1-AA4D-925C-4EA7FF09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158E-B27E-6042-8560-B7EC86EC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9DB4-E0D4-9347-A375-C7D65C83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F041-0CAD-0E4C-89B6-5AB66FFF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DFB43-B8A9-2C45-AAC9-BC2B14F7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44F0-51CB-8C4A-8918-5F1C01FE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A868-3223-874A-B999-3A0CBF5F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8DF4-7679-3E40-95E6-27B8AF43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13E80-A078-2F44-934A-4A7F7541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FB967-4825-124C-BDB4-BD53ECDF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BC329-0342-4C4D-8F30-F325A258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F38C-AB89-8C45-9DC7-DEEEF7A2C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BA01-491E-D340-8C3C-75D874D6FF5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F04F-E7F5-374C-B8B4-88755C2B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36C6-D4A8-E24D-B82F-7F9729C6F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F5F6-DDC8-AC40-8B4D-9DCB0F54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HomeworkP1</a:t>
            </a:r>
            <a:endParaRPr lang="en-US" sz="6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350122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82024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603508-48EA-1642-AC38-B8FB2C1CD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1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Assume that you are given a String as below;</a:t>
            </a:r>
          </a:p>
          <a:p>
            <a:pPr marL="0" indent="0">
              <a:buNone/>
            </a:pPr>
            <a:r>
              <a:rPr lang="en-US" sz="2000"/>
              <a:t>String str = ”SDLC is step by step procedure to create an application”;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Write a program to find length of given String and the indexes of “SDLC” and “application” words</a:t>
            </a: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3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Assume that you are given a String as below;</a:t>
            </a:r>
          </a:p>
          <a:p>
            <a:pPr marL="0" indent="0">
              <a:buNone/>
            </a:pPr>
            <a:r>
              <a:rPr lang="en-US" sz="2000" dirty="0"/>
              <a:t>String str = “   I know how to code with </a:t>
            </a:r>
            <a:r>
              <a:rPr lang="en-US" sz="2000" dirty="0" err="1"/>
              <a:t>Pyhton</a:t>
            </a:r>
            <a:r>
              <a:rPr lang="en-US" sz="2000" dirty="0"/>
              <a:t>   ”;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Write a program to manipulate given String and convert it to be:</a:t>
            </a:r>
          </a:p>
          <a:p>
            <a:pPr marL="0" indent="0">
              <a:buNone/>
            </a:pPr>
            <a:r>
              <a:rPr lang="en-US" sz="2000" dirty="0"/>
              <a:t>“I KNOW HOW TO CODE WITH JAVA”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Assume that you are given a String as below;</a:t>
            </a:r>
          </a:p>
          <a:p>
            <a:pPr marL="0" indent="0">
              <a:buNone/>
            </a:pPr>
            <a:r>
              <a:rPr lang="en-US" sz="2000"/>
              <a:t>String str = “     SDLC has planning, design, development, testing, deployment and maintenance phases    ”;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Find the first character of given String which is not white space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/>
              <a:t>Find the last character of given String which is not white space</a:t>
            </a:r>
          </a:p>
          <a:p>
            <a:pPr marL="457200" indent="-457200">
              <a:buAutoNum type="arabicPeriod"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Assume you are given 3 Strings as below;</a:t>
            </a:r>
          </a:p>
          <a:p>
            <a:pPr marL="0" indent="0">
              <a:buNone/>
            </a:pPr>
            <a:r>
              <a:rPr lang="en-US" sz="2000"/>
              <a:t>String s1 = “   TECH  ”;</a:t>
            </a:r>
          </a:p>
          <a:p>
            <a:pPr marL="0" indent="0">
              <a:buNone/>
            </a:pPr>
            <a:r>
              <a:rPr lang="en-US" sz="2000"/>
              <a:t>String s2 = “  glo   ”;</a:t>
            </a:r>
          </a:p>
          <a:p>
            <a:pPr marL="0" indent="0">
              <a:buNone/>
            </a:pPr>
            <a:r>
              <a:rPr lang="en-US" sz="2000"/>
              <a:t>String s3 = “  BAL        “;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Write a program that manipulates these 3 Strings and stores them in a new String s4 and s4 will get value of “TechGlobal”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Note: The length of s4 will be 10 at the end!!!</a:t>
            </a:r>
            <a:br>
              <a:rPr lang="en-US" sz="2000"/>
            </a:br>
            <a:endParaRPr lang="en-US" sz="20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1"/>
              <a:t>Requirement: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Write a program that asks user to enter their favorite color.</a:t>
            </a:r>
          </a:p>
          <a:p>
            <a:pPr marL="0" indent="0">
              <a:buNone/>
            </a:pPr>
            <a:r>
              <a:rPr lang="en-US" sz="1700"/>
              <a:t>Then, print the first and last characters of the color</a:t>
            </a:r>
          </a:p>
          <a:p>
            <a:pPr marL="0" indent="0">
              <a:buNone/>
            </a:pPr>
            <a:r>
              <a:rPr lang="en-US" sz="1700"/>
              <a:t>Also, print the first and last 3 characters of the color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b="1" i="1"/>
              <a:t>Test data:</a:t>
            </a:r>
          </a:p>
          <a:p>
            <a:pPr marL="0" indent="0">
              <a:buNone/>
            </a:pPr>
            <a:r>
              <a:rPr lang="en-US" sz="1700"/>
              <a:t>green</a:t>
            </a:r>
          </a:p>
          <a:p>
            <a:pPr marL="0" indent="0">
              <a:buNone/>
            </a:pPr>
            <a:endParaRPr lang="en-US" sz="1700" b="1" i="1"/>
          </a:p>
          <a:p>
            <a:pPr marL="0" indent="0">
              <a:buNone/>
            </a:pPr>
            <a:r>
              <a:rPr lang="en-US" sz="1700" b="1" i="1"/>
              <a:t>Expected output:</a:t>
            </a:r>
          </a:p>
          <a:p>
            <a:pPr marL="0" indent="0">
              <a:buNone/>
            </a:pPr>
            <a:r>
              <a:rPr lang="en-US" sz="1700"/>
              <a:t>1</a:t>
            </a:r>
            <a:r>
              <a:rPr lang="en-US" sz="1700" baseline="30000"/>
              <a:t>st</a:t>
            </a:r>
            <a:r>
              <a:rPr lang="en-US" sz="1700"/>
              <a:t> character is = g</a:t>
            </a:r>
          </a:p>
          <a:p>
            <a:pPr marL="0" indent="0">
              <a:buNone/>
            </a:pPr>
            <a:r>
              <a:rPr lang="en-US" sz="1700"/>
              <a:t>2</a:t>
            </a:r>
            <a:r>
              <a:rPr lang="en-US" sz="1700" baseline="30000"/>
              <a:t>nd</a:t>
            </a:r>
            <a:r>
              <a:rPr lang="en-US" sz="1700"/>
              <a:t> character is = n</a:t>
            </a:r>
          </a:p>
          <a:p>
            <a:pPr marL="0" indent="0">
              <a:buNone/>
            </a:pPr>
            <a:r>
              <a:rPr lang="en-US" sz="1700"/>
              <a:t>First 3 characters are = gre</a:t>
            </a:r>
          </a:p>
          <a:p>
            <a:pPr marL="0" indent="0">
              <a:buNone/>
            </a:pPr>
            <a:r>
              <a:rPr lang="en-US" sz="1700"/>
              <a:t>Last 3 characters are = een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i="1"/>
              <a:t>Requirement: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Write a program that asks user to enter a full sentence</a:t>
            </a:r>
          </a:p>
          <a:p>
            <a:pPr marL="0" indent="0">
              <a:buNone/>
            </a:pPr>
            <a:r>
              <a:rPr lang="en-US" sz="1900"/>
              <a:t>Then, convert all sentence to lower case and print the first and last words in the given sentence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 b="1" i="1"/>
              <a:t>Test data:</a:t>
            </a:r>
          </a:p>
          <a:p>
            <a:pPr marL="0" indent="0">
              <a:buNone/>
            </a:pPr>
            <a:r>
              <a:rPr lang="en-US" sz="1900"/>
              <a:t>JavA is an object-oriented programming LanguAGE</a:t>
            </a:r>
          </a:p>
          <a:p>
            <a:pPr marL="0" indent="0">
              <a:buNone/>
            </a:pPr>
            <a:endParaRPr lang="en-US" sz="1900" b="1" i="1"/>
          </a:p>
          <a:p>
            <a:pPr marL="0" indent="0">
              <a:buNone/>
            </a:pPr>
            <a:r>
              <a:rPr lang="en-US" sz="1900" b="1" i="1"/>
              <a:t>Expected output:</a:t>
            </a:r>
          </a:p>
          <a:p>
            <a:pPr marL="0" indent="0">
              <a:buNone/>
            </a:pPr>
            <a:r>
              <a:rPr lang="en-US" sz="1900"/>
              <a:t>1</a:t>
            </a:r>
            <a:r>
              <a:rPr lang="en-US" sz="1900" baseline="30000"/>
              <a:t>st</a:t>
            </a:r>
            <a:r>
              <a:rPr lang="en-US" sz="1900"/>
              <a:t> word is = java</a:t>
            </a:r>
          </a:p>
          <a:p>
            <a:pPr marL="0" indent="0">
              <a:buNone/>
            </a:pPr>
            <a:r>
              <a:rPr lang="en-US" sz="1900"/>
              <a:t>2</a:t>
            </a:r>
            <a:r>
              <a:rPr lang="en-US" sz="1900" baseline="30000"/>
              <a:t>nd</a:t>
            </a:r>
            <a:r>
              <a:rPr lang="en-US" sz="1900"/>
              <a:t> word is = language</a:t>
            </a:r>
          </a:p>
          <a:p>
            <a:pPr marL="0" indent="0">
              <a:buNone/>
            </a:pPr>
            <a:br>
              <a:rPr lang="en-US" sz="1900"/>
            </a:br>
            <a:endParaRPr lang="en-US" sz="19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82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109" y="289933"/>
            <a:ext cx="5723691" cy="248672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Write a program that asks user to enter a full sentence</a:t>
            </a:r>
          </a:p>
          <a:p>
            <a:pPr marL="0" indent="0">
              <a:buNone/>
            </a:pPr>
            <a:r>
              <a:rPr lang="en-US" sz="1800" dirty="0"/>
              <a:t>Then, convert all sentence to upper case and check if given sentence contains $ character</a:t>
            </a:r>
          </a:p>
          <a:p>
            <a:pPr marL="0" indent="0">
              <a:buNone/>
            </a:pPr>
            <a:r>
              <a:rPr lang="en-US" sz="1800" dirty="0"/>
              <a:t>If it contains $ character, then find the index of the $ character and print a proper message for the found index</a:t>
            </a:r>
          </a:p>
          <a:p>
            <a:pPr marL="0" indent="0">
              <a:buNone/>
            </a:pPr>
            <a:br>
              <a:rPr lang="en-US" sz="1900" dirty="0"/>
            </a:br>
            <a:endParaRPr lang="en-US" sz="19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014A1F-2F22-714B-A3B2-F1E74C1349DA}"/>
              </a:ext>
            </a:extLst>
          </p:cNvPr>
          <p:cNvSpPr txBox="1"/>
          <p:nvPr/>
        </p:nvSpPr>
        <p:spPr>
          <a:xfrm>
            <a:off x="5630109" y="3078870"/>
            <a:ext cx="30863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Test data 1:</a:t>
            </a:r>
          </a:p>
          <a:p>
            <a:r>
              <a:rPr lang="en-US" sz="1600" dirty="0"/>
              <a:t>I saved $100 to buy new </a:t>
            </a:r>
            <a:r>
              <a:rPr lang="en-US" sz="1600" dirty="0" err="1"/>
              <a:t>airpods</a:t>
            </a:r>
            <a:endParaRPr lang="en-US" sz="1600" dirty="0"/>
          </a:p>
          <a:p>
            <a:endParaRPr lang="en-US" sz="1600" b="1" i="1" dirty="0"/>
          </a:p>
          <a:p>
            <a:r>
              <a:rPr lang="en-US" sz="1600" b="1" i="1" dirty="0"/>
              <a:t>Expected output 1:</a:t>
            </a:r>
          </a:p>
          <a:p>
            <a:r>
              <a:rPr lang="en-US" sz="1600" dirty="0"/>
              <a:t>This sentence contains $ character</a:t>
            </a:r>
          </a:p>
          <a:p>
            <a:r>
              <a:rPr lang="en-US" sz="1600" dirty="0"/>
              <a:t>$ character’s index is = 8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2C5A5-2DC3-1D42-8671-D697F8289C0E}"/>
              </a:ext>
            </a:extLst>
          </p:cNvPr>
          <p:cNvSpPr txBox="1"/>
          <p:nvPr/>
        </p:nvSpPr>
        <p:spPr>
          <a:xfrm>
            <a:off x="8834814" y="3078870"/>
            <a:ext cx="308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Test data 2:</a:t>
            </a:r>
          </a:p>
          <a:p>
            <a:r>
              <a:rPr lang="en-US" sz="1600" dirty="0"/>
              <a:t>I’ll become an SDET!</a:t>
            </a:r>
          </a:p>
          <a:p>
            <a:endParaRPr lang="en-US" sz="1600" b="1" i="1" dirty="0"/>
          </a:p>
          <a:p>
            <a:r>
              <a:rPr lang="en-US" sz="1600" b="1" i="1" dirty="0"/>
              <a:t>Expected output 2:</a:t>
            </a:r>
          </a:p>
          <a:p>
            <a:r>
              <a:rPr lang="en-US" sz="1600" dirty="0"/>
              <a:t>This sentence does not contain $ character</a:t>
            </a:r>
          </a:p>
        </p:txBody>
      </p:sp>
    </p:spTree>
    <p:extLst>
      <p:ext uri="{BB962C8B-B14F-4D97-AF65-F5344CB8AC3E}">
        <p14:creationId xmlns:p14="http://schemas.microsoft.com/office/powerpoint/2010/main" val="405380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526</Words>
  <Application>Microsoft Macintosh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HomeworkP1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Practice</dc:title>
  <dc:creator>akın kaya</dc:creator>
  <cp:lastModifiedBy>akın kaya</cp:lastModifiedBy>
  <cp:revision>12</cp:revision>
  <dcterms:created xsi:type="dcterms:W3CDTF">2021-02-22T18:05:10Z</dcterms:created>
  <dcterms:modified xsi:type="dcterms:W3CDTF">2021-11-25T17:14:44Z</dcterms:modified>
</cp:coreProperties>
</file>