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4" r:id="rId4"/>
    <p:sldId id="265" r:id="rId5"/>
    <p:sldId id="266" r:id="rId6"/>
    <p:sldId id="267" r:id="rId7"/>
    <p:sldId id="268" r:id="rId8"/>
    <p:sldId id="269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91"/>
    <p:restoredTop sz="96197"/>
  </p:normalViewPr>
  <p:slideViewPr>
    <p:cSldViewPr snapToGrid="0" snapToObjects="1">
      <p:cViewPr varScale="1">
        <p:scale>
          <a:sx n="115" d="100"/>
          <a:sy n="115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DF057-300D-4219-925F-86FA605570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E5EFEF1-0D9E-43DC-A557-3859DD5E70C4}">
      <dgm:prSet/>
      <dgm:spPr/>
      <dgm:t>
        <a:bodyPr/>
        <a:lstStyle/>
        <a:p>
          <a:r>
            <a:rPr lang="en-US"/>
            <a:t>Make sure that you have package called “homework”</a:t>
          </a:r>
        </a:p>
      </dgm:t>
    </dgm:pt>
    <dgm:pt modelId="{4F415912-6A5D-401B-9F9C-95A2599B0E6E}" type="parTrans" cxnId="{52AE74C1-A996-4EAB-8AB1-49535F212EC2}">
      <dgm:prSet/>
      <dgm:spPr/>
      <dgm:t>
        <a:bodyPr/>
        <a:lstStyle/>
        <a:p>
          <a:endParaRPr lang="en-US"/>
        </a:p>
      </dgm:t>
    </dgm:pt>
    <dgm:pt modelId="{A99D7915-40F2-4C51-BFEB-4CE73DD81F20}" type="sibTrans" cxnId="{52AE74C1-A996-4EAB-8AB1-49535F212EC2}">
      <dgm:prSet/>
      <dgm:spPr/>
      <dgm:t>
        <a:bodyPr/>
        <a:lstStyle/>
        <a:p>
          <a:endParaRPr lang="en-US"/>
        </a:p>
      </dgm:t>
    </dgm:pt>
    <dgm:pt modelId="{B7B86AB6-A46D-4F6E-80FD-F2EA77525466}">
      <dgm:prSet/>
      <dgm:spPr/>
      <dgm:t>
        <a:bodyPr/>
        <a:lstStyle/>
        <a:p>
          <a:r>
            <a:rPr lang="en-US" dirty="0"/>
            <a:t>Please create a new class called as “HomeworkR1” inside the homework package</a:t>
          </a:r>
        </a:p>
      </dgm:t>
    </dgm:pt>
    <dgm:pt modelId="{5EA07F16-E568-42A6-8509-F16C617D9343}" type="parTrans" cxnId="{FB6BAC4D-F0D0-4952-AA6F-CD21A7B49056}">
      <dgm:prSet/>
      <dgm:spPr/>
      <dgm:t>
        <a:bodyPr/>
        <a:lstStyle/>
        <a:p>
          <a:endParaRPr lang="en-US"/>
        </a:p>
      </dgm:t>
    </dgm:pt>
    <dgm:pt modelId="{C92E4920-7366-43CD-81F5-A4F332F92B61}" type="sibTrans" cxnId="{FB6BAC4D-F0D0-4952-AA6F-CD21A7B49056}">
      <dgm:prSet/>
      <dgm:spPr/>
      <dgm:t>
        <a:bodyPr/>
        <a:lstStyle/>
        <a:p>
          <a:endParaRPr lang="en-US"/>
        </a:p>
      </dgm:t>
    </dgm:pt>
    <dgm:pt modelId="{F94D5C0F-1742-496B-A7DF-3125699846BC}">
      <dgm:prSet/>
      <dgm:spPr/>
      <dgm:t>
        <a:bodyPr/>
        <a:lstStyle/>
        <a:p>
          <a:r>
            <a:rPr lang="en-US" dirty="0"/>
            <a:t>Do all tasks in the same classes</a:t>
          </a:r>
        </a:p>
      </dgm:t>
    </dgm:pt>
    <dgm:pt modelId="{CB8371E6-1ACB-4AE8-894B-DB18A014AA3A}" type="parTrans" cxnId="{99704EB3-C168-481F-BD85-0D8118FAFDD0}">
      <dgm:prSet/>
      <dgm:spPr/>
      <dgm:t>
        <a:bodyPr/>
        <a:lstStyle/>
        <a:p>
          <a:endParaRPr lang="en-US"/>
        </a:p>
      </dgm:t>
    </dgm:pt>
    <dgm:pt modelId="{22333286-E9FB-4E3D-AF64-8BE57D2EE79B}" type="sibTrans" cxnId="{99704EB3-C168-481F-BD85-0D8118FAFDD0}">
      <dgm:prSet/>
      <dgm:spPr/>
      <dgm:t>
        <a:bodyPr/>
        <a:lstStyle/>
        <a:p>
          <a:endParaRPr lang="en-US"/>
        </a:p>
      </dgm:t>
    </dgm:pt>
    <dgm:pt modelId="{31C44422-EADA-46AC-AD2A-224B6AE9BDB7}">
      <dgm:prSet/>
      <dgm:spPr/>
      <dgm:t>
        <a:bodyPr/>
        <a:lstStyle/>
        <a:p>
          <a:r>
            <a:rPr lang="en-US" dirty="0"/>
            <a:t>Please follow the instructions carefully and understand requirements before starting coding</a:t>
          </a:r>
        </a:p>
      </dgm:t>
    </dgm:pt>
    <dgm:pt modelId="{69CB61DC-0904-42EA-8D00-B7387899DAA8}" type="parTrans" cxnId="{3EB96B3B-9F51-4D2B-ABAD-8091E578CE92}">
      <dgm:prSet/>
      <dgm:spPr/>
      <dgm:t>
        <a:bodyPr/>
        <a:lstStyle/>
        <a:p>
          <a:endParaRPr lang="en-US"/>
        </a:p>
      </dgm:t>
    </dgm:pt>
    <dgm:pt modelId="{70D6A4E7-D432-42C5-96DE-954E2D6DEC07}" type="sibTrans" cxnId="{3EB96B3B-9F51-4D2B-ABAD-8091E578CE92}">
      <dgm:prSet/>
      <dgm:spPr/>
      <dgm:t>
        <a:bodyPr/>
        <a:lstStyle/>
        <a:p>
          <a:endParaRPr lang="en-US"/>
        </a:p>
      </dgm:t>
    </dgm:pt>
    <dgm:pt modelId="{D5AEA003-C36F-4530-931A-8E97710D746A}">
      <dgm:prSet/>
      <dgm:spPr/>
      <dgm:t>
        <a:bodyPr/>
        <a:lstStyle/>
        <a:p>
          <a:r>
            <a:rPr lang="en-US"/>
            <a:t>Let TechGlobal Team if any of requirement is not clear or you have any questions related to given tasks below</a:t>
          </a:r>
        </a:p>
      </dgm:t>
    </dgm:pt>
    <dgm:pt modelId="{CEF7594F-DD92-4D6E-9536-C8A7E7A75C2E}" type="parTrans" cxnId="{A9DF1F34-B191-4164-8205-0A6644293979}">
      <dgm:prSet/>
      <dgm:spPr/>
      <dgm:t>
        <a:bodyPr/>
        <a:lstStyle/>
        <a:p>
          <a:endParaRPr lang="en-US"/>
        </a:p>
      </dgm:t>
    </dgm:pt>
    <dgm:pt modelId="{78073682-C71F-4C3C-AD0C-0D5891301849}" type="sibTrans" cxnId="{A9DF1F34-B191-4164-8205-0A6644293979}">
      <dgm:prSet/>
      <dgm:spPr/>
      <dgm:t>
        <a:bodyPr/>
        <a:lstStyle/>
        <a:p>
          <a:endParaRPr lang="en-US"/>
        </a:p>
      </dgm:t>
    </dgm:pt>
    <dgm:pt modelId="{5AF57524-BEB1-48DA-B907-AB5E2A087E71}" type="pres">
      <dgm:prSet presAssocID="{55CDF057-300D-4219-925F-86FA605570CB}" presName="root" presStyleCnt="0">
        <dgm:presLayoutVars>
          <dgm:dir/>
          <dgm:resizeHandles val="exact"/>
        </dgm:presLayoutVars>
      </dgm:prSet>
      <dgm:spPr/>
    </dgm:pt>
    <dgm:pt modelId="{6F764FDA-E3C4-489B-B9B7-EE0C24A0C58C}" type="pres">
      <dgm:prSet presAssocID="{6E5EFEF1-0D9E-43DC-A557-3859DD5E70C4}" presName="compNode" presStyleCnt="0"/>
      <dgm:spPr/>
    </dgm:pt>
    <dgm:pt modelId="{DAC58DCB-A52F-45D5-8BFD-E1FB33B1B20A}" type="pres">
      <dgm:prSet presAssocID="{6E5EFEF1-0D9E-43DC-A557-3859DD5E70C4}" presName="bgRect" presStyleLbl="bgShp" presStyleIdx="0" presStyleCnt="5"/>
      <dgm:spPr/>
    </dgm:pt>
    <dgm:pt modelId="{45BAEC16-004B-4C7A-B73F-9C4DABB23555}" type="pres">
      <dgm:prSet presAssocID="{6E5EFEF1-0D9E-43DC-A557-3859DD5E70C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pack"/>
        </a:ext>
      </dgm:extLst>
    </dgm:pt>
    <dgm:pt modelId="{6E93FC7A-BB2E-4BBE-B32E-EBC06FDEAD17}" type="pres">
      <dgm:prSet presAssocID="{6E5EFEF1-0D9E-43DC-A557-3859DD5E70C4}" presName="spaceRect" presStyleCnt="0"/>
      <dgm:spPr/>
    </dgm:pt>
    <dgm:pt modelId="{E5B441AA-87BB-4E01-806D-9A0953A1AB68}" type="pres">
      <dgm:prSet presAssocID="{6E5EFEF1-0D9E-43DC-A557-3859DD5E70C4}" presName="parTx" presStyleLbl="revTx" presStyleIdx="0" presStyleCnt="5">
        <dgm:presLayoutVars>
          <dgm:chMax val="0"/>
          <dgm:chPref val="0"/>
        </dgm:presLayoutVars>
      </dgm:prSet>
      <dgm:spPr/>
    </dgm:pt>
    <dgm:pt modelId="{8FBB7704-0208-4311-A35F-82FDD84E346D}" type="pres">
      <dgm:prSet presAssocID="{A99D7915-40F2-4C51-BFEB-4CE73DD81F20}" presName="sibTrans" presStyleCnt="0"/>
      <dgm:spPr/>
    </dgm:pt>
    <dgm:pt modelId="{E623C820-7220-4756-A6E9-F76958B7303C}" type="pres">
      <dgm:prSet presAssocID="{B7B86AB6-A46D-4F6E-80FD-F2EA77525466}" presName="compNode" presStyleCnt="0"/>
      <dgm:spPr/>
    </dgm:pt>
    <dgm:pt modelId="{22452A97-5F56-4A41-A60C-74B4D13FD7D9}" type="pres">
      <dgm:prSet presAssocID="{B7B86AB6-A46D-4F6E-80FD-F2EA77525466}" presName="bgRect" presStyleLbl="bgShp" presStyleIdx="1" presStyleCnt="5"/>
      <dgm:spPr/>
    </dgm:pt>
    <dgm:pt modelId="{1CA707C9-84BA-470B-B353-F7433F509EBB}" type="pres">
      <dgm:prSet presAssocID="{B7B86AB6-A46D-4F6E-80FD-F2EA7752546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AECC2632-B75E-47D7-B49F-CEA670AB2BBE}" type="pres">
      <dgm:prSet presAssocID="{B7B86AB6-A46D-4F6E-80FD-F2EA77525466}" presName="spaceRect" presStyleCnt="0"/>
      <dgm:spPr/>
    </dgm:pt>
    <dgm:pt modelId="{019EB2EC-7E96-41CD-8337-46586CBCB53D}" type="pres">
      <dgm:prSet presAssocID="{B7B86AB6-A46D-4F6E-80FD-F2EA77525466}" presName="parTx" presStyleLbl="revTx" presStyleIdx="1" presStyleCnt="5">
        <dgm:presLayoutVars>
          <dgm:chMax val="0"/>
          <dgm:chPref val="0"/>
        </dgm:presLayoutVars>
      </dgm:prSet>
      <dgm:spPr/>
    </dgm:pt>
    <dgm:pt modelId="{02427623-FE62-49CE-BC49-C4C1429519C7}" type="pres">
      <dgm:prSet presAssocID="{C92E4920-7366-43CD-81F5-A4F332F92B61}" presName="sibTrans" presStyleCnt="0"/>
      <dgm:spPr/>
    </dgm:pt>
    <dgm:pt modelId="{A736D6F4-CD8D-4C32-8176-888A75E72B15}" type="pres">
      <dgm:prSet presAssocID="{F94D5C0F-1742-496B-A7DF-3125699846BC}" presName="compNode" presStyleCnt="0"/>
      <dgm:spPr/>
    </dgm:pt>
    <dgm:pt modelId="{B025ABE0-EF4A-41D3-B967-578E8106C990}" type="pres">
      <dgm:prSet presAssocID="{F94D5C0F-1742-496B-A7DF-3125699846BC}" presName="bgRect" presStyleLbl="bgShp" presStyleIdx="2" presStyleCnt="5"/>
      <dgm:spPr/>
    </dgm:pt>
    <dgm:pt modelId="{398BE3FB-B7E3-454E-AC10-28718C0C6801}" type="pres">
      <dgm:prSet presAssocID="{F94D5C0F-1742-496B-A7DF-3125699846B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DAEC11E2-1EB0-4F96-9C15-ED8331DE85E5}" type="pres">
      <dgm:prSet presAssocID="{F94D5C0F-1742-496B-A7DF-3125699846BC}" presName="spaceRect" presStyleCnt="0"/>
      <dgm:spPr/>
    </dgm:pt>
    <dgm:pt modelId="{F672F88F-9549-4D2D-B6AC-9C0330A53367}" type="pres">
      <dgm:prSet presAssocID="{F94D5C0F-1742-496B-A7DF-3125699846BC}" presName="parTx" presStyleLbl="revTx" presStyleIdx="2" presStyleCnt="5">
        <dgm:presLayoutVars>
          <dgm:chMax val="0"/>
          <dgm:chPref val="0"/>
        </dgm:presLayoutVars>
      </dgm:prSet>
      <dgm:spPr/>
    </dgm:pt>
    <dgm:pt modelId="{BF80110D-DAFE-4534-A0BC-9772E024DBE6}" type="pres">
      <dgm:prSet presAssocID="{22333286-E9FB-4E3D-AF64-8BE57D2EE79B}" presName="sibTrans" presStyleCnt="0"/>
      <dgm:spPr/>
    </dgm:pt>
    <dgm:pt modelId="{E99EBD14-84C7-4D77-9FAE-C90A6DA25278}" type="pres">
      <dgm:prSet presAssocID="{31C44422-EADA-46AC-AD2A-224B6AE9BDB7}" presName="compNode" presStyleCnt="0"/>
      <dgm:spPr/>
    </dgm:pt>
    <dgm:pt modelId="{BA45FE83-A05B-43E6-9E4E-FB82152EA0FD}" type="pres">
      <dgm:prSet presAssocID="{31C44422-EADA-46AC-AD2A-224B6AE9BDB7}" presName="bgRect" presStyleLbl="bgShp" presStyleIdx="3" presStyleCnt="5"/>
      <dgm:spPr/>
    </dgm:pt>
    <dgm:pt modelId="{6E919629-99BE-42FE-A137-6695AEC306A9}" type="pres">
      <dgm:prSet presAssocID="{31C44422-EADA-46AC-AD2A-224B6AE9BDB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67073E9-4844-47F4-846B-BDB775F870B2}" type="pres">
      <dgm:prSet presAssocID="{31C44422-EADA-46AC-AD2A-224B6AE9BDB7}" presName="spaceRect" presStyleCnt="0"/>
      <dgm:spPr/>
    </dgm:pt>
    <dgm:pt modelId="{A815B007-B4CD-40D9-9681-FD36778A2A05}" type="pres">
      <dgm:prSet presAssocID="{31C44422-EADA-46AC-AD2A-224B6AE9BDB7}" presName="parTx" presStyleLbl="revTx" presStyleIdx="3" presStyleCnt="5">
        <dgm:presLayoutVars>
          <dgm:chMax val="0"/>
          <dgm:chPref val="0"/>
        </dgm:presLayoutVars>
      </dgm:prSet>
      <dgm:spPr/>
    </dgm:pt>
    <dgm:pt modelId="{00794054-7DAA-4FD5-B6F8-6F91D4669FE4}" type="pres">
      <dgm:prSet presAssocID="{70D6A4E7-D432-42C5-96DE-954E2D6DEC07}" presName="sibTrans" presStyleCnt="0"/>
      <dgm:spPr/>
    </dgm:pt>
    <dgm:pt modelId="{179252E6-5639-4D19-BFA9-569B8A48CE18}" type="pres">
      <dgm:prSet presAssocID="{D5AEA003-C36F-4530-931A-8E97710D746A}" presName="compNode" presStyleCnt="0"/>
      <dgm:spPr/>
    </dgm:pt>
    <dgm:pt modelId="{2C52A990-934E-404E-9D57-9471685B8874}" type="pres">
      <dgm:prSet presAssocID="{D5AEA003-C36F-4530-931A-8E97710D746A}" presName="bgRect" presStyleLbl="bgShp" presStyleIdx="4" presStyleCnt="5"/>
      <dgm:spPr/>
    </dgm:pt>
    <dgm:pt modelId="{61F43341-C20F-4FA1-A6E7-95A064B8C461}" type="pres">
      <dgm:prSet presAssocID="{D5AEA003-C36F-4530-931A-8E97710D746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37ACB058-960F-40C8-978C-538BA25E3414}" type="pres">
      <dgm:prSet presAssocID="{D5AEA003-C36F-4530-931A-8E97710D746A}" presName="spaceRect" presStyleCnt="0"/>
      <dgm:spPr/>
    </dgm:pt>
    <dgm:pt modelId="{A805A872-5699-4330-9B26-4295CE3EE6C0}" type="pres">
      <dgm:prSet presAssocID="{D5AEA003-C36F-4530-931A-8E97710D746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2DB980D-EE0A-024E-B991-9149E643E19A}" type="presOf" srcId="{31C44422-EADA-46AC-AD2A-224B6AE9BDB7}" destId="{A815B007-B4CD-40D9-9681-FD36778A2A05}" srcOrd="0" destOrd="0" presId="urn:microsoft.com/office/officeart/2018/2/layout/IconVerticalSolidList"/>
    <dgm:cxn modelId="{6CEC172D-5C03-EC40-A1AB-A0C3E6985E50}" type="presOf" srcId="{55CDF057-300D-4219-925F-86FA605570CB}" destId="{5AF57524-BEB1-48DA-B907-AB5E2A087E71}" srcOrd="0" destOrd="0" presId="urn:microsoft.com/office/officeart/2018/2/layout/IconVerticalSolidList"/>
    <dgm:cxn modelId="{A9DF1F34-B191-4164-8205-0A6644293979}" srcId="{55CDF057-300D-4219-925F-86FA605570CB}" destId="{D5AEA003-C36F-4530-931A-8E97710D746A}" srcOrd="4" destOrd="0" parTransId="{CEF7594F-DD92-4D6E-9536-C8A7E7A75C2E}" sibTransId="{78073682-C71F-4C3C-AD0C-0D5891301849}"/>
    <dgm:cxn modelId="{3EB96B3B-9F51-4D2B-ABAD-8091E578CE92}" srcId="{55CDF057-300D-4219-925F-86FA605570CB}" destId="{31C44422-EADA-46AC-AD2A-224B6AE9BDB7}" srcOrd="3" destOrd="0" parTransId="{69CB61DC-0904-42EA-8D00-B7387899DAA8}" sibTransId="{70D6A4E7-D432-42C5-96DE-954E2D6DEC07}"/>
    <dgm:cxn modelId="{FB6BAC4D-F0D0-4952-AA6F-CD21A7B49056}" srcId="{55CDF057-300D-4219-925F-86FA605570CB}" destId="{B7B86AB6-A46D-4F6E-80FD-F2EA77525466}" srcOrd="1" destOrd="0" parTransId="{5EA07F16-E568-42A6-8509-F16C617D9343}" sibTransId="{C92E4920-7366-43CD-81F5-A4F332F92B61}"/>
    <dgm:cxn modelId="{229F9252-64D3-4946-9E10-E020FE27245D}" type="presOf" srcId="{6E5EFEF1-0D9E-43DC-A557-3859DD5E70C4}" destId="{E5B441AA-87BB-4E01-806D-9A0953A1AB68}" srcOrd="0" destOrd="0" presId="urn:microsoft.com/office/officeart/2018/2/layout/IconVerticalSolidList"/>
    <dgm:cxn modelId="{D27C6161-0570-684E-BFC2-61C207A73D89}" type="presOf" srcId="{D5AEA003-C36F-4530-931A-8E97710D746A}" destId="{A805A872-5699-4330-9B26-4295CE3EE6C0}" srcOrd="0" destOrd="0" presId="urn:microsoft.com/office/officeart/2018/2/layout/IconVerticalSolidList"/>
    <dgm:cxn modelId="{1B620B9A-E993-604D-932E-E021913265FF}" type="presOf" srcId="{F94D5C0F-1742-496B-A7DF-3125699846BC}" destId="{F672F88F-9549-4D2D-B6AC-9C0330A53367}" srcOrd="0" destOrd="0" presId="urn:microsoft.com/office/officeart/2018/2/layout/IconVerticalSolidList"/>
    <dgm:cxn modelId="{99704EB3-C168-481F-BD85-0D8118FAFDD0}" srcId="{55CDF057-300D-4219-925F-86FA605570CB}" destId="{F94D5C0F-1742-496B-A7DF-3125699846BC}" srcOrd="2" destOrd="0" parTransId="{CB8371E6-1ACB-4AE8-894B-DB18A014AA3A}" sibTransId="{22333286-E9FB-4E3D-AF64-8BE57D2EE79B}"/>
    <dgm:cxn modelId="{52AE74C1-A996-4EAB-8AB1-49535F212EC2}" srcId="{55CDF057-300D-4219-925F-86FA605570CB}" destId="{6E5EFEF1-0D9E-43DC-A557-3859DD5E70C4}" srcOrd="0" destOrd="0" parTransId="{4F415912-6A5D-401B-9F9C-95A2599B0E6E}" sibTransId="{A99D7915-40F2-4C51-BFEB-4CE73DD81F20}"/>
    <dgm:cxn modelId="{414DFCDC-2A54-324B-A3C1-2C3A0CA4847A}" type="presOf" srcId="{B7B86AB6-A46D-4F6E-80FD-F2EA77525466}" destId="{019EB2EC-7E96-41CD-8337-46586CBCB53D}" srcOrd="0" destOrd="0" presId="urn:microsoft.com/office/officeart/2018/2/layout/IconVerticalSolidList"/>
    <dgm:cxn modelId="{0AF734B3-7E9C-EA46-9388-684B0D813044}" type="presParOf" srcId="{5AF57524-BEB1-48DA-B907-AB5E2A087E71}" destId="{6F764FDA-E3C4-489B-B9B7-EE0C24A0C58C}" srcOrd="0" destOrd="0" presId="urn:microsoft.com/office/officeart/2018/2/layout/IconVerticalSolidList"/>
    <dgm:cxn modelId="{A84B82D0-550D-0148-BE5B-C059E9CA07F3}" type="presParOf" srcId="{6F764FDA-E3C4-489B-B9B7-EE0C24A0C58C}" destId="{DAC58DCB-A52F-45D5-8BFD-E1FB33B1B20A}" srcOrd="0" destOrd="0" presId="urn:microsoft.com/office/officeart/2018/2/layout/IconVerticalSolidList"/>
    <dgm:cxn modelId="{EA4D078F-6927-9E48-B2BA-526290021FFC}" type="presParOf" srcId="{6F764FDA-E3C4-489B-B9B7-EE0C24A0C58C}" destId="{45BAEC16-004B-4C7A-B73F-9C4DABB23555}" srcOrd="1" destOrd="0" presId="urn:microsoft.com/office/officeart/2018/2/layout/IconVerticalSolidList"/>
    <dgm:cxn modelId="{4693000B-9C99-9F44-B940-4B4B9EA85CFB}" type="presParOf" srcId="{6F764FDA-E3C4-489B-B9B7-EE0C24A0C58C}" destId="{6E93FC7A-BB2E-4BBE-B32E-EBC06FDEAD17}" srcOrd="2" destOrd="0" presId="urn:microsoft.com/office/officeart/2018/2/layout/IconVerticalSolidList"/>
    <dgm:cxn modelId="{AD934C09-D260-014D-8FE9-3A93EE69F72B}" type="presParOf" srcId="{6F764FDA-E3C4-489B-B9B7-EE0C24A0C58C}" destId="{E5B441AA-87BB-4E01-806D-9A0953A1AB68}" srcOrd="3" destOrd="0" presId="urn:microsoft.com/office/officeart/2018/2/layout/IconVerticalSolidList"/>
    <dgm:cxn modelId="{F6CCAA03-CD0F-D44C-A51C-5ECBD5981AF1}" type="presParOf" srcId="{5AF57524-BEB1-48DA-B907-AB5E2A087E71}" destId="{8FBB7704-0208-4311-A35F-82FDD84E346D}" srcOrd="1" destOrd="0" presId="urn:microsoft.com/office/officeart/2018/2/layout/IconVerticalSolidList"/>
    <dgm:cxn modelId="{C6CF84A3-BD4B-6C4D-96B0-99205FABC990}" type="presParOf" srcId="{5AF57524-BEB1-48DA-B907-AB5E2A087E71}" destId="{E623C820-7220-4756-A6E9-F76958B7303C}" srcOrd="2" destOrd="0" presId="urn:microsoft.com/office/officeart/2018/2/layout/IconVerticalSolidList"/>
    <dgm:cxn modelId="{E020AAA9-18FD-7047-9C3A-459064D51540}" type="presParOf" srcId="{E623C820-7220-4756-A6E9-F76958B7303C}" destId="{22452A97-5F56-4A41-A60C-74B4D13FD7D9}" srcOrd="0" destOrd="0" presId="urn:microsoft.com/office/officeart/2018/2/layout/IconVerticalSolidList"/>
    <dgm:cxn modelId="{555F16DE-A15B-794D-9950-A5DF2EE6F61A}" type="presParOf" srcId="{E623C820-7220-4756-A6E9-F76958B7303C}" destId="{1CA707C9-84BA-470B-B353-F7433F509EBB}" srcOrd="1" destOrd="0" presId="urn:microsoft.com/office/officeart/2018/2/layout/IconVerticalSolidList"/>
    <dgm:cxn modelId="{6E3B4B27-6945-9844-9EA1-F5624B6B4C64}" type="presParOf" srcId="{E623C820-7220-4756-A6E9-F76958B7303C}" destId="{AECC2632-B75E-47D7-B49F-CEA670AB2BBE}" srcOrd="2" destOrd="0" presId="urn:microsoft.com/office/officeart/2018/2/layout/IconVerticalSolidList"/>
    <dgm:cxn modelId="{C0DB1DCF-85AF-844C-9775-8877D932954B}" type="presParOf" srcId="{E623C820-7220-4756-A6E9-F76958B7303C}" destId="{019EB2EC-7E96-41CD-8337-46586CBCB53D}" srcOrd="3" destOrd="0" presId="urn:microsoft.com/office/officeart/2018/2/layout/IconVerticalSolidList"/>
    <dgm:cxn modelId="{CAE09B2F-7C81-5F4A-A0F3-0DC9E1F584FD}" type="presParOf" srcId="{5AF57524-BEB1-48DA-B907-AB5E2A087E71}" destId="{02427623-FE62-49CE-BC49-C4C1429519C7}" srcOrd="3" destOrd="0" presId="urn:microsoft.com/office/officeart/2018/2/layout/IconVerticalSolidList"/>
    <dgm:cxn modelId="{7DE83320-C192-F040-B641-C63650647BDE}" type="presParOf" srcId="{5AF57524-BEB1-48DA-B907-AB5E2A087E71}" destId="{A736D6F4-CD8D-4C32-8176-888A75E72B15}" srcOrd="4" destOrd="0" presId="urn:microsoft.com/office/officeart/2018/2/layout/IconVerticalSolidList"/>
    <dgm:cxn modelId="{A3E9702D-147E-8A41-B766-B554136767F6}" type="presParOf" srcId="{A736D6F4-CD8D-4C32-8176-888A75E72B15}" destId="{B025ABE0-EF4A-41D3-B967-578E8106C990}" srcOrd="0" destOrd="0" presId="urn:microsoft.com/office/officeart/2018/2/layout/IconVerticalSolidList"/>
    <dgm:cxn modelId="{E3A73424-76A0-AB4F-B9F3-04B2623A814D}" type="presParOf" srcId="{A736D6F4-CD8D-4C32-8176-888A75E72B15}" destId="{398BE3FB-B7E3-454E-AC10-28718C0C6801}" srcOrd="1" destOrd="0" presId="urn:microsoft.com/office/officeart/2018/2/layout/IconVerticalSolidList"/>
    <dgm:cxn modelId="{B55DF8CC-CA2B-8949-A0D0-1FA9C5A8D60E}" type="presParOf" srcId="{A736D6F4-CD8D-4C32-8176-888A75E72B15}" destId="{DAEC11E2-1EB0-4F96-9C15-ED8331DE85E5}" srcOrd="2" destOrd="0" presId="urn:microsoft.com/office/officeart/2018/2/layout/IconVerticalSolidList"/>
    <dgm:cxn modelId="{2400DBDA-8612-4A40-B13C-99C83CDD0BE5}" type="presParOf" srcId="{A736D6F4-CD8D-4C32-8176-888A75E72B15}" destId="{F672F88F-9549-4D2D-B6AC-9C0330A53367}" srcOrd="3" destOrd="0" presId="urn:microsoft.com/office/officeart/2018/2/layout/IconVerticalSolidList"/>
    <dgm:cxn modelId="{AA9D95D8-384A-E948-B0D2-2ED246720AAD}" type="presParOf" srcId="{5AF57524-BEB1-48DA-B907-AB5E2A087E71}" destId="{BF80110D-DAFE-4534-A0BC-9772E024DBE6}" srcOrd="5" destOrd="0" presId="urn:microsoft.com/office/officeart/2018/2/layout/IconVerticalSolidList"/>
    <dgm:cxn modelId="{3A9DFD71-402F-0346-8702-FA09328C2819}" type="presParOf" srcId="{5AF57524-BEB1-48DA-B907-AB5E2A087E71}" destId="{E99EBD14-84C7-4D77-9FAE-C90A6DA25278}" srcOrd="6" destOrd="0" presId="urn:microsoft.com/office/officeart/2018/2/layout/IconVerticalSolidList"/>
    <dgm:cxn modelId="{80105EC3-43A6-B343-9004-4DFD5A751D66}" type="presParOf" srcId="{E99EBD14-84C7-4D77-9FAE-C90A6DA25278}" destId="{BA45FE83-A05B-43E6-9E4E-FB82152EA0FD}" srcOrd="0" destOrd="0" presId="urn:microsoft.com/office/officeart/2018/2/layout/IconVerticalSolidList"/>
    <dgm:cxn modelId="{35701F5C-F2A2-C54A-8CCE-74388DB5D4F5}" type="presParOf" srcId="{E99EBD14-84C7-4D77-9FAE-C90A6DA25278}" destId="{6E919629-99BE-42FE-A137-6695AEC306A9}" srcOrd="1" destOrd="0" presId="urn:microsoft.com/office/officeart/2018/2/layout/IconVerticalSolidList"/>
    <dgm:cxn modelId="{F6859537-D786-A746-B6E8-ACEA267F14CE}" type="presParOf" srcId="{E99EBD14-84C7-4D77-9FAE-C90A6DA25278}" destId="{E67073E9-4844-47F4-846B-BDB775F870B2}" srcOrd="2" destOrd="0" presId="urn:microsoft.com/office/officeart/2018/2/layout/IconVerticalSolidList"/>
    <dgm:cxn modelId="{9EC19933-B85F-D246-979D-6E617C06E5D8}" type="presParOf" srcId="{E99EBD14-84C7-4D77-9FAE-C90A6DA25278}" destId="{A815B007-B4CD-40D9-9681-FD36778A2A05}" srcOrd="3" destOrd="0" presId="urn:microsoft.com/office/officeart/2018/2/layout/IconVerticalSolidList"/>
    <dgm:cxn modelId="{1FB0DF39-3779-3C41-9C4F-DD8ACBF99049}" type="presParOf" srcId="{5AF57524-BEB1-48DA-B907-AB5E2A087E71}" destId="{00794054-7DAA-4FD5-B6F8-6F91D4669FE4}" srcOrd="7" destOrd="0" presId="urn:microsoft.com/office/officeart/2018/2/layout/IconVerticalSolidList"/>
    <dgm:cxn modelId="{4FD7AC50-99E3-164B-8A84-22B88D9E38CE}" type="presParOf" srcId="{5AF57524-BEB1-48DA-B907-AB5E2A087E71}" destId="{179252E6-5639-4D19-BFA9-569B8A48CE18}" srcOrd="8" destOrd="0" presId="urn:microsoft.com/office/officeart/2018/2/layout/IconVerticalSolidList"/>
    <dgm:cxn modelId="{49EA668F-FB80-0943-82C2-F63354B81196}" type="presParOf" srcId="{179252E6-5639-4D19-BFA9-569B8A48CE18}" destId="{2C52A990-934E-404E-9D57-9471685B8874}" srcOrd="0" destOrd="0" presId="urn:microsoft.com/office/officeart/2018/2/layout/IconVerticalSolidList"/>
    <dgm:cxn modelId="{DECC75E9-DE95-DB47-B9BE-B649770E13A6}" type="presParOf" srcId="{179252E6-5639-4D19-BFA9-569B8A48CE18}" destId="{61F43341-C20F-4FA1-A6E7-95A064B8C461}" srcOrd="1" destOrd="0" presId="urn:microsoft.com/office/officeart/2018/2/layout/IconVerticalSolidList"/>
    <dgm:cxn modelId="{D0662D65-6BA2-764D-AFA4-9AE979AD904C}" type="presParOf" srcId="{179252E6-5639-4D19-BFA9-569B8A48CE18}" destId="{37ACB058-960F-40C8-978C-538BA25E3414}" srcOrd="2" destOrd="0" presId="urn:microsoft.com/office/officeart/2018/2/layout/IconVerticalSolidList"/>
    <dgm:cxn modelId="{E08768C6-B153-344F-B70E-4E3E3E0E2905}" type="presParOf" srcId="{179252E6-5639-4D19-BFA9-569B8A48CE18}" destId="{A805A872-5699-4330-9B26-4295CE3EE6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58DCB-A52F-45D5-8BFD-E1FB33B1B20A}">
      <dsp:nvSpPr>
        <dsp:cNvPr id="0" name=""/>
        <dsp:cNvSpPr/>
      </dsp:nvSpPr>
      <dsp:spPr>
        <a:xfrm>
          <a:off x="0" y="4229"/>
          <a:ext cx="5961345" cy="900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AEC16-004B-4C7A-B73F-9C4DABB23555}">
      <dsp:nvSpPr>
        <dsp:cNvPr id="0" name=""/>
        <dsp:cNvSpPr/>
      </dsp:nvSpPr>
      <dsp:spPr>
        <a:xfrm>
          <a:off x="272509" y="206922"/>
          <a:ext cx="495471" cy="4954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441AA-87BB-4E01-806D-9A0953A1AB68}">
      <dsp:nvSpPr>
        <dsp:cNvPr id="0" name=""/>
        <dsp:cNvSpPr/>
      </dsp:nvSpPr>
      <dsp:spPr>
        <a:xfrm>
          <a:off x="1040489" y="4229"/>
          <a:ext cx="4920855" cy="90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41" tIns="95341" rIns="95341" bIns="953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Make sure that you have package called “homework”</a:t>
          </a:r>
        </a:p>
      </dsp:txBody>
      <dsp:txXfrm>
        <a:off x="1040489" y="4229"/>
        <a:ext cx="4920855" cy="900856"/>
      </dsp:txXfrm>
    </dsp:sp>
    <dsp:sp modelId="{22452A97-5F56-4A41-A60C-74B4D13FD7D9}">
      <dsp:nvSpPr>
        <dsp:cNvPr id="0" name=""/>
        <dsp:cNvSpPr/>
      </dsp:nvSpPr>
      <dsp:spPr>
        <a:xfrm>
          <a:off x="0" y="1130300"/>
          <a:ext cx="5961345" cy="900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707C9-84BA-470B-B353-F7433F509EBB}">
      <dsp:nvSpPr>
        <dsp:cNvPr id="0" name=""/>
        <dsp:cNvSpPr/>
      </dsp:nvSpPr>
      <dsp:spPr>
        <a:xfrm>
          <a:off x="272509" y="1332993"/>
          <a:ext cx="495471" cy="4954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EB2EC-7E96-41CD-8337-46586CBCB53D}">
      <dsp:nvSpPr>
        <dsp:cNvPr id="0" name=""/>
        <dsp:cNvSpPr/>
      </dsp:nvSpPr>
      <dsp:spPr>
        <a:xfrm>
          <a:off x="1040489" y="1130300"/>
          <a:ext cx="4920855" cy="90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41" tIns="95341" rIns="95341" bIns="953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Please create a new class called as “HomeworkR1” inside the homework package</a:t>
          </a:r>
        </a:p>
      </dsp:txBody>
      <dsp:txXfrm>
        <a:off x="1040489" y="1130300"/>
        <a:ext cx="4920855" cy="900856"/>
      </dsp:txXfrm>
    </dsp:sp>
    <dsp:sp modelId="{B025ABE0-EF4A-41D3-B967-578E8106C990}">
      <dsp:nvSpPr>
        <dsp:cNvPr id="0" name=""/>
        <dsp:cNvSpPr/>
      </dsp:nvSpPr>
      <dsp:spPr>
        <a:xfrm>
          <a:off x="0" y="2256371"/>
          <a:ext cx="5961345" cy="900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BE3FB-B7E3-454E-AC10-28718C0C6801}">
      <dsp:nvSpPr>
        <dsp:cNvPr id="0" name=""/>
        <dsp:cNvSpPr/>
      </dsp:nvSpPr>
      <dsp:spPr>
        <a:xfrm>
          <a:off x="272509" y="2459064"/>
          <a:ext cx="495471" cy="4954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2F88F-9549-4D2D-B6AC-9C0330A53367}">
      <dsp:nvSpPr>
        <dsp:cNvPr id="0" name=""/>
        <dsp:cNvSpPr/>
      </dsp:nvSpPr>
      <dsp:spPr>
        <a:xfrm>
          <a:off x="1040489" y="2256371"/>
          <a:ext cx="4920855" cy="90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41" tIns="95341" rIns="95341" bIns="953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 all tasks in the same classes</a:t>
          </a:r>
        </a:p>
      </dsp:txBody>
      <dsp:txXfrm>
        <a:off x="1040489" y="2256371"/>
        <a:ext cx="4920855" cy="900856"/>
      </dsp:txXfrm>
    </dsp:sp>
    <dsp:sp modelId="{BA45FE83-A05B-43E6-9E4E-FB82152EA0FD}">
      <dsp:nvSpPr>
        <dsp:cNvPr id="0" name=""/>
        <dsp:cNvSpPr/>
      </dsp:nvSpPr>
      <dsp:spPr>
        <a:xfrm>
          <a:off x="0" y="3382442"/>
          <a:ext cx="5961345" cy="900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19629-99BE-42FE-A137-6695AEC306A9}">
      <dsp:nvSpPr>
        <dsp:cNvPr id="0" name=""/>
        <dsp:cNvSpPr/>
      </dsp:nvSpPr>
      <dsp:spPr>
        <a:xfrm>
          <a:off x="272509" y="3585135"/>
          <a:ext cx="495471" cy="4954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5B007-B4CD-40D9-9681-FD36778A2A05}">
      <dsp:nvSpPr>
        <dsp:cNvPr id="0" name=""/>
        <dsp:cNvSpPr/>
      </dsp:nvSpPr>
      <dsp:spPr>
        <a:xfrm>
          <a:off x="1040489" y="3382442"/>
          <a:ext cx="4920855" cy="90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41" tIns="95341" rIns="95341" bIns="953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Please follow the instructions carefully and understand requirements before starting coding</a:t>
          </a:r>
        </a:p>
      </dsp:txBody>
      <dsp:txXfrm>
        <a:off x="1040489" y="3382442"/>
        <a:ext cx="4920855" cy="900856"/>
      </dsp:txXfrm>
    </dsp:sp>
    <dsp:sp modelId="{2C52A990-934E-404E-9D57-9471685B8874}">
      <dsp:nvSpPr>
        <dsp:cNvPr id="0" name=""/>
        <dsp:cNvSpPr/>
      </dsp:nvSpPr>
      <dsp:spPr>
        <a:xfrm>
          <a:off x="0" y="4508513"/>
          <a:ext cx="5961345" cy="900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43341-C20F-4FA1-A6E7-95A064B8C461}">
      <dsp:nvSpPr>
        <dsp:cNvPr id="0" name=""/>
        <dsp:cNvSpPr/>
      </dsp:nvSpPr>
      <dsp:spPr>
        <a:xfrm>
          <a:off x="272509" y="4711206"/>
          <a:ext cx="495471" cy="4954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5A872-5699-4330-9B26-4295CE3EE6C0}">
      <dsp:nvSpPr>
        <dsp:cNvPr id="0" name=""/>
        <dsp:cNvSpPr/>
      </dsp:nvSpPr>
      <dsp:spPr>
        <a:xfrm>
          <a:off x="1040489" y="4508513"/>
          <a:ext cx="4920855" cy="90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41" tIns="95341" rIns="95341" bIns="953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Let TechGlobal Team if any of requirement is not clear or you have any questions related to given tasks below</a:t>
          </a:r>
        </a:p>
      </dsp:txBody>
      <dsp:txXfrm>
        <a:off x="1040489" y="4508513"/>
        <a:ext cx="4920855" cy="900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B83C3-5F75-4341-99F8-FE5C9DF0E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DB419-393D-B743-A0D5-C86BE9957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9383D-6B15-B54C-A973-375963FE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704B-EACE-664F-A28D-D2C6F285C19A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26350-4E72-234F-AE65-01B843EDF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12BD1-584A-F343-A03D-011762D5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DDB4-A689-544D-806A-D2EA773F2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5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E7B08-0CAD-EC46-8D95-E497F734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DD0EC-C7A3-ED4A-B4FC-A849B6B28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9669E-6B45-8A4B-8F2B-E35BDE3E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704B-EACE-664F-A28D-D2C6F285C19A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AD584-B2DC-3B45-B72C-803CBB1D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6EB21-3D18-0647-AA71-8E51DB5F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DDB4-A689-544D-806A-D2EA773F2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61E9BE-FFCA-774D-8D30-FF2B6CC79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A64B5-3A89-8C4B-B283-18FED9ABA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98610-0D08-584F-9E19-CA922D18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704B-EACE-664F-A28D-D2C6F285C19A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DB7EA-E923-4340-AD21-E550CEDB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0E0A1-9758-4245-90FC-56B115B9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DDB4-A689-544D-806A-D2EA773F2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7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923E-26A8-E84C-8A6E-EDE450E8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670C0-9145-B24A-A3D8-F814B3265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A89F2-CAEC-2546-B91A-358BA683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704B-EACE-664F-A28D-D2C6F285C19A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416B9-F00E-6A40-8AB7-53E9F816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426D2-DD17-994C-B5CA-B8B04CDF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DDB4-A689-544D-806A-D2EA773F2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4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EEC6-F9D2-A441-B01D-759587F7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64D4A-2291-5E4D-B044-A7504C680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69289-3C4F-2444-8CE2-FCB85ED5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704B-EACE-664F-A28D-D2C6F285C19A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1CAF2-5609-954B-87FD-C8CF4651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3D1A-483E-3943-8596-CCDAA8AD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DDB4-A689-544D-806A-D2EA773F2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0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DAE8-BD9F-E94F-9FAC-B8CC6FE0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C26BC-F082-8B4A-A74E-AE321EDA8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3172B-6D55-B44E-8132-1E2E22DFC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8CA79-28B7-3641-A311-BFA219B8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704B-EACE-664F-A28D-D2C6F285C19A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7C400-F949-3549-A1B3-B90E72BC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5D34E-E835-DF4B-947C-7349CA21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DDB4-A689-544D-806A-D2EA773F2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8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5748-8B53-3844-8ECC-42B45E8FF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EFDC2-7C22-1647-8D39-AC732817C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FB91F-ED57-E64E-BDDD-244C13C10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B4F860-EE9C-9142-BC4C-95ABA6785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A4AF7-85C2-F541-B6D3-7E80B38E6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194B6F-FAEC-6249-BAFE-FB3170CD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704B-EACE-664F-A28D-D2C6F285C19A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95EC24-0AD5-8D44-84E7-CF662692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03E49D-01BD-4546-A3CC-0C6C440E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DDB4-A689-544D-806A-D2EA773F2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9830-6338-1043-B7F7-A0C84586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7511FE-A530-5D4B-A09D-726E43AE0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704B-EACE-664F-A28D-D2C6F285C19A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425F4-A69A-0345-9F0D-173AA33E8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31215-24BF-964D-A839-ECAFCF75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DDB4-A689-544D-806A-D2EA773F2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6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5F6DF-50D1-F049-969A-9807A29E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704B-EACE-664F-A28D-D2C6F285C19A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BFDC3-0494-F44B-97BD-FD3B905FE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AED48-02B1-164C-AA69-F27DA8EB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DDB4-A689-544D-806A-D2EA773F2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5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4EF2-C5B3-5242-B9AD-46AFFAF1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237C2-F6A2-6C4C-9468-D36050911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60641-DFA0-1643-B66F-D6D407563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51A56-E499-AF42-9941-2CAC15B7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704B-EACE-664F-A28D-D2C6F285C19A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DDF23-047A-1D4D-B053-77BE35ED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FE4F9-7CD0-9E4E-BD2A-40511029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DDB4-A689-544D-806A-D2EA773F2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3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7BE8-F266-694B-8486-BC9F473E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5C959-16AF-724C-8A1D-863EFDC6D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71ABD-A5B3-5245-9BB6-7673D8873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A43D4-096B-CC45-AE89-1C776B547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704B-EACE-664F-A28D-D2C6F285C19A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2C070-E645-A24F-B9CD-9D516F05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E2D64-1E6D-3343-B943-42ADEE1D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DDB4-A689-544D-806A-D2EA773F2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7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0F792-D93F-FB48-BC27-78BFF31A7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B7205-0C47-FC4D-BB88-A97AE7E2C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4990D-62FD-F347-BD31-332689FFE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5704B-EACE-664F-A28D-D2C6F285C19A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8EBEA-476B-BC42-B52B-80AA3FDB1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4218E-B11C-CB43-B616-72746750B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5DDB4-A689-544D-806A-D2EA773F2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5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2AA753A-A793-4521-815E-44A368D0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DC8EE-94CC-1A4C-A3FF-9E1B5FB00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Java HomeworkR1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A47FE-7BB7-3A4E-94B1-E340E2C8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Recap String Methods</a:t>
            </a:r>
          </a:p>
        </p:txBody>
      </p:sp>
    </p:spTree>
    <p:extLst>
      <p:ext uri="{BB962C8B-B14F-4D97-AF65-F5344CB8AC3E}">
        <p14:creationId xmlns:p14="http://schemas.microsoft.com/office/powerpoint/2010/main" val="3371016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594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14517-75FE-AC4B-8F7C-BC7804D9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24568"/>
            <a:ext cx="3351755" cy="54129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Before you start!!!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8CF443D-D0CB-445B-940F-EC5E83B656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051310"/>
              </p:ext>
            </p:extLst>
          </p:nvPr>
        </p:nvGraphicFramePr>
        <p:xfrm>
          <a:off x="5392455" y="623888"/>
          <a:ext cx="5961345" cy="541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5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863" y="312234"/>
            <a:ext cx="6911549" cy="384717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600" b="1" i="1" dirty="0"/>
              <a:t>Requirement:</a:t>
            </a:r>
          </a:p>
          <a:p>
            <a:pPr marL="0" indent="0">
              <a:buNone/>
            </a:pPr>
            <a:r>
              <a:rPr lang="en-US" sz="1600" dirty="0"/>
              <a:t>Assume that you are given a String of any length. First check if it has at least length of 1. If the length is zero, then print “Length is zero”</a:t>
            </a:r>
          </a:p>
          <a:p>
            <a:pPr marL="0" indent="0">
              <a:buNone/>
            </a:pPr>
            <a:r>
              <a:rPr lang="en-US" sz="1600" dirty="0"/>
              <a:t> If it has length more than zero, then find:</a:t>
            </a:r>
          </a:p>
          <a:p>
            <a:pPr marL="0" indent="0">
              <a:buNone/>
            </a:pPr>
            <a:r>
              <a:rPr lang="en-US" sz="1600" dirty="0"/>
              <a:t>-The length of the String</a:t>
            </a:r>
          </a:p>
          <a:p>
            <a:pPr marL="0" indent="0">
              <a:buNone/>
            </a:pPr>
            <a:r>
              <a:rPr lang="en-US" sz="1600" dirty="0"/>
              <a:t>-First char in the String</a:t>
            </a:r>
          </a:p>
          <a:p>
            <a:pPr marL="0" indent="0">
              <a:buNone/>
            </a:pPr>
            <a:r>
              <a:rPr lang="en-US" sz="1600" dirty="0"/>
              <a:t>-Last char in the String</a:t>
            </a:r>
          </a:p>
          <a:p>
            <a:pPr marL="0" indent="0">
              <a:buNone/>
            </a:pPr>
            <a:r>
              <a:rPr lang="en-US" sz="1600" dirty="0"/>
              <a:t>-Check if the String contains any vowel letters 	</a:t>
            </a:r>
          </a:p>
          <a:p>
            <a:pPr marL="0" indent="0">
              <a:buNone/>
            </a:pPr>
            <a:r>
              <a:rPr lang="en-US" sz="1600" dirty="0"/>
              <a:t>	-if it has any vowel, then print “This String has vowel”</a:t>
            </a:r>
          </a:p>
          <a:p>
            <a:pPr marL="0" indent="0">
              <a:buNone/>
            </a:pPr>
            <a:r>
              <a:rPr lang="en-US" sz="1600" dirty="0"/>
              <a:t>	-Else, print “This String does not have vowel”</a:t>
            </a:r>
          </a:p>
          <a:p>
            <a:pPr marL="0" indent="0">
              <a:buNone/>
            </a:pPr>
            <a:r>
              <a:rPr lang="en-US" sz="1600" dirty="0"/>
              <a:t>	Vowels = a, e, </a:t>
            </a:r>
            <a:r>
              <a:rPr lang="en-US" sz="1600" dirty="0" err="1"/>
              <a:t>i</a:t>
            </a:r>
            <a:r>
              <a:rPr lang="en-US" sz="1600" dirty="0"/>
              <a:t>, u, o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8104EB-3215-1447-9933-07A821B48159}"/>
              </a:ext>
            </a:extLst>
          </p:cNvPr>
          <p:cNvSpPr txBox="1"/>
          <p:nvPr/>
        </p:nvSpPr>
        <p:spPr>
          <a:xfrm>
            <a:off x="8580747" y="4313533"/>
            <a:ext cx="25015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Test Data 2:</a:t>
            </a:r>
          </a:p>
          <a:p>
            <a:r>
              <a:rPr lang="en-US" dirty="0"/>
              <a:t>String s2 = “”;</a:t>
            </a:r>
          </a:p>
          <a:p>
            <a:endParaRPr lang="en-US" b="1" i="1" dirty="0"/>
          </a:p>
          <a:p>
            <a:r>
              <a:rPr lang="en-US" b="1" i="1" dirty="0"/>
              <a:t>Expected Result 2:</a:t>
            </a:r>
          </a:p>
          <a:p>
            <a:r>
              <a:rPr lang="en-US" dirty="0"/>
              <a:t>Length is zero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E1B3D1-71C7-394E-B5F3-94A1CD8A21DD}"/>
              </a:ext>
            </a:extLst>
          </p:cNvPr>
          <p:cNvSpPr txBox="1"/>
          <p:nvPr/>
        </p:nvSpPr>
        <p:spPr>
          <a:xfrm>
            <a:off x="5151863" y="4307912"/>
            <a:ext cx="27766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Test Data 1:</a:t>
            </a:r>
          </a:p>
          <a:p>
            <a:r>
              <a:rPr lang="en-US" dirty="0"/>
              <a:t>String s1 = “JavaScript”;</a:t>
            </a:r>
          </a:p>
          <a:p>
            <a:endParaRPr lang="en-US" b="1" i="1" dirty="0"/>
          </a:p>
          <a:p>
            <a:r>
              <a:rPr lang="en-US" b="1" i="1" dirty="0"/>
              <a:t>Expected Result 1:</a:t>
            </a:r>
          </a:p>
          <a:p>
            <a:r>
              <a:rPr lang="en-US" dirty="0"/>
              <a:t>Length is = 10</a:t>
            </a:r>
          </a:p>
          <a:p>
            <a:r>
              <a:rPr lang="en-US" dirty="0"/>
              <a:t>First char is = J</a:t>
            </a:r>
          </a:p>
          <a:p>
            <a:r>
              <a:rPr lang="en-US" dirty="0"/>
              <a:t>Last char is = t</a:t>
            </a:r>
          </a:p>
          <a:p>
            <a:r>
              <a:rPr lang="en-US" dirty="0"/>
              <a:t>This String has vowel</a:t>
            </a:r>
          </a:p>
        </p:txBody>
      </p:sp>
    </p:spTree>
    <p:extLst>
      <p:ext uri="{BB962C8B-B14F-4D97-AF65-F5344CB8AC3E}">
        <p14:creationId xmlns:p14="http://schemas.microsoft.com/office/powerpoint/2010/main" val="153115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174045"/>
            <a:ext cx="7099609" cy="20785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i="1" dirty="0"/>
              <a:t>Requirement:</a:t>
            </a:r>
          </a:p>
          <a:p>
            <a:pPr marL="0" indent="0">
              <a:buNone/>
            </a:pPr>
            <a:r>
              <a:rPr lang="en-US" sz="1600" dirty="0"/>
              <a:t>Assume that you are given a String of any length. First check if it has at least length of 3. If the length is less than 3, then print “Length is less than 3”</a:t>
            </a:r>
          </a:p>
          <a:p>
            <a:pPr marL="0" indent="0">
              <a:buNone/>
            </a:pPr>
            <a:r>
              <a:rPr lang="en-US" sz="1600" dirty="0"/>
              <a:t>If it has length more than or equal to 3, then find the middle character for the odd length, middle 2 characters for the even length.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79EFBAB-7EE1-304C-A6A7-9B2017CD0307}"/>
              </a:ext>
            </a:extLst>
          </p:cNvPr>
          <p:cNvSpPr/>
          <p:nvPr/>
        </p:nvSpPr>
        <p:spPr>
          <a:xfrm>
            <a:off x="4876799" y="4588856"/>
            <a:ext cx="21707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Test Data 2:</a:t>
            </a:r>
          </a:p>
          <a:p>
            <a:r>
              <a:rPr lang="en-US" dirty="0"/>
              <a:t>String s2 = “ab”;</a:t>
            </a:r>
          </a:p>
          <a:p>
            <a:endParaRPr lang="en-US" b="1" i="1" dirty="0"/>
          </a:p>
          <a:p>
            <a:r>
              <a:rPr lang="en-US" b="1" i="1" dirty="0"/>
              <a:t>Expected Result 2:</a:t>
            </a:r>
          </a:p>
          <a:p>
            <a:r>
              <a:rPr lang="en-US" dirty="0"/>
              <a:t>Length is less than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BA9E4C-B2F4-9847-9DB4-43CAB398D951}"/>
              </a:ext>
            </a:extLst>
          </p:cNvPr>
          <p:cNvSpPr/>
          <p:nvPr/>
        </p:nvSpPr>
        <p:spPr>
          <a:xfrm>
            <a:off x="8333678" y="2426591"/>
            <a:ext cx="21707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Test Data 3:</a:t>
            </a:r>
          </a:p>
          <a:p>
            <a:r>
              <a:rPr lang="en-US" dirty="0"/>
              <a:t>String s3 = “civic”;</a:t>
            </a:r>
          </a:p>
          <a:p>
            <a:endParaRPr lang="en-US" b="1" i="1" dirty="0"/>
          </a:p>
          <a:p>
            <a:r>
              <a:rPr lang="en-US" b="1" i="1" dirty="0"/>
              <a:t>Expected Result 3:</a:t>
            </a:r>
          </a:p>
          <a:p>
            <a:r>
              <a:rPr lang="en-US" dirty="0"/>
              <a:t>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A85684-0FFC-8649-BF79-4FD0E3F94F1E}"/>
              </a:ext>
            </a:extLst>
          </p:cNvPr>
          <p:cNvSpPr/>
          <p:nvPr/>
        </p:nvSpPr>
        <p:spPr>
          <a:xfrm>
            <a:off x="4876800" y="2426591"/>
            <a:ext cx="21707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Test Data 1:</a:t>
            </a:r>
          </a:p>
          <a:p>
            <a:r>
              <a:rPr lang="en-US" dirty="0"/>
              <a:t>String s1 = “”;</a:t>
            </a:r>
          </a:p>
          <a:p>
            <a:endParaRPr lang="en-US" b="1" i="1" dirty="0"/>
          </a:p>
          <a:p>
            <a:r>
              <a:rPr lang="en-US" b="1" i="1" dirty="0"/>
              <a:t>Expected Result 1:</a:t>
            </a:r>
          </a:p>
          <a:p>
            <a:r>
              <a:rPr lang="en-US" dirty="0"/>
              <a:t>Length is less than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690D52-740F-054B-B5F3-4271B7FDE963}"/>
              </a:ext>
            </a:extLst>
          </p:cNvPr>
          <p:cNvSpPr/>
          <p:nvPr/>
        </p:nvSpPr>
        <p:spPr>
          <a:xfrm>
            <a:off x="8333677" y="4588856"/>
            <a:ext cx="21707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Test Data 4:</a:t>
            </a:r>
          </a:p>
          <a:p>
            <a:r>
              <a:rPr lang="en-US" dirty="0"/>
              <a:t>String s4 = “</a:t>
            </a:r>
            <a:r>
              <a:rPr lang="en-US" dirty="0" err="1"/>
              <a:t>toyota</a:t>
            </a:r>
            <a:r>
              <a:rPr lang="en-US" dirty="0"/>
              <a:t>”;</a:t>
            </a:r>
          </a:p>
          <a:p>
            <a:endParaRPr lang="en-US" b="1" i="1" dirty="0"/>
          </a:p>
          <a:p>
            <a:r>
              <a:rPr lang="en-US" b="1" i="1" dirty="0"/>
              <a:t>Expected Result 4:</a:t>
            </a:r>
          </a:p>
          <a:p>
            <a:r>
              <a:rPr lang="en-US" dirty="0" err="1"/>
              <a:t>yo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27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799" y="484040"/>
            <a:ext cx="6954645" cy="1942551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600" b="1" i="1" dirty="0"/>
              <a:t>Requirement:</a:t>
            </a:r>
          </a:p>
          <a:p>
            <a:pPr marL="0" indent="0">
              <a:buNone/>
            </a:pPr>
            <a:r>
              <a:rPr lang="en-US" sz="1600" dirty="0"/>
              <a:t>Write a program that divides the given String. Length of given will be at least 4.</a:t>
            </a:r>
          </a:p>
          <a:p>
            <a:pPr marL="0" indent="0">
              <a:buNone/>
            </a:pPr>
            <a:r>
              <a:rPr lang="en-US" sz="1600" dirty="0"/>
              <a:t> if length of the String is not at least 4, then print “INVALID INPUT”</a:t>
            </a:r>
          </a:p>
          <a:p>
            <a:pPr marL="0" indent="0">
              <a:buNone/>
            </a:pPr>
            <a:r>
              <a:rPr lang="en-US" sz="1600" dirty="0"/>
              <a:t>If the length is 4 or more, then</a:t>
            </a:r>
          </a:p>
          <a:p>
            <a:pPr marL="0" indent="0">
              <a:buNone/>
            </a:pPr>
            <a:r>
              <a:rPr lang="en-US" sz="1600" dirty="0"/>
              <a:t>-print the first two characters</a:t>
            </a:r>
          </a:p>
          <a:p>
            <a:pPr marL="0" indent="0">
              <a:buNone/>
            </a:pPr>
            <a:r>
              <a:rPr lang="en-US" sz="1600" dirty="0"/>
              <a:t>-print the last two characters </a:t>
            </a:r>
          </a:p>
          <a:p>
            <a:pPr marL="0" indent="0">
              <a:buNone/>
            </a:pPr>
            <a:r>
              <a:rPr lang="en-US" sz="1600" dirty="0"/>
              <a:t>-print all the middle characters other than first and last 2 characters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79EFBAB-7EE1-304C-A6A7-9B2017CD0307}"/>
              </a:ext>
            </a:extLst>
          </p:cNvPr>
          <p:cNvSpPr/>
          <p:nvPr/>
        </p:nvSpPr>
        <p:spPr>
          <a:xfrm>
            <a:off x="4876798" y="4742744"/>
            <a:ext cx="307402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i="1" dirty="0"/>
              <a:t>Test Data 2: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String s2 = “Java”;</a:t>
            </a:r>
          </a:p>
          <a:p>
            <a:pPr>
              <a:spcAft>
                <a:spcPts val="600"/>
              </a:spcAft>
            </a:pPr>
            <a:endParaRPr lang="en-US" sz="1600" b="1" i="1" dirty="0"/>
          </a:p>
          <a:p>
            <a:pPr>
              <a:spcAft>
                <a:spcPts val="600"/>
              </a:spcAft>
            </a:pPr>
            <a:r>
              <a:rPr lang="en-US" sz="1600" b="1" i="1" dirty="0"/>
              <a:t>Expected Result 2:</a:t>
            </a:r>
          </a:p>
          <a:p>
            <a:r>
              <a:rPr lang="en-US" sz="1600" dirty="0"/>
              <a:t>First 2 characters are = Ja</a:t>
            </a:r>
          </a:p>
          <a:p>
            <a:r>
              <a:rPr lang="en-US" sz="1600" dirty="0"/>
              <a:t>Last 2 characters are = </a:t>
            </a:r>
            <a:r>
              <a:rPr lang="en-US" sz="1600" dirty="0" err="1"/>
              <a:t>va</a:t>
            </a:r>
            <a:endParaRPr lang="en-US" sz="1600" dirty="0"/>
          </a:p>
          <a:p>
            <a:r>
              <a:rPr lang="en-US" sz="1600" dirty="0"/>
              <a:t>The other characters are =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BA9E4C-B2F4-9847-9DB4-43CAB398D951}"/>
              </a:ext>
            </a:extLst>
          </p:cNvPr>
          <p:cNvSpPr/>
          <p:nvPr/>
        </p:nvSpPr>
        <p:spPr>
          <a:xfrm>
            <a:off x="8333676" y="2803752"/>
            <a:ext cx="338625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i="1" dirty="0"/>
              <a:t>Test Data 3: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String s3 = “Python”;</a:t>
            </a:r>
          </a:p>
          <a:p>
            <a:pPr>
              <a:spcAft>
                <a:spcPts val="600"/>
              </a:spcAft>
            </a:pPr>
            <a:endParaRPr lang="en-US" sz="1600" b="1" i="1" dirty="0"/>
          </a:p>
          <a:p>
            <a:pPr>
              <a:spcAft>
                <a:spcPts val="600"/>
              </a:spcAft>
            </a:pPr>
            <a:r>
              <a:rPr lang="en-US" sz="1600" b="1" i="1" dirty="0"/>
              <a:t>Expected Result 3:</a:t>
            </a:r>
          </a:p>
          <a:p>
            <a:r>
              <a:rPr lang="en-US" sz="1600" dirty="0">
                <a:sym typeface="+mn-ea"/>
              </a:rPr>
              <a:t>First 2 </a:t>
            </a:r>
            <a:r>
              <a:rPr lang="en-US" sz="1600" dirty="0"/>
              <a:t>characters</a:t>
            </a:r>
            <a:r>
              <a:rPr lang="en-US" sz="1600" dirty="0">
                <a:sym typeface="+mn-ea"/>
              </a:rPr>
              <a:t> are = </a:t>
            </a:r>
            <a:r>
              <a:rPr lang="en-US" sz="1600" dirty="0" err="1">
                <a:sym typeface="+mn-ea"/>
              </a:rPr>
              <a:t>Py</a:t>
            </a:r>
            <a:endParaRPr lang="en-US" sz="1600" dirty="0"/>
          </a:p>
          <a:p>
            <a:r>
              <a:rPr lang="en-US" sz="1600" dirty="0">
                <a:sym typeface="+mn-ea"/>
              </a:rPr>
              <a:t>Last 2 </a:t>
            </a:r>
            <a:r>
              <a:rPr lang="en-US" sz="1600" dirty="0"/>
              <a:t>characters</a:t>
            </a:r>
            <a:r>
              <a:rPr lang="en-US" sz="1600" dirty="0">
                <a:sym typeface="+mn-ea"/>
              </a:rPr>
              <a:t> are = on</a:t>
            </a:r>
            <a:endParaRPr lang="en-US" sz="1600" dirty="0"/>
          </a:p>
          <a:p>
            <a:r>
              <a:rPr lang="en-US" sz="1600" dirty="0">
                <a:sym typeface="+mn-ea"/>
              </a:rPr>
              <a:t>The other </a:t>
            </a:r>
            <a:r>
              <a:rPr lang="en-US" sz="1600" dirty="0"/>
              <a:t>characters  </a:t>
            </a:r>
            <a:r>
              <a:rPr lang="en-US" sz="1600" dirty="0">
                <a:sym typeface="+mn-ea"/>
              </a:rPr>
              <a:t>are = </a:t>
            </a:r>
            <a:r>
              <a:rPr lang="en-US" sz="1600" dirty="0" err="1">
                <a:sym typeface="+mn-ea"/>
              </a:rPr>
              <a:t>th</a:t>
            </a:r>
            <a:endParaRPr lang="en-US" sz="1600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A85684-0FFC-8649-BF79-4FD0E3F94F1E}"/>
              </a:ext>
            </a:extLst>
          </p:cNvPr>
          <p:cNvSpPr/>
          <p:nvPr/>
        </p:nvSpPr>
        <p:spPr>
          <a:xfrm>
            <a:off x="4876799" y="2857191"/>
            <a:ext cx="217077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i="1" dirty="0"/>
              <a:t>Test Data 1: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String s1 = “</a:t>
            </a:r>
            <a:r>
              <a:rPr lang="en-US" sz="1600" dirty="0" err="1"/>
              <a:t>abc</a:t>
            </a:r>
            <a:r>
              <a:rPr lang="en-US" sz="1600" dirty="0"/>
              <a:t>”;</a:t>
            </a:r>
          </a:p>
          <a:p>
            <a:pPr>
              <a:spcAft>
                <a:spcPts val="600"/>
              </a:spcAft>
            </a:pPr>
            <a:endParaRPr lang="en-US" sz="1600" b="1" i="1" dirty="0"/>
          </a:p>
          <a:p>
            <a:pPr>
              <a:spcAft>
                <a:spcPts val="600"/>
              </a:spcAft>
            </a:pPr>
            <a:r>
              <a:rPr lang="en-US" sz="1600" b="1" i="1" dirty="0"/>
              <a:t>Expected Result 1: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INVALID INPUT</a:t>
            </a:r>
          </a:p>
        </p:txBody>
      </p:sp>
    </p:spTree>
    <p:extLst>
      <p:ext uri="{BB962C8B-B14F-4D97-AF65-F5344CB8AC3E}">
        <p14:creationId xmlns:p14="http://schemas.microsoft.com/office/powerpoint/2010/main" val="286613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799" y="174045"/>
            <a:ext cx="7038976" cy="2252546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i="1" dirty="0"/>
              <a:t>Requirement:</a:t>
            </a:r>
          </a:p>
          <a:p>
            <a:pPr marL="0" indent="0">
              <a:buNone/>
            </a:pPr>
            <a:r>
              <a:rPr lang="en-US" sz="2000" dirty="0"/>
              <a:t>Assume that you are given a String of any length. First check if it has at least length of 2. If the length is less than 2, then print “Length is less than 2”</a:t>
            </a:r>
          </a:p>
          <a:p>
            <a:pPr marL="0" indent="0">
              <a:buNone/>
            </a:pPr>
            <a:r>
              <a:rPr lang="en-US" sz="2000" dirty="0"/>
              <a:t>If it has length more than or equal to 2, then if first 2 and last 2 characters of the given String are same. </a:t>
            </a:r>
          </a:p>
          <a:p>
            <a:pPr marL="0" indent="0">
              <a:buNone/>
            </a:pPr>
            <a:r>
              <a:rPr lang="en-US" sz="2000" dirty="0"/>
              <a:t>If first 2 and last characters are same, then print true. Otherwise, print false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79EFBAB-7EE1-304C-A6A7-9B2017CD0307}"/>
              </a:ext>
            </a:extLst>
          </p:cNvPr>
          <p:cNvSpPr/>
          <p:nvPr/>
        </p:nvSpPr>
        <p:spPr>
          <a:xfrm>
            <a:off x="4876799" y="4588856"/>
            <a:ext cx="217077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i="1" dirty="0"/>
              <a:t>Test Data 2:</a:t>
            </a:r>
          </a:p>
          <a:p>
            <a:pPr>
              <a:spcAft>
                <a:spcPts val="600"/>
              </a:spcAft>
            </a:pPr>
            <a:r>
              <a:rPr lang="en-US" dirty="0"/>
              <a:t>String s2 = “a”;</a:t>
            </a:r>
          </a:p>
          <a:p>
            <a:pPr>
              <a:spcAft>
                <a:spcPts val="600"/>
              </a:spcAft>
            </a:pPr>
            <a:endParaRPr lang="en-US" b="1" i="1" dirty="0"/>
          </a:p>
          <a:p>
            <a:pPr>
              <a:spcAft>
                <a:spcPts val="600"/>
              </a:spcAft>
            </a:pPr>
            <a:r>
              <a:rPr lang="en-US" b="1" i="1" dirty="0"/>
              <a:t>Expected Result 2:</a:t>
            </a:r>
          </a:p>
          <a:p>
            <a:pPr>
              <a:spcAft>
                <a:spcPts val="600"/>
              </a:spcAft>
            </a:pPr>
            <a:r>
              <a:rPr lang="en-US" dirty="0"/>
              <a:t>Length is less than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BA9E4C-B2F4-9847-9DB4-43CAB398D951}"/>
              </a:ext>
            </a:extLst>
          </p:cNvPr>
          <p:cNvSpPr/>
          <p:nvPr/>
        </p:nvSpPr>
        <p:spPr>
          <a:xfrm>
            <a:off x="8333678" y="2426591"/>
            <a:ext cx="217077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i="1" dirty="0"/>
              <a:t>Test Data 3:</a:t>
            </a:r>
          </a:p>
          <a:p>
            <a:pPr>
              <a:spcAft>
                <a:spcPts val="600"/>
              </a:spcAft>
            </a:pPr>
            <a:r>
              <a:rPr lang="en-US" dirty="0"/>
              <a:t>String s3 = “</a:t>
            </a:r>
            <a:r>
              <a:rPr lang="en-US" dirty="0" err="1"/>
              <a:t>xy</a:t>
            </a:r>
            <a:r>
              <a:rPr lang="en-US" dirty="0"/>
              <a:t>”;</a:t>
            </a:r>
          </a:p>
          <a:p>
            <a:pPr>
              <a:spcAft>
                <a:spcPts val="600"/>
              </a:spcAft>
            </a:pPr>
            <a:endParaRPr lang="en-US" b="1" i="1" dirty="0"/>
          </a:p>
          <a:p>
            <a:pPr>
              <a:spcAft>
                <a:spcPts val="600"/>
              </a:spcAft>
            </a:pPr>
            <a:r>
              <a:rPr lang="en-US" b="1" i="1" dirty="0"/>
              <a:t>Expected Result 1:</a:t>
            </a:r>
          </a:p>
          <a:p>
            <a:pPr>
              <a:spcAft>
                <a:spcPts val="600"/>
              </a:spcAft>
            </a:pPr>
            <a:r>
              <a:rPr lang="en-US" dirty="0"/>
              <a:t>true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A85684-0FFC-8649-BF79-4FD0E3F94F1E}"/>
              </a:ext>
            </a:extLst>
          </p:cNvPr>
          <p:cNvSpPr/>
          <p:nvPr/>
        </p:nvSpPr>
        <p:spPr>
          <a:xfrm>
            <a:off x="4876800" y="2426591"/>
            <a:ext cx="217077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i="1" dirty="0"/>
              <a:t>Test Data 1:</a:t>
            </a:r>
          </a:p>
          <a:p>
            <a:pPr>
              <a:spcAft>
                <a:spcPts val="600"/>
              </a:spcAft>
            </a:pPr>
            <a:r>
              <a:rPr lang="en-US" dirty="0"/>
              <a:t>String s1 = “”;</a:t>
            </a:r>
          </a:p>
          <a:p>
            <a:pPr>
              <a:spcAft>
                <a:spcPts val="600"/>
              </a:spcAft>
            </a:pPr>
            <a:endParaRPr lang="en-US" b="1" i="1" dirty="0"/>
          </a:p>
          <a:p>
            <a:pPr>
              <a:spcAft>
                <a:spcPts val="600"/>
              </a:spcAft>
            </a:pPr>
            <a:r>
              <a:rPr lang="en-US" b="1" i="1" dirty="0"/>
              <a:t>Expected Result 1:</a:t>
            </a:r>
          </a:p>
          <a:p>
            <a:pPr>
              <a:spcAft>
                <a:spcPts val="600"/>
              </a:spcAft>
            </a:pPr>
            <a:r>
              <a:rPr lang="en-US" dirty="0"/>
              <a:t>Length is less than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690D52-740F-054B-B5F3-4271B7FDE963}"/>
              </a:ext>
            </a:extLst>
          </p:cNvPr>
          <p:cNvSpPr/>
          <p:nvPr/>
        </p:nvSpPr>
        <p:spPr>
          <a:xfrm>
            <a:off x="8333677" y="4588856"/>
            <a:ext cx="217077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i="1" dirty="0"/>
              <a:t>Test Data 4:</a:t>
            </a:r>
          </a:p>
          <a:p>
            <a:pPr>
              <a:spcAft>
                <a:spcPts val="600"/>
              </a:spcAft>
            </a:pPr>
            <a:r>
              <a:rPr lang="en-US" dirty="0"/>
              <a:t>String s4 = “</a:t>
            </a:r>
            <a:r>
              <a:rPr lang="en-US" dirty="0" err="1"/>
              <a:t>xyzabc</a:t>
            </a:r>
            <a:r>
              <a:rPr lang="en-US" dirty="0"/>
              <a:t>”;</a:t>
            </a:r>
          </a:p>
          <a:p>
            <a:pPr>
              <a:spcAft>
                <a:spcPts val="600"/>
              </a:spcAft>
            </a:pPr>
            <a:endParaRPr lang="en-US" b="1" i="1" dirty="0"/>
          </a:p>
          <a:p>
            <a:pPr>
              <a:spcAft>
                <a:spcPts val="600"/>
              </a:spcAft>
            </a:pPr>
            <a:r>
              <a:rPr lang="en-US" b="1" i="1" dirty="0"/>
              <a:t>Expected Result 4:</a:t>
            </a:r>
          </a:p>
          <a:p>
            <a:pPr>
              <a:spcAft>
                <a:spcPts val="600"/>
              </a:spcAft>
            </a:pPr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17119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9044" y="174045"/>
            <a:ext cx="8004367" cy="163245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i="1" dirty="0"/>
              <a:t>Requirement:</a:t>
            </a:r>
          </a:p>
          <a:p>
            <a:pPr marL="0" indent="0">
              <a:buNone/>
            </a:pPr>
            <a:r>
              <a:rPr lang="en-US" sz="1600" dirty="0"/>
              <a:t>Write a program that gets rid of </a:t>
            </a:r>
            <a:r>
              <a:rPr lang="en-US" sz="1600" dirty="0">
                <a:sym typeface="+mn-ea"/>
              </a:rPr>
              <a:t>first and last characters of given two String values</a:t>
            </a:r>
            <a:r>
              <a:rPr lang="en-US" sz="1600" dirty="0"/>
              <a:t>. After getting rid of </a:t>
            </a:r>
            <a:r>
              <a:rPr lang="en-US" sz="1600" dirty="0">
                <a:sym typeface="+mn-ea"/>
              </a:rPr>
              <a:t>first and last characters,</a:t>
            </a:r>
            <a:r>
              <a:rPr lang="en-US" sz="1600" dirty="0"/>
              <a:t> add these two String values to each other and print the result. If one of the String values has length that is less than 2, then print “INVALID INPUT”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3">
            <a:extLst>
              <a:ext uri="{FF2B5EF4-FFF2-40B4-BE49-F238E27FC236}">
                <a16:creationId xmlns:a16="http://schemas.microsoft.com/office/drawing/2014/main" id="{A587973C-40D4-5140-9570-B33E7C208D5E}"/>
              </a:ext>
            </a:extLst>
          </p:cNvPr>
          <p:cNvSpPr txBox="1"/>
          <p:nvPr/>
        </p:nvSpPr>
        <p:spPr>
          <a:xfrm>
            <a:off x="4059044" y="4457693"/>
            <a:ext cx="20387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b="1" i="1" dirty="0">
                <a:sym typeface="+mn-ea"/>
              </a:rPr>
              <a:t>Test Data 2:</a:t>
            </a:r>
            <a:endParaRPr lang="en-US" b="1" i="1" dirty="0"/>
          </a:p>
          <a:p>
            <a:pPr marL="0" indent="0" algn="l">
              <a:buNone/>
            </a:pPr>
            <a:r>
              <a:rPr lang="en-US" dirty="0">
                <a:sym typeface="+mn-ea"/>
              </a:rPr>
              <a:t>String s1 = “1234”;</a:t>
            </a:r>
            <a:endParaRPr lang="en-US" dirty="0"/>
          </a:p>
          <a:p>
            <a:pPr marL="0" indent="0" algn="l">
              <a:buNone/>
            </a:pPr>
            <a:r>
              <a:rPr lang="en-US" dirty="0">
                <a:sym typeface="+mn-ea"/>
              </a:rPr>
              <a:t>String s2 = “Green”;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b="1" i="1" dirty="0">
                <a:sym typeface="+mn-ea"/>
              </a:rPr>
              <a:t>Expected Result 2:</a:t>
            </a:r>
            <a:endParaRPr lang="en-US" b="1" i="1" dirty="0"/>
          </a:p>
          <a:p>
            <a:pPr marL="0" indent="0" algn="l">
              <a:buNone/>
            </a:pPr>
            <a:r>
              <a:rPr lang="en-US" dirty="0">
                <a:sym typeface="+mn-ea"/>
              </a:rPr>
              <a:t>23ree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346DBC84-AC61-934D-8CD9-E61CBAD4BF88}"/>
              </a:ext>
            </a:extLst>
          </p:cNvPr>
          <p:cNvSpPr txBox="1"/>
          <p:nvPr/>
        </p:nvSpPr>
        <p:spPr>
          <a:xfrm>
            <a:off x="4059044" y="1980544"/>
            <a:ext cx="2800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b="1" i="1" dirty="0">
                <a:sym typeface="+mn-ea"/>
              </a:rPr>
              <a:t>Test Data 1:</a:t>
            </a:r>
            <a:endParaRPr lang="en-US" b="1" i="1" dirty="0"/>
          </a:p>
          <a:p>
            <a:pPr marL="0" indent="0" algn="l">
              <a:buNone/>
            </a:pPr>
            <a:r>
              <a:rPr lang="en-US" dirty="0">
                <a:sym typeface="+mn-ea"/>
              </a:rPr>
              <a:t>String s1 = “Orange”;</a:t>
            </a:r>
            <a:endParaRPr lang="en-US" dirty="0"/>
          </a:p>
          <a:p>
            <a:pPr marL="0" indent="0" algn="l">
              <a:buNone/>
            </a:pPr>
            <a:r>
              <a:rPr lang="en-US" dirty="0">
                <a:sym typeface="+mn-ea"/>
              </a:rPr>
              <a:t>String s2 = “6”;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b="1" i="1" dirty="0">
                <a:sym typeface="+mn-ea"/>
              </a:rPr>
              <a:t>Expected Result 1:</a:t>
            </a:r>
            <a:endParaRPr lang="en-US" b="1" i="1" dirty="0"/>
          </a:p>
          <a:p>
            <a:r>
              <a:rPr lang="en-US" dirty="0">
                <a:sym typeface="+mn-ea"/>
              </a:rPr>
              <a:t>Invalid input!</a:t>
            </a:r>
            <a:endParaRPr lang="en-US" dirty="0"/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B490A64A-4EA7-7743-9C69-C7D845E76E61}"/>
              </a:ext>
            </a:extLst>
          </p:cNvPr>
          <p:cNvSpPr txBox="1"/>
          <p:nvPr/>
        </p:nvSpPr>
        <p:spPr>
          <a:xfrm>
            <a:off x="8230870" y="1980544"/>
            <a:ext cx="21736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b="1" i="1" dirty="0">
                <a:sym typeface="+mn-ea"/>
              </a:rPr>
              <a:t>Test Data 3:</a:t>
            </a:r>
            <a:endParaRPr lang="en-US" b="1" i="1" dirty="0"/>
          </a:p>
          <a:p>
            <a:pPr marL="0" indent="0" algn="l">
              <a:buNone/>
            </a:pPr>
            <a:r>
              <a:rPr lang="en-US" dirty="0">
                <a:sym typeface="+mn-ea"/>
              </a:rPr>
              <a:t>String s1 = “123456”;</a:t>
            </a:r>
            <a:endParaRPr lang="en-US" dirty="0"/>
          </a:p>
          <a:p>
            <a:pPr marL="0" indent="0" algn="l">
              <a:buNone/>
            </a:pPr>
            <a:r>
              <a:rPr lang="en-US" dirty="0">
                <a:sym typeface="+mn-ea"/>
              </a:rPr>
              <a:t>String s2 = “Blue”;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b="1" i="1" dirty="0">
                <a:sym typeface="+mn-ea"/>
              </a:rPr>
              <a:t>Expected Result 3:</a:t>
            </a:r>
            <a:endParaRPr lang="en-US" b="1" i="1" dirty="0"/>
          </a:p>
          <a:p>
            <a:r>
              <a:rPr lang="en-US" dirty="0">
                <a:sym typeface="+mn-ea"/>
              </a:rPr>
              <a:t>2345lu</a:t>
            </a:r>
            <a:endParaRPr lang="en-US" dirty="0"/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F949F19D-260A-264B-B20F-4A7DFA46291B}"/>
              </a:ext>
            </a:extLst>
          </p:cNvPr>
          <p:cNvSpPr txBox="1"/>
          <p:nvPr/>
        </p:nvSpPr>
        <p:spPr>
          <a:xfrm>
            <a:off x="8230870" y="4457693"/>
            <a:ext cx="24549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b="1" i="1" dirty="0">
                <a:sym typeface="+mn-ea"/>
              </a:rPr>
              <a:t>Test Data 4:</a:t>
            </a:r>
            <a:endParaRPr lang="en-US" b="1" i="1" dirty="0"/>
          </a:p>
          <a:p>
            <a:pPr marL="0" indent="0" algn="l">
              <a:buNone/>
            </a:pPr>
            <a:r>
              <a:rPr lang="en-US" dirty="0">
                <a:sym typeface="+mn-ea"/>
              </a:rPr>
              <a:t>String s1 = “Yellow”;</a:t>
            </a:r>
            <a:endParaRPr lang="en-US" dirty="0"/>
          </a:p>
          <a:p>
            <a:pPr marL="0" indent="0" algn="l">
              <a:buNone/>
            </a:pPr>
            <a:r>
              <a:rPr lang="en-US" dirty="0">
                <a:sym typeface="+mn-ea"/>
              </a:rPr>
              <a:t>String s2 = “Red”;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b="1" i="1" dirty="0">
                <a:sym typeface="+mn-ea"/>
              </a:rPr>
              <a:t>Expected Result 4:</a:t>
            </a:r>
            <a:endParaRPr lang="en-US" b="1" i="1" dirty="0"/>
          </a:p>
          <a:p>
            <a:r>
              <a:rPr lang="en-US" dirty="0" err="1"/>
              <a:t>elloe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4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371" y="451010"/>
            <a:ext cx="7579856" cy="2139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i="1" dirty="0"/>
              <a:t>Requirement:</a:t>
            </a:r>
          </a:p>
          <a:p>
            <a:pPr marL="0" indent="0">
              <a:buNone/>
            </a:pPr>
            <a:r>
              <a:rPr lang="en-US" sz="1600" dirty="0"/>
              <a:t>Write a program that checks if a given String that has length of 4 at least and starts and ends with xx. </a:t>
            </a:r>
          </a:p>
          <a:p>
            <a:pPr marL="0" indent="0">
              <a:buNone/>
            </a:pPr>
            <a:r>
              <a:rPr lang="en-US" sz="1600" dirty="0"/>
              <a:t>-If the length of String is less than 4, then print “INVALID INPUT”</a:t>
            </a:r>
          </a:p>
          <a:p>
            <a:pPr marL="0" indent="0">
              <a:buNone/>
            </a:pPr>
            <a:r>
              <a:rPr lang="en-US" sz="1600" dirty="0"/>
              <a:t>-If given String starts and ends with xx, then print true. </a:t>
            </a:r>
          </a:p>
          <a:p>
            <a:pPr marL="0" indent="0">
              <a:buNone/>
            </a:pPr>
            <a:r>
              <a:rPr lang="en-US" sz="1600" dirty="0"/>
              <a:t>-Otherwise, print false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3">
            <a:extLst>
              <a:ext uri="{FF2B5EF4-FFF2-40B4-BE49-F238E27FC236}">
                <a16:creationId xmlns:a16="http://schemas.microsoft.com/office/drawing/2014/main" id="{A587973C-40D4-5140-9570-B33E7C208D5E}"/>
              </a:ext>
            </a:extLst>
          </p:cNvPr>
          <p:cNvSpPr txBox="1"/>
          <p:nvPr/>
        </p:nvSpPr>
        <p:spPr>
          <a:xfrm>
            <a:off x="4304371" y="4893191"/>
            <a:ext cx="192328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spcAft>
                <a:spcPts val="600"/>
              </a:spcAft>
              <a:buNone/>
            </a:pPr>
            <a:r>
              <a:rPr lang="en-US" b="1" i="1" dirty="0">
                <a:sym typeface="+mn-ea"/>
              </a:rPr>
              <a:t>Test Data 2:</a:t>
            </a:r>
            <a:endParaRPr lang="en-US" b="1" i="1" dirty="0"/>
          </a:p>
          <a:p>
            <a:pPr marL="0" indent="0" algn="l">
              <a:spcAft>
                <a:spcPts val="600"/>
              </a:spcAft>
              <a:buNone/>
            </a:pPr>
            <a:r>
              <a:rPr lang="en-US" dirty="0">
                <a:sym typeface="+mn-ea"/>
              </a:rPr>
              <a:t>String s2 = “red”;</a:t>
            </a:r>
          </a:p>
          <a:p>
            <a:pPr marL="0" indent="0" algn="l">
              <a:spcAft>
                <a:spcPts val="600"/>
              </a:spcAft>
              <a:buNone/>
            </a:pPr>
            <a:endParaRPr lang="en-US" dirty="0"/>
          </a:p>
          <a:p>
            <a:pPr marL="0" indent="0" algn="l">
              <a:spcAft>
                <a:spcPts val="600"/>
              </a:spcAft>
              <a:buNone/>
            </a:pPr>
            <a:r>
              <a:rPr lang="en-US" b="1" i="1" dirty="0">
                <a:sym typeface="+mn-ea"/>
              </a:rPr>
              <a:t>Expected Result 2:</a:t>
            </a:r>
            <a:endParaRPr lang="en-US" b="1" i="1" dirty="0"/>
          </a:p>
          <a:p>
            <a:pPr>
              <a:spcAft>
                <a:spcPts val="600"/>
              </a:spcAft>
            </a:pPr>
            <a:r>
              <a:rPr lang="en-US" dirty="0"/>
              <a:t>INVALID INPUT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346DBC84-AC61-934D-8CD9-E61CBAD4BF88}"/>
              </a:ext>
            </a:extLst>
          </p:cNvPr>
          <p:cNvSpPr txBox="1"/>
          <p:nvPr/>
        </p:nvSpPr>
        <p:spPr>
          <a:xfrm>
            <a:off x="4304371" y="2536448"/>
            <a:ext cx="28003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spcAft>
                <a:spcPts val="600"/>
              </a:spcAft>
              <a:buNone/>
            </a:pPr>
            <a:r>
              <a:rPr lang="en-US" b="1" i="1" dirty="0">
                <a:sym typeface="+mn-ea"/>
              </a:rPr>
              <a:t>Test Data 1:</a:t>
            </a:r>
            <a:endParaRPr lang="en-US" b="1" i="1" dirty="0"/>
          </a:p>
          <a:p>
            <a:pPr marL="0" indent="0" algn="l">
              <a:spcAft>
                <a:spcPts val="600"/>
              </a:spcAft>
              <a:buNone/>
            </a:pPr>
            <a:r>
              <a:rPr lang="en-US" dirty="0">
                <a:sym typeface="+mn-ea"/>
              </a:rPr>
              <a:t>String s1 = “”;</a:t>
            </a:r>
            <a:endParaRPr lang="en-US" dirty="0"/>
          </a:p>
          <a:p>
            <a:pPr marL="0" indent="0" algn="l">
              <a:spcAft>
                <a:spcPts val="600"/>
              </a:spcAft>
              <a:buNone/>
            </a:pPr>
            <a:endParaRPr lang="en-US" dirty="0"/>
          </a:p>
          <a:p>
            <a:pPr marL="0" indent="0" algn="l">
              <a:spcAft>
                <a:spcPts val="600"/>
              </a:spcAft>
              <a:buNone/>
            </a:pPr>
            <a:r>
              <a:rPr lang="en-US" b="1" i="1" dirty="0">
                <a:sym typeface="+mn-ea"/>
              </a:rPr>
              <a:t>Expected Result 1:</a:t>
            </a:r>
            <a:endParaRPr lang="en-US" b="1" i="1" dirty="0"/>
          </a:p>
          <a:p>
            <a:pPr>
              <a:spcAft>
                <a:spcPts val="600"/>
              </a:spcAft>
            </a:pPr>
            <a:r>
              <a:rPr lang="en-US" dirty="0"/>
              <a:t>INVALID INPUT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B490A64A-4EA7-7743-9C69-C7D845E76E61}"/>
              </a:ext>
            </a:extLst>
          </p:cNvPr>
          <p:cNvSpPr txBox="1"/>
          <p:nvPr/>
        </p:nvSpPr>
        <p:spPr>
          <a:xfrm>
            <a:off x="8230870" y="2585373"/>
            <a:ext cx="217360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spcAft>
                <a:spcPts val="600"/>
              </a:spcAft>
              <a:buNone/>
            </a:pPr>
            <a:r>
              <a:rPr lang="en-US" b="1" i="1" dirty="0">
                <a:sym typeface="+mn-ea"/>
              </a:rPr>
              <a:t>Test Data 3:</a:t>
            </a:r>
            <a:endParaRPr lang="en-US" b="1" i="1" dirty="0"/>
          </a:p>
          <a:p>
            <a:pPr marL="0" indent="0" algn="l">
              <a:spcAft>
                <a:spcPts val="600"/>
              </a:spcAft>
              <a:buNone/>
            </a:pPr>
            <a:r>
              <a:rPr lang="en-US" dirty="0">
                <a:sym typeface="+mn-ea"/>
              </a:rPr>
              <a:t>String s1 = “green”;</a:t>
            </a:r>
            <a:endParaRPr lang="en-US" dirty="0"/>
          </a:p>
          <a:p>
            <a:pPr marL="0" indent="0" algn="l">
              <a:spcAft>
                <a:spcPts val="600"/>
              </a:spcAft>
              <a:buNone/>
            </a:pPr>
            <a:endParaRPr lang="en-US" dirty="0"/>
          </a:p>
          <a:p>
            <a:pPr marL="0" indent="0" algn="l">
              <a:spcAft>
                <a:spcPts val="600"/>
              </a:spcAft>
              <a:buNone/>
            </a:pPr>
            <a:r>
              <a:rPr lang="en-US" b="1" i="1" dirty="0">
                <a:sym typeface="+mn-ea"/>
              </a:rPr>
              <a:t>Expected Result 3:</a:t>
            </a:r>
            <a:endParaRPr lang="en-US" b="1" i="1" dirty="0"/>
          </a:p>
          <a:p>
            <a:pPr>
              <a:spcAft>
                <a:spcPts val="600"/>
              </a:spcAft>
            </a:pPr>
            <a:r>
              <a:rPr lang="en-US" dirty="0">
                <a:sym typeface="+mn-ea"/>
              </a:rPr>
              <a:t>false</a:t>
            </a:r>
            <a:endParaRPr lang="en-US" dirty="0"/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F949F19D-260A-264B-B20F-4A7DFA46291B}"/>
              </a:ext>
            </a:extLst>
          </p:cNvPr>
          <p:cNvSpPr txBox="1"/>
          <p:nvPr/>
        </p:nvSpPr>
        <p:spPr>
          <a:xfrm>
            <a:off x="8230870" y="4893191"/>
            <a:ext cx="245491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spcAft>
                <a:spcPts val="600"/>
              </a:spcAft>
              <a:buNone/>
            </a:pPr>
            <a:r>
              <a:rPr lang="en-US" b="1" i="1" dirty="0">
                <a:sym typeface="+mn-ea"/>
              </a:rPr>
              <a:t>Test Data 4:</a:t>
            </a:r>
            <a:endParaRPr lang="en-US" b="1" i="1" dirty="0"/>
          </a:p>
          <a:p>
            <a:pPr marL="0" indent="0" algn="l">
              <a:spcAft>
                <a:spcPts val="600"/>
              </a:spcAft>
              <a:buNone/>
            </a:pPr>
            <a:r>
              <a:rPr lang="en-US" dirty="0">
                <a:sym typeface="+mn-ea"/>
              </a:rPr>
              <a:t>String s1 = “</a:t>
            </a:r>
            <a:r>
              <a:rPr lang="en-US" dirty="0" err="1">
                <a:sym typeface="+mn-ea"/>
              </a:rPr>
              <a:t>xxbluexx</a:t>
            </a:r>
            <a:r>
              <a:rPr lang="en-US" dirty="0">
                <a:sym typeface="+mn-ea"/>
              </a:rPr>
              <a:t>”;</a:t>
            </a:r>
            <a:endParaRPr lang="en-US" dirty="0"/>
          </a:p>
          <a:p>
            <a:pPr marL="0" indent="0" algn="l">
              <a:spcAft>
                <a:spcPts val="600"/>
              </a:spcAft>
              <a:buNone/>
            </a:pPr>
            <a:endParaRPr lang="en-US" b="1" i="1" dirty="0">
              <a:sym typeface="+mn-ea"/>
            </a:endParaRPr>
          </a:p>
          <a:p>
            <a:pPr marL="0" indent="0" algn="l">
              <a:spcAft>
                <a:spcPts val="600"/>
              </a:spcAft>
              <a:buNone/>
            </a:pPr>
            <a:r>
              <a:rPr lang="en-US" b="1" i="1" dirty="0">
                <a:sym typeface="+mn-ea"/>
              </a:rPr>
              <a:t>Expected Result 4:</a:t>
            </a:r>
            <a:endParaRPr lang="en-US" b="1" i="1" dirty="0"/>
          </a:p>
          <a:p>
            <a:pPr>
              <a:spcAft>
                <a:spcPts val="600"/>
              </a:spcAft>
            </a:pPr>
            <a:r>
              <a:rPr lang="en-US" dirty="0"/>
              <a:t>true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02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essidra e un calendario">
            <a:extLst>
              <a:ext uri="{FF2B5EF4-FFF2-40B4-BE49-F238E27FC236}">
                <a16:creationId xmlns:a16="http://schemas.microsoft.com/office/drawing/2014/main" id="{E6C7A3AD-E7E2-435F-8551-DF5EBA2C5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3" t="9091" r="417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FFC61-067A-1E44-B522-A89D31314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DUE 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D28E9-81DD-DE4C-9A05-617BB01E2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58A87B8-C3F8-1E44-B8F3-DD3130F85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930" y="6305909"/>
            <a:ext cx="2207133" cy="43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7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949</Words>
  <Application>Microsoft Macintosh PowerPoint</Application>
  <PresentationFormat>Widescreen</PresentationFormat>
  <Paragraphs>162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Java HomeworkR1</vt:lpstr>
      <vt:lpstr>Before you start!!!</vt:lpstr>
      <vt:lpstr>Task-1</vt:lpstr>
      <vt:lpstr>Task-2</vt:lpstr>
      <vt:lpstr>Task-3</vt:lpstr>
      <vt:lpstr>Task-4</vt:lpstr>
      <vt:lpstr>Task-5</vt:lpstr>
      <vt:lpstr>Task-6</vt:lpstr>
      <vt:lpstr>DUE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Homework-C2R1</dc:title>
  <dc:creator>akın kaya</dc:creator>
  <cp:lastModifiedBy>akın kaya</cp:lastModifiedBy>
  <cp:revision>14</cp:revision>
  <dcterms:created xsi:type="dcterms:W3CDTF">2021-06-08T20:05:38Z</dcterms:created>
  <dcterms:modified xsi:type="dcterms:W3CDTF">2021-11-25T17:14:22Z</dcterms:modified>
</cp:coreProperties>
</file>