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4" r:id="rId4"/>
    <p:sldId id="265" r:id="rId5"/>
    <p:sldId id="267" r:id="rId6"/>
    <p:sldId id="266" r:id="rId7"/>
    <p:sldId id="272" r:id="rId8"/>
    <p:sldId id="273" r:id="rId9"/>
    <p:sldId id="268" r:id="rId10"/>
    <p:sldId id="269" r:id="rId11"/>
    <p:sldId id="270" r:id="rId12"/>
    <p:sldId id="271" r:id="rId13"/>
    <p:sldId id="27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9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DF057-300D-4219-925F-86FA605570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E5EFEF1-0D9E-43DC-A557-3859DD5E70C4}">
      <dgm:prSet/>
      <dgm:spPr/>
      <dgm:t>
        <a:bodyPr/>
        <a:lstStyle/>
        <a:p>
          <a:r>
            <a:rPr lang="en-US"/>
            <a:t>Make sure that you have package called “homework”</a:t>
          </a:r>
        </a:p>
      </dgm:t>
    </dgm:pt>
    <dgm:pt modelId="{4F415912-6A5D-401B-9F9C-95A2599B0E6E}" type="parTrans" cxnId="{52AE74C1-A996-4EAB-8AB1-49535F212EC2}">
      <dgm:prSet/>
      <dgm:spPr/>
      <dgm:t>
        <a:bodyPr/>
        <a:lstStyle/>
        <a:p>
          <a:endParaRPr lang="en-US"/>
        </a:p>
      </dgm:t>
    </dgm:pt>
    <dgm:pt modelId="{A99D7915-40F2-4C51-BFEB-4CE73DD81F20}" type="sibTrans" cxnId="{52AE74C1-A996-4EAB-8AB1-49535F212EC2}">
      <dgm:prSet/>
      <dgm:spPr/>
      <dgm:t>
        <a:bodyPr/>
        <a:lstStyle/>
        <a:p>
          <a:endParaRPr lang="en-US"/>
        </a:p>
      </dgm:t>
    </dgm:pt>
    <dgm:pt modelId="{B7B86AB6-A46D-4F6E-80FD-F2EA77525466}">
      <dgm:prSet/>
      <dgm:spPr/>
      <dgm:t>
        <a:bodyPr/>
        <a:lstStyle/>
        <a:p>
          <a:r>
            <a:rPr lang="en-US" dirty="0"/>
            <a:t>Please create a new class called as “HomeworkR2” inside the homework package</a:t>
          </a:r>
        </a:p>
      </dgm:t>
    </dgm:pt>
    <dgm:pt modelId="{5EA07F16-E568-42A6-8509-F16C617D9343}" type="parTrans" cxnId="{FB6BAC4D-F0D0-4952-AA6F-CD21A7B49056}">
      <dgm:prSet/>
      <dgm:spPr/>
      <dgm:t>
        <a:bodyPr/>
        <a:lstStyle/>
        <a:p>
          <a:endParaRPr lang="en-US"/>
        </a:p>
      </dgm:t>
    </dgm:pt>
    <dgm:pt modelId="{C92E4920-7366-43CD-81F5-A4F332F92B61}" type="sibTrans" cxnId="{FB6BAC4D-F0D0-4952-AA6F-CD21A7B49056}">
      <dgm:prSet/>
      <dgm:spPr/>
      <dgm:t>
        <a:bodyPr/>
        <a:lstStyle/>
        <a:p>
          <a:endParaRPr lang="en-US"/>
        </a:p>
      </dgm:t>
    </dgm:pt>
    <dgm:pt modelId="{F94D5C0F-1742-496B-A7DF-3125699846BC}">
      <dgm:prSet/>
      <dgm:spPr/>
      <dgm:t>
        <a:bodyPr/>
        <a:lstStyle/>
        <a:p>
          <a:r>
            <a:rPr lang="en-US" dirty="0"/>
            <a:t>Do all tasks in the same classes</a:t>
          </a:r>
        </a:p>
      </dgm:t>
    </dgm:pt>
    <dgm:pt modelId="{CB8371E6-1ACB-4AE8-894B-DB18A014AA3A}" type="parTrans" cxnId="{99704EB3-C168-481F-BD85-0D8118FAFDD0}">
      <dgm:prSet/>
      <dgm:spPr/>
      <dgm:t>
        <a:bodyPr/>
        <a:lstStyle/>
        <a:p>
          <a:endParaRPr lang="en-US"/>
        </a:p>
      </dgm:t>
    </dgm:pt>
    <dgm:pt modelId="{22333286-E9FB-4E3D-AF64-8BE57D2EE79B}" type="sibTrans" cxnId="{99704EB3-C168-481F-BD85-0D8118FAFDD0}">
      <dgm:prSet/>
      <dgm:spPr/>
      <dgm:t>
        <a:bodyPr/>
        <a:lstStyle/>
        <a:p>
          <a:endParaRPr lang="en-US"/>
        </a:p>
      </dgm:t>
    </dgm:pt>
    <dgm:pt modelId="{31C44422-EADA-46AC-AD2A-224B6AE9BDB7}">
      <dgm:prSet/>
      <dgm:spPr/>
      <dgm:t>
        <a:bodyPr/>
        <a:lstStyle/>
        <a:p>
          <a:r>
            <a:rPr lang="en-US" dirty="0"/>
            <a:t>Please follow the instructions carefully and understand requirements before starting coding</a:t>
          </a:r>
        </a:p>
      </dgm:t>
    </dgm:pt>
    <dgm:pt modelId="{69CB61DC-0904-42EA-8D00-B7387899DAA8}" type="parTrans" cxnId="{3EB96B3B-9F51-4D2B-ABAD-8091E578CE92}">
      <dgm:prSet/>
      <dgm:spPr/>
      <dgm:t>
        <a:bodyPr/>
        <a:lstStyle/>
        <a:p>
          <a:endParaRPr lang="en-US"/>
        </a:p>
      </dgm:t>
    </dgm:pt>
    <dgm:pt modelId="{70D6A4E7-D432-42C5-96DE-954E2D6DEC07}" type="sibTrans" cxnId="{3EB96B3B-9F51-4D2B-ABAD-8091E578CE92}">
      <dgm:prSet/>
      <dgm:spPr/>
      <dgm:t>
        <a:bodyPr/>
        <a:lstStyle/>
        <a:p>
          <a:endParaRPr lang="en-US"/>
        </a:p>
      </dgm:t>
    </dgm:pt>
    <dgm:pt modelId="{D5AEA003-C36F-4530-931A-8E97710D746A}">
      <dgm:prSet/>
      <dgm:spPr/>
      <dgm:t>
        <a:bodyPr/>
        <a:lstStyle/>
        <a:p>
          <a:r>
            <a:rPr lang="en-US"/>
            <a:t>Let TechGlobal Team if any of requirement is not clear or you have any questions related to given tasks below</a:t>
          </a:r>
        </a:p>
      </dgm:t>
    </dgm:pt>
    <dgm:pt modelId="{CEF7594F-DD92-4D6E-9536-C8A7E7A75C2E}" type="parTrans" cxnId="{A9DF1F34-B191-4164-8205-0A6644293979}">
      <dgm:prSet/>
      <dgm:spPr/>
      <dgm:t>
        <a:bodyPr/>
        <a:lstStyle/>
        <a:p>
          <a:endParaRPr lang="en-US"/>
        </a:p>
      </dgm:t>
    </dgm:pt>
    <dgm:pt modelId="{78073682-C71F-4C3C-AD0C-0D5891301849}" type="sibTrans" cxnId="{A9DF1F34-B191-4164-8205-0A6644293979}">
      <dgm:prSet/>
      <dgm:spPr/>
      <dgm:t>
        <a:bodyPr/>
        <a:lstStyle/>
        <a:p>
          <a:endParaRPr lang="en-US"/>
        </a:p>
      </dgm:t>
    </dgm:pt>
    <dgm:pt modelId="{5AF57524-BEB1-48DA-B907-AB5E2A087E71}" type="pres">
      <dgm:prSet presAssocID="{55CDF057-300D-4219-925F-86FA605570CB}" presName="root" presStyleCnt="0">
        <dgm:presLayoutVars>
          <dgm:dir/>
          <dgm:resizeHandles val="exact"/>
        </dgm:presLayoutVars>
      </dgm:prSet>
      <dgm:spPr/>
    </dgm:pt>
    <dgm:pt modelId="{6F764FDA-E3C4-489B-B9B7-EE0C24A0C58C}" type="pres">
      <dgm:prSet presAssocID="{6E5EFEF1-0D9E-43DC-A557-3859DD5E70C4}" presName="compNode" presStyleCnt="0"/>
      <dgm:spPr/>
    </dgm:pt>
    <dgm:pt modelId="{DAC58DCB-A52F-45D5-8BFD-E1FB33B1B20A}" type="pres">
      <dgm:prSet presAssocID="{6E5EFEF1-0D9E-43DC-A557-3859DD5E70C4}" presName="bgRect" presStyleLbl="bgShp" presStyleIdx="0" presStyleCnt="5"/>
      <dgm:spPr/>
    </dgm:pt>
    <dgm:pt modelId="{45BAEC16-004B-4C7A-B73F-9C4DABB23555}" type="pres">
      <dgm:prSet presAssocID="{6E5EFEF1-0D9E-43DC-A557-3859DD5E70C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pack"/>
        </a:ext>
      </dgm:extLst>
    </dgm:pt>
    <dgm:pt modelId="{6E93FC7A-BB2E-4BBE-B32E-EBC06FDEAD17}" type="pres">
      <dgm:prSet presAssocID="{6E5EFEF1-0D9E-43DC-A557-3859DD5E70C4}" presName="spaceRect" presStyleCnt="0"/>
      <dgm:spPr/>
    </dgm:pt>
    <dgm:pt modelId="{E5B441AA-87BB-4E01-806D-9A0953A1AB68}" type="pres">
      <dgm:prSet presAssocID="{6E5EFEF1-0D9E-43DC-A557-3859DD5E70C4}" presName="parTx" presStyleLbl="revTx" presStyleIdx="0" presStyleCnt="5">
        <dgm:presLayoutVars>
          <dgm:chMax val="0"/>
          <dgm:chPref val="0"/>
        </dgm:presLayoutVars>
      </dgm:prSet>
      <dgm:spPr/>
    </dgm:pt>
    <dgm:pt modelId="{8FBB7704-0208-4311-A35F-82FDD84E346D}" type="pres">
      <dgm:prSet presAssocID="{A99D7915-40F2-4C51-BFEB-4CE73DD81F20}" presName="sibTrans" presStyleCnt="0"/>
      <dgm:spPr/>
    </dgm:pt>
    <dgm:pt modelId="{E623C820-7220-4756-A6E9-F76958B7303C}" type="pres">
      <dgm:prSet presAssocID="{B7B86AB6-A46D-4F6E-80FD-F2EA77525466}" presName="compNode" presStyleCnt="0"/>
      <dgm:spPr/>
    </dgm:pt>
    <dgm:pt modelId="{22452A97-5F56-4A41-A60C-74B4D13FD7D9}" type="pres">
      <dgm:prSet presAssocID="{B7B86AB6-A46D-4F6E-80FD-F2EA77525466}" presName="bgRect" presStyleLbl="bgShp" presStyleIdx="1" presStyleCnt="5"/>
      <dgm:spPr/>
    </dgm:pt>
    <dgm:pt modelId="{1CA707C9-84BA-470B-B353-F7433F509EBB}" type="pres">
      <dgm:prSet presAssocID="{B7B86AB6-A46D-4F6E-80FD-F2EA7752546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ECC2632-B75E-47D7-B49F-CEA670AB2BBE}" type="pres">
      <dgm:prSet presAssocID="{B7B86AB6-A46D-4F6E-80FD-F2EA77525466}" presName="spaceRect" presStyleCnt="0"/>
      <dgm:spPr/>
    </dgm:pt>
    <dgm:pt modelId="{019EB2EC-7E96-41CD-8337-46586CBCB53D}" type="pres">
      <dgm:prSet presAssocID="{B7B86AB6-A46D-4F6E-80FD-F2EA77525466}" presName="parTx" presStyleLbl="revTx" presStyleIdx="1" presStyleCnt="5">
        <dgm:presLayoutVars>
          <dgm:chMax val="0"/>
          <dgm:chPref val="0"/>
        </dgm:presLayoutVars>
      </dgm:prSet>
      <dgm:spPr/>
    </dgm:pt>
    <dgm:pt modelId="{02427623-FE62-49CE-BC49-C4C1429519C7}" type="pres">
      <dgm:prSet presAssocID="{C92E4920-7366-43CD-81F5-A4F332F92B61}" presName="sibTrans" presStyleCnt="0"/>
      <dgm:spPr/>
    </dgm:pt>
    <dgm:pt modelId="{A736D6F4-CD8D-4C32-8176-888A75E72B15}" type="pres">
      <dgm:prSet presAssocID="{F94D5C0F-1742-496B-A7DF-3125699846BC}" presName="compNode" presStyleCnt="0"/>
      <dgm:spPr/>
    </dgm:pt>
    <dgm:pt modelId="{B025ABE0-EF4A-41D3-B967-578E8106C990}" type="pres">
      <dgm:prSet presAssocID="{F94D5C0F-1742-496B-A7DF-3125699846BC}" presName="bgRect" presStyleLbl="bgShp" presStyleIdx="2" presStyleCnt="5"/>
      <dgm:spPr/>
    </dgm:pt>
    <dgm:pt modelId="{398BE3FB-B7E3-454E-AC10-28718C0C6801}" type="pres">
      <dgm:prSet presAssocID="{F94D5C0F-1742-496B-A7DF-3125699846B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DAEC11E2-1EB0-4F96-9C15-ED8331DE85E5}" type="pres">
      <dgm:prSet presAssocID="{F94D5C0F-1742-496B-A7DF-3125699846BC}" presName="spaceRect" presStyleCnt="0"/>
      <dgm:spPr/>
    </dgm:pt>
    <dgm:pt modelId="{F672F88F-9549-4D2D-B6AC-9C0330A53367}" type="pres">
      <dgm:prSet presAssocID="{F94D5C0F-1742-496B-A7DF-3125699846BC}" presName="parTx" presStyleLbl="revTx" presStyleIdx="2" presStyleCnt="5">
        <dgm:presLayoutVars>
          <dgm:chMax val="0"/>
          <dgm:chPref val="0"/>
        </dgm:presLayoutVars>
      </dgm:prSet>
      <dgm:spPr/>
    </dgm:pt>
    <dgm:pt modelId="{BF80110D-DAFE-4534-A0BC-9772E024DBE6}" type="pres">
      <dgm:prSet presAssocID="{22333286-E9FB-4E3D-AF64-8BE57D2EE79B}" presName="sibTrans" presStyleCnt="0"/>
      <dgm:spPr/>
    </dgm:pt>
    <dgm:pt modelId="{E99EBD14-84C7-4D77-9FAE-C90A6DA25278}" type="pres">
      <dgm:prSet presAssocID="{31C44422-EADA-46AC-AD2A-224B6AE9BDB7}" presName="compNode" presStyleCnt="0"/>
      <dgm:spPr/>
    </dgm:pt>
    <dgm:pt modelId="{BA45FE83-A05B-43E6-9E4E-FB82152EA0FD}" type="pres">
      <dgm:prSet presAssocID="{31C44422-EADA-46AC-AD2A-224B6AE9BDB7}" presName="bgRect" presStyleLbl="bgShp" presStyleIdx="3" presStyleCnt="5"/>
      <dgm:spPr/>
    </dgm:pt>
    <dgm:pt modelId="{6E919629-99BE-42FE-A137-6695AEC306A9}" type="pres">
      <dgm:prSet presAssocID="{31C44422-EADA-46AC-AD2A-224B6AE9BDB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7073E9-4844-47F4-846B-BDB775F870B2}" type="pres">
      <dgm:prSet presAssocID="{31C44422-EADA-46AC-AD2A-224B6AE9BDB7}" presName="spaceRect" presStyleCnt="0"/>
      <dgm:spPr/>
    </dgm:pt>
    <dgm:pt modelId="{A815B007-B4CD-40D9-9681-FD36778A2A05}" type="pres">
      <dgm:prSet presAssocID="{31C44422-EADA-46AC-AD2A-224B6AE9BDB7}" presName="parTx" presStyleLbl="revTx" presStyleIdx="3" presStyleCnt="5">
        <dgm:presLayoutVars>
          <dgm:chMax val="0"/>
          <dgm:chPref val="0"/>
        </dgm:presLayoutVars>
      </dgm:prSet>
      <dgm:spPr/>
    </dgm:pt>
    <dgm:pt modelId="{00794054-7DAA-4FD5-B6F8-6F91D4669FE4}" type="pres">
      <dgm:prSet presAssocID="{70D6A4E7-D432-42C5-96DE-954E2D6DEC07}" presName="sibTrans" presStyleCnt="0"/>
      <dgm:spPr/>
    </dgm:pt>
    <dgm:pt modelId="{179252E6-5639-4D19-BFA9-569B8A48CE18}" type="pres">
      <dgm:prSet presAssocID="{D5AEA003-C36F-4530-931A-8E97710D746A}" presName="compNode" presStyleCnt="0"/>
      <dgm:spPr/>
    </dgm:pt>
    <dgm:pt modelId="{2C52A990-934E-404E-9D57-9471685B8874}" type="pres">
      <dgm:prSet presAssocID="{D5AEA003-C36F-4530-931A-8E97710D746A}" presName="bgRect" presStyleLbl="bgShp" presStyleIdx="4" presStyleCnt="5"/>
      <dgm:spPr/>
    </dgm:pt>
    <dgm:pt modelId="{61F43341-C20F-4FA1-A6E7-95A064B8C461}" type="pres">
      <dgm:prSet presAssocID="{D5AEA003-C36F-4530-931A-8E97710D74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7ACB058-960F-40C8-978C-538BA25E3414}" type="pres">
      <dgm:prSet presAssocID="{D5AEA003-C36F-4530-931A-8E97710D746A}" presName="spaceRect" presStyleCnt="0"/>
      <dgm:spPr/>
    </dgm:pt>
    <dgm:pt modelId="{A805A872-5699-4330-9B26-4295CE3EE6C0}" type="pres">
      <dgm:prSet presAssocID="{D5AEA003-C36F-4530-931A-8E97710D746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2DB980D-EE0A-024E-B991-9149E643E19A}" type="presOf" srcId="{31C44422-EADA-46AC-AD2A-224B6AE9BDB7}" destId="{A815B007-B4CD-40D9-9681-FD36778A2A05}" srcOrd="0" destOrd="0" presId="urn:microsoft.com/office/officeart/2018/2/layout/IconVerticalSolidList"/>
    <dgm:cxn modelId="{6CEC172D-5C03-EC40-A1AB-A0C3E6985E50}" type="presOf" srcId="{55CDF057-300D-4219-925F-86FA605570CB}" destId="{5AF57524-BEB1-48DA-B907-AB5E2A087E71}" srcOrd="0" destOrd="0" presId="urn:microsoft.com/office/officeart/2018/2/layout/IconVerticalSolidList"/>
    <dgm:cxn modelId="{A9DF1F34-B191-4164-8205-0A6644293979}" srcId="{55CDF057-300D-4219-925F-86FA605570CB}" destId="{D5AEA003-C36F-4530-931A-8E97710D746A}" srcOrd="4" destOrd="0" parTransId="{CEF7594F-DD92-4D6E-9536-C8A7E7A75C2E}" sibTransId="{78073682-C71F-4C3C-AD0C-0D5891301849}"/>
    <dgm:cxn modelId="{3EB96B3B-9F51-4D2B-ABAD-8091E578CE92}" srcId="{55CDF057-300D-4219-925F-86FA605570CB}" destId="{31C44422-EADA-46AC-AD2A-224B6AE9BDB7}" srcOrd="3" destOrd="0" parTransId="{69CB61DC-0904-42EA-8D00-B7387899DAA8}" sibTransId="{70D6A4E7-D432-42C5-96DE-954E2D6DEC07}"/>
    <dgm:cxn modelId="{FB6BAC4D-F0D0-4952-AA6F-CD21A7B49056}" srcId="{55CDF057-300D-4219-925F-86FA605570CB}" destId="{B7B86AB6-A46D-4F6E-80FD-F2EA77525466}" srcOrd="1" destOrd="0" parTransId="{5EA07F16-E568-42A6-8509-F16C617D9343}" sibTransId="{C92E4920-7366-43CD-81F5-A4F332F92B61}"/>
    <dgm:cxn modelId="{229F9252-64D3-4946-9E10-E020FE27245D}" type="presOf" srcId="{6E5EFEF1-0D9E-43DC-A557-3859DD5E70C4}" destId="{E5B441AA-87BB-4E01-806D-9A0953A1AB68}" srcOrd="0" destOrd="0" presId="urn:microsoft.com/office/officeart/2018/2/layout/IconVerticalSolidList"/>
    <dgm:cxn modelId="{D27C6161-0570-684E-BFC2-61C207A73D89}" type="presOf" srcId="{D5AEA003-C36F-4530-931A-8E97710D746A}" destId="{A805A872-5699-4330-9B26-4295CE3EE6C0}" srcOrd="0" destOrd="0" presId="urn:microsoft.com/office/officeart/2018/2/layout/IconVerticalSolidList"/>
    <dgm:cxn modelId="{1B620B9A-E993-604D-932E-E021913265FF}" type="presOf" srcId="{F94D5C0F-1742-496B-A7DF-3125699846BC}" destId="{F672F88F-9549-4D2D-B6AC-9C0330A53367}" srcOrd="0" destOrd="0" presId="urn:microsoft.com/office/officeart/2018/2/layout/IconVerticalSolidList"/>
    <dgm:cxn modelId="{99704EB3-C168-481F-BD85-0D8118FAFDD0}" srcId="{55CDF057-300D-4219-925F-86FA605570CB}" destId="{F94D5C0F-1742-496B-A7DF-3125699846BC}" srcOrd="2" destOrd="0" parTransId="{CB8371E6-1ACB-4AE8-894B-DB18A014AA3A}" sibTransId="{22333286-E9FB-4E3D-AF64-8BE57D2EE79B}"/>
    <dgm:cxn modelId="{52AE74C1-A996-4EAB-8AB1-49535F212EC2}" srcId="{55CDF057-300D-4219-925F-86FA605570CB}" destId="{6E5EFEF1-0D9E-43DC-A557-3859DD5E70C4}" srcOrd="0" destOrd="0" parTransId="{4F415912-6A5D-401B-9F9C-95A2599B0E6E}" sibTransId="{A99D7915-40F2-4C51-BFEB-4CE73DD81F20}"/>
    <dgm:cxn modelId="{414DFCDC-2A54-324B-A3C1-2C3A0CA4847A}" type="presOf" srcId="{B7B86AB6-A46D-4F6E-80FD-F2EA77525466}" destId="{019EB2EC-7E96-41CD-8337-46586CBCB53D}" srcOrd="0" destOrd="0" presId="urn:microsoft.com/office/officeart/2018/2/layout/IconVerticalSolidList"/>
    <dgm:cxn modelId="{0AF734B3-7E9C-EA46-9388-684B0D813044}" type="presParOf" srcId="{5AF57524-BEB1-48DA-B907-AB5E2A087E71}" destId="{6F764FDA-E3C4-489B-B9B7-EE0C24A0C58C}" srcOrd="0" destOrd="0" presId="urn:microsoft.com/office/officeart/2018/2/layout/IconVerticalSolidList"/>
    <dgm:cxn modelId="{A84B82D0-550D-0148-BE5B-C059E9CA07F3}" type="presParOf" srcId="{6F764FDA-E3C4-489B-B9B7-EE0C24A0C58C}" destId="{DAC58DCB-A52F-45D5-8BFD-E1FB33B1B20A}" srcOrd="0" destOrd="0" presId="urn:microsoft.com/office/officeart/2018/2/layout/IconVerticalSolidList"/>
    <dgm:cxn modelId="{EA4D078F-6927-9E48-B2BA-526290021FFC}" type="presParOf" srcId="{6F764FDA-E3C4-489B-B9B7-EE0C24A0C58C}" destId="{45BAEC16-004B-4C7A-B73F-9C4DABB23555}" srcOrd="1" destOrd="0" presId="urn:microsoft.com/office/officeart/2018/2/layout/IconVerticalSolidList"/>
    <dgm:cxn modelId="{4693000B-9C99-9F44-B940-4B4B9EA85CFB}" type="presParOf" srcId="{6F764FDA-E3C4-489B-B9B7-EE0C24A0C58C}" destId="{6E93FC7A-BB2E-4BBE-B32E-EBC06FDEAD17}" srcOrd="2" destOrd="0" presId="urn:microsoft.com/office/officeart/2018/2/layout/IconVerticalSolidList"/>
    <dgm:cxn modelId="{AD934C09-D260-014D-8FE9-3A93EE69F72B}" type="presParOf" srcId="{6F764FDA-E3C4-489B-B9B7-EE0C24A0C58C}" destId="{E5B441AA-87BB-4E01-806D-9A0953A1AB68}" srcOrd="3" destOrd="0" presId="urn:microsoft.com/office/officeart/2018/2/layout/IconVerticalSolidList"/>
    <dgm:cxn modelId="{F6CCAA03-CD0F-D44C-A51C-5ECBD5981AF1}" type="presParOf" srcId="{5AF57524-BEB1-48DA-B907-AB5E2A087E71}" destId="{8FBB7704-0208-4311-A35F-82FDD84E346D}" srcOrd="1" destOrd="0" presId="urn:microsoft.com/office/officeart/2018/2/layout/IconVerticalSolidList"/>
    <dgm:cxn modelId="{C6CF84A3-BD4B-6C4D-96B0-99205FABC990}" type="presParOf" srcId="{5AF57524-BEB1-48DA-B907-AB5E2A087E71}" destId="{E623C820-7220-4756-A6E9-F76958B7303C}" srcOrd="2" destOrd="0" presId="urn:microsoft.com/office/officeart/2018/2/layout/IconVerticalSolidList"/>
    <dgm:cxn modelId="{E020AAA9-18FD-7047-9C3A-459064D51540}" type="presParOf" srcId="{E623C820-7220-4756-A6E9-F76958B7303C}" destId="{22452A97-5F56-4A41-A60C-74B4D13FD7D9}" srcOrd="0" destOrd="0" presId="urn:microsoft.com/office/officeart/2018/2/layout/IconVerticalSolidList"/>
    <dgm:cxn modelId="{555F16DE-A15B-794D-9950-A5DF2EE6F61A}" type="presParOf" srcId="{E623C820-7220-4756-A6E9-F76958B7303C}" destId="{1CA707C9-84BA-470B-B353-F7433F509EBB}" srcOrd="1" destOrd="0" presId="urn:microsoft.com/office/officeart/2018/2/layout/IconVerticalSolidList"/>
    <dgm:cxn modelId="{6E3B4B27-6945-9844-9EA1-F5624B6B4C64}" type="presParOf" srcId="{E623C820-7220-4756-A6E9-F76958B7303C}" destId="{AECC2632-B75E-47D7-B49F-CEA670AB2BBE}" srcOrd="2" destOrd="0" presId="urn:microsoft.com/office/officeart/2018/2/layout/IconVerticalSolidList"/>
    <dgm:cxn modelId="{C0DB1DCF-85AF-844C-9775-8877D932954B}" type="presParOf" srcId="{E623C820-7220-4756-A6E9-F76958B7303C}" destId="{019EB2EC-7E96-41CD-8337-46586CBCB53D}" srcOrd="3" destOrd="0" presId="urn:microsoft.com/office/officeart/2018/2/layout/IconVerticalSolidList"/>
    <dgm:cxn modelId="{CAE09B2F-7C81-5F4A-A0F3-0DC9E1F584FD}" type="presParOf" srcId="{5AF57524-BEB1-48DA-B907-AB5E2A087E71}" destId="{02427623-FE62-49CE-BC49-C4C1429519C7}" srcOrd="3" destOrd="0" presId="urn:microsoft.com/office/officeart/2018/2/layout/IconVerticalSolidList"/>
    <dgm:cxn modelId="{7DE83320-C192-F040-B641-C63650647BDE}" type="presParOf" srcId="{5AF57524-BEB1-48DA-B907-AB5E2A087E71}" destId="{A736D6F4-CD8D-4C32-8176-888A75E72B15}" srcOrd="4" destOrd="0" presId="urn:microsoft.com/office/officeart/2018/2/layout/IconVerticalSolidList"/>
    <dgm:cxn modelId="{A3E9702D-147E-8A41-B766-B554136767F6}" type="presParOf" srcId="{A736D6F4-CD8D-4C32-8176-888A75E72B15}" destId="{B025ABE0-EF4A-41D3-B967-578E8106C990}" srcOrd="0" destOrd="0" presId="urn:microsoft.com/office/officeart/2018/2/layout/IconVerticalSolidList"/>
    <dgm:cxn modelId="{E3A73424-76A0-AB4F-B9F3-04B2623A814D}" type="presParOf" srcId="{A736D6F4-CD8D-4C32-8176-888A75E72B15}" destId="{398BE3FB-B7E3-454E-AC10-28718C0C6801}" srcOrd="1" destOrd="0" presId="urn:microsoft.com/office/officeart/2018/2/layout/IconVerticalSolidList"/>
    <dgm:cxn modelId="{B55DF8CC-CA2B-8949-A0D0-1FA9C5A8D60E}" type="presParOf" srcId="{A736D6F4-CD8D-4C32-8176-888A75E72B15}" destId="{DAEC11E2-1EB0-4F96-9C15-ED8331DE85E5}" srcOrd="2" destOrd="0" presId="urn:microsoft.com/office/officeart/2018/2/layout/IconVerticalSolidList"/>
    <dgm:cxn modelId="{2400DBDA-8612-4A40-B13C-99C83CDD0BE5}" type="presParOf" srcId="{A736D6F4-CD8D-4C32-8176-888A75E72B15}" destId="{F672F88F-9549-4D2D-B6AC-9C0330A53367}" srcOrd="3" destOrd="0" presId="urn:microsoft.com/office/officeart/2018/2/layout/IconVerticalSolidList"/>
    <dgm:cxn modelId="{AA9D95D8-384A-E948-B0D2-2ED246720AAD}" type="presParOf" srcId="{5AF57524-BEB1-48DA-B907-AB5E2A087E71}" destId="{BF80110D-DAFE-4534-A0BC-9772E024DBE6}" srcOrd="5" destOrd="0" presId="urn:microsoft.com/office/officeart/2018/2/layout/IconVerticalSolidList"/>
    <dgm:cxn modelId="{3A9DFD71-402F-0346-8702-FA09328C2819}" type="presParOf" srcId="{5AF57524-BEB1-48DA-B907-AB5E2A087E71}" destId="{E99EBD14-84C7-4D77-9FAE-C90A6DA25278}" srcOrd="6" destOrd="0" presId="urn:microsoft.com/office/officeart/2018/2/layout/IconVerticalSolidList"/>
    <dgm:cxn modelId="{80105EC3-43A6-B343-9004-4DFD5A751D66}" type="presParOf" srcId="{E99EBD14-84C7-4D77-9FAE-C90A6DA25278}" destId="{BA45FE83-A05B-43E6-9E4E-FB82152EA0FD}" srcOrd="0" destOrd="0" presId="urn:microsoft.com/office/officeart/2018/2/layout/IconVerticalSolidList"/>
    <dgm:cxn modelId="{35701F5C-F2A2-C54A-8CCE-74388DB5D4F5}" type="presParOf" srcId="{E99EBD14-84C7-4D77-9FAE-C90A6DA25278}" destId="{6E919629-99BE-42FE-A137-6695AEC306A9}" srcOrd="1" destOrd="0" presId="urn:microsoft.com/office/officeart/2018/2/layout/IconVerticalSolidList"/>
    <dgm:cxn modelId="{F6859537-D786-A746-B6E8-ACEA267F14CE}" type="presParOf" srcId="{E99EBD14-84C7-4D77-9FAE-C90A6DA25278}" destId="{E67073E9-4844-47F4-846B-BDB775F870B2}" srcOrd="2" destOrd="0" presId="urn:microsoft.com/office/officeart/2018/2/layout/IconVerticalSolidList"/>
    <dgm:cxn modelId="{9EC19933-B85F-D246-979D-6E617C06E5D8}" type="presParOf" srcId="{E99EBD14-84C7-4D77-9FAE-C90A6DA25278}" destId="{A815B007-B4CD-40D9-9681-FD36778A2A05}" srcOrd="3" destOrd="0" presId="urn:microsoft.com/office/officeart/2018/2/layout/IconVerticalSolidList"/>
    <dgm:cxn modelId="{1FB0DF39-3779-3C41-9C4F-DD8ACBF99049}" type="presParOf" srcId="{5AF57524-BEB1-48DA-B907-AB5E2A087E71}" destId="{00794054-7DAA-4FD5-B6F8-6F91D4669FE4}" srcOrd="7" destOrd="0" presId="urn:microsoft.com/office/officeart/2018/2/layout/IconVerticalSolidList"/>
    <dgm:cxn modelId="{4FD7AC50-99E3-164B-8A84-22B88D9E38CE}" type="presParOf" srcId="{5AF57524-BEB1-48DA-B907-AB5E2A087E71}" destId="{179252E6-5639-4D19-BFA9-569B8A48CE18}" srcOrd="8" destOrd="0" presId="urn:microsoft.com/office/officeart/2018/2/layout/IconVerticalSolidList"/>
    <dgm:cxn modelId="{49EA668F-FB80-0943-82C2-F63354B81196}" type="presParOf" srcId="{179252E6-5639-4D19-BFA9-569B8A48CE18}" destId="{2C52A990-934E-404E-9D57-9471685B8874}" srcOrd="0" destOrd="0" presId="urn:microsoft.com/office/officeart/2018/2/layout/IconVerticalSolidList"/>
    <dgm:cxn modelId="{DECC75E9-DE95-DB47-B9BE-B649770E13A6}" type="presParOf" srcId="{179252E6-5639-4D19-BFA9-569B8A48CE18}" destId="{61F43341-C20F-4FA1-A6E7-95A064B8C461}" srcOrd="1" destOrd="0" presId="urn:microsoft.com/office/officeart/2018/2/layout/IconVerticalSolidList"/>
    <dgm:cxn modelId="{D0662D65-6BA2-764D-AFA4-9AE979AD904C}" type="presParOf" srcId="{179252E6-5639-4D19-BFA9-569B8A48CE18}" destId="{37ACB058-960F-40C8-978C-538BA25E3414}" srcOrd="2" destOrd="0" presId="urn:microsoft.com/office/officeart/2018/2/layout/IconVerticalSolidList"/>
    <dgm:cxn modelId="{E08768C6-B153-344F-B70E-4E3E3E0E2905}" type="presParOf" srcId="{179252E6-5639-4D19-BFA9-569B8A48CE18}" destId="{A805A872-5699-4330-9B26-4295CE3EE6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58DCB-A52F-45D5-8BFD-E1FB33B1B20A}">
      <dsp:nvSpPr>
        <dsp:cNvPr id="0" name=""/>
        <dsp:cNvSpPr/>
      </dsp:nvSpPr>
      <dsp:spPr>
        <a:xfrm>
          <a:off x="0" y="4229"/>
          <a:ext cx="5753100" cy="9008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AEC16-004B-4C7A-B73F-9C4DABB23555}">
      <dsp:nvSpPr>
        <dsp:cNvPr id="0" name=""/>
        <dsp:cNvSpPr/>
      </dsp:nvSpPr>
      <dsp:spPr>
        <a:xfrm>
          <a:off x="272497" y="206913"/>
          <a:ext cx="495450" cy="4954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441AA-87BB-4E01-806D-9A0953A1AB68}">
      <dsp:nvSpPr>
        <dsp:cNvPr id="0" name=""/>
        <dsp:cNvSpPr/>
      </dsp:nvSpPr>
      <dsp:spPr>
        <a:xfrm>
          <a:off x="1040446" y="4229"/>
          <a:ext cx="4712653" cy="900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37" tIns="95337" rIns="95337" bIns="953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Make sure that you have package called “homework”</a:t>
          </a:r>
        </a:p>
      </dsp:txBody>
      <dsp:txXfrm>
        <a:off x="1040446" y="4229"/>
        <a:ext cx="4712653" cy="900819"/>
      </dsp:txXfrm>
    </dsp:sp>
    <dsp:sp modelId="{22452A97-5F56-4A41-A60C-74B4D13FD7D9}">
      <dsp:nvSpPr>
        <dsp:cNvPr id="0" name=""/>
        <dsp:cNvSpPr/>
      </dsp:nvSpPr>
      <dsp:spPr>
        <a:xfrm>
          <a:off x="0" y="1130253"/>
          <a:ext cx="5753100" cy="9008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707C9-84BA-470B-B353-F7433F509EBB}">
      <dsp:nvSpPr>
        <dsp:cNvPr id="0" name=""/>
        <dsp:cNvSpPr/>
      </dsp:nvSpPr>
      <dsp:spPr>
        <a:xfrm>
          <a:off x="272497" y="1332937"/>
          <a:ext cx="495450" cy="4954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EB2EC-7E96-41CD-8337-46586CBCB53D}">
      <dsp:nvSpPr>
        <dsp:cNvPr id="0" name=""/>
        <dsp:cNvSpPr/>
      </dsp:nvSpPr>
      <dsp:spPr>
        <a:xfrm>
          <a:off x="1040446" y="1130253"/>
          <a:ext cx="4712653" cy="900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37" tIns="95337" rIns="95337" bIns="953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Please create a new class called as “HomeworkR2” inside the homework package</a:t>
          </a:r>
        </a:p>
      </dsp:txBody>
      <dsp:txXfrm>
        <a:off x="1040446" y="1130253"/>
        <a:ext cx="4712653" cy="900819"/>
      </dsp:txXfrm>
    </dsp:sp>
    <dsp:sp modelId="{B025ABE0-EF4A-41D3-B967-578E8106C990}">
      <dsp:nvSpPr>
        <dsp:cNvPr id="0" name=""/>
        <dsp:cNvSpPr/>
      </dsp:nvSpPr>
      <dsp:spPr>
        <a:xfrm>
          <a:off x="0" y="2256277"/>
          <a:ext cx="5753100" cy="9008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BE3FB-B7E3-454E-AC10-28718C0C6801}">
      <dsp:nvSpPr>
        <dsp:cNvPr id="0" name=""/>
        <dsp:cNvSpPr/>
      </dsp:nvSpPr>
      <dsp:spPr>
        <a:xfrm>
          <a:off x="272497" y="2458962"/>
          <a:ext cx="495450" cy="4954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2F88F-9549-4D2D-B6AC-9C0330A53367}">
      <dsp:nvSpPr>
        <dsp:cNvPr id="0" name=""/>
        <dsp:cNvSpPr/>
      </dsp:nvSpPr>
      <dsp:spPr>
        <a:xfrm>
          <a:off x="1040446" y="2256277"/>
          <a:ext cx="4712653" cy="900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37" tIns="95337" rIns="95337" bIns="953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 all tasks in the same classes</a:t>
          </a:r>
        </a:p>
      </dsp:txBody>
      <dsp:txXfrm>
        <a:off x="1040446" y="2256277"/>
        <a:ext cx="4712653" cy="900819"/>
      </dsp:txXfrm>
    </dsp:sp>
    <dsp:sp modelId="{BA45FE83-A05B-43E6-9E4E-FB82152EA0FD}">
      <dsp:nvSpPr>
        <dsp:cNvPr id="0" name=""/>
        <dsp:cNvSpPr/>
      </dsp:nvSpPr>
      <dsp:spPr>
        <a:xfrm>
          <a:off x="0" y="3382302"/>
          <a:ext cx="5753100" cy="9008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19629-99BE-42FE-A137-6695AEC306A9}">
      <dsp:nvSpPr>
        <dsp:cNvPr id="0" name=""/>
        <dsp:cNvSpPr/>
      </dsp:nvSpPr>
      <dsp:spPr>
        <a:xfrm>
          <a:off x="272497" y="3584986"/>
          <a:ext cx="495450" cy="4954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5B007-B4CD-40D9-9681-FD36778A2A05}">
      <dsp:nvSpPr>
        <dsp:cNvPr id="0" name=""/>
        <dsp:cNvSpPr/>
      </dsp:nvSpPr>
      <dsp:spPr>
        <a:xfrm>
          <a:off x="1040446" y="3382302"/>
          <a:ext cx="4712653" cy="900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37" tIns="95337" rIns="95337" bIns="953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Please follow the instructions carefully and understand requirements before starting coding</a:t>
          </a:r>
        </a:p>
      </dsp:txBody>
      <dsp:txXfrm>
        <a:off x="1040446" y="3382302"/>
        <a:ext cx="4712653" cy="900819"/>
      </dsp:txXfrm>
    </dsp:sp>
    <dsp:sp modelId="{2C52A990-934E-404E-9D57-9471685B8874}">
      <dsp:nvSpPr>
        <dsp:cNvPr id="0" name=""/>
        <dsp:cNvSpPr/>
      </dsp:nvSpPr>
      <dsp:spPr>
        <a:xfrm>
          <a:off x="0" y="4508326"/>
          <a:ext cx="5753100" cy="9008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43341-C20F-4FA1-A6E7-95A064B8C461}">
      <dsp:nvSpPr>
        <dsp:cNvPr id="0" name=""/>
        <dsp:cNvSpPr/>
      </dsp:nvSpPr>
      <dsp:spPr>
        <a:xfrm>
          <a:off x="272497" y="4711010"/>
          <a:ext cx="495450" cy="4954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5A872-5699-4330-9B26-4295CE3EE6C0}">
      <dsp:nvSpPr>
        <dsp:cNvPr id="0" name=""/>
        <dsp:cNvSpPr/>
      </dsp:nvSpPr>
      <dsp:spPr>
        <a:xfrm>
          <a:off x="1040446" y="4508326"/>
          <a:ext cx="4712653" cy="900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37" tIns="95337" rIns="95337" bIns="953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Let TechGlobal Team if any of requirement is not clear or you have any questions related to given tasks below</a:t>
          </a:r>
        </a:p>
      </dsp:txBody>
      <dsp:txXfrm>
        <a:off x="1040446" y="4508326"/>
        <a:ext cx="4712653" cy="900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4012-23D7-9B42-9A6D-15521F719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0A074-DA52-B340-BA8B-79BB46A48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0F3E5-8D8B-414A-80E7-0F22C1BE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B932-3402-534E-9C29-B598BA41791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CB966-CC0E-2E46-B082-BEDD19CA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F4B0D-6A54-244F-97EB-1B0C7A24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A450-82AC-9042-8009-D3A36E51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3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A236-52AB-B540-A2D7-B7E11FBA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E8F06-A619-A84C-9332-AA3DED11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6F200-EE2F-3741-B992-8098D535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B932-3402-534E-9C29-B598BA41791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6D8D4-333F-9A42-ACBF-772F0CCD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8DF6C-04B6-034F-9953-1F379690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A450-82AC-9042-8009-D3A36E51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1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A3892-6404-274B-9F60-7ED59810F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3764F-F0E6-274D-89B4-2AB2980AE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1D2EE-6699-A44C-B6D2-D9BA7DEC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B932-3402-534E-9C29-B598BA41791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ED066-1B42-9448-B253-6B1178C5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1E8F4-D888-3649-B13A-8A3485A3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A450-82AC-9042-8009-D3A36E51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0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4AD5-A4D0-6347-992A-E680C96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D6C4-3FFF-3C46-8015-4891B40AD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91431-C5D8-D14E-9A83-BD8D7BBC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B932-3402-534E-9C29-B598BA41791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8D879-EE2E-E646-838B-93B6791E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A2F53-0934-0345-8A97-9BDD5F2C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A450-82AC-9042-8009-D3A36E51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6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F796-42E1-2C43-8C87-CBF48317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BEEEC-C658-324E-AB29-7563AC721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52E9C-21BB-F648-9A09-59FD825D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B932-3402-534E-9C29-B598BA41791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F6B7D-DD26-FB45-AEF7-5C769667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63AA0-B487-6148-BD60-8FE275CA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A450-82AC-9042-8009-D3A36E51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6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0FC0-0B06-E44A-9BC0-9F1C7806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C073-DD0C-844F-AD19-9C0A6E170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D88DB-EC49-DD49-BDA9-43A593530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81F85-4640-AE4F-9F1E-EE07AE7A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B932-3402-534E-9C29-B598BA41791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F29B1-9F1A-264D-9DD6-204100B7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87AF7-5126-154B-94F6-4AE1087D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A450-82AC-9042-8009-D3A36E51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8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EFD8-E5D3-934F-8B99-A62AB980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C929F-3DD7-EA49-A714-34C501841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14F04-60F4-4644-985A-F5B9BB990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9D068-5D83-3D41-BDCD-0A09CD8E1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4FFC0-694F-A649-B4E8-4D9440F29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00D97-1412-C547-B358-1C15EC47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B932-3402-534E-9C29-B598BA41791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4C98DD-F287-7649-A9C7-77F70073C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7E13AC-DB64-D542-9B15-50D4CC6A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A450-82AC-9042-8009-D3A36E51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7BBE-10C7-984A-BBDD-1756AB48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39E80-7D6C-A640-9848-626D52F5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B932-3402-534E-9C29-B598BA41791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18BF3-EE18-6044-9183-06BE290E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A0E90-6795-F543-ABD2-C833BD97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A450-82AC-9042-8009-D3A36E51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3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D266F-56BF-0F46-9DBF-3CBBC1F2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B932-3402-534E-9C29-B598BA41791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B5E33-B736-E944-B51E-8686B11E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E64BB-2CF2-094D-8CD3-F403CA35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A450-82AC-9042-8009-D3A36E51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4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3100-A417-0F4A-8384-6D5201BF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190EE-0D24-AD4C-B221-B052B2BA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C79B8-5B5E-7A44-8F3F-E86996B38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4A5F7-09B6-8B4C-83C5-4D70CE19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B932-3402-534E-9C29-B598BA41791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F0115-B7F1-6744-99A9-E2E8A1D6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00377-B271-FD4A-8A4E-7C92AD2F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A450-82AC-9042-8009-D3A36E51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8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BEDA-A2B8-B846-8E82-96F882C0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29979-FC60-0D41-B6B7-A591E7520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A3B9E-0B1D-E744-9037-DB1949765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F286A-1BCA-2541-948A-A1F348A1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B932-3402-534E-9C29-B598BA41791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A77CD-EAEC-6E4F-AA48-96E99A6E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E8B7F-F2DC-C047-A987-CE41B4E9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A450-82AC-9042-8009-D3A36E51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6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9E5DD8-E519-8E48-A499-EB0DD1AB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EDF63-5071-AB41-A493-25B7DA216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FE3C-3264-C843-9C3D-E3E435BF8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DB932-3402-534E-9C29-B598BA41791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B2BFF-D5B3-014E-A7CB-FB53C4974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3D11F-F450-1F44-A5B3-A84BE2FB3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5A450-82AC-9042-8009-D3A36E51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Java HomeworkR2</a:t>
            </a:r>
            <a:endParaRPr lang="en-US" sz="6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Recap Arrays – Loop included</a:t>
            </a:r>
          </a:p>
        </p:txBody>
      </p:sp>
    </p:spTree>
    <p:extLst>
      <p:ext uri="{BB962C8B-B14F-4D97-AF65-F5344CB8AC3E}">
        <p14:creationId xmlns:p14="http://schemas.microsoft.com/office/powerpoint/2010/main" val="2115447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638" y="0"/>
            <a:ext cx="5819774" cy="685800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600" b="1" i="1" dirty="0"/>
              <a:t>Requirement:</a:t>
            </a:r>
          </a:p>
          <a:p>
            <a:pPr marL="0" indent="0">
              <a:buNone/>
            </a:pPr>
            <a:r>
              <a:rPr lang="en-US" sz="1600" dirty="0"/>
              <a:t>-Create a char array that stores characters below</a:t>
            </a:r>
          </a:p>
          <a:p>
            <a:pPr marL="0" indent="0">
              <a:buNone/>
            </a:pPr>
            <a:r>
              <a:rPr lang="en-US" sz="1600" dirty="0"/>
              <a:t>A, b, G, H, 7, 5, &amp;, *, e, @, 4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i="1" dirty="0"/>
              <a:t>THEN:</a:t>
            </a:r>
          </a:p>
          <a:p>
            <a:pPr marL="0" indent="0">
              <a:buNone/>
            </a:pPr>
            <a:r>
              <a:rPr lang="en-US" sz="1600" dirty="0"/>
              <a:t>-Print the entire array</a:t>
            </a:r>
          </a:p>
          <a:p>
            <a:pPr marL="0" indent="0">
              <a:buNone/>
            </a:pPr>
            <a:r>
              <a:rPr lang="en-US" sz="1600" dirty="0"/>
              <a:t>-Print the total count of the letters</a:t>
            </a:r>
          </a:p>
          <a:p>
            <a:pPr marL="0" indent="0">
              <a:buNone/>
            </a:pPr>
            <a:r>
              <a:rPr lang="en-US" sz="1600" dirty="0"/>
              <a:t>-Print the total count of lowercase letters</a:t>
            </a:r>
          </a:p>
          <a:p>
            <a:pPr marL="0" indent="0">
              <a:buNone/>
            </a:pPr>
            <a:r>
              <a:rPr lang="en-US" sz="1600" dirty="0"/>
              <a:t>-Print the total count of uppercase letters</a:t>
            </a:r>
          </a:p>
          <a:p>
            <a:pPr marL="0" indent="0">
              <a:buNone/>
            </a:pPr>
            <a:r>
              <a:rPr lang="en-US" sz="1600" dirty="0"/>
              <a:t>-Print the total count of digits</a:t>
            </a:r>
          </a:p>
          <a:p>
            <a:pPr marL="0" indent="0">
              <a:buNone/>
            </a:pPr>
            <a:r>
              <a:rPr lang="en-US" sz="1600" dirty="0"/>
              <a:t>-Print the total count of special characters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i="1" dirty="0"/>
              <a:t>Expected Result:</a:t>
            </a:r>
          </a:p>
          <a:p>
            <a:pPr marL="0" indent="0">
              <a:buNone/>
            </a:pPr>
            <a:r>
              <a:rPr lang="en-US" sz="1600" dirty="0"/>
              <a:t>[A, b, G, H, 7, 5, &amp;, *, e, @, 4]</a:t>
            </a:r>
          </a:p>
          <a:p>
            <a:pPr marL="0" indent="0">
              <a:buNone/>
            </a:pPr>
            <a:r>
              <a:rPr lang="en-US" sz="1600" dirty="0"/>
              <a:t>Letters = 5</a:t>
            </a:r>
          </a:p>
          <a:p>
            <a:pPr marL="0" indent="0">
              <a:buNone/>
            </a:pPr>
            <a:r>
              <a:rPr lang="en-US" sz="1600" dirty="0"/>
              <a:t>Uppercase letters = 3</a:t>
            </a:r>
          </a:p>
          <a:p>
            <a:pPr marL="0" indent="0">
              <a:buNone/>
            </a:pPr>
            <a:r>
              <a:rPr lang="en-US" sz="1600" dirty="0"/>
              <a:t>Lowercase letters = 2</a:t>
            </a:r>
          </a:p>
          <a:p>
            <a:pPr marL="0" indent="0">
              <a:buNone/>
            </a:pPr>
            <a:r>
              <a:rPr lang="en-US" sz="1600" dirty="0"/>
              <a:t>Digits = 3</a:t>
            </a:r>
          </a:p>
          <a:p>
            <a:pPr marL="0" indent="0">
              <a:buNone/>
            </a:pPr>
            <a:r>
              <a:rPr lang="en-US" sz="1600" dirty="0"/>
              <a:t>Special characters = 3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4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585" y="174044"/>
            <a:ext cx="6512313" cy="65099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i="1" dirty="0"/>
              <a:t>Requirement:</a:t>
            </a:r>
          </a:p>
          <a:p>
            <a:pPr marL="0" indent="0">
              <a:buNone/>
            </a:pPr>
            <a:r>
              <a:rPr lang="en-US" sz="1700" dirty="0"/>
              <a:t>-Create a String array that stores objects below</a:t>
            </a:r>
          </a:p>
          <a:p>
            <a:pPr marL="0" indent="0">
              <a:buNone/>
            </a:pPr>
            <a:r>
              <a:rPr lang="en-US" sz="1700" dirty="0"/>
              <a:t>Pen, notebook, Book, paper, bag, pencil, Ruler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i="1" dirty="0"/>
              <a:t>THEN:</a:t>
            </a:r>
          </a:p>
          <a:p>
            <a:pPr marL="0" indent="0">
              <a:buNone/>
            </a:pPr>
            <a:r>
              <a:rPr lang="en-US" sz="1700" dirty="0"/>
              <a:t>-Print the entire array</a:t>
            </a:r>
          </a:p>
          <a:p>
            <a:pPr marL="0" indent="0">
              <a:buNone/>
            </a:pPr>
            <a:r>
              <a:rPr lang="en-US" sz="1700" dirty="0"/>
              <a:t>-Print how many elements starts with uppercase</a:t>
            </a:r>
          </a:p>
          <a:p>
            <a:pPr marL="0" indent="0">
              <a:buNone/>
            </a:pPr>
            <a:r>
              <a:rPr lang="en-US" sz="1700" dirty="0"/>
              <a:t>-Print how many elements starts with lowercase</a:t>
            </a:r>
          </a:p>
          <a:p>
            <a:pPr marL="0" indent="0">
              <a:buNone/>
            </a:pPr>
            <a:r>
              <a:rPr lang="en-US" sz="1700" dirty="0"/>
              <a:t>-Print how many elements starts with B or P, ignoring cases</a:t>
            </a:r>
          </a:p>
          <a:p>
            <a:pPr marL="0" indent="0">
              <a:buNone/>
            </a:pPr>
            <a:r>
              <a:rPr lang="en-US" sz="1700" dirty="0"/>
              <a:t>-Print how many elements has “book” or “pen” in it, ignoring cases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i="1" dirty="0"/>
              <a:t>Expected Result:</a:t>
            </a:r>
          </a:p>
          <a:p>
            <a:pPr marL="0" indent="0">
              <a:buNone/>
            </a:pPr>
            <a:r>
              <a:rPr lang="en-US" sz="1700" dirty="0"/>
              <a:t>[Pen, notebook, Book, paper, bag, pencil, Ruler]</a:t>
            </a:r>
          </a:p>
          <a:p>
            <a:pPr marL="0" indent="0">
              <a:buNone/>
            </a:pPr>
            <a:r>
              <a:rPr lang="en-US" sz="1700" dirty="0"/>
              <a:t>Elements starts with uppercase = 3</a:t>
            </a:r>
          </a:p>
          <a:p>
            <a:pPr marL="0" indent="0">
              <a:buNone/>
            </a:pPr>
            <a:r>
              <a:rPr lang="en-US" sz="1700" dirty="0"/>
              <a:t>Elements starts with lowercase = 4</a:t>
            </a:r>
          </a:p>
          <a:p>
            <a:pPr marL="0" indent="0">
              <a:buNone/>
            </a:pPr>
            <a:r>
              <a:rPr lang="en-US" sz="1700" dirty="0"/>
              <a:t>Elements starting with B or P = 5</a:t>
            </a:r>
          </a:p>
          <a:p>
            <a:pPr marL="0" indent="0">
              <a:buNone/>
            </a:pPr>
            <a:r>
              <a:rPr lang="en-US" sz="1700" dirty="0"/>
              <a:t>Elements having ”book” or “pen”= 4 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52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513" y="174044"/>
            <a:ext cx="6819899" cy="65099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i="1" dirty="0"/>
              <a:t>Requirement:</a:t>
            </a:r>
          </a:p>
          <a:p>
            <a:pPr marL="0" indent="0">
              <a:buNone/>
            </a:pPr>
            <a:r>
              <a:rPr lang="en-US" sz="1800" dirty="0"/>
              <a:t>-Create an int array that stores numbers below</a:t>
            </a:r>
          </a:p>
          <a:p>
            <a:pPr marL="0" indent="0">
              <a:buNone/>
            </a:pPr>
            <a:r>
              <a:rPr lang="en-US" sz="1800" dirty="0"/>
              <a:t>3, 5, 7, 10, 0, 20, 17, 10, 23, 56, 78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dirty="0"/>
              <a:t>THEN:</a:t>
            </a:r>
          </a:p>
          <a:p>
            <a:pPr marL="0" indent="0">
              <a:buNone/>
            </a:pPr>
            <a:r>
              <a:rPr lang="en-US" sz="1800" dirty="0"/>
              <a:t>-Print the entire array</a:t>
            </a:r>
          </a:p>
          <a:p>
            <a:pPr marL="0" indent="0">
              <a:buNone/>
            </a:pPr>
            <a:r>
              <a:rPr lang="en-US" sz="1800" dirty="0"/>
              <a:t>-Print how many elements are more than 10</a:t>
            </a:r>
          </a:p>
          <a:p>
            <a:pPr marL="0" indent="0">
              <a:buNone/>
            </a:pPr>
            <a:r>
              <a:rPr lang="en-US" sz="1800" dirty="0"/>
              <a:t>-Print how many elements are less than 10</a:t>
            </a:r>
          </a:p>
          <a:p>
            <a:pPr marL="0" indent="0">
              <a:buNone/>
            </a:pPr>
            <a:r>
              <a:rPr lang="en-US" sz="1800" dirty="0"/>
              <a:t>-Print how many elements are 10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dirty="0"/>
              <a:t>Expected Result:</a:t>
            </a:r>
          </a:p>
          <a:p>
            <a:pPr marL="0" indent="0">
              <a:buNone/>
            </a:pPr>
            <a:r>
              <a:rPr lang="en-US" sz="1800" dirty="0"/>
              <a:t>[3, 5, 7, 10, 0, 20, 17, 10, 23, 56, 78]</a:t>
            </a:r>
          </a:p>
          <a:p>
            <a:pPr marL="0" indent="0">
              <a:buNone/>
            </a:pPr>
            <a:r>
              <a:rPr lang="en-US" sz="1800" dirty="0"/>
              <a:t>Elements that are more than 10 = 5</a:t>
            </a:r>
          </a:p>
          <a:p>
            <a:pPr marL="0" indent="0">
              <a:buNone/>
            </a:pPr>
            <a:r>
              <a:rPr lang="en-US" sz="1800" dirty="0"/>
              <a:t>Elements that are less than 10 = 4</a:t>
            </a:r>
          </a:p>
          <a:p>
            <a:pPr marL="0" indent="0">
              <a:buNone/>
            </a:pPr>
            <a:r>
              <a:rPr lang="en-US" sz="1800" dirty="0"/>
              <a:t>Elements that are 10 = 2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24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i="1" dirty="0"/>
              <a:t>Requirement:</a:t>
            </a:r>
          </a:p>
          <a:p>
            <a:pPr marL="0" indent="0">
              <a:buNone/>
            </a:pPr>
            <a:r>
              <a:rPr lang="en-US" sz="1700" dirty="0"/>
              <a:t>-Create 2 int arrays that stores numbers below</a:t>
            </a:r>
          </a:p>
          <a:p>
            <a:pPr marL="0" indent="0">
              <a:buNone/>
            </a:pPr>
            <a:r>
              <a:rPr lang="en-US" sz="1700" dirty="0"/>
              <a:t>First -&gt; 5, 8, 13, 1, 2</a:t>
            </a:r>
          </a:p>
          <a:p>
            <a:pPr marL="0" indent="0">
              <a:buNone/>
            </a:pPr>
            <a:r>
              <a:rPr lang="en-US" sz="1700" dirty="0"/>
              <a:t>Second -&gt; 9, 3, 67, 1, 0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i="1" dirty="0"/>
              <a:t>THEN:</a:t>
            </a:r>
          </a:p>
          <a:p>
            <a:pPr marL="0" indent="0">
              <a:buNone/>
            </a:pPr>
            <a:r>
              <a:rPr lang="en-US" sz="1700" dirty="0"/>
              <a:t>-Print both arrays</a:t>
            </a:r>
          </a:p>
          <a:p>
            <a:pPr marL="0" indent="0">
              <a:buNone/>
            </a:pPr>
            <a:r>
              <a:rPr lang="en-US" sz="1700" dirty="0"/>
              <a:t>–Then, create a new array called that will take greatest of same index from first 2 arrays</a:t>
            </a:r>
          </a:p>
          <a:p>
            <a:pPr marL="0" indent="0">
              <a:buNone/>
            </a:pPr>
            <a:r>
              <a:rPr lang="en-US" sz="1700" dirty="0"/>
              <a:t>-Print third array as well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i="1" dirty="0"/>
              <a:t>Expected Result:</a:t>
            </a:r>
          </a:p>
          <a:p>
            <a:pPr marL="0" indent="0">
              <a:buNone/>
            </a:pPr>
            <a:r>
              <a:rPr lang="en-US" sz="1700" dirty="0"/>
              <a:t>1st array is =  [5, 8, 13, 1, 2]</a:t>
            </a:r>
          </a:p>
          <a:p>
            <a:pPr marL="0" indent="0">
              <a:buNone/>
            </a:pPr>
            <a:r>
              <a:rPr lang="en-US" sz="1700" dirty="0"/>
              <a:t>2nd array is = [9, 3, 67, 1, 0]</a:t>
            </a:r>
          </a:p>
          <a:p>
            <a:pPr marL="0" indent="0">
              <a:buNone/>
            </a:pPr>
            <a:r>
              <a:rPr lang="en-US" sz="1700" dirty="0"/>
              <a:t>3rd array is =  [9, 8, 67, 1, 2]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394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/>
          <p:cNvPicPr>
            <a:picLocks noChangeAspect="1"/>
          </p:cNvPicPr>
          <p:nvPr/>
        </p:nvPicPr>
        <p:blipFill rotWithShape="1">
          <a:blip r:embed="rId2"/>
          <a:srcRect l="22593" t="9091" r="417" b="-2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DUE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Logo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6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14517-75FE-AC4B-8F7C-BC7804D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Before you start!!!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8CF443D-D0CB-445B-940F-EC5E83B65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035836"/>
              </p:ext>
            </p:extLst>
          </p:nvPr>
        </p:nvGraphicFramePr>
        <p:xfrm>
          <a:off x="5600700" y="623888"/>
          <a:ext cx="5753100" cy="541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20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705" y="174044"/>
            <a:ext cx="6551707" cy="6509912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i="1" dirty="0"/>
              <a:t>Requirement:</a:t>
            </a:r>
          </a:p>
          <a:p>
            <a:pPr marL="0" indent="0">
              <a:buNone/>
            </a:pPr>
            <a:r>
              <a:rPr lang="en-US" sz="2000" dirty="0"/>
              <a:t>-Create an int array having size of 10</a:t>
            </a:r>
          </a:p>
          <a:p>
            <a:pPr marL="0" indent="0">
              <a:buNone/>
            </a:pPr>
            <a:r>
              <a:rPr lang="en-US" sz="2000" dirty="0"/>
              <a:t>-Assign 23 to index of 2</a:t>
            </a:r>
          </a:p>
          <a:p>
            <a:pPr marL="0" indent="0">
              <a:buNone/>
            </a:pPr>
            <a:r>
              <a:rPr lang="en-US" sz="2000" dirty="0"/>
              <a:t>-Assign 12 to index of 4</a:t>
            </a:r>
          </a:p>
          <a:p>
            <a:pPr marL="0" indent="0">
              <a:buNone/>
            </a:pPr>
            <a:r>
              <a:rPr lang="en-US" sz="2000" dirty="0"/>
              <a:t>-Assign 34 to index of 7</a:t>
            </a:r>
          </a:p>
          <a:p>
            <a:pPr marL="0" indent="0">
              <a:buNone/>
            </a:pPr>
            <a:r>
              <a:rPr lang="en-US" sz="2000" dirty="0"/>
              <a:t>-Assign 7 to index of 9</a:t>
            </a:r>
          </a:p>
          <a:p>
            <a:pPr marL="0" indent="0">
              <a:buNone/>
            </a:pPr>
            <a:r>
              <a:rPr lang="en-US" sz="2000" dirty="0"/>
              <a:t>-Assign 15 to index of 6</a:t>
            </a:r>
          </a:p>
          <a:p>
            <a:pPr marL="0" indent="0">
              <a:buNone/>
            </a:pPr>
            <a:r>
              <a:rPr lang="en-US" sz="2000" dirty="0"/>
              <a:t>-Assign 89 to index of 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THEN:</a:t>
            </a:r>
          </a:p>
          <a:p>
            <a:pPr marL="0" indent="0">
              <a:buNone/>
            </a:pPr>
            <a:r>
              <a:rPr lang="en-US" sz="2000" dirty="0"/>
              <a:t>-Print element at index of 3</a:t>
            </a:r>
          </a:p>
          <a:p>
            <a:pPr marL="0" indent="0">
              <a:buNone/>
            </a:pPr>
            <a:r>
              <a:rPr lang="en-US" sz="2000" dirty="0"/>
              <a:t>-Print element at index of 0</a:t>
            </a:r>
          </a:p>
          <a:p>
            <a:pPr marL="0" indent="0">
              <a:buNone/>
            </a:pPr>
            <a:r>
              <a:rPr lang="en-US" sz="2000" dirty="0"/>
              <a:t>-Print element at index of 9</a:t>
            </a:r>
          </a:p>
          <a:p>
            <a:pPr marL="0" indent="0">
              <a:buNone/>
            </a:pPr>
            <a:r>
              <a:rPr lang="en-US" sz="2000" dirty="0"/>
              <a:t>-Print the entire array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Expected Result:</a:t>
            </a:r>
          </a:p>
          <a:p>
            <a:pPr marL="0" indent="0">
              <a:buNone/>
            </a:pPr>
            <a:r>
              <a:rPr lang="en-US" sz="2000" dirty="0"/>
              <a:t>0</a:t>
            </a:r>
          </a:p>
          <a:p>
            <a:pPr marL="0" indent="0">
              <a:buNone/>
            </a:pPr>
            <a:r>
              <a:rPr lang="en-US" sz="2000" dirty="0"/>
              <a:t>89</a:t>
            </a:r>
          </a:p>
          <a:p>
            <a:pPr marL="0" indent="0">
              <a:buNone/>
            </a:pPr>
            <a:r>
              <a:rPr lang="en-US" sz="2000" dirty="0"/>
              <a:t>7</a:t>
            </a:r>
          </a:p>
          <a:p>
            <a:pPr marL="0" indent="0">
              <a:buNone/>
            </a:pPr>
            <a:r>
              <a:rPr lang="en-US" sz="2000" dirty="0"/>
              <a:t>[89, 0, 23, 0, 12, 0, 15, 34, 0, 7]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16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175" y="0"/>
            <a:ext cx="6091237" cy="66839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i="1" dirty="0"/>
              <a:t>Requirement:</a:t>
            </a:r>
          </a:p>
          <a:p>
            <a:pPr marL="0" indent="0">
              <a:buNone/>
            </a:pPr>
            <a:r>
              <a:rPr lang="en-US" sz="1800" dirty="0"/>
              <a:t>-Create a String array having size of 5</a:t>
            </a:r>
          </a:p>
          <a:p>
            <a:pPr marL="0" indent="0">
              <a:buNone/>
            </a:pPr>
            <a:r>
              <a:rPr lang="en-US" sz="1800" dirty="0"/>
              <a:t>-Assign “</a:t>
            </a:r>
            <a:r>
              <a:rPr lang="en-US" sz="1800" dirty="0" err="1"/>
              <a:t>abc</a:t>
            </a:r>
            <a:r>
              <a:rPr lang="en-US" sz="1800" dirty="0"/>
              <a:t>” to index of 1</a:t>
            </a:r>
          </a:p>
          <a:p>
            <a:pPr marL="0" indent="0">
              <a:buNone/>
            </a:pPr>
            <a:r>
              <a:rPr lang="en-US" sz="1800" dirty="0"/>
              <a:t>-Assign “</a:t>
            </a:r>
            <a:r>
              <a:rPr lang="en-US" sz="1800" dirty="0" err="1"/>
              <a:t>xyz</a:t>
            </a:r>
            <a:r>
              <a:rPr lang="en-US" sz="1800" dirty="0"/>
              <a:t>” to index of 4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dirty="0"/>
              <a:t>THEN:</a:t>
            </a:r>
          </a:p>
          <a:p>
            <a:pPr marL="0" indent="0">
              <a:buNone/>
            </a:pPr>
            <a:r>
              <a:rPr lang="en-US" sz="1800" dirty="0"/>
              <a:t>-Print element at index of 3</a:t>
            </a:r>
          </a:p>
          <a:p>
            <a:pPr marL="0" indent="0">
              <a:buNone/>
            </a:pPr>
            <a:r>
              <a:rPr lang="en-US" sz="1800" dirty="0"/>
              <a:t>-Print element at index of 0</a:t>
            </a:r>
          </a:p>
          <a:p>
            <a:pPr marL="0" indent="0">
              <a:buNone/>
            </a:pPr>
            <a:r>
              <a:rPr lang="en-US" sz="1800" dirty="0"/>
              <a:t>-Print element at index of 4</a:t>
            </a:r>
          </a:p>
          <a:p>
            <a:pPr marL="0" indent="0">
              <a:buNone/>
            </a:pPr>
            <a:r>
              <a:rPr lang="en-US" sz="1800" dirty="0"/>
              <a:t>-Print the entire array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dirty="0"/>
              <a:t>Expected Result:</a:t>
            </a:r>
          </a:p>
          <a:p>
            <a:pPr marL="0" indent="0">
              <a:buNone/>
            </a:pPr>
            <a:r>
              <a:rPr lang="en-US" sz="1800" dirty="0"/>
              <a:t>null</a:t>
            </a:r>
          </a:p>
          <a:p>
            <a:pPr marL="0" indent="0">
              <a:buNone/>
            </a:pPr>
            <a:r>
              <a:rPr lang="en-US" sz="1800" dirty="0"/>
              <a:t>null</a:t>
            </a:r>
          </a:p>
          <a:p>
            <a:pPr marL="0" indent="0">
              <a:buNone/>
            </a:pPr>
            <a:r>
              <a:rPr lang="en-US" sz="1800" dirty="0" err="1"/>
              <a:t>xyz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[null, </a:t>
            </a:r>
            <a:r>
              <a:rPr lang="en-US" sz="1800" dirty="0" err="1"/>
              <a:t>abc</a:t>
            </a:r>
            <a:r>
              <a:rPr lang="en-US" sz="1800" dirty="0"/>
              <a:t>, null, null, </a:t>
            </a:r>
            <a:r>
              <a:rPr lang="en-US" sz="1800" dirty="0" err="1"/>
              <a:t>xyz</a:t>
            </a:r>
            <a:r>
              <a:rPr lang="en-US" sz="1800" dirty="0"/>
              <a:t>]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50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Requirement:</a:t>
            </a:r>
          </a:p>
          <a:p>
            <a:pPr marL="0" indent="0">
              <a:buNone/>
            </a:pPr>
            <a:r>
              <a:rPr lang="en-US" sz="2000" dirty="0"/>
              <a:t>-Create an int array that stores numbers below</a:t>
            </a:r>
          </a:p>
          <a:p>
            <a:pPr marL="0" indent="0">
              <a:buNone/>
            </a:pPr>
            <a:r>
              <a:rPr lang="en-US" sz="2000" dirty="0"/>
              <a:t>23, -34, -56, 0, 89, 100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THEN:</a:t>
            </a:r>
          </a:p>
          <a:p>
            <a:pPr marL="0" indent="0">
              <a:buNone/>
            </a:pPr>
            <a:r>
              <a:rPr lang="en-US" sz="2000" dirty="0"/>
              <a:t>-Print the entire array</a:t>
            </a:r>
          </a:p>
          <a:p>
            <a:pPr marL="0" indent="0">
              <a:buNone/>
            </a:pPr>
            <a:r>
              <a:rPr lang="en-US" sz="2000" dirty="0"/>
              <a:t>-Print the entire array sorted in ascending order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Expected Result:</a:t>
            </a:r>
          </a:p>
          <a:p>
            <a:pPr marL="0" indent="0">
              <a:buNone/>
            </a:pPr>
            <a:r>
              <a:rPr lang="en-US" sz="2000" dirty="0"/>
              <a:t>[23, -34, -56, 0, 89, 100]</a:t>
            </a:r>
          </a:p>
          <a:p>
            <a:pPr marL="0" indent="0">
              <a:buNone/>
            </a:pPr>
            <a:r>
              <a:rPr lang="en-US" sz="2000" dirty="0"/>
              <a:t>[-56, -34, 0, 23, 89, 100]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06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i="1" dirty="0"/>
              <a:t>Requirement:</a:t>
            </a:r>
          </a:p>
          <a:p>
            <a:pPr marL="0" indent="0">
              <a:buNone/>
            </a:pPr>
            <a:r>
              <a:rPr lang="en-US" sz="1800" dirty="0"/>
              <a:t>-Create a String array that stores countries below</a:t>
            </a:r>
          </a:p>
          <a:p>
            <a:pPr marL="0" indent="0">
              <a:buNone/>
            </a:pPr>
            <a:r>
              <a:rPr lang="en-US" sz="1800" dirty="0"/>
              <a:t>Germany, Argentina, Ukraine, Romania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dirty="0"/>
              <a:t>THEN:</a:t>
            </a:r>
          </a:p>
          <a:p>
            <a:pPr marL="0" indent="0">
              <a:buNone/>
            </a:pPr>
            <a:r>
              <a:rPr lang="en-US" sz="1800" dirty="0"/>
              <a:t>-Print the entire array</a:t>
            </a:r>
          </a:p>
          <a:p>
            <a:pPr marL="0" indent="0">
              <a:buNone/>
            </a:pPr>
            <a:r>
              <a:rPr lang="en-US" sz="1800" dirty="0"/>
              <a:t>-Print the entire array sorted lexicographically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dirty="0"/>
              <a:t>Expected Result:</a:t>
            </a:r>
          </a:p>
          <a:p>
            <a:pPr marL="0" indent="0">
              <a:buNone/>
            </a:pPr>
            <a:r>
              <a:rPr lang="en-US" sz="1800" dirty="0"/>
              <a:t>[Germany, Argentina, Ukraine, Romania]</a:t>
            </a:r>
            <a:endParaRPr lang="en-US" sz="1800" b="1" i="1" dirty="0"/>
          </a:p>
          <a:p>
            <a:pPr marL="0" indent="0">
              <a:buNone/>
            </a:pPr>
            <a:r>
              <a:rPr lang="en-US" sz="1800" dirty="0"/>
              <a:t>[Argentina, Germany, Romania, Ukraine]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50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213" y="0"/>
            <a:ext cx="6934199" cy="66839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Requirement:</a:t>
            </a:r>
          </a:p>
          <a:p>
            <a:pPr marL="0" indent="0">
              <a:buNone/>
            </a:pPr>
            <a:r>
              <a:rPr lang="en-US" sz="2000" dirty="0"/>
              <a:t>-Create a String array that stores cartoon dogs below</a:t>
            </a:r>
          </a:p>
          <a:p>
            <a:pPr marL="0" indent="0">
              <a:buNone/>
            </a:pPr>
            <a:r>
              <a:rPr lang="en-US" sz="2000" dirty="0"/>
              <a:t>Scooby Doo, Snoopy, Blue, Pluto, Dino, Sparky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THEN:</a:t>
            </a:r>
          </a:p>
          <a:p>
            <a:pPr marL="0" indent="0">
              <a:buNone/>
            </a:pPr>
            <a:r>
              <a:rPr lang="en-US" sz="2000" dirty="0"/>
              <a:t>-Print the entire array</a:t>
            </a:r>
          </a:p>
          <a:p>
            <a:pPr marL="0" indent="0">
              <a:buNone/>
            </a:pPr>
            <a:r>
              <a:rPr lang="en-US" sz="2000" dirty="0"/>
              <a:t>-Then, check if it contains Pluto</a:t>
            </a:r>
          </a:p>
          <a:p>
            <a:pPr marL="0" indent="0">
              <a:buNone/>
            </a:pPr>
            <a:r>
              <a:rPr lang="en-US" sz="2000" dirty="0"/>
              <a:t>	if it contains Pluto, then print true</a:t>
            </a:r>
          </a:p>
          <a:p>
            <a:pPr marL="0" indent="0">
              <a:buNone/>
            </a:pPr>
            <a:r>
              <a:rPr lang="en-US" sz="2000" dirty="0"/>
              <a:t>	if it does not contain Pluto, print false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Expected Result:</a:t>
            </a:r>
          </a:p>
          <a:p>
            <a:pPr marL="0" indent="0">
              <a:buNone/>
            </a:pPr>
            <a:r>
              <a:rPr lang="en-US" sz="2000" dirty="0"/>
              <a:t>[Scooby Doo, Snoopy, Blue, Pluto, Dino, Sparky]</a:t>
            </a:r>
            <a:endParaRPr lang="en-US" sz="2000" b="1" i="1" dirty="0"/>
          </a:p>
          <a:p>
            <a:pPr marL="0" indent="0">
              <a:buNone/>
            </a:pPr>
            <a:r>
              <a:rPr lang="en-US" sz="2000" dirty="0"/>
              <a:t>true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48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b="1" i="1" dirty="0"/>
              <a:t>Requirement:</a:t>
            </a:r>
          </a:p>
          <a:p>
            <a:pPr marL="0" indent="0">
              <a:buNone/>
            </a:pPr>
            <a:r>
              <a:rPr lang="en-US" sz="1900" dirty="0"/>
              <a:t>-Create a String array that stores </a:t>
            </a:r>
            <a:r>
              <a:rPr lang="en-US" sz="1900"/>
              <a:t>cartoon cats </a:t>
            </a:r>
            <a:r>
              <a:rPr lang="en-US" sz="1900" dirty="0"/>
              <a:t>below</a:t>
            </a:r>
          </a:p>
          <a:p>
            <a:pPr marL="0" indent="0">
              <a:buNone/>
            </a:pPr>
            <a:r>
              <a:rPr lang="en-US" sz="1900" dirty="0"/>
              <a:t>Garfield, Tom, Sylvester, Azrael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b="1" i="1" dirty="0"/>
              <a:t>THEN:</a:t>
            </a:r>
          </a:p>
          <a:p>
            <a:pPr marL="0" indent="0">
              <a:buNone/>
            </a:pPr>
            <a:r>
              <a:rPr lang="en-US" sz="1900" dirty="0"/>
              <a:t>-Print the entire array sorted lexicographically</a:t>
            </a:r>
          </a:p>
          <a:p>
            <a:pPr marL="0" indent="0">
              <a:buNone/>
            </a:pPr>
            <a:r>
              <a:rPr lang="en-US" sz="1900" dirty="0"/>
              <a:t>-Then, check if it contains Garfield and Felix</a:t>
            </a:r>
          </a:p>
          <a:p>
            <a:pPr marL="0" indent="0">
              <a:buNone/>
            </a:pPr>
            <a:r>
              <a:rPr lang="en-US" sz="1900" dirty="0"/>
              <a:t>	if it contains both, then print true</a:t>
            </a:r>
          </a:p>
          <a:p>
            <a:pPr marL="0" indent="0">
              <a:buNone/>
            </a:pPr>
            <a:r>
              <a:rPr lang="en-US" sz="1900" dirty="0"/>
              <a:t>	if it does not contain both, print false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b="1" i="1" dirty="0"/>
              <a:t>Expected Result:</a:t>
            </a:r>
          </a:p>
          <a:p>
            <a:pPr marL="0" indent="0">
              <a:buNone/>
            </a:pPr>
            <a:r>
              <a:rPr lang="en-US" sz="1900" dirty="0"/>
              <a:t>[Azrael, Garfield, Sylvester, Tom]</a:t>
            </a:r>
            <a:endParaRPr lang="en-US" sz="1900" b="1" i="1" dirty="0"/>
          </a:p>
          <a:p>
            <a:pPr marL="0" indent="0">
              <a:buNone/>
            </a:pPr>
            <a:r>
              <a:rPr lang="en-US" sz="1900" dirty="0"/>
              <a:t>false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91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i="1"/>
              <a:t>Requirement:</a:t>
            </a:r>
          </a:p>
          <a:p>
            <a:pPr marL="0" indent="0">
              <a:buNone/>
            </a:pPr>
            <a:r>
              <a:rPr lang="en-US" sz="1700"/>
              <a:t>-Create a double array that stores numbers below</a:t>
            </a:r>
          </a:p>
          <a:p>
            <a:pPr marL="0" indent="0">
              <a:buNone/>
            </a:pPr>
            <a:r>
              <a:rPr lang="en-US" sz="1700"/>
              <a:t>10.5, 20.75, 70, 80, 15.75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 b="1" i="1"/>
              <a:t>THEN:</a:t>
            </a:r>
          </a:p>
          <a:p>
            <a:pPr marL="0" indent="0">
              <a:buNone/>
            </a:pPr>
            <a:r>
              <a:rPr lang="en-US" sz="1700"/>
              <a:t>-Print the entire array</a:t>
            </a:r>
          </a:p>
          <a:p>
            <a:pPr marL="0" indent="0">
              <a:buNone/>
            </a:pPr>
            <a:r>
              <a:rPr lang="en-US" sz="1700"/>
              <a:t>-Print each element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 b="1" i="1"/>
              <a:t>Expected Result:</a:t>
            </a:r>
          </a:p>
          <a:p>
            <a:pPr marL="0" indent="0">
              <a:buNone/>
            </a:pPr>
            <a:r>
              <a:rPr lang="en-US" sz="1700"/>
              <a:t>[10.5, 20.75, 70, 80, 15.75]</a:t>
            </a:r>
          </a:p>
          <a:p>
            <a:pPr marL="0" indent="0">
              <a:buNone/>
            </a:pPr>
            <a:r>
              <a:rPr lang="en-US" sz="1700"/>
              <a:t>10.5</a:t>
            </a:r>
          </a:p>
          <a:p>
            <a:pPr marL="0" indent="0">
              <a:buNone/>
            </a:pPr>
            <a:r>
              <a:rPr lang="en-US" sz="1700"/>
              <a:t>20.75</a:t>
            </a:r>
          </a:p>
          <a:p>
            <a:pPr marL="0" indent="0">
              <a:buNone/>
            </a:pPr>
            <a:r>
              <a:rPr lang="en-US" sz="1700"/>
              <a:t>70</a:t>
            </a:r>
          </a:p>
          <a:p>
            <a:pPr marL="0" indent="0">
              <a:buNone/>
            </a:pPr>
            <a:r>
              <a:rPr lang="en-US" sz="1700"/>
              <a:t>80</a:t>
            </a:r>
          </a:p>
          <a:p>
            <a:pPr marL="0" indent="0">
              <a:buNone/>
            </a:pPr>
            <a:r>
              <a:rPr lang="en-US" sz="1700"/>
              <a:t>15.75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53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1055</Words>
  <Application>Microsoft Macintosh PowerPoint</Application>
  <PresentationFormat>Widescreen</PresentationFormat>
  <Paragraphs>184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Java HomeworkR2</vt:lpstr>
      <vt:lpstr>Before you start!!!</vt:lpstr>
      <vt:lpstr>Task-1</vt:lpstr>
      <vt:lpstr>Task-2</vt:lpstr>
      <vt:lpstr>Task-3</vt:lpstr>
      <vt:lpstr>Task-4</vt:lpstr>
      <vt:lpstr>Task-5</vt:lpstr>
      <vt:lpstr>Task-6</vt:lpstr>
      <vt:lpstr>Task-7</vt:lpstr>
      <vt:lpstr>Task-8</vt:lpstr>
      <vt:lpstr>Task-9</vt:lpstr>
      <vt:lpstr>Task-10</vt:lpstr>
      <vt:lpstr>Task-11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Homework-C2-R2</dc:title>
  <dc:creator>akın kaya</dc:creator>
  <cp:lastModifiedBy>akın kaya</cp:lastModifiedBy>
  <cp:revision>13</cp:revision>
  <dcterms:created xsi:type="dcterms:W3CDTF">2021-06-14T21:30:47Z</dcterms:created>
  <dcterms:modified xsi:type="dcterms:W3CDTF">2021-11-25T17:19:48Z</dcterms:modified>
</cp:coreProperties>
</file>