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4" r:id="rId4"/>
    <p:sldId id="265" r:id="rId5"/>
    <p:sldId id="267" r:id="rId6"/>
    <p:sldId id="266" r:id="rId7"/>
    <p:sldId id="272" r:id="rId8"/>
    <p:sldId id="273" r:id="rId9"/>
    <p:sldId id="274" r:id="rId10"/>
    <p:sldId id="275" r:id="rId11"/>
    <p:sldId id="270" r:id="rId12"/>
    <p:sldId id="27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DF057-300D-4219-925F-86FA605570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E5EFEF1-0D9E-43DC-A557-3859DD5E70C4}">
      <dgm:prSet/>
      <dgm:spPr/>
      <dgm:t>
        <a:bodyPr/>
        <a:lstStyle/>
        <a:p>
          <a:r>
            <a:rPr lang="en-US"/>
            <a:t>Make sure that you have package called “homework”</a:t>
          </a:r>
        </a:p>
      </dgm:t>
    </dgm:pt>
    <dgm:pt modelId="{4F415912-6A5D-401B-9F9C-95A2599B0E6E}" type="parTrans" cxnId="{52AE74C1-A996-4EAB-8AB1-49535F212EC2}">
      <dgm:prSet/>
      <dgm:spPr/>
      <dgm:t>
        <a:bodyPr/>
        <a:lstStyle/>
        <a:p>
          <a:endParaRPr lang="en-US"/>
        </a:p>
      </dgm:t>
    </dgm:pt>
    <dgm:pt modelId="{A99D7915-40F2-4C51-BFEB-4CE73DD81F20}" type="sibTrans" cxnId="{52AE74C1-A996-4EAB-8AB1-49535F212EC2}">
      <dgm:prSet/>
      <dgm:spPr/>
      <dgm:t>
        <a:bodyPr/>
        <a:lstStyle/>
        <a:p>
          <a:endParaRPr lang="en-US"/>
        </a:p>
      </dgm:t>
    </dgm:pt>
    <dgm:pt modelId="{B7B86AB6-A46D-4F6E-80FD-F2EA77525466}">
      <dgm:prSet/>
      <dgm:spPr/>
      <dgm:t>
        <a:bodyPr/>
        <a:lstStyle/>
        <a:p>
          <a:r>
            <a:rPr lang="en-US"/>
            <a:t>Please create a new class called as “HomeworkR3” inside the homework package</a:t>
          </a:r>
        </a:p>
      </dgm:t>
    </dgm:pt>
    <dgm:pt modelId="{5EA07F16-E568-42A6-8509-F16C617D9343}" type="parTrans" cxnId="{FB6BAC4D-F0D0-4952-AA6F-CD21A7B49056}">
      <dgm:prSet/>
      <dgm:spPr/>
      <dgm:t>
        <a:bodyPr/>
        <a:lstStyle/>
        <a:p>
          <a:endParaRPr lang="en-US"/>
        </a:p>
      </dgm:t>
    </dgm:pt>
    <dgm:pt modelId="{C92E4920-7366-43CD-81F5-A4F332F92B61}" type="sibTrans" cxnId="{FB6BAC4D-F0D0-4952-AA6F-CD21A7B49056}">
      <dgm:prSet/>
      <dgm:spPr/>
      <dgm:t>
        <a:bodyPr/>
        <a:lstStyle/>
        <a:p>
          <a:endParaRPr lang="en-US"/>
        </a:p>
      </dgm:t>
    </dgm:pt>
    <dgm:pt modelId="{F94D5C0F-1742-496B-A7DF-3125699846BC}">
      <dgm:prSet/>
      <dgm:spPr/>
      <dgm:t>
        <a:bodyPr/>
        <a:lstStyle/>
        <a:p>
          <a:r>
            <a:rPr lang="en-US"/>
            <a:t>Do all tasks in the same classes</a:t>
          </a:r>
        </a:p>
      </dgm:t>
    </dgm:pt>
    <dgm:pt modelId="{CB8371E6-1ACB-4AE8-894B-DB18A014AA3A}" type="parTrans" cxnId="{99704EB3-C168-481F-BD85-0D8118FAFDD0}">
      <dgm:prSet/>
      <dgm:spPr/>
      <dgm:t>
        <a:bodyPr/>
        <a:lstStyle/>
        <a:p>
          <a:endParaRPr lang="en-US"/>
        </a:p>
      </dgm:t>
    </dgm:pt>
    <dgm:pt modelId="{22333286-E9FB-4E3D-AF64-8BE57D2EE79B}" type="sibTrans" cxnId="{99704EB3-C168-481F-BD85-0D8118FAFDD0}">
      <dgm:prSet/>
      <dgm:spPr/>
      <dgm:t>
        <a:bodyPr/>
        <a:lstStyle/>
        <a:p>
          <a:endParaRPr lang="en-US"/>
        </a:p>
      </dgm:t>
    </dgm:pt>
    <dgm:pt modelId="{31C44422-EADA-46AC-AD2A-224B6AE9BDB7}">
      <dgm:prSet/>
      <dgm:spPr/>
      <dgm:t>
        <a:bodyPr/>
        <a:lstStyle/>
        <a:p>
          <a:r>
            <a:rPr lang="en-US"/>
            <a:t>Please follow the instructions carefully and understand requirements before starting coding</a:t>
          </a:r>
        </a:p>
      </dgm:t>
    </dgm:pt>
    <dgm:pt modelId="{69CB61DC-0904-42EA-8D00-B7387899DAA8}" type="parTrans" cxnId="{3EB96B3B-9F51-4D2B-ABAD-8091E578CE92}">
      <dgm:prSet/>
      <dgm:spPr/>
      <dgm:t>
        <a:bodyPr/>
        <a:lstStyle/>
        <a:p>
          <a:endParaRPr lang="en-US"/>
        </a:p>
      </dgm:t>
    </dgm:pt>
    <dgm:pt modelId="{70D6A4E7-D432-42C5-96DE-954E2D6DEC07}" type="sibTrans" cxnId="{3EB96B3B-9F51-4D2B-ABAD-8091E578CE92}">
      <dgm:prSet/>
      <dgm:spPr/>
      <dgm:t>
        <a:bodyPr/>
        <a:lstStyle/>
        <a:p>
          <a:endParaRPr lang="en-US"/>
        </a:p>
      </dgm:t>
    </dgm:pt>
    <dgm:pt modelId="{D5AEA003-C36F-4530-931A-8E97710D746A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CEF7594F-DD92-4D6E-9536-C8A7E7A75C2E}" type="parTrans" cxnId="{A9DF1F34-B191-4164-8205-0A6644293979}">
      <dgm:prSet/>
      <dgm:spPr/>
      <dgm:t>
        <a:bodyPr/>
        <a:lstStyle/>
        <a:p>
          <a:endParaRPr lang="en-US"/>
        </a:p>
      </dgm:t>
    </dgm:pt>
    <dgm:pt modelId="{78073682-C71F-4C3C-AD0C-0D5891301849}" type="sibTrans" cxnId="{A9DF1F34-B191-4164-8205-0A6644293979}">
      <dgm:prSet/>
      <dgm:spPr/>
      <dgm:t>
        <a:bodyPr/>
        <a:lstStyle/>
        <a:p>
          <a:endParaRPr lang="en-US"/>
        </a:p>
      </dgm:t>
    </dgm:pt>
    <dgm:pt modelId="{5AF57524-BEB1-48DA-B907-AB5E2A087E71}" type="pres">
      <dgm:prSet presAssocID="{55CDF057-300D-4219-925F-86FA605570CB}" presName="root" presStyleCnt="0">
        <dgm:presLayoutVars>
          <dgm:dir/>
          <dgm:resizeHandles val="exact"/>
        </dgm:presLayoutVars>
      </dgm:prSet>
      <dgm:spPr/>
    </dgm:pt>
    <dgm:pt modelId="{6F764FDA-E3C4-489B-B9B7-EE0C24A0C58C}" type="pres">
      <dgm:prSet presAssocID="{6E5EFEF1-0D9E-43DC-A557-3859DD5E70C4}" presName="compNode" presStyleCnt="0"/>
      <dgm:spPr/>
    </dgm:pt>
    <dgm:pt modelId="{DAC58DCB-A52F-45D5-8BFD-E1FB33B1B20A}" type="pres">
      <dgm:prSet presAssocID="{6E5EFEF1-0D9E-43DC-A557-3859DD5E70C4}" presName="bgRect" presStyleLbl="bgShp" presStyleIdx="0" presStyleCnt="5"/>
      <dgm:spPr/>
    </dgm:pt>
    <dgm:pt modelId="{45BAEC16-004B-4C7A-B73F-9C4DABB23555}" type="pres">
      <dgm:prSet presAssocID="{6E5EFEF1-0D9E-43DC-A557-3859DD5E70C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pack"/>
        </a:ext>
      </dgm:extLst>
    </dgm:pt>
    <dgm:pt modelId="{6E93FC7A-BB2E-4BBE-B32E-EBC06FDEAD17}" type="pres">
      <dgm:prSet presAssocID="{6E5EFEF1-0D9E-43DC-A557-3859DD5E70C4}" presName="spaceRect" presStyleCnt="0"/>
      <dgm:spPr/>
    </dgm:pt>
    <dgm:pt modelId="{E5B441AA-87BB-4E01-806D-9A0953A1AB68}" type="pres">
      <dgm:prSet presAssocID="{6E5EFEF1-0D9E-43DC-A557-3859DD5E70C4}" presName="parTx" presStyleLbl="revTx" presStyleIdx="0" presStyleCnt="5">
        <dgm:presLayoutVars>
          <dgm:chMax val="0"/>
          <dgm:chPref val="0"/>
        </dgm:presLayoutVars>
      </dgm:prSet>
      <dgm:spPr/>
    </dgm:pt>
    <dgm:pt modelId="{8FBB7704-0208-4311-A35F-82FDD84E346D}" type="pres">
      <dgm:prSet presAssocID="{A99D7915-40F2-4C51-BFEB-4CE73DD81F20}" presName="sibTrans" presStyleCnt="0"/>
      <dgm:spPr/>
    </dgm:pt>
    <dgm:pt modelId="{E623C820-7220-4756-A6E9-F76958B7303C}" type="pres">
      <dgm:prSet presAssocID="{B7B86AB6-A46D-4F6E-80FD-F2EA77525466}" presName="compNode" presStyleCnt="0"/>
      <dgm:spPr/>
    </dgm:pt>
    <dgm:pt modelId="{22452A97-5F56-4A41-A60C-74B4D13FD7D9}" type="pres">
      <dgm:prSet presAssocID="{B7B86AB6-A46D-4F6E-80FD-F2EA77525466}" presName="bgRect" presStyleLbl="bgShp" presStyleIdx="1" presStyleCnt="5"/>
      <dgm:spPr/>
    </dgm:pt>
    <dgm:pt modelId="{1CA707C9-84BA-470B-B353-F7433F509EBB}" type="pres">
      <dgm:prSet presAssocID="{B7B86AB6-A46D-4F6E-80FD-F2EA7752546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ECC2632-B75E-47D7-B49F-CEA670AB2BBE}" type="pres">
      <dgm:prSet presAssocID="{B7B86AB6-A46D-4F6E-80FD-F2EA77525466}" presName="spaceRect" presStyleCnt="0"/>
      <dgm:spPr/>
    </dgm:pt>
    <dgm:pt modelId="{019EB2EC-7E96-41CD-8337-46586CBCB53D}" type="pres">
      <dgm:prSet presAssocID="{B7B86AB6-A46D-4F6E-80FD-F2EA77525466}" presName="parTx" presStyleLbl="revTx" presStyleIdx="1" presStyleCnt="5">
        <dgm:presLayoutVars>
          <dgm:chMax val="0"/>
          <dgm:chPref val="0"/>
        </dgm:presLayoutVars>
      </dgm:prSet>
      <dgm:spPr/>
    </dgm:pt>
    <dgm:pt modelId="{02427623-FE62-49CE-BC49-C4C1429519C7}" type="pres">
      <dgm:prSet presAssocID="{C92E4920-7366-43CD-81F5-A4F332F92B61}" presName="sibTrans" presStyleCnt="0"/>
      <dgm:spPr/>
    </dgm:pt>
    <dgm:pt modelId="{A736D6F4-CD8D-4C32-8176-888A75E72B15}" type="pres">
      <dgm:prSet presAssocID="{F94D5C0F-1742-496B-A7DF-3125699846BC}" presName="compNode" presStyleCnt="0"/>
      <dgm:spPr/>
    </dgm:pt>
    <dgm:pt modelId="{B025ABE0-EF4A-41D3-B967-578E8106C990}" type="pres">
      <dgm:prSet presAssocID="{F94D5C0F-1742-496B-A7DF-3125699846BC}" presName="bgRect" presStyleLbl="bgShp" presStyleIdx="2" presStyleCnt="5"/>
      <dgm:spPr/>
    </dgm:pt>
    <dgm:pt modelId="{398BE3FB-B7E3-454E-AC10-28718C0C6801}" type="pres">
      <dgm:prSet presAssocID="{F94D5C0F-1742-496B-A7DF-3125699846B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AEC11E2-1EB0-4F96-9C15-ED8331DE85E5}" type="pres">
      <dgm:prSet presAssocID="{F94D5C0F-1742-496B-A7DF-3125699846BC}" presName="spaceRect" presStyleCnt="0"/>
      <dgm:spPr/>
    </dgm:pt>
    <dgm:pt modelId="{F672F88F-9549-4D2D-B6AC-9C0330A53367}" type="pres">
      <dgm:prSet presAssocID="{F94D5C0F-1742-496B-A7DF-3125699846BC}" presName="parTx" presStyleLbl="revTx" presStyleIdx="2" presStyleCnt="5">
        <dgm:presLayoutVars>
          <dgm:chMax val="0"/>
          <dgm:chPref val="0"/>
        </dgm:presLayoutVars>
      </dgm:prSet>
      <dgm:spPr/>
    </dgm:pt>
    <dgm:pt modelId="{BF80110D-DAFE-4534-A0BC-9772E024DBE6}" type="pres">
      <dgm:prSet presAssocID="{22333286-E9FB-4E3D-AF64-8BE57D2EE79B}" presName="sibTrans" presStyleCnt="0"/>
      <dgm:spPr/>
    </dgm:pt>
    <dgm:pt modelId="{E99EBD14-84C7-4D77-9FAE-C90A6DA25278}" type="pres">
      <dgm:prSet presAssocID="{31C44422-EADA-46AC-AD2A-224B6AE9BDB7}" presName="compNode" presStyleCnt="0"/>
      <dgm:spPr/>
    </dgm:pt>
    <dgm:pt modelId="{BA45FE83-A05B-43E6-9E4E-FB82152EA0FD}" type="pres">
      <dgm:prSet presAssocID="{31C44422-EADA-46AC-AD2A-224B6AE9BDB7}" presName="bgRect" presStyleLbl="bgShp" presStyleIdx="3" presStyleCnt="5"/>
      <dgm:spPr/>
    </dgm:pt>
    <dgm:pt modelId="{6E919629-99BE-42FE-A137-6695AEC306A9}" type="pres">
      <dgm:prSet presAssocID="{31C44422-EADA-46AC-AD2A-224B6AE9BDB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7073E9-4844-47F4-846B-BDB775F870B2}" type="pres">
      <dgm:prSet presAssocID="{31C44422-EADA-46AC-AD2A-224B6AE9BDB7}" presName="spaceRect" presStyleCnt="0"/>
      <dgm:spPr/>
    </dgm:pt>
    <dgm:pt modelId="{A815B007-B4CD-40D9-9681-FD36778A2A05}" type="pres">
      <dgm:prSet presAssocID="{31C44422-EADA-46AC-AD2A-224B6AE9BDB7}" presName="parTx" presStyleLbl="revTx" presStyleIdx="3" presStyleCnt="5">
        <dgm:presLayoutVars>
          <dgm:chMax val="0"/>
          <dgm:chPref val="0"/>
        </dgm:presLayoutVars>
      </dgm:prSet>
      <dgm:spPr/>
    </dgm:pt>
    <dgm:pt modelId="{00794054-7DAA-4FD5-B6F8-6F91D4669FE4}" type="pres">
      <dgm:prSet presAssocID="{70D6A4E7-D432-42C5-96DE-954E2D6DEC07}" presName="sibTrans" presStyleCnt="0"/>
      <dgm:spPr/>
    </dgm:pt>
    <dgm:pt modelId="{179252E6-5639-4D19-BFA9-569B8A48CE18}" type="pres">
      <dgm:prSet presAssocID="{D5AEA003-C36F-4530-931A-8E97710D746A}" presName="compNode" presStyleCnt="0"/>
      <dgm:spPr/>
    </dgm:pt>
    <dgm:pt modelId="{2C52A990-934E-404E-9D57-9471685B8874}" type="pres">
      <dgm:prSet presAssocID="{D5AEA003-C36F-4530-931A-8E97710D746A}" presName="bgRect" presStyleLbl="bgShp" presStyleIdx="4" presStyleCnt="5"/>
      <dgm:spPr/>
    </dgm:pt>
    <dgm:pt modelId="{61F43341-C20F-4FA1-A6E7-95A064B8C461}" type="pres">
      <dgm:prSet presAssocID="{D5AEA003-C36F-4530-931A-8E97710D74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7ACB058-960F-40C8-978C-538BA25E3414}" type="pres">
      <dgm:prSet presAssocID="{D5AEA003-C36F-4530-931A-8E97710D746A}" presName="spaceRect" presStyleCnt="0"/>
      <dgm:spPr/>
    </dgm:pt>
    <dgm:pt modelId="{A805A872-5699-4330-9B26-4295CE3EE6C0}" type="pres">
      <dgm:prSet presAssocID="{D5AEA003-C36F-4530-931A-8E97710D746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DC1BC1A-DB53-F947-89CD-5E3FEADED745}" type="presOf" srcId="{D5AEA003-C36F-4530-931A-8E97710D746A}" destId="{A805A872-5699-4330-9B26-4295CE3EE6C0}" srcOrd="0" destOrd="0" presId="urn:microsoft.com/office/officeart/2018/2/layout/IconVerticalSolidList"/>
    <dgm:cxn modelId="{A9DF1F34-B191-4164-8205-0A6644293979}" srcId="{55CDF057-300D-4219-925F-86FA605570CB}" destId="{D5AEA003-C36F-4530-931A-8E97710D746A}" srcOrd="4" destOrd="0" parTransId="{CEF7594F-DD92-4D6E-9536-C8A7E7A75C2E}" sibTransId="{78073682-C71F-4C3C-AD0C-0D5891301849}"/>
    <dgm:cxn modelId="{3EB96B3B-9F51-4D2B-ABAD-8091E578CE92}" srcId="{55CDF057-300D-4219-925F-86FA605570CB}" destId="{31C44422-EADA-46AC-AD2A-224B6AE9BDB7}" srcOrd="3" destOrd="0" parTransId="{69CB61DC-0904-42EA-8D00-B7387899DAA8}" sibTransId="{70D6A4E7-D432-42C5-96DE-954E2D6DEC07}"/>
    <dgm:cxn modelId="{B00EC63C-5A72-BC4D-AFD2-BE635701BA72}" type="presOf" srcId="{F94D5C0F-1742-496B-A7DF-3125699846BC}" destId="{F672F88F-9549-4D2D-B6AC-9C0330A53367}" srcOrd="0" destOrd="0" presId="urn:microsoft.com/office/officeart/2018/2/layout/IconVerticalSolidList"/>
    <dgm:cxn modelId="{FB6BAC4D-F0D0-4952-AA6F-CD21A7B49056}" srcId="{55CDF057-300D-4219-925F-86FA605570CB}" destId="{B7B86AB6-A46D-4F6E-80FD-F2EA77525466}" srcOrd="1" destOrd="0" parTransId="{5EA07F16-E568-42A6-8509-F16C617D9343}" sibTransId="{C92E4920-7366-43CD-81F5-A4F332F92B61}"/>
    <dgm:cxn modelId="{DA082D5F-3C70-1747-B789-77BB8A736745}" type="presOf" srcId="{6E5EFEF1-0D9E-43DC-A557-3859DD5E70C4}" destId="{E5B441AA-87BB-4E01-806D-9A0953A1AB68}" srcOrd="0" destOrd="0" presId="urn:microsoft.com/office/officeart/2018/2/layout/IconVerticalSolidList"/>
    <dgm:cxn modelId="{B6D9DAA1-5DE3-D743-B8B6-BEFE71FE160D}" type="presOf" srcId="{55CDF057-300D-4219-925F-86FA605570CB}" destId="{5AF57524-BEB1-48DA-B907-AB5E2A087E71}" srcOrd="0" destOrd="0" presId="urn:microsoft.com/office/officeart/2018/2/layout/IconVerticalSolidList"/>
    <dgm:cxn modelId="{99704EB3-C168-481F-BD85-0D8118FAFDD0}" srcId="{55CDF057-300D-4219-925F-86FA605570CB}" destId="{F94D5C0F-1742-496B-A7DF-3125699846BC}" srcOrd="2" destOrd="0" parTransId="{CB8371E6-1ACB-4AE8-894B-DB18A014AA3A}" sibTransId="{22333286-E9FB-4E3D-AF64-8BE57D2EE79B}"/>
    <dgm:cxn modelId="{52AE74C1-A996-4EAB-8AB1-49535F212EC2}" srcId="{55CDF057-300D-4219-925F-86FA605570CB}" destId="{6E5EFEF1-0D9E-43DC-A557-3859DD5E70C4}" srcOrd="0" destOrd="0" parTransId="{4F415912-6A5D-401B-9F9C-95A2599B0E6E}" sibTransId="{A99D7915-40F2-4C51-BFEB-4CE73DD81F20}"/>
    <dgm:cxn modelId="{1EF8E1D0-A300-BA47-9AD4-6FA82E9320AA}" type="presOf" srcId="{31C44422-EADA-46AC-AD2A-224B6AE9BDB7}" destId="{A815B007-B4CD-40D9-9681-FD36778A2A05}" srcOrd="0" destOrd="0" presId="urn:microsoft.com/office/officeart/2018/2/layout/IconVerticalSolidList"/>
    <dgm:cxn modelId="{C18CA1E5-6E19-8B4F-B3E9-0F036666250F}" type="presOf" srcId="{B7B86AB6-A46D-4F6E-80FD-F2EA77525466}" destId="{019EB2EC-7E96-41CD-8337-46586CBCB53D}" srcOrd="0" destOrd="0" presId="urn:microsoft.com/office/officeart/2018/2/layout/IconVerticalSolidList"/>
    <dgm:cxn modelId="{89C8FCFB-B9B6-424C-8660-CEBBE2D63AA9}" type="presParOf" srcId="{5AF57524-BEB1-48DA-B907-AB5E2A087E71}" destId="{6F764FDA-E3C4-489B-B9B7-EE0C24A0C58C}" srcOrd="0" destOrd="0" presId="urn:microsoft.com/office/officeart/2018/2/layout/IconVerticalSolidList"/>
    <dgm:cxn modelId="{7A03A8E3-5D6B-ED49-B703-DA07E9E474D4}" type="presParOf" srcId="{6F764FDA-E3C4-489B-B9B7-EE0C24A0C58C}" destId="{DAC58DCB-A52F-45D5-8BFD-E1FB33B1B20A}" srcOrd="0" destOrd="0" presId="urn:microsoft.com/office/officeart/2018/2/layout/IconVerticalSolidList"/>
    <dgm:cxn modelId="{6C74AD4E-B150-5649-8D05-4E128D7466A0}" type="presParOf" srcId="{6F764FDA-E3C4-489B-B9B7-EE0C24A0C58C}" destId="{45BAEC16-004B-4C7A-B73F-9C4DABB23555}" srcOrd="1" destOrd="0" presId="urn:microsoft.com/office/officeart/2018/2/layout/IconVerticalSolidList"/>
    <dgm:cxn modelId="{6933EE04-4DC3-4645-A1A3-4F17E43E1F38}" type="presParOf" srcId="{6F764FDA-E3C4-489B-B9B7-EE0C24A0C58C}" destId="{6E93FC7A-BB2E-4BBE-B32E-EBC06FDEAD17}" srcOrd="2" destOrd="0" presId="urn:microsoft.com/office/officeart/2018/2/layout/IconVerticalSolidList"/>
    <dgm:cxn modelId="{A711A289-DE9B-384D-8CE3-F8AA466BA8DA}" type="presParOf" srcId="{6F764FDA-E3C4-489B-B9B7-EE0C24A0C58C}" destId="{E5B441AA-87BB-4E01-806D-9A0953A1AB68}" srcOrd="3" destOrd="0" presId="urn:microsoft.com/office/officeart/2018/2/layout/IconVerticalSolidList"/>
    <dgm:cxn modelId="{A65C6935-2C43-A945-B910-D7CC21D265F5}" type="presParOf" srcId="{5AF57524-BEB1-48DA-B907-AB5E2A087E71}" destId="{8FBB7704-0208-4311-A35F-82FDD84E346D}" srcOrd="1" destOrd="0" presId="urn:microsoft.com/office/officeart/2018/2/layout/IconVerticalSolidList"/>
    <dgm:cxn modelId="{CBF93604-BF0C-9448-A985-D49E5D09E670}" type="presParOf" srcId="{5AF57524-BEB1-48DA-B907-AB5E2A087E71}" destId="{E623C820-7220-4756-A6E9-F76958B7303C}" srcOrd="2" destOrd="0" presId="urn:microsoft.com/office/officeart/2018/2/layout/IconVerticalSolidList"/>
    <dgm:cxn modelId="{51E22F4F-85CD-014A-85C3-F89C5EF15102}" type="presParOf" srcId="{E623C820-7220-4756-A6E9-F76958B7303C}" destId="{22452A97-5F56-4A41-A60C-74B4D13FD7D9}" srcOrd="0" destOrd="0" presId="urn:microsoft.com/office/officeart/2018/2/layout/IconVerticalSolidList"/>
    <dgm:cxn modelId="{BA57B933-031B-B740-88C3-E61CE4ED5700}" type="presParOf" srcId="{E623C820-7220-4756-A6E9-F76958B7303C}" destId="{1CA707C9-84BA-470B-B353-F7433F509EBB}" srcOrd="1" destOrd="0" presId="urn:microsoft.com/office/officeart/2018/2/layout/IconVerticalSolidList"/>
    <dgm:cxn modelId="{B0B85B39-1A1B-834E-9672-83150AF9DFDF}" type="presParOf" srcId="{E623C820-7220-4756-A6E9-F76958B7303C}" destId="{AECC2632-B75E-47D7-B49F-CEA670AB2BBE}" srcOrd="2" destOrd="0" presId="urn:microsoft.com/office/officeart/2018/2/layout/IconVerticalSolidList"/>
    <dgm:cxn modelId="{195638C6-0419-BF4C-B62D-ED751CB49722}" type="presParOf" srcId="{E623C820-7220-4756-A6E9-F76958B7303C}" destId="{019EB2EC-7E96-41CD-8337-46586CBCB53D}" srcOrd="3" destOrd="0" presId="urn:microsoft.com/office/officeart/2018/2/layout/IconVerticalSolidList"/>
    <dgm:cxn modelId="{F2DDAA83-E156-F547-AC82-DB4553F3FBB6}" type="presParOf" srcId="{5AF57524-BEB1-48DA-B907-AB5E2A087E71}" destId="{02427623-FE62-49CE-BC49-C4C1429519C7}" srcOrd="3" destOrd="0" presId="urn:microsoft.com/office/officeart/2018/2/layout/IconVerticalSolidList"/>
    <dgm:cxn modelId="{31B861A5-8F88-4547-BB2F-84129B5752FA}" type="presParOf" srcId="{5AF57524-BEB1-48DA-B907-AB5E2A087E71}" destId="{A736D6F4-CD8D-4C32-8176-888A75E72B15}" srcOrd="4" destOrd="0" presId="urn:microsoft.com/office/officeart/2018/2/layout/IconVerticalSolidList"/>
    <dgm:cxn modelId="{C5396E9D-3CBB-044C-8D0D-6A388A026B73}" type="presParOf" srcId="{A736D6F4-CD8D-4C32-8176-888A75E72B15}" destId="{B025ABE0-EF4A-41D3-B967-578E8106C990}" srcOrd="0" destOrd="0" presId="urn:microsoft.com/office/officeart/2018/2/layout/IconVerticalSolidList"/>
    <dgm:cxn modelId="{8FE34104-E3FC-B848-A88E-558F3BC43EBE}" type="presParOf" srcId="{A736D6F4-CD8D-4C32-8176-888A75E72B15}" destId="{398BE3FB-B7E3-454E-AC10-28718C0C6801}" srcOrd="1" destOrd="0" presId="urn:microsoft.com/office/officeart/2018/2/layout/IconVerticalSolidList"/>
    <dgm:cxn modelId="{37B4E12B-D9E2-A945-B1DE-A2D8720019E0}" type="presParOf" srcId="{A736D6F4-CD8D-4C32-8176-888A75E72B15}" destId="{DAEC11E2-1EB0-4F96-9C15-ED8331DE85E5}" srcOrd="2" destOrd="0" presId="urn:microsoft.com/office/officeart/2018/2/layout/IconVerticalSolidList"/>
    <dgm:cxn modelId="{147616A4-6AEF-2F4C-9EEF-1B798CFE5FAE}" type="presParOf" srcId="{A736D6F4-CD8D-4C32-8176-888A75E72B15}" destId="{F672F88F-9549-4D2D-B6AC-9C0330A53367}" srcOrd="3" destOrd="0" presId="urn:microsoft.com/office/officeart/2018/2/layout/IconVerticalSolidList"/>
    <dgm:cxn modelId="{C15701D2-A812-E147-BF04-745987559679}" type="presParOf" srcId="{5AF57524-BEB1-48DA-B907-AB5E2A087E71}" destId="{BF80110D-DAFE-4534-A0BC-9772E024DBE6}" srcOrd="5" destOrd="0" presId="urn:microsoft.com/office/officeart/2018/2/layout/IconVerticalSolidList"/>
    <dgm:cxn modelId="{85A29D7D-999B-384F-BCA8-8AF23DFE7C93}" type="presParOf" srcId="{5AF57524-BEB1-48DA-B907-AB5E2A087E71}" destId="{E99EBD14-84C7-4D77-9FAE-C90A6DA25278}" srcOrd="6" destOrd="0" presId="urn:microsoft.com/office/officeart/2018/2/layout/IconVerticalSolidList"/>
    <dgm:cxn modelId="{A4A179BD-8D5C-334B-914E-2FECAAA7E8AA}" type="presParOf" srcId="{E99EBD14-84C7-4D77-9FAE-C90A6DA25278}" destId="{BA45FE83-A05B-43E6-9E4E-FB82152EA0FD}" srcOrd="0" destOrd="0" presId="urn:microsoft.com/office/officeart/2018/2/layout/IconVerticalSolidList"/>
    <dgm:cxn modelId="{2838906B-C50B-5C4C-8456-AE93150A1BB6}" type="presParOf" srcId="{E99EBD14-84C7-4D77-9FAE-C90A6DA25278}" destId="{6E919629-99BE-42FE-A137-6695AEC306A9}" srcOrd="1" destOrd="0" presId="urn:microsoft.com/office/officeart/2018/2/layout/IconVerticalSolidList"/>
    <dgm:cxn modelId="{400F05AB-DFA6-0C44-87B9-133A19D39573}" type="presParOf" srcId="{E99EBD14-84C7-4D77-9FAE-C90A6DA25278}" destId="{E67073E9-4844-47F4-846B-BDB775F870B2}" srcOrd="2" destOrd="0" presId="urn:microsoft.com/office/officeart/2018/2/layout/IconVerticalSolidList"/>
    <dgm:cxn modelId="{24191C45-7EA2-7E46-B1F1-4F3793854F3C}" type="presParOf" srcId="{E99EBD14-84C7-4D77-9FAE-C90A6DA25278}" destId="{A815B007-B4CD-40D9-9681-FD36778A2A05}" srcOrd="3" destOrd="0" presId="urn:microsoft.com/office/officeart/2018/2/layout/IconVerticalSolidList"/>
    <dgm:cxn modelId="{DA32DD79-F194-AE40-9585-2BC976BEC298}" type="presParOf" srcId="{5AF57524-BEB1-48DA-B907-AB5E2A087E71}" destId="{00794054-7DAA-4FD5-B6F8-6F91D4669FE4}" srcOrd="7" destOrd="0" presId="urn:microsoft.com/office/officeart/2018/2/layout/IconVerticalSolidList"/>
    <dgm:cxn modelId="{73B2E0D6-2A6A-B447-8977-2E95B303C007}" type="presParOf" srcId="{5AF57524-BEB1-48DA-B907-AB5E2A087E71}" destId="{179252E6-5639-4D19-BFA9-569B8A48CE18}" srcOrd="8" destOrd="0" presId="urn:microsoft.com/office/officeart/2018/2/layout/IconVerticalSolidList"/>
    <dgm:cxn modelId="{5FE55DE8-3B19-5847-8A2B-EBFD8A9C0F45}" type="presParOf" srcId="{179252E6-5639-4D19-BFA9-569B8A48CE18}" destId="{2C52A990-934E-404E-9D57-9471685B8874}" srcOrd="0" destOrd="0" presId="urn:microsoft.com/office/officeart/2018/2/layout/IconVerticalSolidList"/>
    <dgm:cxn modelId="{2800A7E9-ADD2-0447-A24E-719004738D26}" type="presParOf" srcId="{179252E6-5639-4D19-BFA9-569B8A48CE18}" destId="{61F43341-C20F-4FA1-A6E7-95A064B8C461}" srcOrd="1" destOrd="0" presId="urn:microsoft.com/office/officeart/2018/2/layout/IconVerticalSolidList"/>
    <dgm:cxn modelId="{D8193089-B55E-7E4E-9F31-369360D39232}" type="presParOf" srcId="{179252E6-5639-4D19-BFA9-569B8A48CE18}" destId="{37ACB058-960F-40C8-978C-538BA25E3414}" srcOrd="2" destOrd="0" presId="urn:microsoft.com/office/officeart/2018/2/layout/IconVerticalSolidList"/>
    <dgm:cxn modelId="{09F2041D-3281-2048-8CB3-05213213F5BE}" type="presParOf" srcId="{179252E6-5639-4D19-BFA9-569B8A48CE18}" destId="{A805A872-5699-4330-9B26-4295CE3EE6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58DCB-A52F-45D5-8BFD-E1FB33B1B20A}">
      <dsp:nvSpPr>
        <dsp:cNvPr id="0" name=""/>
        <dsp:cNvSpPr/>
      </dsp:nvSpPr>
      <dsp:spPr>
        <a:xfrm>
          <a:off x="0" y="4229"/>
          <a:ext cx="5961345" cy="9008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AEC16-004B-4C7A-B73F-9C4DABB23555}">
      <dsp:nvSpPr>
        <dsp:cNvPr id="0" name=""/>
        <dsp:cNvSpPr/>
      </dsp:nvSpPr>
      <dsp:spPr>
        <a:xfrm>
          <a:off x="272509" y="206922"/>
          <a:ext cx="495471" cy="4954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441AA-87BB-4E01-806D-9A0953A1AB68}">
      <dsp:nvSpPr>
        <dsp:cNvPr id="0" name=""/>
        <dsp:cNvSpPr/>
      </dsp:nvSpPr>
      <dsp:spPr>
        <a:xfrm>
          <a:off x="1040489" y="4229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Make sure that you have package called “homework”</a:t>
          </a:r>
        </a:p>
      </dsp:txBody>
      <dsp:txXfrm>
        <a:off x="1040489" y="4229"/>
        <a:ext cx="4920855" cy="900856"/>
      </dsp:txXfrm>
    </dsp:sp>
    <dsp:sp modelId="{22452A97-5F56-4A41-A60C-74B4D13FD7D9}">
      <dsp:nvSpPr>
        <dsp:cNvPr id="0" name=""/>
        <dsp:cNvSpPr/>
      </dsp:nvSpPr>
      <dsp:spPr>
        <a:xfrm>
          <a:off x="0" y="1130300"/>
          <a:ext cx="5961345" cy="9008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707C9-84BA-470B-B353-F7433F509EBB}">
      <dsp:nvSpPr>
        <dsp:cNvPr id="0" name=""/>
        <dsp:cNvSpPr/>
      </dsp:nvSpPr>
      <dsp:spPr>
        <a:xfrm>
          <a:off x="272509" y="1332993"/>
          <a:ext cx="495471" cy="4954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EB2EC-7E96-41CD-8337-46586CBCB53D}">
      <dsp:nvSpPr>
        <dsp:cNvPr id="0" name=""/>
        <dsp:cNvSpPr/>
      </dsp:nvSpPr>
      <dsp:spPr>
        <a:xfrm>
          <a:off x="1040489" y="1130300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Please create a new class called as “HomeworkR3” inside the homework package</a:t>
          </a:r>
        </a:p>
      </dsp:txBody>
      <dsp:txXfrm>
        <a:off x="1040489" y="1130300"/>
        <a:ext cx="4920855" cy="900856"/>
      </dsp:txXfrm>
    </dsp:sp>
    <dsp:sp modelId="{B025ABE0-EF4A-41D3-B967-578E8106C990}">
      <dsp:nvSpPr>
        <dsp:cNvPr id="0" name=""/>
        <dsp:cNvSpPr/>
      </dsp:nvSpPr>
      <dsp:spPr>
        <a:xfrm>
          <a:off x="0" y="2256371"/>
          <a:ext cx="5961345" cy="9008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BE3FB-B7E3-454E-AC10-28718C0C6801}">
      <dsp:nvSpPr>
        <dsp:cNvPr id="0" name=""/>
        <dsp:cNvSpPr/>
      </dsp:nvSpPr>
      <dsp:spPr>
        <a:xfrm>
          <a:off x="272509" y="2459064"/>
          <a:ext cx="495471" cy="4954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2F88F-9549-4D2D-B6AC-9C0330A53367}">
      <dsp:nvSpPr>
        <dsp:cNvPr id="0" name=""/>
        <dsp:cNvSpPr/>
      </dsp:nvSpPr>
      <dsp:spPr>
        <a:xfrm>
          <a:off x="1040489" y="2256371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 all tasks in the same classes</a:t>
          </a:r>
        </a:p>
      </dsp:txBody>
      <dsp:txXfrm>
        <a:off x="1040489" y="2256371"/>
        <a:ext cx="4920855" cy="900856"/>
      </dsp:txXfrm>
    </dsp:sp>
    <dsp:sp modelId="{BA45FE83-A05B-43E6-9E4E-FB82152EA0FD}">
      <dsp:nvSpPr>
        <dsp:cNvPr id="0" name=""/>
        <dsp:cNvSpPr/>
      </dsp:nvSpPr>
      <dsp:spPr>
        <a:xfrm>
          <a:off x="0" y="3382442"/>
          <a:ext cx="5961345" cy="9008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19629-99BE-42FE-A137-6695AEC306A9}">
      <dsp:nvSpPr>
        <dsp:cNvPr id="0" name=""/>
        <dsp:cNvSpPr/>
      </dsp:nvSpPr>
      <dsp:spPr>
        <a:xfrm>
          <a:off x="272509" y="3585135"/>
          <a:ext cx="495471" cy="4954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5B007-B4CD-40D9-9681-FD36778A2A05}">
      <dsp:nvSpPr>
        <dsp:cNvPr id="0" name=""/>
        <dsp:cNvSpPr/>
      </dsp:nvSpPr>
      <dsp:spPr>
        <a:xfrm>
          <a:off x="1040489" y="3382442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Please follow the instructions carefully and understand requirements before starting coding</a:t>
          </a:r>
        </a:p>
      </dsp:txBody>
      <dsp:txXfrm>
        <a:off x="1040489" y="3382442"/>
        <a:ext cx="4920855" cy="900856"/>
      </dsp:txXfrm>
    </dsp:sp>
    <dsp:sp modelId="{2C52A990-934E-404E-9D57-9471685B8874}">
      <dsp:nvSpPr>
        <dsp:cNvPr id="0" name=""/>
        <dsp:cNvSpPr/>
      </dsp:nvSpPr>
      <dsp:spPr>
        <a:xfrm>
          <a:off x="0" y="4508513"/>
          <a:ext cx="5961345" cy="90085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43341-C20F-4FA1-A6E7-95A064B8C461}">
      <dsp:nvSpPr>
        <dsp:cNvPr id="0" name=""/>
        <dsp:cNvSpPr/>
      </dsp:nvSpPr>
      <dsp:spPr>
        <a:xfrm>
          <a:off x="272509" y="4711206"/>
          <a:ext cx="495471" cy="4954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5A872-5699-4330-9B26-4295CE3EE6C0}">
      <dsp:nvSpPr>
        <dsp:cNvPr id="0" name=""/>
        <dsp:cNvSpPr/>
      </dsp:nvSpPr>
      <dsp:spPr>
        <a:xfrm>
          <a:off x="1040489" y="4508513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Let TechGlobal Team if any of requirement is not clear or you have any questions related to given tasks below</a:t>
          </a:r>
        </a:p>
      </dsp:txBody>
      <dsp:txXfrm>
        <a:off x="1040489" y="4508513"/>
        <a:ext cx="4920855" cy="900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76B1-C9D4-AE4D-A340-C60402DFD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8BFF4-6D49-C343-B0A2-C4053B910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B8F79-26C2-2842-A116-2C9EAAE6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DD24-B316-634B-8D74-F9507732B641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8F7B4-6A80-E34F-A912-A58D3FC2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FEF4C-8437-054D-9E24-3D720A76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019E-7608-4E48-AF4F-69AA9151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432D-3109-0542-91EC-3FBDA286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F7C9D-CB8D-514C-ACE7-EF6436905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F15EF-12A4-2344-ADFF-7547DC28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DD24-B316-634B-8D74-F9507732B641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12A9-8138-4943-8F92-D65CA76E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37418-DDEA-3947-9521-8ED85AF7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019E-7608-4E48-AF4F-69AA9151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9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98527-BC48-6844-A560-4354D9FF5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B31B2-A9E6-3F41-BF0D-13A76817E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A8C10-0815-C142-AA1A-ECA4888E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DD24-B316-634B-8D74-F9507732B641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C9AD-1C11-8949-ACC8-B9E6125B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3C256-990E-D041-9F85-354D1055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019E-7608-4E48-AF4F-69AA9151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E983-8166-E84F-AA02-363F1029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BB96-BDA2-7940-B6EA-004AB55E6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15251-93E8-6A40-B189-926D6AE0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DD24-B316-634B-8D74-F9507732B641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BCFA1-C396-6C49-800C-F7B155F8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5A86D-C703-8345-AF63-B8D64B5B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019E-7608-4E48-AF4F-69AA9151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5BC7-E71A-F745-A064-B9FF9ACF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35F80-8DAE-B94F-9092-FFDC388B3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72D64-F63F-C043-B192-312A35F5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DD24-B316-634B-8D74-F9507732B641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7CD0D-B322-7E49-B6DE-AE318985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DFD66-7323-FD48-AC04-6B4228CA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019E-7608-4E48-AF4F-69AA9151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BCA6-7E3C-7249-9D69-BC74D0DC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C0BD-1EA9-8C43-95C8-BA0B33C11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9BFB2-7EB1-7B4A-8DEF-AF2EA7ED7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06EE6-F959-5E48-B40E-825891D9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DD24-B316-634B-8D74-F9507732B641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6380E-DC78-6546-997D-05111297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3A52A-9E42-0842-A9C3-2BFB83A4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019E-7608-4E48-AF4F-69AA9151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C49A-D846-9048-A0A8-09E545F0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4E1DB-FC70-BF45-8D5D-065EB4CFB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5CC32-D268-9042-99D2-94772883C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3A65A-A534-7244-BDE9-CE5001E5F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9FB42-B7AF-C44A-8B66-5B7D2ABD2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6AE4A-1EBB-E74F-8771-7257BC6B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DD24-B316-634B-8D74-F9507732B641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F2A52-43BB-8444-81B3-582066A3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C506B-5EF5-2947-A8BF-F308AC6D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019E-7608-4E48-AF4F-69AA9151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8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E13F-84D3-6E4E-9FD5-2AE15970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2B0FE-ACA8-B642-A4F5-78E787D0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DD24-B316-634B-8D74-F9507732B641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E93FB-7E43-F640-BCB3-58971E48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3DBE7-9FEA-094C-8D57-CDEE8E0E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019E-7608-4E48-AF4F-69AA9151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4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ED044-FCF8-8B46-9FF8-E62D23CE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DD24-B316-634B-8D74-F9507732B641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D6A13-5248-484A-B50B-2DAE39BD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5739B-18BF-D240-BA8E-9862CF05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019E-7608-4E48-AF4F-69AA9151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BD4C-F9E6-E049-BA74-1C10F19D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A92E-D970-6746-99AE-8257FF23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6A890-C75D-2A4C-972B-8EBCD2259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33485-4B1F-C147-81CA-394CC25B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DD24-B316-634B-8D74-F9507732B641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657F5-7F70-F24B-962A-63236542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6A2DE-B599-D145-A115-44A1A6FE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019E-7608-4E48-AF4F-69AA9151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3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C15F-B6CD-8B46-85A7-FF07B5E6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574E6-E066-D848-BEE7-F8D242A07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49C64-438B-DD44-9551-9C17B5166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180B2-52C8-5749-A09B-6DFC1BA3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DD24-B316-634B-8D74-F9507732B641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11532-6AFB-8847-9255-F8879AD2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A23A3-D90E-5D46-8ED9-7617AD6A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019E-7608-4E48-AF4F-69AA9151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7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7E7F7-DDF9-8A42-9E0F-B1DA10F5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A874F-676E-E147-A88E-898AC2F6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2F7AB-AA1F-DC45-8BD3-6578A98D1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DDD24-B316-634B-8D74-F9507732B641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2EB54-F2C3-7348-B271-60729CC6F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7AD63-5A99-4E42-BCEA-CF0BD9FCC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B019E-7608-4E48-AF4F-69AA9151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1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Java HomeworkR3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Recap </a:t>
            </a:r>
            <a:r>
              <a:rPr lang="en-US" dirty="0" err="1"/>
              <a:t>ArrayList</a:t>
            </a:r>
            <a:r>
              <a:rPr lang="en-US" dirty="0"/>
              <a:t> – Loop included</a:t>
            </a:r>
          </a:p>
        </p:txBody>
      </p:sp>
    </p:spTree>
    <p:extLst>
      <p:ext uri="{BB962C8B-B14F-4D97-AF65-F5344CB8AC3E}">
        <p14:creationId xmlns:p14="http://schemas.microsoft.com/office/powerpoint/2010/main" val="3133982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i="1" dirty="0"/>
              <a:t>Requirement:</a:t>
            </a:r>
          </a:p>
          <a:p>
            <a:pPr marL="0" indent="0">
              <a:buNone/>
            </a:pPr>
            <a:r>
              <a:rPr lang="en-US" sz="1600" dirty="0"/>
              <a:t>-Create an </a:t>
            </a:r>
            <a:r>
              <a:rPr lang="en-US" sz="1600" dirty="0" err="1"/>
              <a:t>ArrayList</a:t>
            </a:r>
            <a:r>
              <a:rPr lang="en-US" sz="1600" dirty="0"/>
              <a:t> and store below objects</a:t>
            </a:r>
          </a:p>
          <a:p>
            <a:pPr marL="0" indent="0">
              <a:buNone/>
            </a:pPr>
            <a:r>
              <a:rPr lang="en-US" sz="1600" dirty="0"/>
              <a:t>Desk, Laptop, Mouse, Monitor, Mouse-Pad, Adapter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THEN:</a:t>
            </a:r>
          </a:p>
          <a:p>
            <a:pPr marL="0" indent="0">
              <a:buNone/>
            </a:pPr>
            <a:r>
              <a:rPr lang="en-US" sz="1600" dirty="0"/>
              <a:t>-Print the entire list</a:t>
            </a:r>
          </a:p>
          <a:p>
            <a:pPr marL="0" indent="0">
              <a:buNone/>
            </a:pPr>
            <a:r>
              <a:rPr lang="en-US" sz="1600" dirty="0"/>
              <a:t>-Print the entire list sorted lexicographically</a:t>
            </a:r>
          </a:p>
          <a:p>
            <a:pPr marL="0" indent="0">
              <a:buNone/>
            </a:pPr>
            <a:r>
              <a:rPr lang="en-US" sz="1600" dirty="0"/>
              <a:t>-Count objects that starts with M or m</a:t>
            </a:r>
          </a:p>
          <a:p>
            <a:pPr marL="0" indent="0">
              <a:buNone/>
            </a:pPr>
            <a:r>
              <a:rPr lang="en-US" sz="1600" dirty="0"/>
              <a:t>-Count objects that does not have A or a or E or 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Expected Result:</a:t>
            </a:r>
          </a:p>
          <a:p>
            <a:pPr marL="0" indent="0">
              <a:buNone/>
            </a:pPr>
            <a:r>
              <a:rPr lang="en-US" sz="1600" dirty="0"/>
              <a:t>[Desk, Laptop, Mouse, Monitor, Mouse-Pad, Adapter]</a:t>
            </a:r>
          </a:p>
          <a:p>
            <a:pPr marL="0" indent="0">
              <a:buNone/>
            </a:pPr>
            <a:r>
              <a:rPr lang="en-US" sz="1600" dirty="0"/>
              <a:t>[Adapter, Desk, Laptop, Monitor, Mouse, Mouse-Pad]</a:t>
            </a:r>
          </a:p>
          <a:p>
            <a:pPr marL="0" indent="0">
              <a:buNone/>
            </a:pPr>
            <a:r>
              <a:rPr lang="en-US" sz="1600" dirty="0"/>
              <a:t>3</a:t>
            </a:r>
          </a:p>
          <a:p>
            <a:pPr marL="0" indent="0">
              <a:buNone/>
            </a:pPr>
            <a:r>
              <a:rPr lang="en-US" sz="1600" dirty="0"/>
              <a:t>1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40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-Create an </a:t>
            </a:r>
            <a:r>
              <a:rPr lang="en-US" sz="1400" dirty="0" err="1"/>
              <a:t>ArrayList</a:t>
            </a:r>
            <a:r>
              <a:rPr lang="en-US" sz="1400" dirty="0"/>
              <a:t> and store below kitchen objects</a:t>
            </a:r>
          </a:p>
          <a:p>
            <a:pPr marL="0" indent="0">
              <a:buNone/>
            </a:pPr>
            <a:r>
              <a:rPr lang="en-US" sz="1400" dirty="0"/>
              <a:t>Plate, spoon, fork, Knife, cup, Mixer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THEN:</a:t>
            </a:r>
          </a:p>
          <a:p>
            <a:pPr marL="0" indent="0">
              <a:buNone/>
            </a:pPr>
            <a:r>
              <a:rPr lang="en-US" sz="1400" dirty="0"/>
              <a:t>-Print the entire list</a:t>
            </a:r>
          </a:p>
          <a:p>
            <a:pPr marL="0" indent="0">
              <a:buNone/>
            </a:pPr>
            <a:r>
              <a:rPr lang="en-US" sz="1400" dirty="0"/>
              <a:t>-Print how many elements starts with uppercase</a:t>
            </a:r>
          </a:p>
          <a:p>
            <a:pPr marL="0" indent="0">
              <a:buNone/>
            </a:pPr>
            <a:r>
              <a:rPr lang="en-US" sz="1400" dirty="0"/>
              <a:t>-Print how many elements starts with lowercase</a:t>
            </a:r>
          </a:p>
          <a:p>
            <a:pPr marL="0" indent="0">
              <a:buNone/>
            </a:pPr>
            <a:r>
              <a:rPr lang="en-US" sz="1400" dirty="0"/>
              <a:t>-Print how many elements has P or p</a:t>
            </a:r>
          </a:p>
          <a:p>
            <a:pPr marL="0" indent="0">
              <a:buNone/>
            </a:pPr>
            <a:r>
              <a:rPr lang="en-US" sz="1400" dirty="0"/>
              <a:t>-Print how many elements starts or ends with P or p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Result:</a:t>
            </a:r>
          </a:p>
          <a:p>
            <a:pPr marL="0" indent="0">
              <a:buNone/>
            </a:pPr>
            <a:r>
              <a:rPr lang="en-US" sz="1400" dirty="0"/>
              <a:t>[Plate, spoon, fork, Knife, cup, Mixer]</a:t>
            </a:r>
          </a:p>
          <a:p>
            <a:pPr marL="0" indent="0">
              <a:buNone/>
            </a:pPr>
            <a:r>
              <a:rPr lang="en-US" sz="1400" dirty="0"/>
              <a:t>Elements starts with uppercase = 3</a:t>
            </a:r>
          </a:p>
          <a:p>
            <a:pPr marL="0" indent="0">
              <a:buNone/>
            </a:pPr>
            <a:r>
              <a:rPr lang="en-US" sz="1400" dirty="0"/>
              <a:t>Elements starts with lowercase = 3</a:t>
            </a:r>
          </a:p>
          <a:p>
            <a:pPr marL="0" indent="0">
              <a:buNone/>
            </a:pPr>
            <a:r>
              <a:rPr lang="en-US" sz="1400" dirty="0"/>
              <a:t>Elements having P or p= 3</a:t>
            </a:r>
          </a:p>
          <a:p>
            <a:pPr marL="0" indent="0">
              <a:buNone/>
            </a:pPr>
            <a:r>
              <a:rPr lang="en-US" sz="1400" dirty="0"/>
              <a:t>Elements starting or ending with P or p = 2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0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i="1" dirty="0"/>
              <a:t>Requirement:</a:t>
            </a:r>
          </a:p>
          <a:p>
            <a:pPr marL="0" indent="0">
              <a:buNone/>
            </a:pPr>
            <a:r>
              <a:rPr lang="en-US" sz="1600" dirty="0"/>
              <a:t>-Create an </a:t>
            </a:r>
            <a:r>
              <a:rPr lang="en-US" sz="1600" dirty="0" err="1"/>
              <a:t>ArrayList</a:t>
            </a:r>
            <a:r>
              <a:rPr lang="en-US" sz="1600" dirty="0"/>
              <a:t> and store below numbers</a:t>
            </a:r>
          </a:p>
          <a:p>
            <a:pPr marL="0" indent="0">
              <a:buNone/>
            </a:pPr>
            <a:r>
              <a:rPr lang="en-US" sz="1600" dirty="0"/>
              <a:t>3, 5, 7, 10, 0, 20, 17, 10, 23, 56, 78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THEN:</a:t>
            </a:r>
          </a:p>
          <a:p>
            <a:pPr marL="0" indent="0">
              <a:buNone/>
            </a:pPr>
            <a:r>
              <a:rPr lang="en-US" sz="1600" dirty="0"/>
              <a:t>-Print the entire list</a:t>
            </a:r>
          </a:p>
          <a:p>
            <a:pPr marL="0" indent="0">
              <a:buNone/>
            </a:pPr>
            <a:r>
              <a:rPr lang="en-US" sz="1600" dirty="0"/>
              <a:t>-Print how many element can be divided by 10</a:t>
            </a:r>
          </a:p>
          <a:p>
            <a:pPr marL="0" indent="0">
              <a:buNone/>
            </a:pPr>
            <a:r>
              <a:rPr lang="en-US" sz="1600" dirty="0"/>
              <a:t>-Print how many even numbers are greater than 15</a:t>
            </a:r>
          </a:p>
          <a:p>
            <a:pPr marL="0" indent="0">
              <a:buNone/>
            </a:pPr>
            <a:r>
              <a:rPr lang="en-US" sz="1600" dirty="0"/>
              <a:t>-Print how many odd numbers are less than 20</a:t>
            </a:r>
          </a:p>
          <a:p>
            <a:pPr marL="0" indent="0">
              <a:buNone/>
            </a:pPr>
            <a:r>
              <a:rPr lang="en-US" sz="1600" dirty="0"/>
              <a:t>-Print how many elements are less than 15 or greater than 50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Expected Result:</a:t>
            </a:r>
          </a:p>
          <a:p>
            <a:pPr marL="0" indent="0">
              <a:buNone/>
            </a:pPr>
            <a:r>
              <a:rPr lang="en-US" sz="1600" dirty="0"/>
              <a:t>[3, 5, 7, 10, 0, 20, 17, 10, 23, 56, 78]</a:t>
            </a:r>
          </a:p>
          <a:p>
            <a:pPr marL="0" indent="0">
              <a:buNone/>
            </a:pPr>
            <a:r>
              <a:rPr lang="en-US" sz="1600" dirty="0"/>
              <a:t>Elements that can be divided by 10 = 4</a:t>
            </a:r>
          </a:p>
          <a:p>
            <a:pPr marL="0" indent="0">
              <a:buNone/>
            </a:pPr>
            <a:r>
              <a:rPr lang="en-US" sz="1600" dirty="0"/>
              <a:t>Elements that are even and greater than 15 = 3</a:t>
            </a:r>
          </a:p>
          <a:p>
            <a:pPr marL="0" indent="0">
              <a:buNone/>
            </a:pPr>
            <a:r>
              <a:rPr lang="en-US" sz="1600" dirty="0"/>
              <a:t>Elements that are odd and less than 20 = 4</a:t>
            </a:r>
          </a:p>
          <a:p>
            <a:pPr marL="0" indent="0">
              <a:buNone/>
            </a:pPr>
            <a:r>
              <a:rPr lang="en-US" sz="1600" dirty="0"/>
              <a:t>Elements that are less than 15 or greater than 50 = 8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84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t="9091" r="417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58A87B8-C3F8-1E44-B8F3-DD3130F8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1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Before you start!!!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8CF443D-D0CB-445B-940F-EC5E83B65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168921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349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395416"/>
            <a:ext cx="5741774" cy="61413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i="1" dirty="0"/>
              <a:t>Requirement:</a:t>
            </a:r>
          </a:p>
          <a:p>
            <a:pPr marL="0" indent="0">
              <a:buNone/>
            </a:pPr>
            <a:r>
              <a:rPr lang="en-US" sz="1600" dirty="0"/>
              <a:t>-Create an </a:t>
            </a:r>
            <a:r>
              <a:rPr lang="en-US" sz="1600" dirty="0" err="1"/>
              <a:t>ArrayList</a:t>
            </a:r>
            <a:r>
              <a:rPr lang="en-US" sz="1600" dirty="0"/>
              <a:t> and store below numbers</a:t>
            </a:r>
          </a:p>
          <a:p>
            <a:pPr marL="0" indent="0">
              <a:buNone/>
            </a:pPr>
            <a:r>
              <a:rPr lang="en-US" sz="1600" dirty="0"/>
              <a:t>10, 23, 67, 23, 78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THEN:</a:t>
            </a:r>
          </a:p>
          <a:p>
            <a:pPr marL="0" indent="0">
              <a:buNone/>
            </a:pPr>
            <a:r>
              <a:rPr lang="en-US" sz="1600" dirty="0"/>
              <a:t>-Print element at index of 3</a:t>
            </a:r>
          </a:p>
          <a:p>
            <a:pPr marL="0" indent="0">
              <a:buNone/>
            </a:pPr>
            <a:r>
              <a:rPr lang="en-US" sz="1600" dirty="0"/>
              <a:t>-Print element at index of 0</a:t>
            </a:r>
          </a:p>
          <a:p>
            <a:pPr marL="0" indent="0">
              <a:buNone/>
            </a:pPr>
            <a:r>
              <a:rPr lang="en-US" sz="1600" dirty="0"/>
              <a:t>-Print element at index of 2</a:t>
            </a:r>
          </a:p>
          <a:p>
            <a:pPr marL="0" indent="0">
              <a:buNone/>
            </a:pPr>
            <a:r>
              <a:rPr lang="en-US" sz="1600" dirty="0"/>
              <a:t>-Print the entire list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Expected Result:</a:t>
            </a:r>
          </a:p>
          <a:p>
            <a:pPr marL="0" indent="0">
              <a:buNone/>
            </a:pPr>
            <a:r>
              <a:rPr lang="en-US" sz="1600" dirty="0"/>
              <a:t>23</a:t>
            </a:r>
          </a:p>
          <a:p>
            <a:pPr marL="0" indent="0">
              <a:buNone/>
            </a:pPr>
            <a:r>
              <a:rPr lang="en-US" sz="1600" dirty="0"/>
              <a:t>10</a:t>
            </a:r>
          </a:p>
          <a:p>
            <a:pPr marL="0" indent="0">
              <a:buNone/>
            </a:pPr>
            <a:r>
              <a:rPr lang="en-US" sz="1600" dirty="0"/>
              <a:t>67</a:t>
            </a:r>
          </a:p>
          <a:p>
            <a:pPr marL="0" indent="0">
              <a:buNone/>
            </a:pPr>
            <a:r>
              <a:rPr lang="en-US" sz="1600" dirty="0"/>
              <a:t>[10, 23, 67, 23, 78]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19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i="1" dirty="0"/>
              <a:t>Requirement:</a:t>
            </a:r>
          </a:p>
          <a:p>
            <a:pPr marL="0" indent="0">
              <a:buNone/>
            </a:pPr>
            <a:r>
              <a:rPr lang="en-US" sz="1600" dirty="0"/>
              <a:t>-Create an </a:t>
            </a:r>
            <a:r>
              <a:rPr lang="en-US" sz="1600" dirty="0" err="1"/>
              <a:t>ArrayList</a:t>
            </a:r>
            <a:r>
              <a:rPr lang="en-US" sz="1600" dirty="0"/>
              <a:t> and store below colors</a:t>
            </a:r>
          </a:p>
          <a:p>
            <a:pPr marL="0" indent="0">
              <a:buNone/>
            </a:pPr>
            <a:r>
              <a:rPr lang="en-US" sz="1600" dirty="0"/>
              <a:t>Blue, Brown, Red, White, Black, Purple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THEN:</a:t>
            </a:r>
          </a:p>
          <a:p>
            <a:pPr marL="0" indent="0">
              <a:buNone/>
            </a:pPr>
            <a:r>
              <a:rPr lang="en-US" sz="1600" dirty="0"/>
              <a:t>-Print element at index of 1</a:t>
            </a:r>
          </a:p>
          <a:p>
            <a:pPr marL="0" indent="0">
              <a:buNone/>
            </a:pPr>
            <a:r>
              <a:rPr lang="en-US" sz="1600" dirty="0"/>
              <a:t>-Print element at index of 3</a:t>
            </a:r>
          </a:p>
          <a:p>
            <a:pPr marL="0" indent="0">
              <a:buNone/>
            </a:pPr>
            <a:r>
              <a:rPr lang="en-US" sz="1600" dirty="0"/>
              <a:t>-Print element at index of 5</a:t>
            </a:r>
          </a:p>
          <a:p>
            <a:pPr marL="0" indent="0">
              <a:buNone/>
            </a:pPr>
            <a:r>
              <a:rPr lang="en-US" sz="1600" dirty="0"/>
              <a:t>-Print the entire list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Expected Result:</a:t>
            </a:r>
          </a:p>
          <a:p>
            <a:pPr marL="0" indent="0">
              <a:buNone/>
            </a:pPr>
            <a:r>
              <a:rPr lang="en-US" sz="1600" dirty="0"/>
              <a:t>Brown</a:t>
            </a:r>
          </a:p>
          <a:p>
            <a:pPr marL="0" indent="0">
              <a:buNone/>
            </a:pPr>
            <a:r>
              <a:rPr lang="en-US" sz="1600" dirty="0"/>
              <a:t>White</a:t>
            </a:r>
          </a:p>
          <a:p>
            <a:pPr marL="0" indent="0">
              <a:buNone/>
            </a:pPr>
            <a:r>
              <a:rPr lang="en-US" sz="1600" dirty="0"/>
              <a:t>Purple</a:t>
            </a:r>
          </a:p>
          <a:p>
            <a:pPr marL="0" indent="0">
              <a:buNone/>
            </a:pPr>
            <a:r>
              <a:rPr lang="en-US" sz="1600" dirty="0"/>
              <a:t>[Blue, Brown, Red, White, Black, Purple]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97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i="1" dirty="0"/>
              <a:t>Requirement:</a:t>
            </a:r>
          </a:p>
          <a:p>
            <a:pPr marL="0" indent="0">
              <a:buNone/>
            </a:pPr>
            <a:r>
              <a:rPr lang="en-US" sz="1600" dirty="0"/>
              <a:t>-Create an </a:t>
            </a:r>
            <a:r>
              <a:rPr lang="en-US" sz="1600" dirty="0" err="1"/>
              <a:t>ArrayList</a:t>
            </a:r>
            <a:r>
              <a:rPr lang="en-US" sz="1600" dirty="0"/>
              <a:t> and store below numbers</a:t>
            </a:r>
          </a:p>
          <a:p>
            <a:pPr marL="0" indent="0">
              <a:buNone/>
            </a:pPr>
            <a:r>
              <a:rPr lang="en-US" sz="1600" dirty="0"/>
              <a:t>23, -34, -56, 0, 89, 100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THEN:</a:t>
            </a:r>
          </a:p>
          <a:p>
            <a:pPr marL="0" indent="0">
              <a:buNone/>
            </a:pPr>
            <a:r>
              <a:rPr lang="en-US" sz="1600" dirty="0"/>
              <a:t>-Print the entire list</a:t>
            </a:r>
          </a:p>
          <a:p>
            <a:pPr marL="0" indent="0">
              <a:buNone/>
            </a:pPr>
            <a:r>
              <a:rPr lang="en-US" sz="1600" dirty="0"/>
              <a:t>-Print the entire list sorted in ascending order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Expected Result:</a:t>
            </a:r>
          </a:p>
          <a:p>
            <a:pPr marL="0" indent="0">
              <a:buNone/>
            </a:pPr>
            <a:r>
              <a:rPr lang="en-US" sz="1600" dirty="0"/>
              <a:t>[23, -34, -56, 0, 89, 100]</a:t>
            </a:r>
          </a:p>
          <a:p>
            <a:pPr marL="0" indent="0">
              <a:buNone/>
            </a:pPr>
            <a:r>
              <a:rPr lang="en-US" sz="1600" dirty="0"/>
              <a:t>[-56, -34, 0, 23, 89, 100]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84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i="1" dirty="0"/>
              <a:t>Requirement:</a:t>
            </a:r>
          </a:p>
          <a:p>
            <a:pPr marL="0" indent="0">
              <a:buNone/>
            </a:pPr>
            <a:r>
              <a:rPr lang="en-US" sz="1700" dirty="0"/>
              <a:t>-Create an </a:t>
            </a:r>
            <a:r>
              <a:rPr lang="en-US" sz="1700" dirty="0" err="1"/>
              <a:t>ArrayList</a:t>
            </a:r>
            <a:r>
              <a:rPr lang="en-US" sz="1700" dirty="0"/>
              <a:t> and store below cities</a:t>
            </a:r>
          </a:p>
          <a:p>
            <a:pPr marL="0" indent="0">
              <a:buNone/>
            </a:pPr>
            <a:r>
              <a:rPr lang="en-US" sz="1700" dirty="0"/>
              <a:t>Istanbul, Berlin, Moscow, Madrid, Paris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i="1" dirty="0"/>
              <a:t>THEN:</a:t>
            </a:r>
          </a:p>
          <a:p>
            <a:pPr marL="0" indent="0">
              <a:buNone/>
            </a:pPr>
            <a:r>
              <a:rPr lang="en-US" sz="1600" dirty="0"/>
              <a:t>-Print the entire list</a:t>
            </a:r>
          </a:p>
          <a:p>
            <a:pPr marL="0" indent="0">
              <a:buNone/>
            </a:pPr>
            <a:r>
              <a:rPr lang="en-US" sz="1600" dirty="0"/>
              <a:t>-Print the entire list sorted lexicographically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Expected Result:</a:t>
            </a:r>
          </a:p>
          <a:p>
            <a:pPr marL="0" indent="0">
              <a:buNone/>
            </a:pPr>
            <a:r>
              <a:rPr lang="en-US" sz="1700" dirty="0"/>
              <a:t>[Istanbul, Berlin, Moscow, Madrid, Paris]</a:t>
            </a:r>
          </a:p>
          <a:p>
            <a:pPr marL="0" indent="0">
              <a:buNone/>
            </a:pPr>
            <a:r>
              <a:rPr lang="en-US" sz="1700" dirty="0"/>
              <a:t>[Berlin, Istanbul, Madrid, Moscow</a:t>
            </a:r>
            <a:r>
              <a:rPr lang="en-US" sz="1700"/>
              <a:t>, Paris]</a:t>
            </a:r>
            <a:endParaRPr lang="en-US" sz="1700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77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9" y="713313"/>
            <a:ext cx="6348412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i="1" dirty="0"/>
              <a:t>Requirement:</a:t>
            </a:r>
          </a:p>
          <a:p>
            <a:pPr marL="0" indent="0">
              <a:buNone/>
            </a:pPr>
            <a:r>
              <a:rPr lang="en-US" sz="1600" dirty="0"/>
              <a:t>-Create an </a:t>
            </a:r>
            <a:r>
              <a:rPr lang="en-US" sz="1600" dirty="0" err="1"/>
              <a:t>ArrayList</a:t>
            </a:r>
            <a:r>
              <a:rPr lang="en-US" sz="1600" dirty="0"/>
              <a:t> and store Marvel characters below</a:t>
            </a:r>
          </a:p>
          <a:p>
            <a:pPr marL="0" indent="0">
              <a:buNone/>
            </a:pPr>
            <a:r>
              <a:rPr lang="en-US" sz="1600" dirty="0"/>
              <a:t>Spider Man, Iron Man, Black </a:t>
            </a:r>
            <a:r>
              <a:rPr lang="en-US" sz="1600" dirty="0" err="1"/>
              <a:t>Panter</a:t>
            </a:r>
            <a:r>
              <a:rPr lang="en-US" sz="1600" dirty="0"/>
              <a:t>, Deadpool, Captain America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THEN:</a:t>
            </a:r>
          </a:p>
          <a:p>
            <a:pPr marL="0" indent="0">
              <a:buNone/>
            </a:pPr>
            <a:r>
              <a:rPr lang="en-US" sz="1600" dirty="0"/>
              <a:t>-Print the entire list</a:t>
            </a:r>
          </a:p>
          <a:p>
            <a:pPr marL="0" indent="0">
              <a:buNone/>
            </a:pPr>
            <a:r>
              <a:rPr lang="en-US" sz="1600" dirty="0"/>
              <a:t>-Then, check if it contains </a:t>
            </a:r>
            <a:r>
              <a:rPr lang="en-US" sz="1600" dirty="0" err="1"/>
              <a:t>Wolwerine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if it contains </a:t>
            </a:r>
            <a:r>
              <a:rPr lang="en-US" sz="1600" dirty="0" err="1"/>
              <a:t>Wolwerine</a:t>
            </a:r>
            <a:r>
              <a:rPr lang="en-US" sz="1600" dirty="0"/>
              <a:t>, then print true</a:t>
            </a:r>
          </a:p>
          <a:p>
            <a:pPr marL="0" indent="0">
              <a:buNone/>
            </a:pPr>
            <a:r>
              <a:rPr lang="en-US" sz="1600" dirty="0"/>
              <a:t>	if it does not contain </a:t>
            </a:r>
            <a:r>
              <a:rPr lang="en-US" sz="1600" dirty="0" err="1"/>
              <a:t>Wolwerine</a:t>
            </a:r>
            <a:r>
              <a:rPr lang="en-US" sz="1600" dirty="0"/>
              <a:t>, print false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Expected Result:</a:t>
            </a:r>
          </a:p>
          <a:p>
            <a:pPr marL="0" indent="0">
              <a:buNone/>
            </a:pPr>
            <a:r>
              <a:rPr lang="en-US" sz="1600" dirty="0"/>
              <a:t>[Spider Man, Iron Man, Black </a:t>
            </a:r>
            <a:r>
              <a:rPr lang="en-US" sz="1600" dirty="0" err="1"/>
              <a:t>Panter</a:t>
            </a:r>
            <a:r>
              <a:rPr lang="en-US" sz="1600" dirty="0"/>
              <a:t>, Deadpool, Captain America]</a:t>
            </a:r>
            <a:endParaRPr lang="en-US" sz="1600" b="1" i="1" dirty="0"/>
          </a:p>
          <a:p>
            <a:pPr marL="0" indent="0">
              <a:buNone/>
            </a:pPr>
            <a:r>
              <a:rPr lang="en-US" sz="1600" dirty="0"/>
              <a:t>false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95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i="1" dirty="0"/>
              <a:t>Requirement:</a:t>
            </a:r>
          </a:p>
          <a:p>
            <a:pPr marL="0" indent="0">
              <a:buNone/>
            </a:pPr>
            <a:r>
              <a:rPr lang="en-US" sz="1600" dirty="0"/>
              <a:t>-Create an </a:t>
            </a:r>
            <a:r>
              <a:rPr lang="en-US" sz="1600" dirty="0" err="1"/>
              <a:t>ArrayList</a:t>
            </a:r>
            <a:r>
              <a:rPr lang="en-US" sz="1600" dirty="0"/>
              <a:t> and store Avengers characters below</a:t>
            </a:r>
          </a:p>
          <a:p>
            <a:pPr marL="0" indent="0">
              <a:buNone/>
            </a:pPr>
            <a:r>
              <a:rPr lang="en-US" sz="1600" dirty="0"/>
              <a:t>Hulk, Black Widow, Captain America, Iron Man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THEN:</a:t>
            </a:r>
          </a:p>
          <a:p>
            <a:pPr marL="0" indent="0">
              <a:buNone/>
            </a:pPr>
            <a:r>
              <a:rPr lang="en-US" sz="1600" dirty="0"/>
              <a:t>-Print the entire list sorted lexicographically</a:t>
            </a:r>
          </a:p>
          <a:p>
            <a:pPr marL="0" indent="0">
              <a:buNone/>
            </a:pPr>
            <a:r>
              <a:rPr lang="en-US" sz="1600" dirty="0"/>
              <a:t>-Then, check if it contains Hulk and Iron Man</a:t>
            </a:r>
          </a:p>
          <a:p>
            <a:pPr marL="0" indent="0">
              <a:buNone/>
            </a:pPr>
            <a:r>
              <a:rPr lang="en-US" sz="1600" dirty="0"/>
              <a:t>	if it contains both, then print true</a:t>
            </a:r>
          </a:p>
          <a:p>
            <a:pPr marL="0" indent="0">
              <a:buNone/>
            </a:pPr>
            <a:r>
              <a:rPr lang="en-US" sz="1600" dirty="0"/>
              <a:t>	if it does not contain both, print false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Expected Result:</a:t>
            </a:r>
          </a:p>
          <a:p>
            <a:pPr marL="0" indent="0">
              <a:buNone/>
            </a:pPr>
            <a:r>
              <a:rPr lang="en-US" sz="1600" dirty="0"/>
              <a:t>[Black Widow, Captain America, Hulk, Iron Man]</a:t>
            </a:r>
            <a:endParaRPr lang="en-US" sz="1600" b="1" i="1" dirty="0"/>
          </a:p>
          <a:p>
            <a:pPr marL="0" indent="0">
              <a:buNone/>
            </a:pPr>
            <a:r>
              <a:rPr lang="en-US" sz="1600" dirty="0"/>
              <a:t>true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7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74044"/>
            <a:ext cx="5828271" cy="6509911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i="1" dirty="0"/>
              <a:t>Requirement:</a:t>
            </a:r>
          </a:p>
          <a:p>
            <a:pPr marL="0" indent="0">
              <a:buNone/>
            </a:pPr>
            <a:r>
              <a:rPr lang="en-US" sz="1900" dirty="0"/>
              <a:t>-Create an </a:t>
            </a:r>
            <a:r>
              <a:rPr lang="en-US" sz="1900" dirty="0" err="1"/>
              <a:t>ArrayList</a:t>
            </a:r>
            <a:r>
              <a:rPr lang="en-US" sz="1900" dirty="0"/>
              <a:t> and store characters below</a:t>
            </a:r>
          </a:p>
          <a:p>
            <a:pPr marL="0" indent="0">
              <a:buNone/>
            </a:pPr>
            <a:r>
              <a:rPr lang="en-US" sz="1900" dirty="0"/>
              <a:t>A, x, $, %, 9, *, +, F, G, Q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b="1" i="1" dirty="0"/>
              <a:t>THEN:</a:t>
            </a:r>
          </a:p>
          <a:p>
            <a:pPr marL="0" indent="0">
              <a:buNone/>
            </a:pPr>
            <a:r>
              <a:rPr lang="en-US" sz="1900" dirty="0"/>
              <a:t>-Print the entire list</a:t>
            </a:r>
          </a:p>
          <a:p>
            <a:pPr marL="0" indent="0">
              <a:buNone/>
            </a:pPr>
            <a:r>
              <a:rPr lang="en-US" sz="1900" dirty="0"/>
              <a:t>-Print each element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b="1" i="1" dirty="0"/>
              <a:t>Expected Result:</a:t>
            </a:r>
          </a:p>
          <a:p>
            <a:pPr marL="0" indent="0">
              <a:buNone/>
            </a:pPr>
            <a:r>
              <a:rPr lang="en-US" sz="1900" dirty="0"/>
              <a:t>[A, x, $, %, 9, *, +, F, G, Q]</a:t>
            </a:r>
            <a:endParaRPr lang="en-US" sz="1900" b="1" i="1" dirty="0"/>
          </a:p>
          <a:p>
            <a:pPr marL="0" indent="0">
              <a:buNone/>
            </a:pPr>
            <a:r>
              <a:rPr lang="en-US" sz="1900" dirty="0"/>
              <a:t>A</a:t>
            </a:r>
          </a:p>
          <a:p>
            <a:pPr marL="0" indent="0">
              <a:buNone/>
            </a:pPr>
            <a:r>
              <a:rPr lang="en-US" sz="1900" dirty="0"/>
              <a:t>x</a:t>
            </a:r>
          </a:p>
          <a:p>
            <a:pPr marL="0" indent="0">
              <a:buNone/>
            </a:pPr>
            <a:r>
              <a:rPr lang="en-US" sz="1900" dirty="0"/>
              <a:t>$</a:t>
            </a:r>
          </a:p>
          <a:p>
            <a:pPr marL="0" indent="0">
              <a:buNone/>
            </a:pPr>
            <a:r>
              <a:rPr lang="en-US" sz="1900" dirty="0"/>
              <a:t>%</a:t>
            </a:r>
          </a:p>
          <a:p>
            <a:pPr marL="0" indent="0">
              <a:buNone/>
            </a:pPr>
            <a:r>
              <a:rPr lang="en-US" sz="1900" dirty="0"/>
              <a:t>9</a:t>
            </a:r>
          </a:p>
          <a:p>
            <a:pPr marL="0" indent="0">
              <a:buNone/>
            </a:pPr>
            <a:r>
              <a:rPr lang="en-US" sz="1900" dirty="0"/>
              <a:t>*</a:t>
            </a:r>
          </a:p>
          <a:p>
            <a:pPr marL="0" indent="0">
              <a:buNone/>
            </a:pPr>
            <a:r>
              <a:rPr lang="en-US" sz="1900" dirty="0"/>
              <a:t>+</a:t>
            </a:r>
          </a:p>
          <a:p>
            <a:pPr marL="0" indent="0">
              <a:buNone/>
            </a:pPr>
            <a:r>
              <a:rPr lang="en-US" sz="1900" dirty="0"/>
              <a:t>F</a:t>
            </a:r>
          </a:p>
          <a:p>
            <a:pPr marL="0" indent="0">
              <a:buNone/>
            </a:pPr>
            <a:r>
              <a:rPr lang="en-US" sz="1900" dirty="0"/>
              <a:t>G</a:t>
            </a:r>
          </a:p>
          <a:p>
            <a:pPr marL="0" indent="0">
              <a:buNone/>
            </a:pPr>
            <a:r>
              <a:rPr lang="en-US" sz="1900" dirty="0"/>
              <a:t>Q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77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913</Words>
  <Application>Microsoft Macintosh PowerPoint</Application>
  <PresentationFormat>Widescreen</PresentationFormat>
  <Paragraphs>166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Java HomeworkR3</vt:lpstr>
      <vt:lpstr>Before you start!!!</vt:lpstr>
      <vt:lpstr>Task-1</vt:lpstr>
      <vt:lpstr>Task-2</vt:lpstr>
      <vt:lpstr>Task-3</vt:lpstr>
      <vt:lpstr>Task-4</vt:lpstr>
      <vt:lpstr>Task-5</vt:lpstr>
      <vt:lpstr>Task-6</vt:lpstr>
      <vt:lpstr>Task-7</vt:lpstr>
      <vt:lpstr>Task-8</vt:lpstr>
      <vt:lpstr>Task-9</vt:lpstr>
      <vt:lpstr>Task-10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Homework-C2-R3</dc:title>
  <dc:creator>akın kaya</dc:creator>
  <cp:lastModifiedBy>akın kaya</cp:lastModifiedBy>
  <cp:revision>11</cp:revision>
  <dcterms:created xsi:type="dcterms:W3CDTF">2021-06-21T16:30:20Z</dcterms:created>
  <dcterms:modified xsi:type="dcterms:W3CDTF">2021-11-25T17:13:47Z</dcterms:modified>
</cp:coreProperties>
</file>